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  <p:sldMasterId id="2147483654" r:id="rId2"/>
  </p:sldMasterIdLst>
  <p:notesMasterIdLst>
    <p:notesMasterId r:id="rId3"/>
  </p:notesMasterIdLst>
  <p:handoutMasterIdLst>
    <p:handoutMasterId r:id="rId4"/>
  </p:handoutMasterIdLst>
  <p:sldIdLst>
    <p:sldId id="7597" r:id="rId5"/>
    <p:sldId id="7598" r:id="rId6"/>
    <p:sldId id="7599" r:id="rId7"/>
    <p:sldId id="372" r:id="rId8"/>
    <p:sldId id="370" r:id="rId9"/>
    <p:sldId id="365" r:id="rId10"/>
    <p:sldId id="7588" r:id="rId11"/>
    <p:sldId id="7600" r:id="rId12"/>
    <p:sldId id="378" r:id="rId13"/>
    <p:sldId id="373" r:id="rId14"/>
    <p:sldId id="7592" r:id="rId15"/>
    <p:sldId id="7587" r:id="rId16"/>
    <p:sldId id="7601" r:id="rId17"/>
    <p:sldId id="376" r:id="rId18"/>
    <p:sldId id="377" r:id="rId19"/>
    <p:sldId id="7593" r:id="rId20"/>
    <p:sldId id="7602" r:id="rId21"/>
    <p:sldId id="380" r:id="rId22"/>
    <p:sldId id="381" r:id="rId23"/>
    <p:sldId id="379" r:id="rId24"/>
    <p:sldId id="760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8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6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7" Target="tags/tag1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55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2021/12/29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04903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316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426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8421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1990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170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8491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0268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242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296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5486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915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2062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5241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1791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93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70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014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29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356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753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985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887566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344626" y="232814"/>
            <a:ext cx="919610" cy="787790"/>
            <a:chOff x="2650777" y="1555153"/>
            <a:chExt cx="543423" cy="465527"/>
          </a:xfrm>
        </p:grpSpPr>
        <p:sp>
          <p:nvSpPr>
            <p:cNvPr id="21" name="椭圆 20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name="connsiteX0" fmla="*/ 148303 w 486273"/>
                <a:gd name="connsiteY0" fmla="*/ 336865 h 422590"/>
                <a:gd name="connsiteX1" fmla="*/ 348 w 486273"/>
                <a:gd name="connsiteY1" fmla="*/ 186370 h 422590"/>
                <a:gd name="connsiteX2" fmla="*/ 175608 w 486273"/>
                <a:gd name="connsiteY2" fmla="*/ 11110 h 422590"/>
                <a:gd name="connsiteX3" fmla="*/ 434688 w 486273"/>
                <a:gd name="connsiteY3" fmla="*/ 79690 h 422590"/>
                <a:gd name="connsiteX4" fmla="*/ 420718 w 486273"/>
                <a:gd name="connsiteY4" fmla="*/ 333055 h 422590"/>
                <a:gd name="connsiteX5" fmla="*/ 7968 w 486273"/>
                <a:gd name="connsiteY5" fmla="*/ 422590 h 422590"/>
                <a:gd name="connsiteX6" fmla="*/ 7631 w 518550"/>
                <a:gd name="connsiteY6" fmla="*/ 414982 h 5292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273" h="422590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w="25400" cmpd="sng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708263" y="1059134"/>
            <a:ext cx="10825161" cy="5366441"/>
            <a:chOff x="708263" y="1059134"/>
            <a:chExt cx="10825161" cy="5366441"/>
          </a:xfrm>
        </p:grpSpPr>
        <p:sp>
          <p:nvSpPr>
            <p:cNvPr id="9" name="圆角矩形 8"/>
            <p:cNvSpPr/>
            <p:nvPr/>
          </p:nvSpPr>
          <p:spPr>
            <a:xfrm>
              <a:off x="708263" y="1059134"/>
              <a:ext cx="10728993" cy="5237220"/>
            </a:xfrm>
            <a:custGeom>
              <a:gdLst>
                <a:gd name="connsiteX0" fmla="*/ 0 w 8407400"/>
                <a:gd name="connsiteY0" fmla="*/ 210210 h 4654547"/>
                <a:gd name="connsiteX1" fmla="*/ 172628 w 8407400"/>
                <a:gd name="connsiteY1" fmla="*/ 37582 h 4654547"/>
                <a:gd name="connsiteX2" fmla="*/ 2438400 w 8407400"/>
                <a:gd name="connsiteY2" fmla="*/ 0 h 4654547"/>
                <a:gd name="connsiteX3" fmla="*/ 8234772 w 8407400"/>
                <a:gd name="connsiteY3" fmla="*/ 37582 h 4654547"/>
                <a:gd name="connsiteX4" fmla="*/ 8407400 w 8407400"/>
                <a:gd name="connsiteY4" fmla="*/ 210210 h 4654547"/>
                <a:gd name="connsiteX5" fmla="*/ 8407400 w 8407400"/>
                <a:gd name="connsiteY5" fmla="*/ 4481919 h 4654547"/>
                <a:gd name="connsiteX6" fmla="*/ 8234772 w 8407400"/>
                <a:gd name="connsiteY6" fmla="*/ 4654547 h 4654547"/>
                <a:gd name="connsiteX7" fmla="*/ 6438900 w 8407400"/>
                <a:gd name="connsiteY7" fmla="*/ 4584700 h 4654547"/>
                <a:gd name="connsiteX8" fmla="*/ 172628 w 8407400"/>
                <a:gd name="connsiteY8" fmla="*/ 4654547 h 4654547"/>
                <a:gd name="connsiteX9" fmla="*/ 0 w 8407400"/>
                <a:gd name="connsiteY9" fmla="*/ 4481919 h 4654547"/>
                <a:gd name="connsiteX10" fmla="*/ 0 w 8407400"/>
                <a:gd name="connsiteY10" fmla="*/ 210210 h 46545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7400" h="4654547">
                  <a:moveTo>
                    <a:pt x="0" y="210210"/>
                  </a:moveTo>
                  <a:cubicBezTo>
                    <a:pt x="0" y="114870"/>
                    <a:pt x="77288" y="37582"/>
                    <a:pt x="172628" y="37582"/>
                  </a:cubicBezTo>
                  <a:cubicBezTo>
                    <a:pt x="1579819" y="37755"/>
                    <a:pt x="1031209" y="-173"/>
                    <a:pt x="2438400" y="0"/>
                  </a:cubicBezTo>
                  <a:lnTo>
                    <a:pt x="8234772" y="37582"/>
                  </a:lnTo>
                  <a:cubicBezTo>
                    <a:pt x="8330112" y="37582"/>
                    <a:pt x="8407400" y="114870"/>
                    <a:pt x="8407400" y="210210"/>
                  </a:cubicBezTo>
                  <a:lnTo>
                    <a:pt x="8407400" y="4481919"/>
                  </a:lnTo>
                  <a:cubicBezTo>
                    <a:pt x="8407400" y="4577259"/>
                    <a:pt x="8330112" y="4654547"/>
                    <a:pt x="8234772" y="4654547"/>
                  </a:cubicBezTo>
                  <a:cubicBezTo>
                    <a:pt x="7737748" y="4652431"/>
                    <a:pt x="6935924" y="4586816"/>
                    <a:pt x="6438900" y="4584700"/>
                  </a:cubicBezTo>
                  <a:lnTo>
                    <a:pt x="172628" y="4654547"/>
                  </a:lnTo>
                  <a:cubicBezTo>
                    <a:pt x="77288" y="4654547"/>
                    <a:pt x="0" y="4577259"/>
                    <a:pt x="0" y="4481919"/>
                  </a:cubicBezTo>
                  <a:lnTo>
                    <a:pt x="0" y="210210"/>
                  </a:ln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 w="25400">
              <a:solidFill>
                <a:srgbClr val="060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8"/>
            <p:cNvSpPr/>
            <p:nvPr/>
          </p:nvSpPr>
          <p:spPr>
            <a:xfrm>
              <a:off x="804431" y="1188355"/>
              <a:ext cx="10728993" cy="5237220"/>
            </a:xfrm>
            <a:custGeom>
              <a:gdLst>
                <a:gd name="connsiteX0" fmla="*/ 0 w 8407400"/>
                <a:gd name="connsiteY0" fmla="*/ 210210 h 4654547"/>
                <a:gd name="connsiteX1" fmla="*/ 172628 w 8407400"/>
                <a:gd name="connsiteY1" fmla="*/ 37582 h 4654547"/>
                <a:gd name="connsiteX2" fmla="*/ 2438400 w 8407400"/>
                <a:gd name="connsiteY2" fmla="*/ 0 h 4654547"/>
                <a:gd name="connsiteX3" fmla="*/ 8234772 w 8407400"/>
                <a:gd name="connsiteY3" fmla="*/ 37582 h 4654547"/>
                <a:gd name="connsiteX4" fmla="*/ 8407400 w 8407400"/>
                <a:gd name="connsiteY4" fmla="*/ 210210 h 4654547"/>
                <a:gd name="connsiteX5" fmla="*/ 8407400 w 8407400"/>
                <a:gd name="connsiteY5" fmla="*/ 4481919 h 4654547"/>
                <a:gd name="connsiteX6" fmla="*/ 8234772 w 8407400"/>
                <a:gd name="connsiteY6" fmla="*/ 4654547 h 4654547"/>
                <a:gd name="connsiteX7" fmla="*/ 6438900 w 8407400"/>
                <a:gd name="connsiteY7" fmla="*/ 4584700 h 4654547"/>
                <a:gd name="connsiteX8" fmla="*/ 172628 w 8407400"/>
                <a:gd name="connsiteY8" fmla="*/ 4654547 h 4654547"/>
                <a:gd name="connsiteX9" fmla="*/ 0 w 8407400"/>
                <a:gd name="connsiteY9" fmla="*/ 4481919 h 4654547"/>
                <a:gd name="connsiteX10" fmla="*/ 0 w 8407400"/>
                <a:gd name="connsiteY10" fmla="*/ 210210 h 46545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7400" h="4654547">
                  <a:moveTo>
                    <a:pt x="0" y="210210"/>
                  </a:moveTo>
                  <a:cubicBezTo>
                    <a:pt x="0" y="114870"/>
                    <a:pt x="77288" y="37582"/>
                    <a:pt x="172628" y="37582"/>
                  </a:cubicBezTo>
                  <a:cubicBezTo>
                    <a:pt x="1579819" y="37755"/>
                    <a:pt x="1031209" y="-173"/>
                    <a:pt x="2438400" y="0"/>
                  </a:cubicBezTo>
                  <a:lnTo>
                    <a:pt x="8234772" y="37582"/>
                  </a:lnTo>
                  <a:cubicBezTo>
                    <a:pt x="8330112" y="37582"/>
                    <a:pt x="8407400" y="114870"/>
                    <a:pt x="8407400" y="210210"/>
                  </a:cubicBezTo>
                  <a:lnTo>
                    <a:pt x="8407400" y="4481919"/>
                  </a:lnTo>
                  <a:cubicBezTo>
                    <a:pt x="8407400" y="4577259"/>
                    <a:pt x="8330112" y="4654547"/>
                    <a:pt x="8234772" y="4654547"/>
                  </a:cubicBezTo>
                  <a:cubicBezTo>
                    <a:pt x="7737748" y="4652431"/>
                    <a:pt x="6935924" y="4586816"/>
                    <a:pt x="6438900" y="4584700"/>
                  </a:cubicBezTo>
                  <a:lnTo>
                    <a:pt x="172628" y="4654547"/>
                  </a:lnTo>
                  <a:cubicBezTo>
                    <a:pt x="77288" y="4654547"/>
                    <a:pt x="0" y="4577259"/>
                    <a:pt x="0" y="4481919"/>
                  </a:cubicBezTo>
                  <a:lnTo>
                    <a:pt x="0" y="210210"/>
                  </a:lnTo>
                  <a:close/>
                </a:path>
              </a:pathLst>
            </a:custGeom>
            <a:noFill/>
            <a:ln w="12700">
              <a:solidFill>
                <a:srgbClr val="060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986896" y="5625002"/>
            <a:ext cx="4306173" cy="790349"/>
            <a:chOff x="986896" y="5625002"/>
            <a:chExt cx="4306173" cy="79034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55852" b="51281"/>
            <a:stretch>
              <a:fillRect/>
            </a:stretch>
          </p:blipFill>
          <p:spPr>
            <a:xfrm>
              <a:off x="986896" y="5657499"/>
              <a:ext cx="1117676" cy="68157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50452" t="3113" r="-1102" b="48168"/>
            <a:stretch>
              <a:fillRect/>
            </a:stretch>
          </p:blipFill>
          <p:spPr>
            <a:xfrm>
              <a:off x="2343972" y="5733775"/>
              <a:ext cx="1282279" cy="68157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-416" t="50500" r="49766" b="781"/>
            <a:stretch>
              <a:fillRect/>
            </a:stretch>
          </p:blipFill>
          <p:spPr>
            <a:xfrm>
              <a:off x="4010790" y="5625002"/>
              <a:ext cx="1282279" cy="6815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 userDrawn="1"/>
        </p:nvGrpSpPr>
        <p:grpSpPr>
          <a:xfrm>
            <a:off x="8510909" y="103214"/>
            <a:ext cx="3113563" cy="1134764"/>
            <a:chOff x="8510909" y="103214"/>
            <a:chExt cx="3113563" cy="11347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41799"/>
            <a:stretch>
              <a:fillRect/>
            </a:stretch>
          </p:blipFill>
          <p:spPr>
            <a:xfrm>
              <a:off x="9674742" y="103214"/>
              <a:ext cx="1949730" cy="11347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44127"/>
            <a:stretch>
              <a:fillRect/>
            </a:stretch>
          </p:blipFill>
          <p:spPr>
            <a:xfrm>
              <a:off x="8510909" y="154668"/>
              <a:ext cx="1938879" cy="1083310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75527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987946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14496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864665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75472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070591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69839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Tm="3000" p14:dur="2000"/>
    </mc:Choice>
    <mc:Fallback>
      <p:transition spd="slow" advTm="3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903304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800290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41603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282105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>
    <mc:Choice Requires="p14">
      <p:transition spd="slow" advTm="3000" p14:dur="2000"/>
    </mc:Choice>
    <mc:Fallback>
      <p:transition spd="slow" advTm="3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067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2" Target="../notesSlides/notesSlide16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972457" y="1259111"/>
            <a:ext cx="7257143" cy="4368800"/>
          </a:xfrm>
          <a:prstGeom prst="cloudCallout">
            <a:avLst>
              <a:gd fmla="val 61167" name="adj1"/>
              <a:gd fmla="val 39576" name="adj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972457" y="1001486"/>
            <a:ext cx="7257143" cy="4368800"/>
          </a:xfrm>
          <a:prstGeom prst="cloudCallout">
            <a:avLst>
              <a:gd fmla="val 61167" name="adj1"/>
              <a:gd fmla="val 39576" name="adj2"/>
            </a:avLst>
          </a:prstGeom>
          <a:solidFill>
            <a:schemeClr val="bg1"/>
          </a:solidFill>
          <a:ln w="25400">
            <a:gradFill>
              <a:gsLst>
                <a:gs pos="0">
                  <a:srgbClr val="A4CC41"/>
                </a:gs>
                <a:gs pos="100000">
                  <a:srgbClr val="0F802E"/>
                </a:gs>
              </a:gsLst>
              <a:lin ang="5400000" scaled="1"/>
            </a:gradFill>
          </a:ln>
          <a:effectLst>
            <a:innerShdw blurRad="393700" dir="13500000" dist="50800">
              <a:srgbClr val="A4CC41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669895" y="2136979"/>
            <a:ext cx="610539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6600">
                <a:solidFill>
                  <a:srgbClr val="060800"/>
                </a:solidFill>
                <a:latin charset="-122" panose="00000500000000000000" pitchFamily="2" typeface="演示秋鸿楷"/>
                <a:ea charset="-122" panose="00000500000000000000" pitchFamily="2" typeface="演示秋鸿楷"/>
                <a:cs typeface="+mn-ea"/>
                <a:sym typeface="+mn-lt"/>
              </a:rPr>
              <a:t>可爱卡通说课</a:t>
            </a:r>
          </a:p>
        </p:txBody>
      </p:sp>
      <p:sp>
        <p:nvSpPr>
          <p:cNvPr id="5" name="矩形 4"/>
          <p:cNvSpPr/>
          <p:nvPr/>
        </p:nvSpPr>
        <p:spPr>
          <a:xfrm>
            <a:off x="4594638" y="1463855"/>
            <a:ext cx="3535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8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Work report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1270242" y="3450374"/>
            <a:ext cx="610539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rgbClr val="060800"/>
                </a:solidFill>
                <a:latin charset="-122" panose="02000000000000000000" pitchFamily="2" typeface="杨任东竹石体-Semibold"/>
                <a:ea charset="-122" panose="02000000000000000000" pitchFamily="2" typeface="杨任东竹石体-Semibold"/>
                <a:cs typeface="+mn-ea"/>
                <a:sym typeface="+mn-lt"/>
              </a:rPr>
              <a:t>述职报告  /  工作总结  /  年终总结  /  工作汇报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729582" y="3207162"/>
            <a:ext cx="5646057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>
            <a:off x="1944914" y="3887756"/>
            <a:ext cx="4905829" cy="137349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14"/>
          <p:cNvSpPr txBox="1"/>
          <p:nvPr/>
        </p:nvSpPr>
        <p:spPr>
          <a:xfrm>
            <a:off x="3033484" y="4261179"/>
            <a:ext cx="27286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rgbClr val="060800"/>
                </a:solidFill>
                <a:latin charset="-122" panose="02000000000000000000" pitchFamily="2" typeface="杨任东竹石体-Semibold"/>
                <a:ea charset="-122" panose="02000000000000000000" pitchFamily="2" typeface="杨任东竹石体-Semibold"/>
                <a:cs typeface="+mn-ea"/>
                <a:sym typeface="+mn-lt"/>
              </a:rPr>
              <a:t>汇报人：优页PPT</a:t>
            </a:r>
          </a:p>
        </p:txBody>
      </p:sp>
    </p:spTree>
    <p:extLst>
      <p:ext uri="{BB962C8B-B14F-4D97-AF65-F5344CB8AC3E}">
        <p14:creationId val="307262071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33"/>
          <p:cNvSpPr>
            <a:spLocks noChangeArrowheads="1"/>
          </p:cNvSpPr>
          <p:nvPr/>
        </p:nvSpPr>
        <p:spPr bwMode="auto">
          <a:xfrm>
            <a:off x="1575804" y="2115765"/>
            <a:ext cx="1305084" cy="1305084"/>
          </a:xfrm>
          <a:prstGeom prst="roundRect">
            <a:avLst/>
          </a:prstGeom>
          <a:solidFill>
            <a:srgbClr val="0F802E"/>
          </a:solidFill>
          <a:ln w="9525">
            <a:noFill/>
            <a:miter lim="800000"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" name="TextBox 33"/>
          <p:cNvSpPr>
            <a:spLocks noChangeArrowheads="1"/>
          </p:cNvSpPr>
          <p:nvPr/>
        </p:nvSpPr>
        <p:spPr bwMode="auto">
          <a:xfrm>
            <a:off x="3080583" y="2115765"/>
            <a:ext cx="1305084" cy="1305084"/>
          </a:xfrm>
          <a:prstGeom prst="roundRect">
            <a:avLst/>
          </a:prstGeom>
          <a:solidFill>
            <a:srgbClr val="A4CC41"/>
          </a:solidFill>
          <a:ln w="9525">
            <a:noFill/>
            <a:miter lim="800000"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" name="TextBox 33"/>
          <p:cNvSpPr>
            <a:spLocks noChangeArrowheads="1"/>
          </p:cNvSpPr>
          <p:nvPr/>
        </p:nvSpPr>
        <p:spPr bwMode="auto">
          <a:xfrm>
            <a:off x="4585362" y="2115765"/>
            <a:ext cx="1305084" cy="1305084"/>
          </a:xfrm>
          <a:prstGeom prst="roundRect">
            <a:avLst/>
          </a:prstGeom>
          <a:solidFill>
            <a:srgbClr val="0F802E"/>
          </a:solidFill>
          <a:ln w="9525">
            <a:noFill/>
            <a:miter lim="800000"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82277" y="3824074"/>
            <a:ext cx="4208169" cy="13487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1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02</a:t>
            </a:r>
          </a:p>
        </p:txBody>
      </p:sp>
      <p:sp>
        <p:nvSpPr>
          <p:cNvPr id="11" name="矩形 10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执行策略说明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0951" r="32950"/>
          <a:stretch>
            <a:fillRect/>
          </a:stretch>
        </p:blipFill>
        <p:spPr>
          <a:xfrm>
            <a:off x="6604000" y="1736202"/>
            <a:ext cx="2206171" cy="41379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6041" r="35788"/>
          <a:stretch>
            <a:fillRect/>
          </a:stretch>
        </p:blipFill>
        <p:spPr>
          <a:xfrm>
            <a:off x="8530542" y="1288916"/>
            <a:ext cx="2093915" cy="503252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îşļîďè"/>
          <p:cNvSpPr/>
          <p:nvPr/>
        </p:nvSpPr>
        <p:spPr bwMode="auto">
          <a:xfrm>
            <a:off x="1656259" y="2023007"/>
            <a:ext cx="2608033" cy="1278848"/>
          </a:xfrm>
          <a:custGeom>
            <a:gdLst>
              <a:gd fmla="*/ 3454400 w 21600" name="T0"/>
              <a:gd fmla="*/ 1693863 h 21600" name="T1"/>
              <a:gd fmla="*/ 3454400 w 21600" name="T2"/>
              <a:gd fmla="*/ 1693863 h 21600" name="T3"/>
              <a:gd fmla="*/ 3454400 w 21600" name="T4"/>
              <a:gd fmla="*/ 1693863 h 21600" name="T5"/>
              <a:gd fmla="*/ 3454400 w 21600" name="T6"/>
              <a:gd fmla="*/ 16938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434" y="21599"/>
                </a:moveTo>
                <a:cubicBezTo>
                  <a:pt x="3434" y="21319"/>
                  <a:pt x="3468" y="21038"/>
                  <a:pt x="3468" y="20688"/>
                </a:cubicBezTo>
                <a:cubicBezTo>
                  <a:pt x="3468" y="17322"/>
                  <a:pt x="2094" y="14516"/>
                  <a:pt x="412" y="14516"/>
                </a:cubicBezTo>
                <a:cubicBezTo>
                  <a:pt x="274" y="14516"/>
                  <a:pt x="137" y="14516"/>
                  <a:pt x="0" y="14587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0" y="1192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2"/>
                  <a:pt x="21600" y="2664"/>
                </a:cubicBezTo>
                <a:cubicBezTo>
                  <a:pt x="21600" y="18935"/>
                  <a:pt x="21600" y="18935"/>
                  <a:pt x="21600" y="18935"/>
                </a:cubicBezTo>
                <a:cubicBezTo>
                  <a:pt x="21600" y="20407"/>
                  <a:pt x="21016" y="21599"/>
                  <a:pt x="20295" y="21599"/>
                </a:cubicBezTo>
                <a:lnTo>
                  <a:pt x="3434" y="21599"/>
                </a:lnTo>
                <a:close/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2" name="îSļíḓê"/>
          <p:cNvSpPr/>
          <p:nvPr/>
        </p:nvSpPr>
        <p:spPr bwMode="auto">
          <a:xfrm>
            <a:off x="1419546" y="2962068"/>
            <a:ext cx="584890" cy="588485"/>
          </a:xfrm>
          <a:custGeom>
            <a:gdLst>
              <a:gd fmla="*/ 774661 w 19679" name="T0"/>
              <a:gd fmla="*/ 855551 h 19679" name="T1"/>
              <a:gd fmla="*/ 774661 w 19679" name="T2"/>
              <a:gd fmla="*/ 855551 h 19679" name="T3"/>
              <a:gd fmla="*/ 774661 w 19679" name="T4"/>
              <a:gd fmla="*/ 855551 h 19679" name="T5"/>
              <a:gd fmla="*/ 774661 w 19679" name="T6"/>
              <a:gd fmla="*/ 855551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3" name="îṩḷíďe"/>
          <p:cNvSpPr/>
          <p:nvPr/>
        </p:nvSpPr>
        <p:spPr bwMode="auto">
          <a:xfrm>
            <a:off x="1560376" y="3160426"/>
            <a:ext cx="303232" cy="192367"/>
          </a:xfrm>
          <a:custGeom>
            <a:gdLst>
              <a:gd fmla="*/ 401638 w 21130" name="T0"/>
              <a:gd fmla="*/ 263932 h 21219" name="T1"/>
              <a:gd fmla="*/ 401638 w 21130" name="T2"/>
              <a:gd fmla="*/ 263932 h 21219" name="T3"/>
              <a:gd fmla="*/ 401638 w 21130" name="T4"/>
              <a:gd fmla="*/ 263932 h 21219" name="T5"/>
              <a:gd fmla="*/ 401638 w 21130" name="T6"/>
              <a:gd fmla="*/ 263932 h 2121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219" w="21130">
                <a:moveTo>
                  <a:pt x="703" y="20557"/>
                </a:moveTo>
                <a:cubicBezTo>
                  <a:pt x="-104" y="19543"/>
                  <a:pt x="-243" y="17647"/>
                  <a:pt x="425" y="16369"/>
                </a:cubicBezTo>
                <a:lnTo>
                  <a:pt x="5769" y="5878"/>
                </a:lnTo>
                <a:cubicBezTo>
                  <a:pt x="6353" y="4732"/>
                  <a:pt x="7383" y="4424"/>
                  <a:pt x="8191" y="5173"/>
                </a:cubicBezTo>
                <a:lnTo>
                  <a:pt x="13284" y="9889"/>
                </a:lnTo>
                <a:lnTo>
                  <a:pt x="17794" y="1073"/>
                </a:lnTo>
                <a:cubicBezTo>
                  <a:pt x="18434" y="-161"/>
                  <a:pt x="19631" y="-381"/>
                  <a:pt x="20438" y="676"/>
                </a:cubicBezTo>
                <a:cubicBezTo>
                  <a:pt x="21245" y="1690"/>
                  <a:pt x="21357" y="3586"/>
                  <a:pt x="20716" y="4864"/>
                </a:cubicBezTo>
                <a:lnTo>
                  <a:pt x="15205" y="15620"/>
                </a:lnTo>
                <a:cubicBezTo>
                  <a:pt x="14621" y="16722"/>
                  <a:pt x="13590" y="17031"/>
                  <a:pt x="12783" y="16282"/>
                </a:cubicBezTo>
                <a:lnTo>
                  <a:pt x="7689" y="11608"/>
                </a:lnTo>
                <a:lnTo>
                  <a:pt x="3347" y="20116"/>
                </a:lnTo>
                <a:cubicBezTo>
                  <a:pt x="2958" y="20866"/>
                  <a:pt x="2429" y="21219"/>
                  <a:pt x="1872" y="21219"/>
                </a:cubicBezTo>
                <a:cubicBezTo>
                  <a:pt x="1454" y="21219"/>
                  <a:pt x="1037" y="20998"/>
                  <a:pt x="703" y="20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72765" y="2130623"/>
            <a:ext cx="2777047" cy="853068"/>
            <a:chOff x="1227531" y="2349127"/>
            <a:chExt cx="3099187" cy="952024"/>
          </a:xfrm>
        </p:grpSpPr>
        <p:sp>
          <p:nvSpPr>
            <p:cNvPr id="15" name="文本框 14"/>
            <p:cNvSpPr txBox="1"/>
            <p:nvPr/>
          </p:nvSpPr>
          <p:spPr>
            <a:xfrm>
              <a:off x="1227531" y="2349127"/>
              <a:ext cx="2133781" cy="40818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1719" y="2662281"/>
              <a:ext cx="2784999" cy="63269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18" name="isḻiďé"/>
          <p:cNvSpPr/>
          <p:nvPr/>
        </p:nvSpPr>
        <p:spPr bwMode="auto">
          <a:xfrm>
            <a:off x="4930685" y="2023007"/>
            <a:ext cx="2608033" cy="1278848"/>
          </a:xfrm>
          <a:custGeom>
            <a:gdLst>
              <a:gd fmla="*/ 3454400 w 21600" name="T0"/>
              <a:gd fmla="*/ 1693863 h 21600" name="T1"/>
              <a:gd fmla="*/ 3454400 w 21600" name="T2"/>
              <a:gd fmla="*/ 1693863 h 21600" name="T3"/>
              <a:gd fmla="*/ 3454400 w 21600" name="T4"/>
              <a:gd fmla="*/ 1693863 h 21600" name="T5"/>
              <a:gd fmla="*/ 3454400 w 21600" name="T6"/>
              <a:gd fmla="*/ 16938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434" y="21599"/>
                </a:moveTo>
                <a:cubicBezTo>
                  <a:pt x="3434" y="21319"/>
                  <a:pt x="3468" y="21038"/>
                  <a:pt x="3468" y="20688"/>
                </a:cubicBezTo>
                <a:cubicBezTo>
                  <a:pt x="3468" y="17322"/>
                  <a:pt x="2094" y="14516"/>
                  <a:pt x="412" y="14516"/>
                </a:cubicBezTo>
                <a:cubicBezTo>
                  <a:pt x="274" y="14516"/>
                  <a:pt x="137" y="14516"/>
                  <a:pt x="0" y="14587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0" y="1192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2"/>
                  <a:pt x="21600" y="2664"/>
                </a:cubicBezTo>
                <a:cubicBezTo>
                  <a:pt x="21600" y="18935"/>
                  <a:pt x="21600" y="18935"/>
                  <a:pt x="21600" y="18935"/>
                </a:cubicBezTo>
                <a:cubicBezTo>
                  <a:pt x="21600" y="20407"/>
                  <a:pt x="21016" y="21599"/>
                  <a:pt x="20295" y="21599"/>
                </a:cubicBezTo>
                <a:lnTo>
                  <a:pt x="3434" y="21599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9" name="îšļïḓè"/>
          <p:cNvSpPr/>
          <p:nvPr/>
        </p:nvSpPr>
        <p:spPr bwMode="auto">
          <a:xfrm>
            <a:off x="4690980" y="2962068"/>
            <a:ext cx="584890" cy="588485"/>
          </a:xfrm>
          <a:custGeom>
            <a:gdLst>
              <a:gd fmla="*/ 774661 w 19679" name="T0"/>
              <a:gd fmla="*/ 855551 h 19679" name="T1"/>
              <a:gd fmla="*/ 774661 w 19679" name="T2"/>
              <a:gd fmla="*/ 855551 h 19679" name="T3"/>
              <a:gd fmla="*/ 774661 w 19679" name="T4"/>
              <a:gd fmla="*/ 855551 h 19679" name="T5"/>
              <a:gd fmla="*/ 774661 w 19679" name="T6"/>
              <a:gd fmla="*/ 855551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charset="-122" typeface="inpin heiti"/>
              <a:sym typeface="+mn-lt"/>
            </a:endParaRPr>
          </a:p>
        </p:txBody>
      </p:sp>
      <p:sp>
        <p:nvSpPr>
          <p:cNvPr id="20" name="ïš1îḋé"/>
          <p:cNvSpPr/>
          <p:nvPr/>
        </p:nvSpPr>
        <p:spPr bwMode="auto">
          <a:xfrm>
            <a:off x="4862372" y="3133460"/>
            <a:ext cx="245103" cy="245702"/>
          </a:xfrm>
          <a:custGeom>
            <a:gdLst>
              <a:gd fmla="*/ 324644 w 21600" name="T0"/>
              <a:gd fmla="*/ 325438 h 21600" name="T1"/>
              <a:gd fmla="*/ 324644 w 21600" name="T2"/>
              <a:gd fmla="*/ 325438 h 21600" name="T3"/>
              <a:gd fmla="*/ 324644 w 21600" name="T4"/>
              <a:gd fmla="*/ 325438 h 21600" name="T5"/>
              <a:gd fmla="*/ 324644 w 21600" name="T6"/>
              <a:gd fmla="*/ 32543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600" y="4150"/>
                  <a:pt x="21600" y="9322"/>
                </a:cubicBezTo>
                <a:cubicBezTo>
                  <a:pt x="21600" y="9357"/>
                  <a:pt x="21600" y="9392"/>
                  <a:pt x="21600" y="9427"/>
                </a:cubicBezTo>
                <a:cubicBezTo>
                  <a:pt x="21600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599"/>
                  <a:pt x="9322" y="21599"/>
                </a:cubicBezTo>
                <a:cubicBezTo>
                  <a:pt x="4151" y="21599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79563" y="2117369"/>
            <a:ext cx="2757162" cy="866321"/>
            <a:chOff x="1249723" y="2334336"/>
            <a:chExt cx="3076995" cy="966815"/>
          </a:xfrm>
        </p:grpSpPr>
        <p:sp>
          <p:nvSpPr>
            <p:cNvPr id="22" name="文本框 21"/>
            <p:cNvSpPr txBox="1"/>
            <p:nvPr/>
          </p:nvSpPr>
          <p:spPr>
            <a:xfrm>
              <a:off x="1249722" y="2334336"/>
              <a:ext cx="2133782" cy="40818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41719" y="2662281"/>
              <a:ext cx="2784999" cy="63269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25" name="isḻiďé"/>
          <p:cNvSpPr/>
          <p:nvPr/>
        </p:nvSpPr>
        <p:spPr bwMode="auto">
          <a:xfrm>
            <a:off x="8205111" y="2023007"/>
            <a:ext cx="2608033" cy="1278848"/>
          </a:xfrm>
          <a:custGeom>
            <a:gdLst>
              <a:gd fmla="*/ 3454400 w 21600" name="T0"/>
              <a:gd fmla="*/ 1693863 h 21600" name="T1"/>
              <a:gd fmla="*/ 3454400 w 21600" name="T2"/>
              <a:gd fmla="*/ 1693863 h 21600" name="T3"/>
              <a:gd fmla="*/ 3454400 w 21600" name="T4"/>
              <a:gd fmla="*/ 1693863 h 21600" name="T5"/>
              <a:gd fmla="*/ 3454400 w 21600" name="T6"/>
              <a:gd fmla="*/ 16938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434" y="21599"/>
                </a:moveTo>
                <a:cubicBezTo>
                  <a:pt x="3434" y="21319"/>
                  <a:pt x="3468" y="21038"/>
                  <a:pt x="3468" y="20688"/>
                </a:cubicBezTo>
                <a:cubicBezTo>
                  <a:pt x="3468" y="17322"/>
                  <a:pt x="2094" y="14516"/>
                  <a:pt x="412" y="14516"/>
                </a:cubicBezTo>
                <a:cubicBezTo>
                  <a:pt x="274" y="14516"/>
                  <a:pt x="137" y="14516"/>
                  <a:pt x="0" y="14587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0" y="1192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2"/>
                  <a:pt x="21600" y="2664"/>
                </a:cubicBezTo>
                <a:cubicBezTo>
                  <a:pt x="21600" y="18935"/>
                  <a:pt x="21600" y="18935"/>
                  <a:pt x="21600" y="18935"/>
                </a:cubicBezTo>
                <a:cubicBezTo>
                  <a:pt x="21600" y="20407"/>
                  <a:pt x="21016" y="21599"/>
                  <a:pt x="20295" y="21599"/>
                </a:cubicBezTo>
                <a:lnTo>
                  <a:pt x="3434" y="21599"/>
                </a:lnTo>
                <a:close/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6" name="îšļïḓè"/>
          <p:cNvSpPr/>
          <p:nvPr/>
        </p:nvSpPr>
        <p:spPr bwMode="auto">
          <a:xfrm>
            <a:off x="7968396" y="2962068"/>
            <a:ext cx="584890" cy="588485"/>
          </a:xfrm>
          <a:custGeom>
            <a:gdLst>
              <a:gd fmla="*/ 774661 w 19679" name="T0"/>
              <a:gd fmla="*/ 855551 h 19679" name="T1"/>
              <a:gd fmla="*/ 774661 w 19679" name="T2"/>
              <a:gd fmla="*/ 855551 h 19679" name="T3"/>
              <a:gd fmla="*/ 774661 w 19679" name="T4"/>
              <a:gd fmla="*/ 855551 h 19679" name="T5"/>
              <a:gd fmla="*/ 774661 w 19679" name="T6"/>
              <a:gd fmla="*/ 855551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7" name="ïš1îḋé"/>
          <p:cNvSpPr/>
          <p:nvPr/>
        </p:nvSpPr>
        <p:spPr bwMode="auto">
          <a:xfrm>
            <a:off x="8139789" y="3133460"/>
            <a:ext cx="245103" cy="245702"/>
          </a:xfrm>
          <a:custGeom>
            <a:gdLst>
              <a:gd fmla="*/ 324644 w 21600" name="T0"/>
              <a:gd fmla="*/ 325438 h 21600" name="T1"/>
              <a:gd fmla="*/ 324644 w 21600" name="T2"/>
              <a:gd fmla="*/ 325438 h 21600" name="T3"/>
              <a:gd fmla="*/ 324644 w 21600" name="T4"/>
              <a:gd fmla="*/ 325438 h 21600" name="T5"/>
              <a:gd fmla="*/ 324644 w 21600" name="T6"/>
              <a:gd fmla="*/ 325438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2277" y="9427"/>
                </a:moveTo>
                <a:lnTo>
                  <a:pt x="12277" y="0"/>
                </a:lnTo>
                <a:cubicBezTo>
                  <a:pt x="17448" y="0"/>
                  <a:pt x="21600" y="4150"/>
                  <a:pt x="21600" y="9322"/>
                </a:cubicBezTo>
                <a:cubicBezTo>
                  <a:pt x="21600" y="9357"/>
                  <a:pt x="21600" y="9392"/>
                  <a:pt x="21600" y="9427"/>
                </a:cubicBezTo>
                <a:cubicBezTo>
                  <a:pt x="21600" y="9427"/>
                  <a:pt x="12277" y="9427"/>
                  <a:pt x="12277" y="9427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9"/>
                  <a:pt x="14493" y="21599"/>
                  <a:pt x="9322" y="21599"/>
                </a:cubicBezTo>
                <a:cubicBezTo>
                  <a:pt x="4151" y="21599"/>
                  <a:pt x="0" y="17449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982910" y="2117369"/>
            <a:ext cx="2800335" cy="866321"/>
            <a:chOff x="1201542" y="2334336"/>
            <a:chExt cx="3125176" cy="966815"/>
          </a:xfrm>
        </p:grpSpPr>
        <p:sp>
          <p:nvSpPr>
            <p:cNvPr id="29" name="文本框 28"/>
            <p:cNvSpPr txBox="1"/>
            <p:nvPr/>
          </p:nvSpPr>
          <p:spPr>
            <a:xfrm>
              <a:off x="1201544" y="2334336"/>
              <a:ext cx="2133781" cy="40818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41721" y="2662281"/>
              <a:ext cx="2784999" cy="63269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32" name="îṣľídè"/>
          <p:cNvSpPr/>
          <p:nvPr/>
        </p:nvSpPr>
        <p:spPr bwMode="auto">
          <a:xfrm>
            <a:off x="1656259" y="3683591"/>
            <a:ext cx="2608033" cy="1275252"/>
          </a:xfrm>
          <a:custGeom>
            <a:gdLst>
              <a:gd fmla="*/ 3454400 w 21600" name="T0"/>
              <a:gd fmla="*/ 1689100 h 21600" name="T1"/>
              <a:gd fmla="*/ 3454400 w 21600" name="T2"/>
              <a:gd fmla="*/ 1689100 h 21600" name="T3"/>
              <a:gd fmla="*/ 3454400 w 21600" name="T4"/>
              <a:gd fmla="*/ 1689100 h 21600" name="T5"/>
              <a:gd fmla="*/ 3454400 w 21600" name="T6"/>
              <a:gd fmla="*/ 16891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434" y="21600"/>
                </a:moveTo>
                <a:cubicBezTo>
                  <a:pt x="3434" y="21318"/>
                  <a:pt x="3468" y="21037"/>
                  <a:pt x="3468" y="20755"/>
                </a:cubicBezTo>
                <a:cubicBezTo>
                  <a:pt x="3468" y="17308"/>
                  <a:pt x="2094" y="14493"/>
                  <a:pt x="412" y="14493"/>
                </a:cubicBezTo>
                <a:cubicBezTo>
                  <a:pt x="274" y="14493"/>
                  <a:pt x="137" y="14493"/>
                  <a:pt x="0" y="14564"/>
                </a:cubicBezTo>
                <a:cubicBezTo>
                  <a:pt x="0" y="2603"/>
                  <a:pt x="0" y="2603"/>
                  <a:pt x="0" y="2603"/>
                </a:cubicBezTo>
                <a:cubicBezTo>
                  <a:pt x="0" y="1196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6"/>
                  <a:pt x="21600" y="2603"/>
                </a:cubicBezTo>
                <a:cubicBezTo>
                  <a:pt x="21600" y="18926"/>
                  <a:pt x="21600" y="18926"/>
                  <a:pt x="21600" y="18926"/>
                </a:cubicBezTo>
                <a:cubicBezTo>
                  <a:pt x="21600" y="20403"/>
                  <a:pt x="21016" y="21600"/>
                  <a:pt x="20295" y="21600"/>
                </a:cubicBezTo>
                <a:lnTo>
                  <a:pt x="3434" y="21600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3" name="ïṧ1íḑe"/>
          <p:cNvSpPr/>
          <p:nvPr/>
        </p:nvSpPr>
        <p:spPr bwMode="auto">
          <a:xfrm>
            <a:off x="1419546" y="4619055"/>
            <a:ext cx="584890" cy="590284"/>
          </a:xfrm>
          <a:custGeom>
            <a:gdLst>
              <a:gd fmla="*/ 774661 w 19679" name="T0"/>
              <a:gd fmla="*/ 858165 h 19679" name="T1"/>
              <a:gd fmla="*/ 774661 w 19679" name="T2"/>
              <a:gd fmla="*/ 858165 h 19679" name="T3"/>
              <a:gd fmla="*/ 774661 w 19679" name="T4"/>
              <a:gd fmla="*/ 858165 h 19679" name="T5"/>
              <a:gd fmla="*/ 774661 w 19679" name="T6"/>
              <a:gd fmla="*/ 85816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4" name="ïšḷïḓè"/>
          <p:cNvSpPr/>
          <p:nvPr/>
        </p:nvSpPr>
        <p:spPr bwMode="auto">
          <a:xfrm>
            <a:off x="1603523" y="4795841"/>
            <a:ext cx="216936" cy="237313"/>
          </a:xfrm>
          <a:custGeom>
            <a:gdLst>
              <a:gd fmla="*/ 287338 w 21600" name="T0"/>
              <a:gd fmla="*/ 314325 h 21600" name="T1"/>
              <a:gd fmla="*/ 287338 w 21600" name="T2"/>
              <a:gd fmla="*/ 314325 h 21600" name="T3"/>
              <a:gd fmla="*/ 287338 w 21600" name="T4"/>
              <a:gd fmla="*/ 314325 h 21600" name="T5"/>
              <a:gd fmla="*/ 287338 w 21600" name="T6"/>
              <a:gd fmla="*/ 314325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90"/>
                </a:lnTo>
                <a:lnTo>
                  <a:pt x="5717" y="5990"/>
                </a:lnTo>
                <a:cubicBezTo>
                  <a:pt x="5717" y="5990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480550" y="3790939"/>
            <a:ext cx="2769262" cy="853067"/>
            <a:chOff x="1236219" y="2349127"/>
            <a:chExt cx="3090499" cy="952024"/>
          </a:xfrm>
        </p:grpSpPr>
        <p:sp>
          <p:nvSpPr>
            <p:cNvPr id="36" name="文本框 35"/>
            <p:cNvSpPr txBox="1"/>
            <p:nvPr/>
          </p:nvSpPr>
          <p:spPr>
            <a:xfrm>
              <a:off x="1236219" y="2349127"/>
              <a:ext cx="2133781" cy="40818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62281"/>
              <a:ext cx="2784999" cy="63269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39" name="íṩḻïḑe"/>
          <p:cNvSpPr/>
          <p:nvPr/>
        </p:nvSpPr>
        <p:spPr bwMode="auto">
          <a:xfrm>
            <a:off x="4930685" y="3683591"/>
            <a:ext cx="2608033" cy="1275252"/>
          </a:xfrm>
          <a:custGeom>
            <a:gdLst>
              <a:gd fmla="*/ 3454400 w 21600" name="T0"/>
              <a:gd fmla="*/ 1689100 h 21600" name="T1"/>
              <a:gd fmla="*/ 3454400 w 21600" name="T2"/>
              <a:gd fmla="*/ 1689100 h 21600" name="T3"/>
              <a:gd fmla="*/ 3454400 w 21600" name="T4"/>
              <a:gd fmla="*/ 1689100 h 21600" name="T5"/>
              <a:gd fmla="*/ 3454400 w 21600" name="T6"/>
              <a:gd fmla="*/ 16891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434" y="21600"/>
                </a:moveTo>
                <a:cubicBezTo>
                  <a:pt x="3434" y="21318"/>
                  <a:pt x="3468" y="21037"/>
                  <a:pt x="3468" y="20755"/>
                </a:cubicBezTo>
                <a:cubicBezTo>
                  <a:pt x="3468" y="17308"/>
                  <a:pt x="2094" y="14493"/>
                  <a:pt x="412" y="14493"/>
                </a:cubicBezTo>
                <a:cubicBezTo>
                  <a:pt x="274" y="14493"/>
                  <a:pt x="137" y="14493"/>
                  <a:pt x="0" y="14564"/>
                </a:cubicBezTo>
                <a:cubicBezTo>
                  <a:pt x="0" y="2603"/>
                  <a:pt x="0" y="2603"/>
                  <a:pt x="0" y="2603"/>
                </a:cubicBezTo>
                <a:cubicBezTo>
                  <a:pt x="0" y="1196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6"/>
                  <a:pt x="21600" y="2603"/>
                </a:cubicBezTo>
                <a:cubicBezTo>
                  <a:pt x="21600" y="18926"/>
                  <a:pt x="21600" y="18926"/>
                  <a:pt x="21600" y="18926"/>
                </a:cubicBezTo>
                <a:cubicBezTo>
                  <a:pt x="21600" y="20403"/>
                  <a:pt x="21016" y="21600"/>
                  <a:pt x="20295" y="21600"/>
                </a:cubicBezTo>
                <a:lnTo>
                  <a:pt x="3434" y="21600"/>
                </a:lnTo>
                <a:close/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0" name="îṧ1îḍè"/>
          <p:cNvSpPr/>
          <p:nvPr/>
        </p:nvSpPr>
        <p:spPr bwMode="auto">
          <a:xfrm>
            <a:off x="4690980" y="4619055"/>
            <a:ext cx="584890" cy="590284"/>
          </a:xfrm>
          <a:custGeom>
            <a:gdLst>
              <a:gd fmla="*/ 774661 w 19679" name="T0"/>
              <a:gd fmla="*/ 858165 h 19679" name="T1"/>
              <a:gd fmla="*/ 774661 w 19679" name="T2"/>
              <a:gd fmla="*/ 858165 h 19679" name="T3"/>
              <a:gd fmla="*/ 774661 w 19679" name="T4"/>
              <a:gd fmla="*/ 858165 h 19679" name="T5"/>
              <a:gd fmla="*/ 774661 w 19679" name="T6"/>
              <a:gd fmla="*/ 85816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A4CC4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ea"/>
            </a:endParaRPr>
          </a:p>
        </p:txBody>
      </p:sp>
      <p:sp>
        <p:nvSpPr>
          <p:cNvPr id="41" name="îšliḍê"/>
          <p:cNvSpPr/>
          <p:nvPr/>
        </p:nvSpPr>
        <p:spPr bwMode="auto">
          <a:xfrm>
            <a:off x="4871362" y="4792845"/>
            <a:ext cx="227124" cy="243304"/>
          </a:xfrm>
          <a:custGeom>
            <a:gdLst>
              <a:gd fmla="*/ 300832 w 21600" name="T0"/>
              <a:gd fmla="*/ 322263 h 21600" name="T1"/>
              <a:gd fmla="*/ 300832 w 21600" name="T2"/>
              <a:gd fmla="*/ 322263 h 21600" name="T3"/>
              <a:gd fmla="*/ 300832 w 21600" name="T4"/>
              <a:gd fmla="*/ 322263 h 21600" name="T5"/>
              <a:gd fmla="*/ 300832 w 21600" name="T6"/>
              <a:gd fmla="*/ 3222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0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4" y="15525"/>
                  <a:pt x="13779" y="15170"/>
                  <a:pt x="10781" y="15170"/>
                </a:cubicBezTo>
                <a:cubicBezTo>
                  <a:pt x="7820" y="15170"/>
                  <a:pt x="3757" y="15525"/>
                  <a:pt x="2201" y="17265"/>
                </a:cubicBezTo>
                <a:cubicBezTo>
                  <a:pt x="3757" y="19006"/>
                  <a:pt x="7820" y="19433"/>
                  <a:pt x="10781" y="19397"/>
                </a:cubicBezTo>
                <a:cubicBezTo>
                  <a:pt x="13779" y="19397"/>
                  <a:pt x="17804" y="19042"/>
                  <a:pt x="19360" y="17265"/>
                </a:cubicBezTo>
                <a:close/>
                <a:moveTo>
                  <a:pt x="21600" y="17976"/>
                </a:moveTo>
                <a:cubicBezTo>
                  <a:pt x="21600" y="20463"/>
                  <a:pt x="14805" y="21600"/>
                  <a:pt x="10781" y="21600"/>
                </a:cubicBezTo>
                <a:cubicBezTo>
                  <a:pt x="6756" y="21600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8" y="9841"/>
                  <a:pt x="3188" y="6536"/>
                  <a:pt x="5200" y="3908"/>
                </a:cubicBezTo>
                <a:cubicBezTo>
                  <a:pt x="6111" y="2735"/>
                  <a:pt x="7175" y="1989"/>
                  <a:pt x="8882" y="1634"/>
                </a:cubicBezTo>
                <a:cubicBezTo>
                  <a:pt x="8959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8"/>
                </a:cubicBezTo>
                <a:cubicBezTo>
                  <a:pt x="18372" y="6536"/>
                  <a:pt x="17424" y="9841"/>
                  <a:pt x="21106" y="16910"/>
                </a:cubicBezTo>
                <a:cubicBezTo>
                  <a:pt x="21409" y="17230"/>
                  <a:pt x="21600" y="17585"/>
                  <a:pt x="21600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50535" y="3777223"/>
            <a:ext cx="2786191" cy="866784"/>
            <a:chOff x="1217327" y="2333819"/>
            <a:chExt cx="3109391" cy="967332"/>
          </a:xfrm>
        </p:grpSpPr>
        <p:sp>
          <p:nvSpPr>
            <p:cNvPr id="43" name="文本框 42"/>
            <p:cNvSpPr txBox="1"/>
            <p:nvPr/>
          </p:nvSpPr>
          <p:spPr>
            <a:xfrm>
              <a:off x="1217327" y="2333819"/>
              <a:ext cx="2133782" cy="40818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20" y="2662281"/>
              <a:ext cx="2784999" cy="63269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46" name="íṩḻïḑe"/>
          <p:cNvSpPr/>
          <p:nvPr/>
        </p:nvSpPr>
        <p:spPr bwMode="auto">
          <a:xfrm>
            <a:off x="8205110" y="3683591"/>
            <a:ext cx="2608033" cy="1275252"/>
          </a:xfrm>
          <a:custGeom>
            <a:gdLst>
              <a:gd fmla="*/ 3454400 w 21600" name="T0"/>
              <a:gd fmla="*/ 1689100 h 21600" name="T1"/>
              <a:gd fmla="*/ 3454400 w 21600" name="T2"/>
              <a:gd fmla="*/ 1689100 h 21600" name="T3"/>
              <a:gd fmla="*/ 3454400 w 21600" name="T4"/>
              <a:gd fmla="*/ 1689100 h 21600" name="T5"/>
              <a:gd fmla="*/ 3454400 w 21600" name="T6"/>
              <a:gd fmla="*/ 16891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3434" y="21600"/>
                </a:moveTo>
                <a:cubicBezTo>
                  <a:pt x="3434" y="21318"/>
                  <a:pt x="3468" y="21037"/>
                  <a:pt x="3468" y="20755"/>
                </a:cubicBezTo>
                <a:cubicBezTo>
                  <a:pt x="3468" y="17308"/>
                  <a:pt x="2094" y="14493"/>
                  <a:pt x="412" y="14493"/>
                </a:cubicBezTo>
                <a:cubicBezTo>
                  <a:pt x="274" y="14493"/>
                  <a:pt x="137" y="14493"/>
                  <a:pt x="0" y="14564"/>
                </a:cubicBezTo>
                <a:cubicBezTo>
                  <a:pt x="0" y="2603"/>
                  <a:pt x="0" y="2603"/>
                  <a:pt x="0" y="2603"/>
                </a:cubicBezTo>
                <a:cubicBezTo>
                  <a:pt x="0" y="1196"/>
                  <a:pt x="583" y="0"/>
                  <a:pt x="1304" y="0"/>
                </a:cubicBezTo>
                <a:cubicBezTo>
                  <a:pt x="20295" y="0"/>
                  <a:pt x="20295" y="0"/>
                  <a:pt x="20295" y="0"/>
                </a:cubicBezTo>
                <a:cubicBezTo>
                  <a:pt x="21016" y="0"/>
                  <a:pt x="21600" y="1196"/>
                  <a:pt x="21600" y="2603"/>
                </a:cubicBezTo>
                <a:cubicBezTo>
                  <a:pt x="21600" y="18926"/>
                  <a:pt x="21600" y="18926"/>
                  <a:pt x="21600" y="18926"/>
                </a:cubicBezTo>
                <a:cubicBezTo>
                  <a:pt x="21600" y="20403"/>
                  <a:pt x="21016" y="21600"/>
                  <a:pt x="20295" y="21600"/>
                </a:cubicBezTo>
                <a:lnTo>
                  <a:pt x="3434" y="21600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7" name="îṧ1îḍè"/>
          <p:cNvSpPr/>
          <p:nvPr/>
        </p:nvSpPr>
        <p:spPr bwMode="auto">
          <a:xfrm>
            <a:off x="7968396" y="4619055"/>
            <a:ext cx="584890" cy="590284"/>
          </a:xfrm>
          <a:custGeom>
            <a:gdLst>
              <a:gd fmla="*/ 774661 w 19679" name="T0"/>
              <a:gd fmla="*/ 858165 h 19679" name="T1"/>
              <a:gd fmla="*/ 774661 w 19679" name="T2"/>
              <a:gd fmla="*/ 858165 h 19679" name="T3"/>
              <a:gd fmla="*/ 774661 w 19679" name="T4"/>
              <a:gd fmla="*/ 858165 h 19679" name="T5"/>
              <a:gd fmla="*/ 774661 w 19679" name="T6"/>
              <a:gd fmla="*/ 858165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F802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48" name="îšliḍê"/>
          <p:cNvSpPr/>
          <p:nvPr/>
        </p:nvSpPr>
        <p:spPr bwMode="auto">
          <a:xfrm>
            <a:off x="8148778" y="4792845"/>
            <a:ext cx="227124" cy="243304"/>
          </a:xfrm>
          <a:custGeom>
            <a:gdLst>
              <a:gd fmla="*/ 300832 w 21600" name="T0"/>
              <a:gd fmla="*/ 322263 h 21600" name="T1"/>
              <a:gd fmla="*/ 300832 w 21600" name="T2"/>
              <a:gd fmla="*/ 322263 h 21600" name="T3"/>
              <a:gd fmla="*/ 300832 w 21600" name="T4"/>
              <a:gd fmla="*/ 322263 h 21600" name="T5"/>
              <a:gd fmla="*/ 300832 w 21600" name="T6"/>
              <a:gd fmla="*/ 3222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0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4" y="15525"/>
                  <a:pt x="13779" y="15170"/>
                  <a:pt x="10781" y="15170"/>
                </a:cubicBezTo>
                <a:cubicBezTo>
                  <a:pt x="7820" y="15170"/>
                  <a:pt x="3757" y="15525"/>
                  <a:pt x="2201" y="17265"/>
                </a:cubicBezTo>
                <a:cubicBezTo>
                  <a:pt x="3757" y="19006"/>
                  <a:pt x="7820" y="19433"/>
                  <a:pt x="10781" y="19397"/>
                </a:cubicBezTo>
                <a:cubicBezTo>
                  <a:pt x="13779" y="19397"/>
                  <a:pt x="17804" y="19042"/>
                  <a:pt x="19360" y="17265"/>
                </a:cubicBezTo>
                <a:close/>
                <a:moveTo>
                  <a:pt x="21600" y="17976"/>
                </a:moveTo>
                <a:cubicBezTo>
                  <a:pt x="21600" y="20463"/>
                  <a:pt x="14805" y="21600"/>
                  <a:pt x="10781" y="21600"/>
                </a:cubicBezTo>
                <a:cubicBezTo>
                  <a:pt x="6756" y="21600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8" y="9841"/>
                  <a:pt x="3188" y="6536"/>
                  <a:pt x="5200" y="3908"/>
                </a:cubicBezTo>
                <a:cubicBezTo>
                  <a:pt x="6111" y="2735"/>
                  <a:pt x="7175" y="1989"/>
                  <a:pt x="8882" y="1634"/>
                </a:cubicBezTo>
                <a:cubicBezTo>
                  <a:pt x="8959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8"/>
                </a:cubicBezTo>
                <a:cubicBezTo>
                  <a:pt x="18372" y="6536"/>
                  <a:pt x="17424" y="9841"/>
                  <a:pt x="21106" y="16910"/>
                </a:cubicBezTo>
                <a:cubicBezTo>
                  <a:pt x="21409" y="17230"/>
                  <a:pt x="21600" y="17585"/>
                  <a:pt x="21600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82910" y="3790939"/>
            <a:ext cx="2800335" cy="853067"/>
            <a:chOff x="1201542" y="2349127"/>
            <a:chExt cx="3125176" cy="952024"/>
          </a:xfrm>
        </p:grpSpPr>
        <p:sp>
          <p:nvSpPr>
            <p:cNvPr id="50" name="文本框 49"/>
            <p:cNvSpPr txBox="1"/>
            <p:nvPr/>
          </p:nvSpPr>
          <p:spPr>
            <a:xfrm>
              <a:off x="1201544" y="2349127"/>
              <a:ext cx="2133781" cy="40818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>
                  <a:solidFill>
                    <a:schemeClr val="bg1"/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21" y="2662281"/>
              <a:ext cx="2784999" cy="63269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02</a:t>
            </a:r>
          </a:p>
        </p:txBody>
      </p:sp>
      <p:sp>
        <p:nvSpPr>
          <p:cNvPr id="53" name="矩形 52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执行策略说明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空心弧 17"/>
          <p:cNvSpPr/>
          <p:nvPr/>
        </p:nvSpPr>
        <p:spPr>
          <a:xfrm>
            <a:off x="4781441" y="3094332"/>
            <a:ext cx="2629116" cy="2629116"/>
          </a:xfrm>
          <a:prstGeom prst="blockArc">
            <a:avLst>
              <a:gd fmla="val 9000000" name="adj1"/>
              <a:gd fmla="val 16200000" name="adj2"/>
              <a:gd fmla="val 4636" name="adj3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空心弧 18"/>
          <p:cNvSpPr/>
          <p:nvPr/>
        </p:nvSpPr>
        <p:spPr>
          <a:xfrm>
            <a:off x="4781441" y="3094332"/>
            <a:ext cx="2629116" cy="2629116"/>
          </a:xfrm>
          <a:prstGeom prst="blockArc">
            <a:avLst>
              <a:gd fmla="val 1800000" name="adj1"/>
              <a:gd fmla="val 9000000" name="adj2"/>
              <a:gd fmla="val 4636" name="adj3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4781441" y="3094332"/>
            <a:ext cx="2629116" cy="2629116"/>
          </a:xfrm>
          <a:prstGeom prst="blockArc">
            <a:avLst>
              <a:gd fmla="val 16200000" name="adj1"/>
              <a:gd fmla="val 1800000" name="adj2"/>
              <a:gd fmla="val 4636" name="adj3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任意多边形: 形状 12"/>
          <p:cNvSpPr/>
          <p:nvPr/>
        </p:nvSpPr>
        <p:spPr>
          <a:xfrm>
            <a:off x="5450009" y="2478813"/>
            <a:ext cx="1291982" cy="1291978"/>
          </a:xfrm>
          <a:custGeom>
            <a:gdLst>
              <a:gd fmla="*/ 0 w 846385" name="connsiteX0"/>
              <a:gd fmla="*/ 423193 h 846385" name="connsiteY0"/>
              <a:gd fmla="*/ 423193 w 846385" name="connsiteX1"/>
              <a:gd fmla="*/ 0 h 846385" name="connsiteY1"/>
              <a:gd fmla="*/ 846386 w 846385" name="connsiteX2"/>
              <a:gd fmla="*/ 423193 h 846385" name="connsiteY2"/>
              <a:gd fmla="*/ 423193 w 846385" name="connsiteX3"/>
              <a:gd fmla="*/ 846386 h 846385" name="connsiteY3"/>
              <a:gd fmla="*/ 0 w 846385" name="connsiteX4"/>
              <a:gd fmla="*/ 423193 h 846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46385" w="846385">
                <a:moveTo>
                  <a:pt x="0" y="423193"/>
                </a:moveTo>
                <a:cubicBezTo>
                  <a:pt x="0" y="189470"/>
                  <a:pt x="189470" y="0"/>
                  <a:pt x="423193" y="0"/>
                </a:cubicBezTo>
                <a:cubicBezTo>
                  <a:pt x="656916" y="0"/>
                  <a:pt x="846386" y="189470"/>
                  <a:pt x="846386" y="423193"/>
                </a:cubicBezTo>
                <a:cubicBezTo>
                  <a:pt x="846386" y="656916"/>
                  <a:pt x="656916" y="846386"/>
                  <a:pt x="423193" y="846386"/>
                </a:cubicBezTo>
                <a:cubicBezTo>
                  <a:pt x="189470" y="846386"/>
                  <a:pt x="0" y="656916"/>
                  <a:pt x="0" y="423193"/>
                </a:cubicBezTo>
                <a:close/>
              </a:path>
            </a:pathLst>
          </a:custGeom>
          <a:solidFill>
            <a:srgbClr val="A4CC41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8080" lIns="148080" numCol="1" rIns="148080" spcCol="1270" spcFirstLastPara="0" tIns="148080" vert="horz" wrap="square">
            <a:noAutofit/>
          </a:bodyPr>
          <a:lstStyle/>
          <a:p>
            <a:pPr algn="ctr" defTabSz="84455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13"/>
          <p:cNvSpPr/>
          <p:nvPr/>
        </p:nvSpPr>
        <p:spPr>
          <a:xfrm>
            <a:off x="6562062" y="4404946"/>
            <a:ext cx="1291982" cy="1291978"/>
          </a:xfrm>
          <a:custGeom>
            <a:gdLst>
              <a:gd fmla="*/ 0 w 846385" name="connsiteX0"/>
              <a:gd fmla="*/ 423193 h 846385" name="connsiteY0"/>
              <a:gd fmla="*/ 423193 w 846385" name="connsiteX1"/>
              <a:gd fmla="*/ 0 h 846385" name="connsiteY1"/>
              <a:gd fmla="*/ 846386 w 846385" name="connsiteX2"/>
              <a:gd fmla="*/ 423193 h 846385" name="connsiteY2"/>
              <a:gd fmla="*/ 423193 w 846385" name="connsiteX3"/>
              <a:gd fmla="*/ 846386 h 846385" name="connsiteY3"/>
              <a:gd fmla="*/ 0 w 846385" name="connsiteX4"/>
              <a:gd fmla="*/ 423193 h 846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46385" w="846385">
                <a:moveTo>
                  <a:pt x="0" y="423193"/>
                </a:moveTo>
                <a:cubicBezTo>
                  <a:pt x="0" y="189470"/>
                  <a:pt x="189470" y="0"/>
                  <a:pt x="423193" y="0"/>
                </a:cubicBezTo>
                <a:cubicBezTo>
                  <a:pt x="656916" y="0"/>
                  <a:pt x="846386" y="189470"/>
                  <a:pt x="846386" y="423193"/>
                </a:cubicBezTo>
                <a:cubicBezTo>
                  <a:pt x="846386" y="656916"/>
                  <a:pt x="656916" y="846386"/>
                  <a:pt x="423193" y="846386"/>
                </a:cubicBezTo>
                <a:cubicBezTo>
                  <a:pt x="189470" y="846386"/>
                  <a:pt x="0" y="656916"/>
                  <a:pt x="0" y="423193"/>
                </a:cubicBez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8080" lIns="148080" numCol="1" rIns="148080" spcCol="1270" spcFirstLastPara="0" tIns="148080" vert="horz" wrap="square">
            <a:noAutofit/>
          </a:bodyPr>
          <a:lstStyle/>
          <a:p>
            <a:pPr algn="ctr" defTabSz="84455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任意多边形: 形状 14"/>
          <p:cNvSpPr/>
          <p:nvPr/>
        </p:nvSpPr>
        <p:spPr>
          <a:xfrm>
            <a:off x="4337956" y="4404946"/>
            <a:ext cx="1291982" cy="1291978"/>
          </a:xfrm>
          <a:custGeom>
            <a:gdLst>
              <a:gd fmla="*/ 0 w 846385" name="connsiteX0"/>
              <a:gd fmla="*/ 423193 h 846385" name="connsiteY0"/>
              <a:gd fmla="*/ 423193 w 846385" name="connsiteX1"/>
              <a:gd fmla="*/ 0 h 846385" name="connsiteY1"/>
              <a:gd fmla="*/ 846386 w 846385" name="connsiteX2"/>
              <a:gd fmla="*/ 423193 h 846385" name="connsiteY2"/>
              <a:gd fmla="*/ 423193 w 846385" name="connsiteX3"/>
              <a:gd fmla="*/ 846386 h 846385" name="connsiteY3"/>
              <a:gd fmla="*/ 0 w 846385" name="connsiteX4"/>
              <a:gd fmla="*/ 423193 h 846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46385" w="846385">
                <a:moveTo>
                  <a:pt x="0" y="423193"/>
                </a:moveTo>
                <a:cubicBezTo>
                  <a:pt x="0" y="189470"/>
                  <a:pt x="189470" y="0"/>
                  <a:pt x="423193" y="0"/>
                </a:cubicBezTo>
                <a:cubicBezTo>
                  <a:pt x="656916" y="0"/>
                  <a:pt x="846386" y="189470"/>
                  <a:pt x="846386" y="423193"/>
                </a:cubicBezTo>
                <a:cubicBezTo>
                  <a:pt x="846386" y="656916"/>
                  <a:pt x="656916" y="846386"/>
                  <a:pt x="423193" y="846386"/>
                </a:cubicBezTo>
                <a:cubicBezTo>
                  <a:pt x="189470" y="846386"/>
                  <a:pt x="0" y="656916"/>
                  <a:pt x="0" y="423193"/>
                </a:cubicBez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algn="ctr" blurRad="63500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48080" lIns="148080" numCol="1" rIns="148080" spcCol="1270" spcFirstLastPara="0" tIns="148080" vert="horz" wrap="square">
            <a:noAutofit/>
          </a:bodyPr>
          <a:lstStyle/>
          <a:p>
            <a:pPr algn="ctr" defTabSz="844550" indent="0" lvl="0" mar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altLang="en-US" kern="1200" lang="zh-CN" sz="19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5"/>
          <p:cNvSpPr/>
          <p:nvPr/>
        </p:nvSpPr>
        <p:spPr>
          <a:xfrm>
            <a:off x="5823857" y="2876860"/>
            <a:ext cx="544286" cy="495884"/>
          </a:xfrm>
          <a:custGeom>
            <a:gdLst>
              <a:gd fmla="*/ 138332 w 334963" name="connsiteX0"/>
              <a:gd fmla="*/ 262313 h 305176" name="connsiteY0"/>
              <a:gd fmla="*/ 143587 w 334963" name="connsiteX1"/>
              <a:gd fmla="*/ 267671 h 305176" name="connsiteY1"/>
              <a:gd fmla="*/ 143587 w 334963" name="connsiteX2"/>
              <a:gd fmla="*/ 279726 h 305176" name="connsiteY2"/>
              <a:gd fmla="*/ 169863 w 334963" name="connsiteX3"/>
              <a:gd fmla="*/ 291781 h 305176" name="connsiteY3"/>
              <a:gd fmla="*/ 196139 w 334963" name="connsiteX4"/>
              <a:gd fmla="*/ 279726 h 305176" name="connsiteY4"/>
              <a:gd fmla="*/ 196139 w 334963" name="connsiteX5"/>
              <a:gd fmla="*/ 267671 h 305176" name="connsiteY5"/>
              <a:gd fmla="*/ 201394 w 334963" name="connsiteX6"/>
              <a:gd fmla="*/ 262313 h 305176" name="connsiteY6"/>
              <a:gd fmla="*/ 207963 w 334963" name="connsiteX7"/>
              <a:gd fmla="*/ 267671 h 305176" name="connsiteY7"/>
              <a:gd fmla="*/ 207963 w 334963" name="connsiteX8"/>
              <a:gd fmla="*/ 283745 h 305176" name="connsiteY8"/>
              <a:gd fmla="*/ 204022 w 334963" name="connsiteX9"/>
              <a:gd fmla="*/ 289102 h 305176" name="connsiteY9"/>
              <a:gd fmla="*/ 172491 w 334963" name="connsiteX10"/>
              <a:gd fmla="*/ 303837 h 305176" name="connsiteY10"/>
              <a:gd fmla="*/ 169863 w 334963" name="connsiteX11"/>
              <a:gd fmla="*/ 305176 h 305176" name="connsiteY11"/>
              <a:gd fmla="*/ 167236 w 334963" name="connsiteX12"/>
              <a:gd fmla="*/ 303837 h 305176" name="connsiteY12"/>
              <a:gd fmla="*/ 135705 w 334963" name="connsiteX13"/>
              <a:gd fmla="*/ 289102 h 305176" name="connsiteY13"/>
              <a:gd fmla="*/ 131763 w 334963" name="connsiteX14"/>
              <a:gd fmla="*/ 283745 h 305176" name="connsiteY14"/>
              <a:gd fmla="*/ 131763 w 334963" name="connsiteX15"/>
              <a:gd fmla="*/ 267671 h 305176" name="connsiteY15"/>
              <a:gd fmla="*/ 138332 w 334963" name="connsiteX16"/>
              <a:gd fmla="*/ 262313 h 305176" name="connsiteY16"/>
              <a:gd fmla="*/ 128043 w 334963" name="connsiteX17"/>
              <a:gd fmla="*/ 230563 h 305176" name="connsiteY17"/>
              <a:gd fmla="*/ 125413 w 334963" name="connsiteX18"/>
              <a:gd fmla="*/ 233341 h 305176" name="connsiteY18"/>
              <a:gd fmla="*/ 125413 w 334963" name="connsiteX19"/>
              <a:gd fmla="*/ 238898 h 305176" name="connsiteY19"/>
              <a:gd fmla="*/ 128043 w 334963" name="connsiteX20"/>
              <a:gd fmla="*/ 241676 h 305176" name="connsiteY20"/>
              <a:gd fmla="*/ 206922 w 334963" name="connsiteX21"/>
              <a:gd fmla="*/ 241676 h 305176" name="connsiteY21"/>
              <a:gd fmla="*/ 209551 w 334963" name="connsiteX22"/>
              <a:gd fmla="*/ 238898 h 305176" name="connsiteY22"/>
              <a:gd fmla="*/ 209551 w 334963" name="connsiteX23"/>
              <a:gd fmla="*/ 233341 h 305176" name="connsiteY23"/>
              <a:gd fmla="*/ 206922 w 334963" name="connsiteX24"/>
              <a:gd fmla="*/ 230563 h 305176" name="connsiteY24"/>
              <a:gd fmla="*/ 128043 w 334963" name="connsiteX25"/>
              <a:gd fmla="*/ 230563 h 305176" name="connsiteY25"/>
              <a:gd fmla="*/ 128781 w 334963" name="connsiteX26"/>
              <a:gd fmla="*/ 219451 h 305176" name="connsiteY26"/>
              <a:gd fmla="*/ 207769 w 334963" name="connsiteX27"/>
              <a:gd fmla="*/ 219451 h 305176" name="connsiteY27"/>
              <a:gd fmla="*/ 222250 w 334963" name="connsiteX28"/>
              <a:gd fmla="*/ 233556 h 305176" name="connsiteY28"/>
              <a:gd fmla="*/ 222250 w 334963" name="connsiteX29"/>
              <a:gd fmla="*/ 238684 h 305176" name="connsiteY29"/>
              <a:gd fmla="*/ 207769 w 334963" name="connsiteX30"/>
              <a:gd fmla="*/ 252789 h 305176" name="connsiteY30"/>
              <a:gd fmla="*/ 128781 w 334963" name="connsiteX31"/>
              <a:gd fmla="*/ 252789 h 305176" name="connsiteY31"/>
              <a:gd fmla="*/ 114300 w 334963" name="connsiteX32"/>
              <a:gd fmla="*/ 238684 h 305176" name="connsiteY32"/>
              <a:gd fmla="*/ 114300 w 334963" name="connsiteX33"/>
              <a:gd fmla="*/ 233556 h 305176" name="connsiteY33"/>
              <a:gd fmla="*/ 128781 w 334963" name="connsiteX34"/>
              <a:gd fmla="*/ 219451 h 305176" name="connsiteY34"/>
              <a:gd fmla="*/ 266120 w 334963" name="connsiteX35"/>
              <a:gd fmla="*/ 168353 h 305176" name="connsiteY35"/>
              <a:gd fmla="*/ 305614 w 334963" name="connsiteX36"/>
              <a:gd fmla="*/ 198019 h 305176" name="connsiteY36"/>
              <a:gd fmla="*/ 306930 w 334963" name="connsiteX37"/>
              <a:gd fmla="*/ 205758 h 305176" name="connsiteY37"/>
              <a:gd fmla="*/ 301664 w 334963" name="connsiteX38"/>
              <a:gd fmla="*/ 208338 h 305176" name="connsiteY38"/>
              <a:gd fmla="*/ 299032 w 334963" name="connsiteX39"/>
              <a:gd fmla="*/ 207048 h 305176" name="connsiteY39"/>
              <a:gd fmla="*/ 259538 w 334963" name="connsiteX40"/>
              <a:gd fmla="*/ 178672 h 305176" name="connsiteY40"/>
              <a:gd fmla="*/ 258221 w 334963" name="connsiteX41"/>
              <a:gd fmla="*/ 169643 h 305176" name="connsiteY41"/>
              <a:gd fmla="*/ 266120 w 334963" name="connsiteX42"/>
              <a:gd fmla="*/ 168353 h 305176" name="connsiteY42"/>
              <a:gd fmla="*/ 75093 w 334963" name="connsiteX43"/>
              <a:gd fmla="*/ 166503 h 305176" name="connsiteY43"/>
              <a:gd fmla="*/ 83067 w 334963" name="connsiteX44"/>
              <a:gd fmla="*/ 167810 h 305176" name="connsiteY44"/>
              <a:gd fmla="*/ 81738 w 334963" name="connsiteX45"/>
              <a:gd fmla="*/ 175654 h 305176" name="connsiteY45"/>
              <a:gd fmla="*/ 39208 w 334963" name="connsiteX46"/>
              <a:gd fmla="*/ 207031 h 305176" name="connsiteY46"/>
              <a:gd fmla="*/ 35221 w 334963" name="connsiteX47"/>
              <a:gd fmla="*/ 208338 h 305176" name="connsiteY47"/>
              <a:gd fmla="*/ 31233 w 334963" name="connsiteX48"/>
              <a:gd fmla="*/ 205723 h 305176" name="connsiteY48"/>
              <a:gd fmla="*/ 32562 w 334963" name="connsiteX49"/>
              <a:gd fmla="*/ 197879 h 305176" name="connsiteY49"/>
              <a:gd fmla="*/ 75093 w 334963" name="connsiteX50"/>
              <a:gd fmla="*/ 166503 h 305176" name="connsiteY50"/>
              <a:gd fmla="*/ 284569 w 334963" name="connsiteX51"/>
              <a:gd fmla="*/ 98801 h 305176" name="connsiteY51"/>
              <a:gd fmla="*/ 329795 w 334963" name="connsiteX52"/>
              <a:gd fmla="*/ 98801 h 305176" name="connsiteY52"/>
              <a:gd fmla="*/ 334963 w 334963" name="connsiteX53"/>
              <a:gd fmla="*/ 104975 h 305176" name="connsiteY53"/>
              <a:gd fmla="*/ 329795 w 334963" name="connsiteX54"/>
              <a:gd fmla="*/ 109914 h 305176" name="connsiteY54"/>
              <a:gd fmla="*/ 284569 w 334963" name="connsiteX55"/>
              <a:gd fmla="*/ 109914 h 305176" name="connsiteY55"/>
              <a:gd fmla="*/ 279400 w 334963" name="connsiteX56"/>
              <a:gd fmla="*/ 104975 h 305176" name="connsiteY56"/>
              <a:gd fmla="*/ 284569 w 334963" name="connsiteX57"/>
              <a:gd fmla="*/ 98801 h 305176" name="connsiteY57"/>
              <a:gd fmla="*/ 5340 w 334963" name="connsiteX58"/>
              <a:gd fmla="*/ 98801 h 305176" name="connsiteY58"/>
              <a:gd fmla="*/ 53398 w 334963" name="connsiteX59"/>
              <a:gd fmla="*/ 98801 h 305176" name="connsiteY59"/>
              <a:gd fmla="*/ 58738 w 334963" name="connsiteX60"/>
              <a:gd fmla="*/ 104975 h 305176" name="connsiteY60"/>
              <a:gd fmla="*/ 53398 w 334963" name="connsiteX61"/>
              <a:gd fmla="*/ 109914 h 305176" name="connsiteY61"/>
              <a:gd fmla="*/ 5340 w 334963" name="connsiteX62"/>
              <a:gd fmla="*/ 109914 h 305176" name="connsiteY62"/>
              <a:gd fmla="*/ 0 w 334963" name="connsiteX63"/>
              <a:gd fmla="*/ 104975 h 305176" name="connsiteY63"/>
              <a:gd fmla="*/ 5340 w 334963" name="connsiteX64"/>
              <a:gd fmla="*/ 98801 h 305176" name="connsiteY64"/>
              <a:gd fmla="*/ 164887 w 334963" name="connsiteX65"/>
              <a:gd fmla="*/ 36888 h 305176" name="connsiteY65"/>
              <a:gd fmla="*/ 171451 w 334963" name="connsiteX66"/>
              <a:gd fmla="*/ 43604 h 305176" name="connsiteY66"/>
              <a:gd fmla="*/ 164887 w 334963" name="connsiteX67"/>
              <a:gd fmla="*/ 48977 h 305176" name="connsiteY67"/>
              <a:gd fmla="*/ 115003 w 334963" name="connsiteX68"/>
              <a:gd fmla="*/ 100022 h 305176" name="connsiteY68"/>
              <a:gd fmla="*/ 109752 w 334963" name="connsiteX69"/>
              <a:gd fmla="*/ 106738 h 305176" name="connsiteY69"/>
              <a:gd fmla="*/ 103188 w 334963" name="connsiteX70"/>
              <a:gd fmla="*/ 100022 h 305176" name="connsiteY70"/>
              <a:gd fmla="*/ 164887 w 334963" name="connsiteX71"/>
              <a:gd fmla="*/ 36888 h 305176" name="connsiteY71"/>
              <a:gd fmla="*/ 169069 w 334963" name="connsiteX72"/>
              <a:gd fmla="*/ 9901 h 305176" name="connsiteY72"/>
              <a:gd fmla="*/ 258763 w 334963" name="connsiteX73"/>
              <a:gd fmla="*/ 99286 h 305176" name="connsiteY73"/>
              <a:gd fmla="*/ 240297 w 334963" name="connsiteX74"/>
              <a:gd fmla="*/ 154495 h 305176" name="connsiteY74"/>
              <a:gd fmla="*/ 221830 w 334963" name="connsiteX75"/>
              <a:gd fmla="*/ 208389 h 305176" name="connsiteY75"/>
              <a:gd fmla="*/ 217873 w 334963" name="connsiteX76"/>
              <a:gd fmla="*/ 214962 h 305176" name="connsiteY76"/>
              <a:gd fmla="*/ 211278 w 334963" name="connsiteX77"/>
              <a:gd fmla="*/ 212333 h 305176" name="connsiteY77"/>
              <a:gd fmla="*/ 231064 w 334963" name="connsiteX78"/>
              <a:gd fmla="*/ 147923 h 305176" name="connsiteY78"/>
              <a:gd fmla="*/ 248211 w 334963" name="connsiteX79"/>
              <a:gd fmla="*/ 99286 h 305176" name="connsiteY79"/>
              <a:gd fmla="*/ 169069 w 334963" name="connsiteX80"/>
              <a:gd fmla="*/ 21731 h 305176" name="connsiteY80"/>
              <a:gd fmla="*/ 89927 w 334963" name="connsiteX81"/>
              <a:gd fmla="*/ 99286 h 305176" name="connsiteY81"/>
              <a:gd fmla="*/ 107075 w 334963" name="connsiteX82"/>
              <a:gd fmla="*/ 146608 h 305176" name="connsiteY82"/>
              <a:gd fmla="*/ 107075 w 334963" name="connsiteX83"/>
              <a:gd fmla="*/ 147923 h 305176" name="connsiteY83"/>
              <a:gd fmla="*/ 128179 w 334963" name="connsiteX84"/>
              <a:gd fmla="*/ 212333 h 305176" name="connsiteY84"/>
              <a:gd fmla="*/ 122903 w 334963" name="connsiteX85"/>
              <a:gd fmla="*/ 216276 h 305176" name="connsiteY85"/>
              <a:gd fmla="*/ 120265 w 334963" name="connsiteX86"/>
              <a:gd fmla="*/ 214962 h 305176" name="connsiteY86"/>
              <a:gd fmla="*/ 117627 w 334963" name="connsiteX87"/>
              <a:gd fmla="*/ 207075 h 305176" name="connsiteY87"/>
              <a:gd fmla="*/ 97842 w 334963" name="connsiteX88"/>
              <a:gd fmla="*/ 154495 h 305176" name="connsiteY88"/>
              <a:gd fmla="*/ 79375 w 334963" name="connsiteX89"/>
              <a:gd fmla="*/ 99286 h 305176" name="connsiteY89"/>
              <a:gd fmla="*/ 169069 w 334963" name="connsiteX90"/>
              <a:gd fmla="*/ 9901 h 305176" name="connsiteY90"/>
              <a:gd fmla="*/ 39107 w 334963" name="connsiteX91"/>
              <a:gd fmla="*/ 1482 h 305176" name="connsiteY91"/>
              <a:gd fmla="*/ 79917 w 334963" name="connsiteX92"/>
              <a:gd fmla="*/ 31115 h 305176" name="connsiteY92"/>
              <a:gd fmla="*/ 81234 w 334963" name="connsiteX93"/>
              <a:gd fmla="*/ 40544 h 305176" name="connsiteY93"/>
              <a:gd fmla="*/ 75968 w 334963" name="connsiteX94"/>
              <a:gd fmla="*/ 43238 h 305176" name="connsiteY94"/>
              <a:gd fmla="*/ 72019 w 334963" name="connsiteX95"/>
              <a:gd fmla="*/ 41891 h 305176" name="connsiteY95"/>
              <a:gd fmla="*/ 32525 w 334963" name="connsiteX96"/>
              <a:gd fmla="*/ 10911 h 305176" name="connsiteY96"/>
              <a:gd fmla="*/ 31208 w 334963" name="connsiteX97"/>
              <a:gd fmla="*/ 2829 h 305176" name="connsiteY97"/>
              <a:gd fmla="*/ 39107 w 334963" name="connsiteX98"/>
              <a:gd fmla="*/ 1482 h 305176" name="connsiteY98"/>
              <a:gd fmla="*/ 299086 w 334963" name="connsiteX99"/>
              <a:gd fmla="*/ 1451 h 305176" name="connsiteY99"/>
              <a:gd fmla="*/ 306944 w 334963" name="connsiteX100"/>
              <a:gd fmla="*/ 2782 h 305176" name="connsiteY100"/>
              <a:gd fmla="*/ 305634 w 334963" name="connsiteX101"/>
              <a:gd fmla="*/ 10771 h 305176" name="connsiteY101"/>
              <a:gd fmla="*/ 267653 w 334963" name="connsiteX102"/>
              <a:gd fmla="*/ 38732 h 305176" name="connsiteY102"/>
              <a:gd fmla="*/ 265033 w 334963" name="connsiteX103"/>
              <a:gd fmla="*/ 40063 h 305176" name="connsiteY103"/>
              <a:gd fmla="*/ 259795 w 334963" name="connsiteX104"/>
              <a:gd fmla="*/ 37400 h 305176" name="connsiteY104"/>
              <a:gd fmla="*/ 261104 w 334963" name="connsiteX105"/>
              <a:gd fmla="*/ 29411 h 305176" name="connsiteY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b="b" l="l" r="r" t="t"/>
            <a:pathLst>
              <a:path h="305176" w="334963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lt"/>
              <a:sym typeface="+mn-lt"/>
            </a:endParaRPr>
          </a:p>
        </p:txBody>
      </p:sp>
      <p:sp>
        <p:nvSpPr>
          <p:cNvPr id="16" name="椭圆 16"/>
          <p:cNvSpPr/>
          <p:nvPr/>
        </p:nvSpPr>
        <p:spPr>
          <a:xfrm>
            <a:off x="4747610" y="4778792"/>
            <a:ext cx="472674" cy="544286"/>
          </a:xfrm>
          <a:custGeom>
            <a:gdLst>
              <a:gd fmla="*/ 184010 w 292270" name="connsiteX0"/>
              <a:gd fmla="*/ 131763 h 336550" name="connsiteY0"/>
              <a:gd fmla="*/ 178567 w 292270" name="connsiteX1"/>
              <a:gd fmla="*/ 141923 h 336550" name="connsiteY1"/>
              <a:gd fmla="*/ 184010 w 292270" name="connsiteX2"/>
              <a:gd fmla="*/ 150813 h 336550" name="connsiteY2"/>
              <a:gd fmla="*/ 188092 w 292270" name="connsiteX3"/>
              <a:gd fmla="*/ 141923 h 336550" name="connsiteY3"/>
              <a:gd fmla="*/ 184010 w 292270" name="connsiteX4"/>
              <a:gd fmla="*/ 131763 h 336550" name="connsiteY4"/>
              <a:gd fmla="*/ 141147 w 292270" name="connsiteX5"/>
              <a:gd fmla="*/ 131763 h 336550" name="connsiteY5"/>
              <a:gd fmla="*/ 135704 w 292270" name="connsiteX6"/>
              <a:gd fmla="*/ 141923 h 336550" name="connsiteY6"/>
              <a:gd fmla="*/ 141147 w 292270" name="connsiteX7"/>
              <a:gd fmla="*/ 150813 h 336550" name="connsiteY7"/>
              <a:gd fmla="*/ 145229 w 292270" name="connsiteX8"/>
              <a:gd fmla="*/ 141923 h 336550" name="connsiteY8"/>
              <a:gd fmla="*/ 141147 w 292270" name="connsiteX9"/>
              <a:gd fmla="*/ 131763 h 336550" name="connsiteY9"/>
              <a:gd fmla="*/ 96811 w 292270" name="connsiteX10"/>
              <a:gd fmla="*/ 131763 h 336550" name="connsiteY10"/>
              <a:gd fmla="*/ 92842 w 292270" name="connsiteX11"/>
              <a:gd fmla="*/ 134938 h 336550" name="connsiteY11"/>
              <a:gd fmla="*/ 100780 w 292270" name="connsiteX12"/>
              <a:gd fmla="*/ 134938 h 336550" name="connsiteY12"/>
              <a:gd fmla="*/ 96811 w 292270" name="connsiteX13"/>
              <a:gd fmla="*/ 131763 h 336550" name="connsiteY13"/>
              <a:gd fmla="*/ 225310 w 292270" name="connsiteX14"/>
              <a:gd fmla="*/ 127000 h 336550" name="connsiteY14"/>
              <a:gd fmla="*/ 226721 w 292270" name="connsiteX15"/>
              <a:gd fmla="*/ 127000 h 336550" name="connsiteY15"/>
              <a:gd fmla="*/ 229543 w 292270" name="connsiteX16"/>
              <a:gd fmla="*/ 127000 h 336550" name="connsiteY16"/>
              <a:gd fmla="*/ 230954 w 292270" name="connsiteX17"/>
              <a:gd fmla="*/ 127000 h 336550" name="connsiteY17"/>
              <a:gd fmla="*/ 230954 w 292270" name="connsiteX18"/>
              <a:gd fmla="*/ 155792 h 336550" name="connsiteY18"/>
              <a:gd fmla="*/ 229543 w 292270" name="connsiteX19"/>
              <a:gd fmla="*/ 157163 h 336550" name="connsiteY19"/>
              <a:gd fmla="*/ 225310 w 292270" name="connsiteX20"/>
              <a:gd fmla="*/ 157163 h 336550" name="connsiteY20"/>
              <a:gd fmla="*/ 225310 w 292270" name="connsiteX21"/>
              <a:gd fmla="*/ 155792 h 336550" name="connsiteY21"/>
              <a:gd fmla="*/ 225310 w 292270" name="connsiteX22"/>
              <a:gd fmla="*/ 132484 h 336550" name="connsiteY22"/>
              <a:gd fmla="*/ 221076 w 292270" name="connsiteX23"/>
              <a:gd fmla="*/ 133855 h 336550" name="connsiteY23"/>
              <a:gd fmla="*/ 221076 w 292270" name="connsiteX24"/>
              <a:gd fmla="*/ 135227 h 336550" name="connsiteY24"/>
              <a:gd fmla="*/ 219665 w 292270" name="connsiteX25"/>
              <a:gd fmla="*/ 133855 h 336550" name="connsiteY25"/>
              <a:gd fmla="*/ 219665 w 292270" name="connsiteX26"/>
              <a:gd fmla="*/ 131113 h 336550" name="connsiteY26"/>
              <a:gd fmla="*/ 219665 w 292270" name="connsiteX27"/>
              <a:gd fmla="*/ 129742 h 336550" name="connsiteY27"/>
              <a:gd fmla="*/ 225310 w 292270" name="connsiteX28"/>
              <a:gd fmla="*/ 127000 h 336550" name="connsiteY28"/>
              <a:gd fmla="*/ 203791 w 292270" name="connsiteX29"/>
              <a:gd fmla="*/ 127000 h 336550" name="connsiteY29"/>
              <a:gd fmla="*/ 207495 w 292270" name="connsiteX30"/>
              <a:gd fmla="*/ 127000 h 336550" name="connsiteY30"/>
              <a:gd fmla="*/ 208730 w 292270" name="connsiteX31"/>
              <a:gd fmla="*/ 127000 h 336550" name="connsiteY31"/>
              <a:gd fmla="*/ 208730 w 292270" name="connsiteX32"/>
              <a:gd fmla="*/ 155792 h 336550" name="connsiteY32"/>
              <a:gd fmla="*/ 207495 w 292270" name="connsiteX33"/>
              <a:gd fmla="*/ 157163 h 336550" name="connsiteY33"/>
              <a:gd fmla="*/ 203791 w 292270" name="connsiteX34"/>
              <a:gd fmla="*/ 157163 h 336550" name="connsiteY34"/>
              <a:gd fmla="*/ 202556 w 292270" name="connsiteX35"/>
              <a:gd fmla="*/ 155792 h 336550" name="connsiteY35"/>
              <a:gd fmla="*/ 202556 w 292270" name="connsiteX36"/>
              <a:gd fmla="*/ 132484 h 336550" name="connsiteY36"/>
              <a:gd fmla="*/ 200086 w 292270" name="connsiteX37"/>
              <a:gd fmla="*/ 133855 h 336550" name="connsiteY37"/>
              <a:gd fmla="*/ 198852 w 292270" name="connsiteX38"/>
              <a:gd fmla="*/ 135227 h 336550" name="connsiteY38"/>
              <a:gd fmla="*/ 198852 w 292270" name="connsiteX39"/>
              <a:gd fmla="*/ 133855 h 336550" name="connsiteY39"/>
              <a:gd fmla="*/ 197617 w 292270" name="connsiteX40"/>
              <a:gd fmla="*/ 131113 h 336550" name="connsiteY40"/>
              <a:gd fmla="*/ 198852 w 292270" name="connsiteX41"/>
              <a:gd fmla="*/ 129742 h 336550" name="connsiteY41"/>
              <a:gd fmla="*/ 203791 w 292270" name="connsiteX42"/>
              <a:gd fmla="*/ 127000 h 336550" name="connsiteY42"/>
              <a:gd fmla="*/ 183964 w 292270" name="connsiteX43"/>
              <a:gd fmla="*/ 127000 h 336550" name="connsiteY43"/>
              <a:gd fmla="*/ 192854 w 292270" name="connsiteX44"/>
              <a:gd fmla="*/ 141426 h 336550" name="connsiteY44"/>
              <a:gd fmla="*/ 182694 w 292270" name="connsiteX45"/>
              <a:gd fmla="*/ 157163 h 336550" name="connsiteY45"/>
              <a:gd fmla="*/ 173804 w 292270" name="connsiteX46"/>
              <a:gd fmla="*/ 142737 h 336550" name="connsiteY46"/>
              <a:gd fmla="*/ 183964 w 292270" name="connsiteX47"/>
              <a:gd fmla="*/ 127000 h 336550" name="connsiteY47"/>
              <a:gd fmla="*/ 161699 w 292270" name="connsiteX48"/>
              <a:gd fmla="*/ 127000 h 336550" name="connsiteY48"/>
              <a:gd fmla="*/ 164478 w 292270" name="connsiteX49"/>
              <a:gd fmla="*/ 127000 h 336550" name="connsiteY49"/>
              <a:gd fmla="*/ 165867 w 292270" name="connsiteX50"/>
              <a:gd fmla="*/ 127000 h 336550" name="connsiteY50"/>
              <a:gd fmla="*/ 165867 w 292270" name="connsiteX51"/>
              <a:gd fmla="*/ 155792 h 336550" name="connsiteY51"/>
              <a:gd fmla="*/ 164478 w 292270" name="connsiteX52"/>
              <a:gd fmla="*/ 157163 h 336550" name="connsiteY52"/>
              <a:gd fmla="*/ 161699 w 292270" name="connsiteX53"/>
              <a:gd fmla="*/ 157163 h 336550" name="connsiteY53"/>
              <a:gd fmla="*/ 160310 w 292270" name="connsiteX54"/>
              <a:gd fmla="*/ 155792 h 336550" name="connsiteY54"/>
              <a:gd fmla="*/ 160310 w 292270" name="connsiteX55"/>
              <a:gd fmla="*/ 132484 h 336550" name="connsiteY55"/>
              <a:gd fmla="*/ 156143 w 292270" name="connsiteX56"/>
              <a:gd fmla="*/ 133855 h 336550" name="connsiteY56"/>
              <a:gd fmla="*/ 156143 w 292270" name="connsiteX57"/>
              <a:gd fmla="*/ 135227 h 336550" name="connsiteY57"/>
              <a:gd fmla="*/ 154754 w 292270" name="connsiteX58"/>
              <a:gd fmla="*/ 133855 h 336550" name="connsiteY58"/>
              <a:gd fmla="*/ 154754 w 292270" name="connsiteX59"/>
              <a:gd fmla="*/ 131113 h 336550" name="connsiteY59"/>
              <a:gd fmla="*/ 154754 w 292270" name="connsiteX60"/>
              <a:gd fmla="*/ 129742 h 336550" name="connsiteY60"/>
              <a:gd fmla="*/ 161699 w 292270" name="connsiteX61"/>
              <a:gd fmla="*/ 127000 h 336550" name="connsiteY61"/>
              <a:gd fmla="*/ 141261 w 292270" name="connsiteX62"/>
              <a:gd fmla="*/ 127000 h 336550" name="connsiteY62"/>
              <a:gd fmla="*/ 151580 w 292270" name="connsiteX63"/>
              <a:gd fmla="*/ 141426 h 336550" name="connsiteY63"/>
              <a:gd fmla="*/ 141261 w 292270" name="connsiteX64"/>
              <a:gd fmla="*/ 157163 h 336550" name="connsiteY64"/>
              <a:gd fmla="*/ 130942 w 292270" name="connsiteX65"/>
              <a:gd fmla="*/ 142737 h 336550" name="connsiteY65"/>
              <a:gd fmla="*/ 141261 w 292270" name="connsiteX66"/>
              <a:gd fmla="*/ 127000 h 336550" name="connsiteY66"/>
              <a:gd fmla="*/ 247736 w 292270" name="connsiteX67"/>
              <a:gd fmla="*/ 80963 h 336550" name="connsiteY67"/>
              <a:gd fmla="*/ 243654 w 292270" name="connsiteX68"/>
              <a:gd fmla="*/ 91970 h 336550" name="connsiteY68"/>
              <a:gd fmla="*/ 247736 w 292270" name="connsiteX69"/>
              <a:gd fmla="*/ 101601 h 336550" name="connsiteY69"/>
              <a:gd fmla="*/ 253179 w 292270" name="connsiteX70"/>
              <a:gd fmla="*/ 90594 h 336550" name="connsiteY70"/>
              <a:gd fmla="*/ 247736 w 292270" name="connsiteX71"/>
              <a:gd fmla="*/ 80963 h 336550" name="connsiteY71"/>
              <a:gd fmla="*/ 205328 w 292270" name="connsiteX72"/>
              <a:gd fmla="*/ 80963 h 336550" name="connsiteY72"/>
              <a:gd fmla="*/ 200792 w 292270" name="connsiteX73"/>
              <a:gd fmla="*/ 91970 h 336550" name="connsiteY73"/>
              <a:gd fmla="*/ 205328 w 292270" name="connsiteX74"/>
              <a:gd fmla="*/ 101601 h 336550" name="connsiteY74"/>
              <a:gd fmla="*/ 208730 w 292270" name="connsiteX75"/>
              <a:gd fmla="*/ 90594 h 336550" name="connsiteY75"/>
              <a:gd fmla="*/ 205328 w 292270" name="connsiteX76"/>
              <a:gd fmla="*/ 80963 h 336550" name="connsiteY76"/>
              <a:gd fmla="*/ 184010 w 292270" name="connsiteX77"/>
              <a:gd fmla="*/ 80963 h 336550" name="connsiteY77"/>
              <a:gd fmla="*/ 178567 w 292270" name="connsiteX78"/>
              <a:gd fmla="*/ 91970 h 336550" name="connsiteY78"/>
              <a:gd fmla="*/ 184010 w 292270" name="connsiteX79"/>
              <a:gd fmla="*/ 101601 h 336550" name="connsiteY79"/>
              <a:gd fmla="*/ 188092 w 292270" name="connsiteX80"/>
              <a:gd fmla="*/ 90594 h 336550" name="connsiteY80"/>
              <a:gd fmla="*/ 184010 w 292270" name="connsiteX81"/>
              <a:gd fmla="*/ 80963 h 336550" name="connsiteY81"/>
              <a:gd fmla="*/ 162011 w 292270" name="connsiteX82"/>
              <a:gd fmla="*/ 80963 h 336550" name="connsiteY82"/>
              <a:gd fmla="*/ 157929 w 292270" name="connsiteX83"/>
              <a:gd fmla="*/ 91970 h 336550" name="connsiteY83"/>
              <a:gd fmla="*/ 162011 w 292270" name="connsiteX84"/>
              <a:gd fmla="*/ 101601 h 336550" name="connsiteY84"/>
              <a:gd fmla="*/ 167454 w 292270" name="connsiteX85"/>
              <a:gd fmla="*/ 90594 h 336550" name="connsiteY85"/>
              <a:gd fmla="*/ 162011 w 292270" name="connsiteX86"/>
              <a:gd fmla="*/ 80963 h 336550" name="connsiteY86"/>
              <a:gd fmla="*/ 76173 w 292270" name="connsiteX87"/>
              <a:gd fmla="*/ 80963 h 336550" name="connsiteY87"/>
              <a:gd fmla="*/ 72204 w 292270" name="connsiteX88"/>
              <a:gd fmla="*/ 91970 h 336550" name="connsiteY88"/>
              <a:gd fmla="*/ 76173 w 292270" name="connsiteX89"/>
              <a:gd fmla="*/ 101601 h 336550" name="connsiteY89"/>
              <a:gd fmla="*/ 80142 w 292270" name="connsiteX90"/>
              <a:gd fmla="*/ 90594 h 336550" name="connsiteY90"/>
              <a:gd fmla="*/ 76173 w 292270" name="connsiteX91"/>
              <a:gd fmla="*/ 80963 h 336550" name="connsiteY91"/>
              <a:gd fmla="*/ 225310 w 292270" name="connsiteX92"/>
              <a:gd fmla="*/ 76200 h 336550" name="connsiteY92"/>
              <a:gd fmla="*/ 226721 w 292270" name="connsiteX93"/>
              <a:gd fmla="*/ 76200 h 336550" name="connsiteY93"/>
              <a:gd fmla="*/ 229543 w 292270" name="connsiteX94"/>
              <a:gd fmla="*/ 76200 h 336550" name="connsiteY94"/>
              <a:gd fmla="*/ 230954 w 292270" name="connsiteX95"/>
              <a:gd fmla="*/ 77511 h 336550" name="connsiteY95"/>
              <a:gd fmla="*/ 230954 w 292270" name="connsiteX96"/>
              <a:gd fmla="*/ 105052 h 336550" name="connsiteY96"/>
              <a:gd fmla="*/ 229543 w 292270" name="connsiteX97"/>
              <a:gd fmla="*/ 106363 h 336550" name="connsiteY97"/>
              <a:gd fmla="*/ 225310 w 292270" name="connsiteX98"/>
              <a:gd fmla="*/ 106363 h 336550" name="connsiteY98"/>
              <a:gd fmla="*/ 225310 w 292270" name="connsiteX99"/>
              <a:gd fmla="*/ 105052 h 336550" name="connsiteY99"/>
              <a:gd fmla="*/ 225310 w 292270" name="connsiteX100"/>
              <a:gd fmla="*/ 82757 h 336550" name="connsiteY100"/>
              <a:gd fmla="*/ 221076 w 292270" name="connsiteX101"/>
              <a:gd fmla="*/ 84069 h 336550" name="connsiteY101"/>
              <a:gd fmla="*/ 219665 w 292270" name="connsiteX102"/>
              <a:gd fmla="*/ 84069 h 336550" name="connsiteY102"/>
              <a:gd fmla="*/ 219665 w 292270" name="connsiteX103"/>
              <a:gd fmla="*/ 81446 h 336550" name="connsiteY103"/>
              <a:gd fmla="*/ 219665 w 292270" name="connsiteX104"/>
              <a:gd fmla="*/ 80134 h 336550" name="connsiteY104"/>
              <a:gd fmla="*/ 225310 w 292270" name="connsiteX105"/>
              <a:gd fmla="*/ 76200 h 336550" name="connsiteY105"/>
              <a:gd fmla="*/ 205555 w 292270" name="connsiteX106"/>
              <a:gd fmla="*/ 76200 h 336550" name="connsiteY106"/>
              <a:gd fmla="*/ 216667 w 292270" name="connsiteX107"/>
              <a:gd fmla="*/ 90626 h 336550" name="connsiteY107"/>
              <a:gd fmla="*/ 205555 w 292270" name="connsiteX108"/>
              <a:gd fmla="*/ 106363 h 336550" name="connsiteY108"/>
              <a:gd fmla="*/ 194442 w 292270" name="connsiteX109"/>
              <a:gd fmla="*/ 91937 h 336550" name="connsiteY109"/>
              <a:gd fmla="*/ 205555 w 292270" name="connsiteX110"/>
              <a:gd fmla="*/ 76200 h 336550" name="connsiteY110"/>
              <a:gd fmla="*/ 183964 w 292270" name="connsiteX111"/>
              <a:gd fmla="*/ 76200 h 336550" name="connsiteY111"/>
              <a:gd fmla="*/ 192854 w 292270" name="connsiteX112"/>
              <a:gd fmla="*/ 90626 h 336550" name="connsiteY112"/>
              <a:gd fmla="*/ 182694 w 292270" name="connsiteX113"/>
              <a:gd fmla="*/ 106363 h 336550" name="connsiteY113"/>
              <a:gd fmla="*/ 173804 w 292270" name="connsiteX114"/>
              <a:gd fmla="*/ 91937 h 336550" name="connsiteY114"/>
              <a:gd fmla="*/ 183964 w 292270" name="connsiteX115"/>
              <a:gd fmla="*/ 76200 h 336550" name="connsiteY115"/>
              <a:gd fmla="*/ 161898 w 292270" name="connsiteX116"/>
              <a:gd fmla="*/ 76200 h 336550" name="connsiteY116"/>
              <a:gd fmla="*/ 172217 w 292270" name="connsiteX117"/>
              <a:gd fmla="*/ 90626 h 336550" name="connsiteY117"/>
              <a:gd fmla="*/ 161898 w 292270" name="connsiteX118"/>
              <a:gd fmla="*/ 106363 h 336550" name="connsiteY118"/>
              <a:gd fmla="*/ 151579 w 292270" name="connsiteX119"/>
              <a:gd fmla="*/ 91937 h 336550" name="connsiteY119"/>
              <a:gd fmla="*/ 161898 w 292270" name="connsiteX120"/>
              <a:gd fmla="*/ 76200 h 336550" name="connsiteY120"/>
              <a:gd fmla="*/ 139584 w 292270" name="connsiteX121"/>
              <a:gd fmla="*/ 76200 h 336550" name="connsiteY121"/>
              <a:gd fmla="*/ 140996 w 292270" name="connsiteX122"/>
              <a:gd fmla="*/ 76200 h 336550" name="connsiteY122"/>
              <a:gd fmla="*/ 143818 w 292270" name="connsiteX123"/>
              <a:gd fmla="*/ 76200 h 336550" name="connsiteY123"/>
              <a:gd fmla="*/ 145229 w 292270" name="connsiteX124"/>
              <a:gd fmla="*/ 77511 h 336550" name="connsiteY124"/>
              <a:gd fmla="*/ 145229 w 292270" name="connsiteX125"/>
              <a:gd fmla="*/ 105052 h 336550" name="connsiteY125"/>
              <a:gd fmla="*/ 143818 w 292270" name="connsiteX126"/>
              <a:gd fmla="*/ 106363 h 336550" name="connsiteY126"/>
              <a:gd fmla="*/ 139584 w 292270" name="connsiteX127"/>
              <a:gd fmla="*/ 106363 h 336550" name="connsiteY127"/>
              <a:gd fmla="*/ 139584 w 292270" name="connsiteX128"/>
              <a:gd fmla="*/ 105052 h 336550" name="connsiteY128"/>
              <a:gd fmla="*/ 139584 w 292270" name="connsiteX129"/>
              <a:gd fmla="*/ 82757 h 336550" name="connsiteY129"/>
              <a:gd fmla="*/ 135351 w 292270" name="connsiteX130"/>
              <a:gd fmla="*/ 84069 h 336550" name="connsiteY130"/>
              <a:gd fmla="*/ 133940 w 292270" name="connsiteX131"/>
              <a:gd fmla="*/ 84069 h 336550" name="connsiteY131"/>
              <a:gd fmla="*/ 132529 w 292270" name="connsiteX132"/>
              <a:gd fmla="*/ 81446 h 336550" name="connsiteY132"/>
              <a:gd fmla="*/ 133940 w 292270" name="connsiteX133"/>
              <a:gd fmla="*/ 80134 h 336550" name="connsiteY133"/>
              <a:gd fmla="*/ 139584 w 292270" name="connsiteX134"/>
              <a:gd fmla="*/ 76200 h 336550" name="connsiteY134"/>
              <a:gd fmla="*/ 118837 w 292270" name="connsiteX135"/>
              <a:gd fmla="*/ 76200 h 336550" name="connsiteY135"/>
              <a:gd fmla="*/ 123005 w 292270" name="connsiteX136"/>
              <a:gd fmla="*/ 76200 h 336550" name="connsiteY136"/>
              <a:gd fmla="*/ 123005 w 292270" name="connsiteX137"/>
              <a:gd fmla="*/ 77511 h 336550" name="connsiteY137"/>
              <a:gd fmla="*/ 123005 w 292270" name="connsiteX138"/>
              <a:gd fmla="*/ 105052 h 336550" name="connsiteY138"/>
              <a:gd fmla="*/ 123005 w 292270" name="connsiteX139"/>
              <a:gd fmla="*/ 106363 h 336550" name="connsiteY139"/>
              <a:gd fmla="*/ 118837 w 292270" name="connsiteX140"/>
              <a:gd fmla="*/ 106363 h 336550" name="connsiteY140"/>
              <a:gd fmla="*/ 117448 w 292270" name="connsiteX141"/>
              <a:gd fmla="*/ 105052 h 336550" name="connsiteY141"/>
              <a:gd fmla="*/ 117448 w 292270" name="connsiteX142"/>
              <a:gd fmla="*/ 82757 h 336550" name="connsiteY142"/>
              <a:gd fmla="*/ 114670 w 292270" name="connsiteX143"/>
              <a:gd fmla="*/ 84069 h 336550" name="connsiteY143"/>
              <a:gd fmla="*/ 113281 w 292270" name="connsiteX144"/>
              <a:gd fmla="*/ 84069 h 336550" name="connsiteY144"/>
              <a:gd fmla="*/ 111892 w 292270" name="connsiteX145"/>
              <a:gd fmla="*/ 81446 h 336550" name="connsiteY145"/>
              <a:gd fmla="*/ 111892 w 292270" name="connsiteX146"/>
              <a:gd fmla="*/ 80134 h 336550" name="connsiteY146"/>
              <a:gd fmla="*/ 118837 w 292270" name="connsiteX147"/>
              <a:gd fmla="*/ 76200 h 336550" name="connsiteY147"/>
              <a:gd fmla="*/ 97207 w 292270" name="connsiteX148"/>
              <a:gd fmla="*/ 76200 h 336550" name="connsiteY148"/>
              <a:gd fmla="*/ 99588 w 292270" name="connsiteX149"/>
              <a:gd fmla="*/ 76200 h 336550" name="connsiteY149"/>
              <a:gd fmla="*/ 100779 w 292270" name="connsiteX150"/>
              <a:gd fmla="*/ 77511 h 336550" name="connsiteY150"/>
              <a:gd fmla="*/ 100779 w 292270" name="connsiteX151"/>
              <a:gd fmla="*/ 105052 h 336550" name="connsiteY151"/>
              <a:gd fmla="*/ 99588 w 292270" name="connsiteX152"/>
              <a:gd fmla="*/ 106363 h 336550" name="connsiteY152"/>
              <a:gd fmla="*/ 97207 w 292270" name="connsiteX153"/>
              <a:gd fmla="*/ 106363 h 336550" name="connsiteY153"/>
              <a:gd fmla="*/ 96016 w 292270" name="connsiteX154"/>
              <a:gd fmla="*/ 105052 h 336550" name="connsiteY154"/>
              <a:gd fmla="*/ 96016 w 292270" name="connsiteX155"/>
              <a:gd fmla="*/ 82757 h 336550" name="connsiteY155"/>
              <a:gd fmla="*/ 92444 w 292270" name="connsiteX156"/>
              <a:gd fmla="*/ 84069 h 336550" name="connsiteY156"/>
              <a:gd fmla="*/ 91254 w 292270" name="connsiteX157"/>
              <a:gd fmla="*/ 84069 h 336550" name="connsiteY157"/>
              <a:gd fmla="*/ 91254 w 292270" name="connsiteX158"/>
              <a:gd fmla="*/ 81446 h 336550" name="connsiteY158"/>
              <a:gd fmla="*/ 91254 w 292270" name="connsiteX159"/>
              <a:gd fmla="*/ 80134 h 336550" name="connsiteY159"/>
              <a:gd fmla="*/ 97207 w 292270" name="connsiteX160"/>
              <a:gd fmla="*/ 76200 h 336550" name="connsiteY160"/>
              <a:gd fmla="*/ 201926 w 292270" name="connsiteX161"/>
              <a:gd fmla="*/ 36513 h 336550" name="connsiteY161"/>
              <a:gd fmla="*/ 200792 w 292270" name="connsiteX162"/>
              <a:gd fmla="*/ 40409 h 336550" name="connsiteY162"/>
              <a:gd fmla="*/ 205328 w 292270" name="connsiteX163"/>
              <a:gd fmla="*/ 50801 h 336550" name="connsiteY163"/>
              <a:gd fmla="*/ 208730 w 292270" name="connsiteX164"/>
              <a:gd fmla="*/ 40409 h 336550" name="connsiteY164"/>
              <a:gd fmla="*/ 208730 w 292270" name="connsiteX165"/>
              <a:gd fmla="*/ 39111 h 336550" name="connsiteY165"/>
              <a:gd fmla="*/ 201926 w 292270" name="connsiteX166"/>
              <a:gd fmla="*/ 36513 h 336550" name="connsiteY166"/>
              <a:gd fmla="*/ 123005 w 292270" name="connsiteX167"/>
              <a:gd fmla="*/ 34925 h 336550" name="connsiteY167"/>
              <a:gd fmla="*/ 116201 w 292270" name="connsiteX168"/>
              <a:gd fmla="*/ 37571 h 336550" name="connsiteY168"/>
              <a:gd fmla="*/ 115067 w 292270" name="connsiteX169"/>
              <a:gd fmla="*/ 38894 h 336550" name="connsiteY169"/>
              <a:gd fmla="*/ 115067 w 292270" name="connsiteX170"/>
              <a:gd fmla="*/ 40216 h 336550" name="connsiteY170"/>
              <a:gd fmla="*/ 119603 w 292270" name="connsiteX171"/>
              <a:gd fmla="*/ 50800 h 336550" name="connsiteY171"/>
              <a:gd fmla="*/ 123005 w 292270" name="connsiteX172"/>
              <a:gd fmla="*/ 40216 h 336550" name="connsiteY172"/>
              <a:gd fmla="*/ 123005 w 292270" name="connsiteX173"/>
              <a:gd fmla="*/ 34925 h 336550" name="connsiteY173"/>
              <a:gd fmla="*/ 162011 w 292270" name="connsiteX174"/>
              <a:gd fmla="*/ 31750 h 336550" name="connsiteY174"/>
              <a:gd fmla="*/ 157929 w 292270" name="connsiteX175"/>
              <a:gd fmla="*/ 40640 h 336550" name="connsiteY175"/>
              <a:gd fmla="*/ 162011 w 292270" name="connsiteX176"/>
              <a:gd fmla="*/ 50800 h 336550" name="connsiteY176"/>
              <a:gd fmla="*/ 167454 w 292270" name="connsiteX177"/>
              <a:gd fmla="*/ 40640 h 336550" name="connsiteY177"/>
              <a:gd fmla="*/ 162011 w 292270" name="connsiteX178"/>
              <a:gd fmla="*/ 31750 h 336550" name="connsiteY178"/>
              <a:gd fmla="*/ 144703 w 292270" name="connsiteX179"/>
              <a:gd fmla="*/ 28575 h 336550" name="connsiteY179"/>
              <a:gd fmla="*/ 144703 w 292270" name="connsiteX180"/>
              <a:gd fmla="*/ 55075 h 336550" name="connsiteY180"/>
              <a:gd fmla="*/ 143389 w 292270" name="connsiteX181"/>
              <a:gd fmla="*/ 55075 h 336550" name="connsiteY181"/>
              <a:gd fmla="*/ 139447 w 292270" name="connsiteX182"/>
              <a:gd fmla="*/ 55075 h 336550" name="connsiteY182"/>
              <a:gd fmla="*/ 139447 w 292270" name="connsiteX183"/>
              <a:gd fmla="*/ 32550 h 336550" name="connsiteY183"/>
              <a:gd fmla="*/ 135504 w 292270" name="connsiteX184"/>
              <a:gd fmla="*/ 33875 h 336550" name="connsiteY184"/>
              <a:gd fmla="*/ 134190 w 292270" name="connsiteX185"/>
              <a:gd fmla="*/ 33875 h 336550" name="connsiteY185"/>
              <a:gd fmla="*/ 132876 w 292270" name="connsiteX186"/>
              <a:gd fmla="*/ 31225 h 336550" name="connsiteY186"/>
              <a:gd fmla="*/ 127619 w 292270" name="connsiteX187"/>
              <a:gd fmla="*/ 32550 h 336550" name="connsiteY187"/>
              <a:gd fmla="*/ 128934 w 292270" name="connsiteX188"/>
              <a:gd fmla="*/ 40500 h 336550" name="connsiteY188"/>
              <a:gd fmla="*/ 118420 w 292270" name="connsiteX189"/>
              <a:gd fmla="*/ 56400 h 336550" name="connsiteY189"/>
              <a:gd fmla="*/ 109221 w 292270" name="connsiteX190"/>
              <a:gd fmla="*/ 41825 h 336550" name="connsiteY190"/>
              <a:gd fmla="*/ 101336 w 292270" name="connsiteX191"/>
              <a:gd fmla="*/ 47125 h 336550" name="connsiteY191"/>
              <a:gd fmla="*/ 101336 w 292270" name="connsiteX192"/>
              <a:gd fmla="*/ 55075 h 336550" name="connsiteY192"/>
              <a:gd fmla="*/ 100022 w 292270" name="connsiteX193"/>
              <a:gd fmla="*/ 55075 h 336550" name="connsiteY193"/>
              <a:gd fmla="*/ 97394 w 292270" name="connsiteX194"/>
              <a:gd fmla="*/ 55075 h 336550" name="connsiteY194"/>
              <a:gd fmla="*/ 96080 w 292270" name="connsiteX195"/>
              <a:gd fmla="*/ 55075 h 336550" name="connsiteY195"/>
              <a:gd fmla="*/ 96080 w 292270" name="connsiteX196"/>
              <a:gd fmla="*/ 49775 h 336550" name="connsiteY196"/>
              <a:gd fmla="*/ 72425 w 292270" name="connsiteX197"/>
              <a:gd fmla="*/ 77600 h 336550" name="connsiteY197"/>
              <a:gd fmla="*/ 76367 w 292270" name="connsiteX198"/>
              <a:gd fmla="*/ 76275 h 336550" name="connsiteY198"/>
              <a:gd fmla="*/ 86880 w 292270" name="connsiteX199"/>
              <a:gd fmla="*/ 90850 h 336550" name="connsiteY199"/>
              <a:gd fmla="*/ 76367 w 292270" name="connsiteX200"/>
              <a:gd fmla="*/ 106750 h 336550" name="connsiteY200"/>
              <a:gd fmla="*/ 67168 w 292270" name="connsiteX201"/>
              <a:gd fmla="*/ 97475 h 336550" name="connsiteY201"/>
              <a:gd fmla="*/ 75053 w 292270" name="connsiteX202"/>
              <a:gd fmla="*/ 127950 h 336550" name="connsiteY202"/>
              <a:gd fmla="*/ 76367 w 292270" name="connsiteX203"/>
              <a:gd fmla="*/ 127950 h 336550" name="connsiteY203"/>
              <a:gd fmla="*/ 78995 w 292270" name="connsiteX204"/>
              <a:gd fmla="*/ 127950 h 336550" name="connsiteY204"/>
              <a:gd fmla="*/ 80310 w 292270" name="connsiteX205"/>
              <a:gd fmla="*/ 127950 h 336550" name="connsiteY205"/>
              <a:gd fmla="*/ 80310 w 292270" name="connsiteX206"/>
              <a:gd fmla="*/ 133250 h 336550" name="connsiteY206"/>
              <a:gd fmla="*/ 88195 w 292270" name="connsiteX207"/>
              <a:gd fmla="*/ 135900 h 336550" name="connsiteY207"/>
              <a:gd fmla="*/ 97394 w 292270" name="connsiteX208"/>
              <a:gd fmla="*/ 126625 h 336550" name="connsiteY208"/>
              <a:gd fmla="*/ 107907 w 292270" name="connsiteX209"/>
              <a:gd fmla="*/ 135900 h 336550" name="connsiteY209"/>
              <a:gd fmla="*/ 114478 w 292270" name="connsiteX210"/>
              <a:gd fmla="*/ 145175 h 336550" name="connsiteY210"/>
              <a:gd fmla="*/ 117106 w 292270" name="connsiteX211"/>
              <a:gd fmla="*/ 151800 h 336550" name="connsiteY211"/>
              <a:gd fmla="*/ 117106 w 292270" name="connsiteX212"/>
              <a:gd fmla="*/ 133250 h 336550" name="connsiteY212"/>
              <a:gd fmla="*/ 114478 w 292270" name="connsiteX213"/>
              <a:gd fmla="*/ 134575 h 336550" name="connsiteY213"/>
              <a:gd fmla="*/ 113164 w 292270" name="connsiteX214"/>
              <a:gd fmla="*/ 135900 h 336550" name="connsiteY214"/>
              <a:gd fmla="*/ 113164 w 292270" name="connsiteX215"/>
              <a:gd fmla="*/ 134575 h 336550" name="connsiteY215"/>
              <a:gd fmla="*/ 111849 w 292270" name="connsiteX216"/>
              <a:gd fmla="*/ 131925 h 336550" name="connsiteY216"/>
              <a:gd fmla="*/ 111849 w 292270" name="connsiteX217"/>
              <a:gd fmla="*/ 130600 h 336550" name="connsiteY217"/>
              <a:gd fmla="*/ 118420 w 292270" name="connsiteX218"/>
              <a:gd fmla="*/ 127950 h 336550" name="connsiteY218"/>
              <a:gd fmla="*/ 122363 w 292270" name="connsiteX219"/>
              <a:gd fmla="*/ 127950 h 336550" name="connsiteY219"/>
              <a:gd fmla="*/ 122363 w 292270" name="connsiteX220"/>
              <a:gd fmla="*/ 155775 h 336550" name="connsiteY220"/>
              <a:gd fmla="*/ 122363 w 292270" name="connsiteX221"/>
              <a:gd fmla="*/ 157100 h 336550" name="connsiteY221"/>
              <a:gd fmla="*/ 121049 w 292270" name="connsiteX222"/>
              <a:gd fmla="*/ 157100 h 336550" name="connsiteY222"/>
              <a:gd fmla="*/ 135504 w 292270" name="connsiteX223"/>
              <a:gd fmla="*/ 162400 h 336550" name="connsiteY223"/>
              <a:gd fmla="*/ 161787 w 292270" name="connsiteX224"/>
              <a:gd fmla="*/ 159750 h 336550" name="connsiteY224"/>
              <a:gd fmla="*/ 181500 w 292270" name="connsiteX225"/>
              <a:gd fmla="*/ 191550 h 336550" name="connsiteY225"/>
              <a:gd fmla="*/ 181500 w 292270" name="connsiteX226"/>
              <a:gd fmla="*/ 183600 h 336550" name="connsiteY226"/>
              <a:gd fmla="*/ 178872 w 292270" name="connsiteX227"/>
              <a:gd fmla="*/ 186250 h 336550" name="connsiteY227"/>
              <a:gd fmla="*/ 177557 w 292270" name="connsiteX228"/>
              <a:gd fmla="*/ 186250 h 336550" name="connsiteY228"/>
              <a:gd fmla="*/ 176243 w 292270" name="connsiteX229"/>
              <a:gd fmla="*/ 184925 h 336550" name="connsiteY229"/>
              <a:gd fmla="*/ 176243 w 292270" name="connsiteX230"/>
              <a:gd fmla="*/ 182275 h 336550" name="connsiteY230"/>
              <a:gd fmla="*/ 176243 w 292270" name="connsiteX231"/>
              <a:gd fmla="*/ 180950 h 336550" name="connsiteY231"/>
              <a:gd fmla="*/ 182814 w 292270" name="connsiteX232"/>
              <a:gd fmla="*/ 178300 h 336550" name="connsiteY232"/>
              <a:gd fmla="*/ 186756 w 292270" name="connsiteX233"/>
              <a:gd fmla="*/ 178300 h 336550" name="connsiteY233"/>
              <a:gd fmla="*/ 186756 w 292270" name="connsiteX234"/>
              <a:gd fmla="*/ 194200 h 336550" name="connsiteY234"/>
              <a:gd fmla="*/ 199898 w 292270" name="connsiteX235"/>
              <a:gd fmla="*/ 186250 h 336550" name="connsiteY235"/>
              <a:gd fmla="*/ 198584 w 292270" name="connsiteX236"/>
              <a:gd fmla="*/ 186250 h 336550" name="connsiteY236"/>
              <a:gd fmla="*/ 198584 w 292270" name="connsiteX237"/>
              <a:gd fmla="*/ 184925 h 336550" name="connsiteY237"/>
              <a:gd fmla="*/ 197270 w 292270" name="connsiteX238"/>
              <a:gd fmla="*/ 182275 h 336550" name="connsiteY238"/>
              <a:gd fmla="*/ 198584 w 292270" name="connsiteX239"/>
              <a:gd fmla="*/ 180950 h 336550" name="connsiteY239"/>
              <a:gd fmla="*/ 199898 w 292270" name="connsiteX240"/>
              <a:gd fmla="*/ 180950 h 336550" name="connsiteY240"/>
              <a:gd fmla="*/ 199898 w 292270" name="connsiteX241"/>
              <a:gd fmla="*/ 166375 h 336550" name="connsiteY241"/>
              <a:gd fmla="*/ 234066 w 292270" name="connsiteX242"/>
              <a:gd fmla="*/ 161075 h 336550" name="connsiteY242"/>
              <a:gd fmla="*/ 241951 w 292270" name="connsiteX243"/>
              <a:gd fmla="*/ 146500 h 336550" name="connsiteY243"/>
              <a:gd fmla="*/ 245894 w 292270" name="connsiteX244"/>
              <a:gd fmla="*/ 143850 h 336550" name="connsiteY244"/>
              <a:gd fmla="*/ 245894 w 292270" name="connsiteX245"/>
              <a:gd fmla="*/ 133250 h 336550" name="connsiteY245"/>
              <a:gd fmla="*/ 241951 w 292270" name="connsiteX246"/>
              <a:gd fmla="*/ 134575 h 336550" name="connsiteY246"/>
              <a:gd fmla="*/ 241951 w 292270" name="connsiteX247"/>
              <a:gd fmla="*/ 135900 h 336550" name="connsiteY247"/>
              <a:gd fmla="*/ 240637 w 292270" name="connsiteX248"/>
              <a:gd fmla="*/ 134575 h 336550" name="connsiteY248"/>
              <a:gd fmla="*/ 240637 w 292270" name="connsiteX249"/>
              <a:gd fmla="*/ 131925 h 336550" name="connsiteY249"/>
              <a:gd fmla="*/ 240637 w 292270" name="connsiteX250"/>
              <a:gd fmla="*/ 130600 h 336550" name="connsiteY250"/>
              <a:gd fmla="*/ 247208 w 292270" name="connsiteX251"/>
              <a:gd fmla="*/ 127950 h 336550" name="connsiteY251"/>
              <a:gd fmla="*/ 249836 w 292270" name="connsiteX252"/>
              <a:gd fmla="*/ 127950 h 336550" name="connsiteY252"/>
              <a:gd fmla="*/ 251151 w 292270" name="connsiteX253"/>
              <a:gd fmla="*/ 127950 h 336550" name="connsiteY253"/>
              <a:gd fmla="*/ 251151 w 292270" name="connsiteX254"/>
              <a:gd fmla="*/ 143850 h 336550" name="connsiteY254"/>
              <a:gd fmla="*/ 252465 w 292270" name="connsiteX255"/>
              <a:gd fmla="*/ 143850 h 336550" name="connsiteY255"/>
              <a:gd fmla="*/ 257721 w 292270" name="connsiteX256"/>
              <a:gd fmla="*/ 94825 h 336550" name="connsiteY256"/>
              <a:gd fmla="*/ 247208 w 292270" name="connsiteX257"/>
              <a:gd fmla="*/ 106750 h 336550" name="connsiteY257"/>
              <a:gd fmla="*/ 238009 w 292270" name="connsiteX258"/>
              <a:gd fmla="*/ 92175 h 336550" name="connsiteY258"/>
              <a:gd fmla="*/ 248522 w 292270" name="connsiteX259"/>
              <a:gd fmla="*/ 76275 h 336550" name="connsiteY259"/>
              <a:gd fmla="*/ 249836 w 292270" name="connsiteX260"/>
              <a:gd fmla="*/ 76275 h 336550" name="connsiteY260"/>
              <a:gd fmla="*/ 230124 w 292270" name="connsiteX261"/>
              <a:gd fmla="*/ 52425 h 336550" name="connsiteY261"/>
              <a:gd fmla="*/ 230124 w 292270" name="connsiteX262"/>
              <a:gd fmla="*/ 55075 h 336550" name="connsiteY262"/>
              <a:gd fmla="*/ 228810 w 292270" name="connsiteX263"/>
              <a:gd fmla="*/ 55075 h 336550" name="connsiteY263"/>
              <a:gd fmla="*/ 224867 w 292270" name="connsiteX264"/>
              <a:gd fmla="*/ 55075 h 336550" name="connsiteY264"/>
              <a:gd fmla="*/ 224867 w 292270" name="connsiteX265"/>
              <a:gd fmla="*/ 48450 h 336550" name="connsiteY265"/>
              <a:gd fmla="*/ 215668 w 292270" name="connsiteX266"/>
              <a:gd fmla="*/ 43150 h 336550" name="connsiteY266"/>
              <a:gd fmla="*/ 205155 w 292270" name="connsiteX267"/>
              <a:gd fmla="*/ 56400 h 336550" name="connsiteY267"/>
              <a:gd fmla="*/ 194641 w 292270" name="connsiteX268"/>
              <a:gd fmla="*/ 40500 h 336550" name="connsiteY268"/>
              <a:gd fmla="*/ 195956 w 292270" name="connsiteX269"/>
              <a:gd fmla="*/ 33875 h 336550" name="connsiteY269"/>
              <a:gd fmla="*/ 186756 w 292270" name="connsiteX270"/>
              <a:gd fmla="*/ 31225 h 336550" name="connsiteY270"/>
              <a:gd fmla="*/ 186756 w 292270" name="connsiteX271"/>
              <a:gd fmla="*/ 55075 h 336550" name="connsiteY271"/>
              <a:gd fmla="*/ 182814 w 292270" name="connsiteX272"/>
              <a:gd fmla="*/ 55075 h 336550" name="connsiteY272"/>
              <a:gd fmla="*/ 181500 w 292270" name="connsiteX273"/>
              <a:gd fmla="*/ 55075 h 336550" name="connsiteY273"/>
              <a:gd fmla="*/ 181500 w 292270" name="connsiteX274"/>
              <a:gd fmla="*/ 32550 h 336550" name="connsiteY274"/>
              <a:gd fmla="*/ 178872 w 292270" name="connsiteX275"/>
              <a:gd fmla="*/ 33875 h 336550" name="connsiteY275"/>
              <a:gd fmla="*/ 177557 w 292270" name="connsiteX276"/>
              <a:gd fmla="*/ 33875 h 336550" name="connsiteY276"/>
              <a:gd fmla="*/ 176243 w 292270" name="connsiteX277"/>
              <a:gd fmla="*/ 33875 h 336550" name="connsiteY277"/>
              <a:gd fmla="*/ 176243 w 292270" name="connsiteX278"/>
              <a:gd fmla="*/ 31225 h 336550" name="connsiteY278"/>
              <a:gd fmla="*/ 176243 w 292270" name="connsiteX279"/>
              <a:gd fmla="*/ 29900 h 336550" name="connsiteY279"/>
              <a:gd fmla="*/ 177557 w 292270" name="connsiteX280"/>
              <a:gd fmla="*/ 29900 h 336550" name="connsiteY280"/>
              <a:gd fmla="*/ 168358 w 292270" name="connsiteX281"/>
              <a:gd fmla="*/ 28575 h 336550" name="connsiteY281"/>
              <a:gd fmla="*/ 172301 w 292270" name="connsiteX282"/>
              <a:gd fmla="*/ 40500 h 336550" name="connsiteY282"/>
              <a:gd fmla="*/ 161787 w 292270" name="connsiteX283"/>
              <a:gd fmla="*/ 56400 h 336550" name="connsiteY283"/>
              <a:gd fmla="*/ 151274 w 292270" name="connsiteX284"/>
              <a:gd fmla="*/ 40500 h 336550" name="connsiteY284"/>
              <a:gd fmla="*/ 156531 w 292270" name="connsiteX285"/>
              <a:gd fmla="*/ 28575 h 336550" name="connsiteY285"/>
              <a:gd fmla="*/ 144703 w 292270" name="connsiteX286"/>
              <a:gd fmla="*/ 28575 h 336550" name="connsiteY286"/>
              <a:gd fmla="*/ 164533 w 292270" name="connsiteX287"/>
              <a:gd fmla="*/ 0 h 336550" name="connsiteY287"/>
              <a:gd fmla="*/ 266895 w 292270" name="connsiteX288"/>
              <a:gd fmla="*/ 48642 h 336550" name="connsiteY288"/>
              <a:gd fmla="*/ 291829 w 292270" name="connsiteX289"/>
              <a:gd fmla="*/ 130150 h 336550" name="connsiteY289"/>
              <a:gd fmla="*/ 269520 w 292270" name="connsiteX290"/>
              <a:gd fmla="*/ 206400 h 336550" name="connsiteY290"/>
              <a:gd fmla="*/ 257709 w 292270" name="connsiteX291"/>
              <a:gd fmla="*/ 324718 h 336550" name="connsiteY291"/>
              <a:gd fmla="*/ 256396 w 292270" name="connsiteX292"/>
              <a:gd fmla="*/ 332606 h 336550" name="connsiteY292"/>
              <a:gd fmla="*/ 249835 w 292270" name="connsiteX293"/>
              <a:gd fmla="*/ 336550 h 336550" name="connsiteY293"/>
              <a:gd fmla="*/ 105478 w 292270" name="connsiteX294"/>
              <a:gd fmla="*/ 336550 h 336550" name="connsiteY294"/>
              <a:gd fmla="*/ 97604 w 292270" name="connsiteX295"/>
              <a:gd fmla="*/ 331292 h 336550" name="connsiteY295"/>
              <a:gd fmla="*/ 96292 w 292270" name="connsiteX296"/>
              <a:gd fmla="*/ 315516 h 336550" name="connsiteY296"/>
              <a:gd fmla="*/ 96292 w 292270" name="connsiteX297"/>
              <a:gd fmla="*/ 312887 h 336550" name="connsiteY297"/>
              <a:gd fmla="*/ 71357 w 292270" name="connsiteX298"/>
              <a:gd fmla="*/ 294481 h 336550" name="connsiteY298"/>
              <a:gd fmla="*/ 31987 w 292270" name="connsiteX299"/>
              <a:gd fmla="*/ 278706 h 336550" name="connsiteY299"/>
              <a:gd fmla="*/ 25426 w 292270" name="connsiteX300"/>
              <a:gd fmla="*/ 236637 h 336550" name="connsiteY300"/>
              <a:gd fmla="*/ 21489 w 292270" name="connsiteX301"/>
              <a:gd fmla="*/ 209029 h 336550" name="connsiteY301"/>
              <a:gd fmla="*/ 16239 w 292270" name="connsiteX302"/>
              <a:gd fmla="*/ 205085 h 336550" name="connsiteY302"/>
              <a:gd fmla="*/ 491 w 292270" name="connsiteX303"/>
              <a:gd fmla="*/ 191939 h 336550" name="connsiteY303"/>
              <a:gd fmla="*/ 4428 w 292270" name="connsiteX304"/>
              <a:gd fmla="*/ 177478 h 336550" name="connsiteY304"/>
              <a:gd fmla="*/ 24113 w 292270" name="connsiteX305"/>
              <a:gd fmla="*/ 126206 h 336550" name="connsiteY305"/>
              <a:gd fmla="*/ 29363 w 292270" name="connsiteX306"/>
              <a:gd fmla="*/ 97284 h 336550" name="connsiteY306"/>
              <a:gd fmla="*/ 81856 w 292270" name="connsiteX307"/>
              <a:gd fmla="*/ 26293 h 336550" name="connsiteY307"/>
              <a:gd fmla="*/ 164533 w 292270" name="connsiteX308"/>
              <a:gd fmla="*/ 0 h 336550" name="connsiteY3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b="b" l="l" r="r" t="t"/>
            <a:pathLst>
              <a:path h="336550" w="29227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7"/>
          <p:cNvSpPr/>
          <p:nvPr/>
        </p:nvSpPr>
        <p:spPr>
          <a:xfrm>
            <a:off x="6945035" y="4778792"/>
            <a:ext cx="526032" cy="544286"/>
          </a:xfrm>
          <a:custGeom>
            <a:gdLst>
              <a:gd fmla="*/ 94055 w 317452" name="connsiteX0"/>
              <a:gd fmla="*/ 135965 h 328468" name="connsiteY0"/>
              <a:gd fmla="*/ 94407 w 317452" name="connsiteX1"/>
              <a:gd fmla="*/ 136055 h 328468" name="connsiteY1"/>
              <a:gd fmla="*/ 104825 w 317452" name="connsiteX2"/>
              <a:gd fmla="*/ 158537 h 328468" name="connsiteY2"/>
              <a:gd fmla="*/ 106109 w 317452" name="connsiteX3"/>
              <a:gd fmla="*/ 161308 h 328468" name="connsiteY3"/>
              <a:gd fmla="*/ 98162 w 317452" name="connsiteX4"/>
              <a:gd fmla="*/ 160053 h 328468" name="connsiteY4"/>
              <a:gd fmla="*/ 96849 w 317452" name="connsiteX5"/>
              <a:gd fmla="*/ 160053 h 328468" name="connsiteY5"/>
              <a:gd fmla="*/ 92911 w 317452" name="connsiteX6"/>
              <a:gd fmla="*/ 137630 h 328468" name="connsiteY6"/>
              <a:gd fmla="*/ 93506 w 317452" name="connsiteX7"/>
              <a:gd fmla="*/ 136765 h 328468" name="connsiteY7"/>
              <a:gd fmla="*/ 39496 w 317452" name="connsiteX8"/>
              <a:gd fmla="*/ 115887 h 328468" name="connsiteY8"/>
              <a:gd fmla="*/ 51437 w 317452" name="connsiteX9"/>
              <a:gd fmla="*/ 165488 h 328468" name="connsiteY9"/>
              <a:gd fmla="*/ 48784 w 317452" name="connsiteX10"/>
              <a:gd fmla="*/ 166793 h 328468" name="connsiteY10"/>
              <a:gd fmla="*/ 47457 w 317452" name="connsiteX11"/>
              <a:gd fmla="*/ 170709 h 328468" name="connsiteY11"/>
              <a:gd fmla="*/ 48784 w 317452" name="connsiteX12"/>
              <a:gd fmla="*/ 173319 h 328468" name="connsiteY12"/>
              <a:gd fmla="*/ 52764 w 317452" name="connsiteX13"/>
              <a:gd fmla="*/ 175930 h 328468" name="connsiteY13"/>
              <a:gd fmla="*/ 55418 w 317452" name="connsiteX14"/>
              <a:gd fmla="*/ 174625 h 328468" name="connsiteY14"/>
              <a:gd fmla="*/ 87263 w 317452" name="connsiteX15"/>
              <a:gd fmla="*/ 216393 h 328468" name="connsiteY15"/>
              <a:gd fmla="*/ 55418 w 317452" name="connsiteX16"/>
              <a:gd fmla="*/ 230752 h 328468" name="connsiteY16"/>
              <a:gd fmla="*/ 38169 w 317452" name="connsiteX17"/>
              <a:gd fmla="*/ 224225 h 328468" name="connsiteY17"/>
              <a:gd fmla="*/ 1017 w 317452" name="connsiteX18"/>
              <a:gd fmla="*/ 147214 h 328468" name="connsiteY18"/>
              <a:gd fmla="*/ 7651 w 317452" name="connsiteX19"/>
              <a:gd fmla="*/ 128940 h 328468" name="connsiteY19"/>
              <a:gd fmla="*/ 39496 w 317452" name="connsiteX20"/>
              <a:gd fmla="*/ 115887 h 328468" name="connsiteY20"/>
              <a:gd fmla="*/ 63900 w 317452" name="connsiteX21"/>
              <a:gd fmla="*/ 106627 h 328468" name="connsiteY21"/>
              <a:gd fmla="*/ 71807 w 317452" name="connsiteX22"/>
              <a:gd fmla="*/ 114982 h 328468" name="connsiteY22"/>
              <a:gd fmla="*/ 81033 w 317452" name="connsiteX23"/>
              <a:gd fmla="*/ 133331 h 328468" name="connsiteY23"/>
              <a:gd fmla="*/ 87623 w 317452" name="connsiteX24"/>
              <a:gd fmla="*/ 130710 h 328468" name="connsiteY24"/>
              <a:gd fmla="*/ 95803 w 317452" name="connsiteX25"/>
              <a:gd fmla="*/ 133422 h 328468" name="connsiteY25"/>
              <a:gd fmla="*/ 94055 w 317452" name="connsiteX26"/>
              <a:gd fmla="*/ 135965 h 328468" name="connsiteY26"/>
              <a:gd fmla="*/ 89115 w 317452" name="connsiteX27"/>
              <a:gd fmla="*/ 134702 h 328468" name="connsiteY27"/>
              <a:gd fmla="*/ 83823 w 317452" name="connsiteX28"/>
              <a:gd fmla="*/ 137407 h 328468" name="connsiteY28"/>
              <a:gd fmla="*/ 82500 w 317452" name="connsiteX29"/>
              <a:gd fmla="*/ 137407 h 328468" name="connsiteY29"/>
              <a:gd fmla="*/ 97053 w 317452" name="connsiteX30"/>
              <a:gd fmla="*/ 169863 h 328468" name="connsiteY30"/>
              <a:gd fmla="*/ 98375 w 317452" name="connsiteX31"/>
              <a:gd fmla="*/ 169863 h 328468" name="connsiteY31"/>
              <a:gd fmla="*/ 103667 w 317452" name="connsiteX32"/>
              <a:gd fmla="*/ 167158 h 328468" name="connsiteY32"/>
              <a:gd fmla="*/ 106313 w 317452" name="connsiteX33"/>
              <a:gd fmla="*/ 161749 h 328468" name="connsiteY33"/>
              <a:gd fmla="*/ 106109 w 317452" name="connsiteX34"/>
              <a:gd fmla="*/ 161308 h 328468" name="connsiteY34"/>
              <a:gd fmla="*/ 109648 w 317452" name="connsiteX35"/>
              <a:gd fmla="*/ 161866 h 328468" name="connsiteY35"/>
              <a:gd fmla="*/ 110272 w 317452" name="connsiteX36"/>
              <a:gd fmla="*/ 161402 h 328468" name="connsiteY36"/>
              <a:gd fmla="*/ 110522 w 317452" name="connsiteX37"/>
              <a:gd fmla="*/ 164622 h 328468" name="connsiteY37"/>
              <a:gd fmla="*/ 106074 w 317452" name="connsiteX38"/>
              <a:gd fmla="*/ 170028 h 328468" name="connsiteY38"/>
              <a:gd fmla="*/ 99484 w 317452" name="connsiteX39"/>
              <a:gd fmla="*/ 172650 h 328468" name="connsiteY39"/>
              <a:gd fmla="*/ 107391 w 317452" name="connsiteX40"/>
              <a:gd fmla="*/ 192309 h 328468" name="connsiteY40"/>
              <a:gd fmla="*/ 100802 w 317452" name="connsiteX41"/>
              <a:gd fmla="*/ 211968 h 328468" name="connsiteY41"/>
              <a:gd fmla="*/ 91576 w 317452" name="connsiteX42"/>
              <a:gd fmla="*/ 215900 h 328468" name="connsiteY42"/>
              <a:gd fmla="*/ 59946 w 317452" name="connsiteX43"/>
              <a:gd fmla="*/ 172650 h 328468" name="connsiteY43"/>
              <a:gd fmla="*/ 62582 w 317452" name="connsiteX44"/>
              <a:gd fmla="*/ 171339 h 328468" name="connsiteY44"/>
              <a:gd fmla="*/ 63900 w 317452" name="connsiteX45"/>
              <a:gd fmla="*/ 166097 h 328468" name="connsiteY45"/>
              <a:gd fmla="*/ 62582 w 317452" name="connsiteX46"/>
              <a:gd fmla="*/ 163475 h 328468" name="connsiteY46"/>
              <a:gd fmla="*/ 58628 w 317452" name="connsiteX47"/>
              <a:gd fmla="*/ 162165 h 328468" name="connsiteY47"/>
              <a:gd fmla="*/ 54674 w 317452" name="connsiteX48"/>
              <a:gd fmla="*/ 163475 h 328468" name="connsiteY48"/>
              <a:gd fmla="*/ 42813 w 317452" name="connsiteX49"/>
              <a:gd fmla="*/ 111051 h 328468" name="connsiteY49"/>
              <a:gd fmla="*/ 52038 w 317452" name="connsiteX50"/>
              <a:gd fmla="*/ 107119 h 328468" name="connsiteY50"/>
              <a:gd fmla="*/ 63900 w 317452" name="connsiteX51"/>
              <a:gd fmla="*/ 106627 h 328468" name="connsiteY51"/>
              <a:gd fmla="*/ 221560 w 317452" name="connsiteX52"/>
              <a:gd fmla="*/ 67725 h 328468" name="connsiteY52"/>
              <a:gd fmla="*/ 239938 w 317452" name="connsiteX53"/>
              <a:gd fmla="*/ 67725 h 328468" name="connsiteY53"/>
              <a:gd fmla="*/ 249127 w 317452" name="connsiteX54"/>
              <a:gd fmla="*/ 90147 h 328468" name="connsiteY54"/>
              <a:gd fmla="*/ 249127 w 317452" name="connsiteX55"/>
              <a:gd fmla="*/ 99380 h 328468" name="connsiteY55"/>
              <a:gd fmla="*/ 259629 w 317452" name="connsiteX56"/>
              <a:gd fmla="*/ 162691 h 328468" name="connsiteY56"/>
              <a:gd fmla="*/ 300324 w 317452" name="connsiteX57"/>
              <a:gd fmla="*/ 193027 h 328468" name="connsiteY57"/>
              <a:gd fmla="*/ 304262 w 317452" name="connsiteX58"/>
              <a:gd fmla="*/ 215450 h 328468" name="connsiteY58"/>
              <a:gd fmla="*/ 283258 w 317452" name="connsiteX59"/>
              <a:gd fmla="*/ 219407 h 328468" name="connsiteY59"/>
              <a:gd fmla="*/ 281946 w 317452" name="connsiteX60"/>
              <a:gd fmla="*/ 218088 h 328468" name="connsiteY60"/>
              <a:gd fmla="*/ 236000 w 317452" name="connsiteX61"/>
              <a:gd fmla="*/ 185113 h 328468" name="connsiteY61"/>
              <a:gd fmla="*/ 229436 w 317452" name="connsiteX62"/>
              <a:gd fmla="*/ 174562 h 328468" name="connsiteY62"/>
              <a:gd fmla="*/ 224185 w 317452" name="connsiteX63"/>
              <a:gd fmla="*/ 145544 h 328468" name="connsiteY63"/>
              <a:gd fmla="*/ 196617 w 317452" name="connsiteX64"/>
              <a:gd fmla="*/ 194346 h 328468" name="connsiteY64"/>
              <a:gd fmla="*/ 229436 w 317452" name="connsiteX65"/>
              <a:gd fmla="*/ 243148 h 328468" name="connsiteY65"/>
              <a:gd fmla="*/ 230749 w 317452" name="connsiteX66"/>
              <a:gd fmla="*/ 265571 h 328468" name="connsiteY66"/>
              <a:gd fmla="*/ 195305 w 317452" name="connsiteX67"/>
              <a:gd fmla="*/ 318329 h 328468" name="connsiteY67"/>
              <a:gd fmla="*/ 169050 w 317452" name="connsiteX68"/>
              <a:gd fmla="*/ 323605 h 328468" name="connsiteY68"/>
              <a:gd fmla="*/ 167737 w 317452" name="connsiteX69"/>
              <a:gd fmla="*/ 323605 h 328468" name="connsiteY69"/>
              <a:gd fmla="*/ 162486 w 317452" name="connsiteX70"/>
              <a:gd fmla="*/ 297226 h 328468" name="connsiteY70"/>
              <a:gd fmla="*/ 191366 w 317452" name="connsiteX71"/>
              <a:gd fmla="*/ 255019 h 328468" name="connsiteY71"/>
              <a:gd fmla="*/ 167737 w 317452" name="connsiteX72"/>
              <a:gd fmla="*/ 220726 h 328468" name="connsiteY72"/>
              <a:gd fmla="*/ 70594 w 317452" name="connsiteX73"/>
              <a:gd fmla="*/ 322286 h 328468" name="connsiteY73"/>
              <a:gd fmla="*/ 46965 w 317452" name="connsiteX74"/>
              <a:gd fmla="*/ 326243 h 328468" name="connsiteY74"/>
              <a:gd fmla="*/ 44339 w 317452" name="connsiteX75"/>
              <a:gd fmla="*/ 322286 h 328468" name="connsiteY75"/>
              <a:gd fmla="*/ 43027 w 317452" name="connsiteX76"/>
              <a:gd fmla="*/ 295907 h 328468" name="connsiteY76"/>
              <a:gd fmla="*/ 144108 w 317452" name="connsiteX77"/>
              <a:gd fmla="*/ 189070 h 328468" name="connsiteY77"/>
              <a:gd fmla="*/ 148046 w 317452" name="connsiteX78"/>
              <a:gd fmla="*/ 177200 h 328468" name="connsiteY78"/>
              <a:gd fmla="*/ 190054 w 317452" name="connsiteX79"/>
              <a:gd fmla="*/ 103337 h 328468" name="connsiteY79"/>
              <a:gd fmla="*/ 151984 w 317452" name="connsiteX80"/>
              <a:gd fmla="*/ 107294 h 328468" name="connsiteY80"/>
              <a:gd fmla="*/ 119166 w 317452" name="connsiteX81"/>
              <a:gd fmla="*/ 154777 h 328468" name="connsiteY81"/>
              <a:gd fmla="*/ 110272 w 317452" name="connsiteX82"/>
              <a:gd fmla="*/ 161402 h 328468" name="connsiteY82"/>
              <a:gd fmla="*/ 110027 w 317452" name="connsiteX83"/>
              <a:gd fmla="*/ 158233 h 328468" name="connsiteY83"/>
              <a:gd fmla="*/ 99484 w 317452" name="connsiteX84"/>
              <a:gd fmla="*/ 134642 h 328468" name="connsiteY84"/>
              <a:gd fmla="*/ 95803 w 317452" name="connsiteX85"/>
              <a:gd fmla="*/ 133422 h 328468" name="connsiteY85"/>
              <a:gd fmla="*/ 97670 w 317452" name="connsiteX86"/>
              <a:gd fmla="*/ 130706 h 328468" name="connsiteY86"/>
              <a:gd fmla="*/ 130980 w 317452" name="connsiteX87"/>
              <a:gd fmla="*/ 82234 h 328468" name="connsiteY87"/>
              <a:gd fmla="*/ 141482 w 317452" name="connsiteX88"/>
              <a:gd fmla="*/ 75639 h 328468" name="connsiteY88"/>
              <a:gd fmla="*/ 221560 w 317452" name="connsiteX89"/>
              <a:gd fmla="*/ 67725 h 328468" name="connsiteY89"/>
              <a:gd fmla="*/ 276970 w 317452" name="connsiteX90"/>
              <a:gd fmla="*/ 0 h 328468" name="connsiteY90"/>
              <a:gd fmla="*/ 317452 w 317452" name="connsiteX91"/>
              <a:gd fmla="*/ 39688 h 328468" name="connsiteY91"/>
              <a:gd fmla="*/ 276970 w 317452" name="connsiteX92"/>
              <a:gd fmla="*/ 79376 h 328468" name="connsiteY92"/>
              <a:gd fmla="*/ 236488 w 317452" name="connsiteX93"/>
              <a:gd fmla="*/ 39688 h 328468" name="connsiteY93"/>
              <a:gd fmla="*/ 276970 w 317452" name="connsiteX94"/>
              <a:gd fmla="*/ 0 h 328468" name="connsiteY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b="b" l="l" r="r" t="t"/>
            <a:pathLst>
              <a:path h="328468" w="317452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189191" y="4039249"/>
            <a:ext cx="2577123" cy="1165154"/>
            <a:chOff x="6631302" y="1678126"/>
            <a:chExt cx="2577123" cy="1165154"/>
          </a:xfrm>
        </p:grpSpPr>
        <p:sp>
          <p:nvSpPr>
            <p:cNvPr id="25" name="矩形 24"/>
            <p:cNvSpPr/>
            <p:nvPr/>
          </p:nvSpPr>
          <p:spPr>
            <a:xfrm>
              <a:off x="6631303" y="2030749"/>
              <a:ext cx="2577123" cy="8046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631302" y="1678126"/>
              <a:ext cx="2241974" cy="396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00630" y="4039249"/>
            <a:ext cx="2602178" cy="1165154"/>
            <a:chOff x="6968903" y="1678126"/>
            <a:chExt cx="2602178" cy="1165154"/>
          </a:xfrm>
        </p:grpSpPr>
        <p:sp>
          <p:nvSpPr>
            <p:cNvPr id="28" name="矩形 27"/>
            <p:cNvSpPr/>
            <p:nvPr/>
          </p:nvSpPr>
          <p:spPr>
            <a:xfrm>
              <a:off x="6968903" y="2030749"/>
              <a:ext cx="2602178" cy="8046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329106" y="1678126"/>
              <a:ext cx="2241974" cy="396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r"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79887" y="1721756"/>
            <a:ext cx="7359200" cy="670411"/>
            <a:chOff x="4239571" y="1678126"/>
            <a:chExt cx="7359200" cy="670411"/>
          </a:xfrm>
        </p:grpSpPr>
        <p:sp>
          <p:nvSpPr>
            <p:cNvPr id="31" name="矩形 30"/>
            <p:cNvSpPr/>
            <p:nvPr/>
          </p:nvSpPr>
          <p:spPr>
            <a:xfrm>
              <a:off x="4239571" y="2033579"/>
              <a:ext cx="7359200" cy="3291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798183" y="1678126"/>
              <a:ext cx="2241974" cy="3962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02</a:t>
            </a:r>
          </a:p>
        </p:txBody>
      </p:sp>
      <p:sp>
        <p:nvSpPr>
          <p:cNvPr id="35" name="矩形 34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执行策略说明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25400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308913" cy="33465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03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市场调研分析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1902000" y="4311015"/>
            <a:ext cx="6096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/>
              <a:t>根据自己的需要添加适当的文字，此处添加详细文本描述，建议与标题相关尽量简洁... ...</a:t>
            </a:r>
          </a:p>
        </p:txBody>
      </p:sp>
    </p:spTree>
    <p:extLst>
      <p:ext uri="{BB962C8B-B14F-4D97-AF65-F5344CB8AC3E}">
        <p14:creationId val="26497552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3"/>
          <p:cNvCxnSpPr/>
          <p:nvPr/>
        </p:nvCxnSpPr>
        <p:spPr>
          <a:xfrm>
            <a:off x="3700656" y="2457297"/>
            <a:ext cx="6567477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íšľíde"/>
          <p:cNvSpPr/>
          <p:nvPr/>
        </p:nvSpPr>
        <p:spPr>
          <a:xfrm>
            <a:off x="4055592" y="2185781"/>
            <a:ext cx="543029" cy="543034"/>
          </a:xfrm>
          <a:prstGeom prst="ellipse">
            <a:avLst/>
          </a:prstGeom>
          <a:solidFill>
            <a:srgbClr val="0F802E"/>
          </a:solidFill>
          <a:ln w="38100">
            <a:solidFill>
              <a:schemeClr val="bg1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Q1</a:t>
            </a:r>
          </a:p>
        </p:txBody>
      </p:sp>
      <p:sp>
        <p:nvSpPr>
          <p:cNvPr id="5" name="íŝ1ïḓe"/>
          <p:cNvSpPr/>
          <p:nvPr/>
        </p:nvSpPr>
        <p:spPr>
          <a:xfrm>
            <a:off x="5828406" y="2185781"/>
            <a:ext cx="543029" cy="543034"/>
          </a:xfrm>
          <a:prstGeom prst="ellipse">
            <a:avLst/>
          </a:prstGeom>
          <a:solidFill>
            <a:srgbClr val="A4CC41"/>
          </a:solidFill>
          <a:ln w="38100">
            <a:solidFill>
              <a:schemeClr val="bg1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Q2</a:t>
            </a:r>
          </a:p>
        </p:txBody>
      </p:sp>
      <p:sp>
        <p:nvSpPr>
          <p:cNvPr id="6" name="iSlïḑé"/>
          <p:cNvSpPr/>
          <p:nvPr/>
        </p:nvSpPr>
        <p:spPr>
          <a:xfrm>
            <a:off x="7601220" y="2185781"/>
            <a:ext cx="543029" cy="543034"/>
          </a:xfrm>
          <a:prstGeom prst="ellipse">
            <a:avLst/>
          </a:prstGeom>
          <a:solidFill>
            <a:srgbClr val="0F802E"/>
          </a:solidFill>
          <a:ln w="38100">
            <a:solidFill>
              <a:schemeClr val="bg1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Q3</a:t>
            </a:r>
          </a:p>
        </p:txBody>
      </p:sp>
      <p:sp>
        <p:nvSpPr>
          <p:cNvPr id="7" name="iṣ1iḓê"/>
          <p:cNvSpPr/>
          <p:nvPr/>
        </p:nvSpPr>
        <p:spPr>
          <a:xfrm>
            <a:off x="9374034" y="2185781"/>
            <a:ext cx="543029" cy="543033"/>
          </a:xfrm>
          <a:prstGeom prst="ellipse">
            <a:avLst/>
          </a:prstGeom>
          <a:solidFill>
            <a:srgbClr val="A4CC41"/>
          </a:solidFill>
          <a:ln w="38100">
            <a:solidFill>
              <a:schemeClr val="bg1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Q4</a:t>
            </a:r>
          </a:p>
        </p:txBody>
      </p:sp>
      <p:cxnSp>
        <p:nvCxnSpPr>
          <p:cNvPr id="8" name="直接连接符 8"/>
          <p:cNvCxnSpPr/>
          <p:nvPr/>
        </p:nvCxnSpPr>
        <p:spPr>
          <a:xfrm flipH="1">
            <a:off x="5156241" y="2799238"/>
            <a:ext cx="0" cy="867148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9"/>
          <p:cNvCxnSpPr/>
          <p:nvPr/>
        </p:nvCxnSpPr>
        <p:spPr>
          <a:xfrm flipH="1">
            <a:off x="6954664" y="2799238"/>
            <a:ext cx="0" cy="867148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0"/>
          <p:cNvCxnSpPr/>
          <p:nvPr/>
        </p:nvCxnSpPr>
        <p:spPr>
          <a:xfrm flipH="1">
            <a:off x="8753088" y="2799238"/>
            <a:ext cx="0" cy="867148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627017" y="4298092"/>
            <a:ext cx="665529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672870" y="2845930"/>
            <a:ext cx="143622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3" name="矩形 12"/>
          <p:cNvSpPr/>
          <p:nvPr/>
        </p:nvSpPr>
        <p:spPr>
          <a:xfrm>
            <a:off x="5437334" y="2845930"/>
            <a:ext cx="143622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4" name="矩形 13"/>
          <p:cNvSpPr/>
          <p:nvPr/>
        </p:nvSpPr>
        <p:spPr>
          <a:xfrm>
            <a:off x="7215887" y="2845930"/>
            <a:ext cx="143622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5" name="矩形 14"/>
          <p:cNvSpPr/>
          <p:nvPr/>
        </p:nvSpPr>
        <p:spPr>
          <a:xfrm>
            <a:off x="8927438" y="2845930"/>
            <a:ext cx="143622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03</a:t>
            </a:r>
          </a:p>
        </p:txBody>
      </p:sp>
      <p:sp>
        <p:nvSpPr>
          <p:cNvPr id="19" name="矩形 18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市场调研分析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9201" y="1723642"/>
            <a:ext cx="2548408" cy="398772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14631" y="1810680"/>
            <a:ext cx="5017594" cy="3540708"/>
            <a:chOff x="1092920" y="1949422"/>
            <a:chExt cx="5821026" cy="4107657"/>
          </a:xfrm>
        </p:grpSpPr>
        <p:sp>
          <p:nvSpPr>
            <p:cNvPr id="31" name="TextBox 12"/>
            <p:cNvSpPr txBox="1"/>
            <p:nvPr/>
          </p:nvSpPr>
          <p:spPr>
            <a:xfrm>
              <a:off x="1527245" y="5738531"/>
              <a:ext cx="1208181" cy="3659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7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第1季度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092920" y="5113500"/>
              <a:ext cx="374417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2906344" y="5738531"/>
              <a:ext cx="1208181" cy="3659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7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第2季度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4266774" y="5738531"/>
              <a:ext cx="1208181" cy="3659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7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第3季度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5627206" y="5738531"/>
              <a:ext cx="1208181" cy="3659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7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第4季度</a:t>
              </a: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1092921" y="4661488"/>
              <a:ext cx="352793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1092921" y="4209478"/>
              <a:ext cx="393799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300</a:t>
              </a:r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1092921" y="3757464"/>
              <a:ext cx="434325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400</a:t>
              </a: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1092921" y="3305454"/>
              <a:ext cx="352793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500</a:t>
              </a:r>
            </a:p>
          </p:txBody>
        </p:sp>
        <p:sp>
          <p:nvSpPr>
            <p:cNvPr id="40" name="TextBox 21"/>
            <p:cNvSpPr txBox="1"/>
            <p:nvPr/>
          </p:nvSpPr>
          <p:spPr>
            <a:xfrm>
              <a:off x="1092921" y="2853444"/>
              <a:ext cx="352793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600</a:t>
              </a:r>
            </a:p>
          </p:txBody>
        </p:sp>
        <p:sp>
          <p:nvSpPr>
            <p:cNvPr id="41" name="TextBox 22"/>
            <p:cNvSpPr txBox="1"/>
            <p:nvPr/>
          </p:nvSpPr>
          <p:spPr>
            <a:xfrm>
              <a:off x="1092921" y="2393785"/>
              <a:ext cx="352793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700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445714" y="2034246"/>
              <a:ext cx="5468232" cy="3616089"/>
              <a:chOff x="1126939" y="1350372"/>
              <a:chExt cx="4464496" cy="2952328"/>
            </a:xfrm>
          </p:grpSpPr>
          <p:cxnSp>
            <p:nvCxnSpPr>
              <p:cNvPr id="43" name="直接连接符 3"/>
              <p:cNvCxnSpPr/>
              <p:nvPr/>
            </p:nvCxnSpPr>
            <p:spPr>
              <a:xfrm>
                <a:off x="1126939" y="4302700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5"/>
              <p:cNvCxnSpPr/>
              <p:nvPr/>
            </p:nvCxnSpPr>
            <p:spPr>
              <a:xfrm>
                <a:off x="1126939" y="3933659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6"/>
              <p:cNvCxnSpPr/>
              <p:nvPr/>
            </p:nvCxnSpPr>
            <p:spPr>
              <a:xfrm>
                <a:off x="1126939" y="3564618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7"/>
              <p:cNvCxnSpPr/>
              <p:nvPr/>
            </p:nvCxnSpPr>
            <p:spPr>
              <a:xfrm>
                <a:off x="1126939" y="3195577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8"/>
              <p:cNvCxnSpPr/>
              <p:nvPr/>
            </p:nvCxnSpPr>
            <p:spPr>
              <a:xfrm>
                <a:off x="1126939" y="2826536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9"/>
              <p:cNvCxnSpPr/>
              <p:nvPr/>
            </p:nvCxnSpPr>
            <p:spPr>
              <a:xfrm>
                <a:off x="1126939" y="2457495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10"/>
              <p:cNvCxnSpPr/>
              <p:nvPr/>
            </p:nvCxnSpPr>
            <p:spPr>
              <a:xfrm>
                <a:off x="1126939" y="2088454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11"/>
              <p:cNvCxnSpPr/>
              <p:nvPr/>
            </p:nvCxnSpPr>
            <p:spPr>
              <a:xfrm>
                <a:off x="1126939" y="1719413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23"/>
              <p:cNvCxnSpPr/>
              <p:nvPr/>
            </p:nvCxnSpPr>
            <p:spPr>
              <a:xfrm>
                <a:off x="1126939" y="1350372"/>
                <a:ext cx="4464496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24"/>
            <p:cNvSpPr txBox="1"/>
            <p:nvPr/>
          </p:nvSpPr>
          <p:spPr>
            <a:xfrm>
              <a:off x="1092921" y="1949422"/>
              <a:ext cx="352793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800</a:t>
              </a:r>
            </a:p>
          </p:txBody>
        </p:sp>
        <p:sp>
          <p:nvSpPr>
            <p:cNvPr id="53" name="TextBox 25"/>
            <p:cNvSpPr txBox="1"/>
            <p:nvPr/>
          </p:nvSpPr>
          <p:spPr>
            <a:xfrm>
              <a:off x="1092921" y="5565511"/>
              <a:ext cx="264592" cy="19448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just"/>
              <a:r>
                <a:rPr altLang="zh-CN"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868585" y="2938269"/>
              <a:ext cx="586978" cy="27120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765186" y="3842291"/>
              <a:ext cx="793776" cy="1808047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algn="l" blurRad="1016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216937" y="3842284"/>
              <a:ext cx="586978" cy="18080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113538" y="4379118"/>
              <a:ext cx="793776" cy="1271218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algn="l" blurRad="1016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577368" y="3390272"/>
              <a:ext cx="586978" cy="2260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473969" y="4147604"/>
              <a:ext cx="793776" cy="1502734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algn="l" blurRad="1016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945104" y="2486253"/>
              <a:ext cx="586978" cy="31640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841705" y="2736442"/>
              <a:ext cx="793776" cy="2913891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algn="l" blurRad="1016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9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矩形 21"/>
          <p:cNvSpPr>
            <a:spLocks noChangeArrowheads="1"/>
          </p:cNvSpPr>
          <p:nvPr/>
        </p:nvSpPr>
        <p:spPr bwMode="auto">
          <a:xfrm>
            <a:off x="7374761" y="2294849"/>
            <a:ext cx="170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3" name="矩形 22"/>
          <p:cNvSpPr>
            <a:spLocks noChangeArrowheads="1"/>
          </p:cNvSpPr>
          <p:nvPr/>
        </p:nvSpPr>
        <p:spPr bwMode="auto">
          <a:xfrm>
            <a:off x="7374761" y="2872557"/>
            <a:ext cx="317899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  <a:p>
            <a:pPr indent="-228600" marL="228600">
              <a:lnSpc>
                <a:spcPct val="150000"/>
              </a:lnSpc>
              <a:buFont typeface="+mj-ea"/>
              <a:buAutoNum type="circleNumDbPlain"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03</a:t>
            </a:r>
          </a:p>
        </p:txBody>
      </p:sp>
      <p:sp>
        <p:nvSpPr>
          <p:cNvPr id="67" name="矩形 66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市场调研分析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PA_椭圆 13"/>
          <p:cNvSpPr/>
          <p:nvPr>
            <p:custDataLst>
              <p:tags r:id="rId3"/>
            </p:custDataLst>
          </p:nvPr>
        </p:nvSpPr>
        <p:spPr>
          <a:xfrm rot="2687795">
            <a:off x="3887547" y="2796533"/>
            <a:ext cx="4432300" cy="1974851"/>
          </a:xfrm>
          <a:prstGeom prst="ellipse">
            <a:avLst/>
          </a:prstGeom>
          <a:noFill/>
          <a:ln w="19050">
            <a:solidFill>
              <a:srgbClr val="A4CC41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66" name="PA_椭圆 213"/>
          <p:cNvSpPr/>
          <p:nvPr>
            <p:custDataLst>
              <p:tags r:id="rId4"/>
            </p:custDataLst>
          </p:nvPr>
        </p:nvSpPr>
        <p:spPr>
          <a:xfrm rot="8087795">
            <a:off x="3873166" y="2796533"/>
            <a:ext cx="4432300" cy="1974851"/>
          </a:xfrm>
          <a:prstGeom prst="ellipse">
            <a:avLst/>
          </a:prstGeom>
          <a:noFill/>
          <a:ln w="19050">
            <a:solidFill>
              <a:srgbClr val="0F802E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67" name="PA_椭圆 214"/>
          <p:cNvSpPr/>
          <p:nvPr>
            <p:custDataLst>
              <p:tags r:id="rId5"/>
            </p:custDataLst>
          </p:nvPr>
        </p:nvSpPr>
        <p:spPr>
          <a:xfrm>
            <a:off x="6025911" y="4990474"/>
            <a:ext cx="155575" cy="155575"/>
          </a:xfrm>
          <a:prstGeom prst="ellipse">
            <a:avLst/>
          </a:prstGeom>
          <a:solidFill>
            <a:srgbClr val="A4CC41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8" name="PA_椭圆 215"/>
          <p:cNvSpPr/>
          <p:nvPr>
            <p:custDataLst>
              <p:tags r:id="rId6"/>
            </p:custDataLst>
          </p:nvPr>
        </p:nvSpPr>
        <p:spPr>
          <a:xfrm>
            <a:off x="6018213" y="2434767"/>
            <a:ext cx="155575" cy="155575"/>
          </a:xfrm>
          <a:prstGeom prst="ellipse">
            <a:avLst/>
          </a:prstGeom>
          <a:solidFill>
            <a:srgbClr val="A4CC41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69" name="PA_椭圆 217"/>
          <p:cNvSpPr/>
          <p:nvPr>
            <p:custDataLst>
              <p:tags r:id="rId7"/>
            </p:custDataLst>
          </p:nvPr>
        </p:nvSpPr>
        <p:spPr>
          <a:xfrm>
            <a:off x="7292974" y="3742865"/>
            <a:ext cx="155575" cy="155575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1" name="PA_文本框 219"/>
          <p:cNvSpPr txBox="1"/>
          <p:nvPr>
            <p:custDataLst>
              <p:tags r:id="rId8"/>
            </p:custDataLst>
          </p:nvPr>
        </p:nvSpPr>
        <p:spPr>
          <a:xfrm>
            <a:off x="4650871" y="2001645"/>
            <a:ext cx="889000" cy="1310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>
                <a:solidFill>
                  <a:srgbClr val="FF0000"/>
                </a:solidFill>
              </a14:hiddenLine>
            </a:ext>
          </a:extLst>
        </p:spPr>
        <p:txBody>
          <a:bodyPr bIns="45720" lIns="91440" rIns="91440" rtlCol="0" tIns="45720" wrap="square">
            <a:spAutoFit/>
          </a:bodyPr>
          <a:lstStyle/>
          <a:p>
            <a:r>
              <a:rPr altLang="zh-CN" lang="en-US" sz="8000">
                <a:solidFill>
                  <a:srgbClr val="0F802E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72" name="PA_文本框 220"/>
          <p:cNvSpPr txBox="1"/>
          <p:nvPr>
            <p:custDataLst>
              <p:tags r:id="rId9"/>
            </p:custDataLst>
          </p:nvPr>
        </p:nvSpPr>
        <p:spPr>
          <a:xfrm>
            <a:off x="6601329" y="2001269"/>
            <a:ext cx="889000" cy="1310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>
                <a:solidFill>
                  <a:srgbClr val="FF0000"/>
                </a:solidFill>
              </a14:hiddenLine>
            </a:ext>
          </a:extLst>
        </p:spPr>
        <p:txBody>
          <a:bodyPr bIns="45720" lIns="91440" rIns="91440" rtlCol="0" tIns="45720" wrap="square">
            <a:spAutoFit/>
          </a:bodyPr>
          <a:lstStyle/>
          <a:p>
            <a:r>
              <a:rPr altLang="zh-CN" lang="en-US" sz="8000">
                <a:solidFill>
                  <a:srgbClr val="0F802E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73" name="PA_文本框 221"/>
          <p:cNvSpPr txBox="1"/>
          <p:nvPr>
            <p:custDataLst>
              <p:tags r:id="rId10"/>
            </p:custDataLst>
          </p:nvPr>
        </p:nvSpPr>
        <p:spPr>
          <a:xfrm>
            <a:off x="4571510" y="4128961"/>
            <a:ext cx="792087" cy="1310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>
                <a:solidFill>
                  <a:srgbClr val="FF0000"/>
                </a:solidFill>
              </a14:hiddenLine>
            </a:ext>
          </a:extLst>
        </p:spPr>
        <p:txBody>
          <a:bodyPr bIns="45720" lIns="91440" rIns="91440" rtlCol="0" tIns="45720" wrap="square">
            <a:spAutoFit/>
          </a:bodyPr>
          <a:lstStyle/>
          <a:p>
            <a:r>
              <a:rPr altLang="zh-CN" lang="en-US" sz="8000">
                <a:solidFill>
                  <a:srgbClr val="0F802E"/>
                </a:solidFill>
                <a:cs typeface="+mn-ea"/>
                <a:sym typeface="+mn-lt"/>
              </a:rPr>
              <a:t>O</a:t>
            </a:r>
          </a:p>
        </p:txBody>
      </p:sp>
      <p:sp>
        <p:nvSpPr>
          <p:cNvPr id="74" name="PA_文本框 222"/>
          <p:cNvSpPr txBox="1"/>
          <p:nvPr>
            <p:custDataLst>
              <p:tags r:id="rId11"/>
            </p:custDataLst>
          </p:nvPr>
        </p:nvSpPr>
        <p:spPr>
          <a:xfrm>
            <a:off x="6843802" y="4220389"/>
            <a:ext cx="792087" cy="1310640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/>
          <a:p>
            <a:r>
              <a:rPr altLang="zh-CN" lang="en-US" sz="8000">
                <a:solidFill>
                  <a:srgbClr val="0F802E"/>
                </a:solidFill>
                <a:cs typeface="+mn-ea"/>
                <a:sym typeface="+mn-lt"/>
              </a:rPr>
              <a:t>T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161264" y="4082012"/>
            <a:ext cx="2784309" cy="1334661"/>
            <a:chOff x="3943969" y="2339562"/>
            <a:chExt cx="2133782" cy="1334662"/>
          </a:xfrm>
        </p:grpSpPr>
        <p:sp>
          <p:nvSpPr>
            <p:cNvPr id="76" name="文本框 29"/>
            <p:cNvSpPr txBox="1"/>
            <p:nvPr/>
          </p:nvSpPr>
          <p:spPr>
            <a:xfrm>
              <a:off x="3943971" y="2339563"/>
              <a:ext cx="213378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77" name="文本框 30"/>
            <p:cNvSpPr txBox="1"/>
            <p:nvPr/>
          </p:nvSpPr>
          <p:spPr>
            <a:xfrm>
              <a:off x="3943969" y="2750893"/>
              <a:ext cx="213378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161264" y="1901282"/>
            <a:ext cx="2784309" cy="1351095"/>
            <a:chOff x="3943969" y="2323128"/>
            <a:chExt cx="2133782" cy="1351094"/>
          </a:xfrm>
        </p:grpSpPr>
        <p:sp>
          <p:nvSpPr>
            <p:cNvPr id="79" name="文本框 32"/>
            <p:cNvSpPr txBox="1"/>
            <p:nvPr/>
          </p:nvSpPr>
          <p:spPr>
            <a:xfrm>
              <a:off x="3943971" y="2323128"/>
              <a:ext cx="213378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/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0" name="文本框 33"/>
            <p:cNvSpPr txBox="1"/>
            <p:nvPr/>
          </p:nvSpPr>
          <p:spPr>
            <a:xfrm>
              <a:off x="3943969" y="2750893"/>
              <a:ext cx="213378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208235" y="4082011"/>
            <a:ext cx="2784309" cy="1334662"/>
            <a:chOff x="3943969" y="2339561"/>
            <a:chExt cx="2133782" cy="1334662"/>
          </a:xfrm>
        </p:grpSpPr>
        <p:sp>
          <p:nvSpPr>
            <p:cNvPr id="82" name="文本框 36"/>
            <p:cNvSpPr txBox="1"/>
            <p:nvPr/>
          </p:nvSpPr>
          <p:spPr>
            <a:xfrm>
              <a:off x="3943970" y="2339561"/>
              <a:ext cx="213378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3" name="文本框 37"/>
            <p:cNvSpPr txBox="1"/>
            <p:nvPr/>
          </p:nvSpPr>
          <p:spPr>
            <a:xfrm>
              <a:off x="3943969" y="2750894"/>
              <a:ext cx="213378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208235" y="1901279"/>
            <a:ext cx="2784309" cy="1351096"/>
            <a:chOff x="3943969" y="2323127"/>
            <a:chExt cx="2133782" cy="1351095"/>
          </a:xfrm>
        </p:grpSpPr>
        <p:sp>
          <p:nvSpPr>
            <p:cNvPr id="85" name="文本框 39"/>
            <p:cNvSpPr txBox="1"/>
            <p:nvPr/>
          </p:nvSpPr>
          <p:spPr>
            <a:xfrm>
              <a:off x="3943970" y="2323127"/>
              <a:ext cx="213378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6" name="文本框 40"/>
            <p:cNvSpPr txBox="1"/>
            <p:nvPr/>
          </p:nvSpPr>
          <p:spPr>
            <a:xfrm>
              <a:off x="3943969" y="2750893"/>
              <a:ext cx="213378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根据自己的需要添加适当的文字，此处添加详细文本描述，建议与标题相关尽量简洁... ...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03</a:t>
            </a:r>
          </a:p>
        </p:txBody>
      </p:sp>
      <p:sp>
        <p:nvSpPr>
          <p:cNvPr id="26" name="矩形 25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市场调研分析</a:t>
            </a:r>
          </a:p>
        </p:txBody>
      </p:sp>
      <p:sp>
        <p:nvSpPr>
          <p:cNvPr id="27" name="PA_椭圆 217"/>
          <p:cNvSpPr/>
          <p:nvPr>
            <p:custDataLst>
              <p:tags r:id="rId12"/>
            </p:custDataLst>
          </p:nvPr>
        </p:nvSpPr>
        <p:spPr>
          <a:xfrm>
            <a:off x="4701645" y="3742865"/>
            <a:ext cx="155575" cy="155575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25400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308913" cy="33465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04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未来工作目标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1902000" y="4311015"/>
            <a:ext cx="6096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/>
              <a:t>根据自己的需要添加适当的文字，此处添加详细文本描述，建议与标题相关尽量简洁... ...</a:t>
            </a:r>
          </a:p>
        </p:txBody>
      </p:sp>
    </p:spTree>
    <p:extLst>
      <p:ext uri="{BB962C8B-B14F-4D97-AF65-F5344CB8AC3E}">
        <p14:creationId val="34810666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8"/>
          <p:cNvCxnSpPr/>
          <p:nvPr/>
        </p:nvCxnSpPr>
        <p:spPr>
          <a:xfrm flipH="1">
            <a:off x="3024780" y="1627382"/>
            <a:ext cx="0" cy="3938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2881406" y="1940073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F8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81406" y="2931369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81406" y="3922664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81406" y="4913960"/>
            <a:ext cx="286748" cy="2867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21053" y="1754784"/>
            <a:ext cx="2748908" cy="892986"/>
            <a:chOff x="922668" y="2796560"/>
            <a:chExt cx="2748908" cy="892986"/>
          </a:xfrm>
        </p:grpSpPr>
        <p:sp>
          <p:nvSpPr>
            <p:cNvPr id="11" name="文本框 10"/>
            <p:cNvSpPr txBox="1"/>
            <p:nvPr/>
          </p:nvSpPr>
          <p:spPr>
            <a:xfrm>
              <a:off x="922668" y="2796560"/>
              <a:ext cx="1554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0768" y="3154015"/>
              <a:ext cx="2710808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21053" y="2746079"/>
            <a:ext cx="2748908" cy="892986"/>
            <a:chOff x="922668" y="2796560"/>
            <a:chExt cx="2748908" cy="892986"/>
          </a:xfrm>
        </p:grpSpPr>
        <p:sp>
          <p:nvSpPr>
            <p:cNvPr id="14" name="文本框 13"/>
            <p:cNvSpPr txBox="1"/>
            <p:nvPr/>
          </p:nvSpPr>
          <p:spPr>
            <a:xfrm>
              <a:off x="922668" y="2796560"/>
              <a:ext cx="1554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0767" y="3154015"/>
              <a:ext cx="271080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21053" y="3740798"/>
            <a:ext cx="2748908" cy="892986"/>
            <a:chOff x="922668" y="2796560"/>
            <a:chExt cx="2748908" cy="892986"/>
          </a:xfrm>
        </p:grpSpPr>
        <p:sp>
          <p:nvSpPr>
            <p:cNvPr id="17" name="文本框 16"/>
            <p:cNvSpPr txBox="1"/>
            <p:nvPr/>
          </p:nvSpPr>
          <p:spPr>
            <a:xfrm>
              <a:off x="922668" y="2796560"/>
              <a:ext cx="1554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0767" y="3154015"/>
              <a:ext cx="271080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21053" y="4728670"/>
            <a:ext cx="2748908" cy="892986"/>
            <a:chOff x="922668" y="2796560"/>
            <a:chExt cx="2748908" cy="892986"/>
          </a:xfrm>
        </p:grpSpPr>
        <p:sp>
          <p:nvSpPr>
            <p:cNvPr id="20" name="文本框 19"/>
            <p:cNvSpPr txBox="1"/>
            <p:nvPr/>
          </p:nvSpPr>
          <p:spPr>
            <a:xfrm>
              <a:off x="922668" y="2796560"/>
              <a:ext cx="1554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0767" y="3154015"/>
              <a:ext cx="2710809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00630" y="1785939"/>
            <a:ext cx="1283076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b="1" lang="en-US" spc="300" sz="2800">
                <a:solidFill>
                  <a:srgbClr val="0F802E"/>
                </a:solidFill>
                <a:cs typeface="+mn-ea"/>
                <a:sym typeface="+mn-lt"/>
              </a:rPr>
              <a:t>2021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00630" y="2777235"/>
            <a:ext cx="1283076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b="1" lang="en-US" spc="300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0630" y="3768531"/>
            <a:ext cx="1283076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b="1" lang="en-US" spc="300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00630" y="4759827"/>
            <a:ext cx="1283076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b="1" lang="en-US" spc="300" sz="2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04</a:t>
            </a:r>
          </a:p>
        </p:txBody>
      </p:sp>
      <p:sp>
        <p:nvSpPr>
          <p:cNvPr id="32" name="矩形 31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未来工作目标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39451" y="2083447"/>
            <a:ext cx="3581177" cy="3404254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7"/>
          <p:cNvSpPr/>
          <p:nvPr/>
        </p:nvSpPr>
        <p:spPr>
          <a:xfrm>
            <a:off x="-100836" y="3186467"/>
            <a:ext cx="8189304" cy="1602252"/>
          </a:xfrm>
          <a:custGeom>
            <a:gdLst>
              <a:gd fmla="*/ 0 w 6781800" name="connsiteX0"/>
              <a:gd fmla="*/ 299838 h 1215160" name="connsiteY0"/>
              <a:gd fmla="*/ 2705100 w 6781800" name="connsiteX1"/>
              <a:gd fmla="*/ 52188 h 1215160" name="connsiteY1"/>
              <a:gd fmla="*/ 5619750 w 6781800" name="connsiteX2"/>
              <a:gd fmla="*/ 1195188 h 1215160" name="connsiteY2"/>
              <a:gd fmla="*/ 6781800 w 6781800" name="connsiteX3"/>
              <a:gd fmla="*/ 757038 h 1215160" name="connsiteY3"/>
              <a:gd fmla="*/ 0 w 6038850" name="connsiteX0-1"/>
              <a:gd fmla="*/ 299838 h 1304686" name="connsiteY0-2"/>
              <a:gd fmla="*/ 2705100 w 6038850" name="connsiteX1-3"/>
              <a:gd fmla="*/ 52188 h 1304686" name="connsiteY1-4"/>
              <a:gd fmla="*/ 5619750 w 6038850" name="connsiteX2-5"/>
              <a:gd fmla="*/ 1195188 h 1304686" name="connsiteY2-6"/>
              <a:gd fmla="*/ 6038850 w 6038850" name="connsiteX3-7"/>
              <a:gd fmla="*/ 1176138 h 1304686" name="connsiteY3-8"/>
              <a:gd fmla="*/ 0 w 6038850" name="connsiteX0-9"/>
              <a:gd fmla="*/ 287550 h 1218694" name="connsiteY0-10"/>
              <a:gd fmla="*/ 2705100 w 6038850" name="connsiteX1-11"/>
              <a:gd fmla="*/ 39900 h 1218694" name="connsiteY1-12"/>
              <a:gd fmla="*/ 4832350 w 6038850" name="connsiteX2-13"/>
              <a:gd fmla="*/ 1005100 h 1218694" name="connsiteY2-14"/>
              <a:gd fmla="*/ 6038850 w 6038850" name="connsiteX3-15"/>
              <a:gd fmla="*/ 1163850 h 1218694" name="connsiteY3-16"/>
              <a:gd fmla="*/ 0 w 6038850" name="connsiteX0-17"/>
              <a:gd fmla="*/ 287550 h 1225494" name="connsiteY0-18"/>
              <a:gd fmla="*/ 2705100 w 6038850" name="connsiteX1-19"/>
              <a:gd fmla="*/ 39900 h 1225494" name="connsiteY1-20"/>
              <a:gd fmla="*/ 4832350 w 6038850" name="connsiteX2-21"/>
              <a:gd fmla="*/ 1005100 h 1225494" name="connsiteY2-22"/>
              <a:gd fmla="*/ 6038850 w 6038850" name="connsiteX3-23"/>
              <a:gd fmla="*/ 1163850 h 1225494" name="connsiteY3-24"/>
              <a:gd fmla="*/ 0 w 6066351" name="connsiteX0-25"/>
              <a:gd fmla="*/ 287550 h 1183922" name="connsiteY0-26"/>
              <a:gd fmla="*/ 2705100 w 6066351" name="connsiteX1-27"/>
              <a:gd fmla="*/ 39900 h 1183922" name="connsiteY1-28"/>
              <a:gd fmla="*/ 4832350 w 6066351" name="connsiteX2-29"/>
              <a:gd fmla="*/ 1005100 h 1183922" name="connsiteY2-30"/>
              <a:gd fmla="*/ 6066351 w 6066351" name="connsiteX3-31"/>
              <a:gd fmla="*/ 1101974 h 1183922" name="connsiteY3-32"/>
              <a:gd fmla="*/ 0 w 6066351" name="connsiteX0-33"/>
              <a:gd fmla="*/ 287550 h 1204375" name="connsiteY0-34"/>
              <a:gd fmla="*/ 2705100 w 6066351" name="connsiteX1-35"/>
              <a:gd fmla="*/ 39900 h 1204375" name="connsiteY1-36"/>
              <a:gd fmla="*/ 4832350 w 6066351" name="connsiteX2-37"/>
              <a:gd fmla="*/ 1005100 h 1204375" name="connsiteY2-38"/>
              <a:gd fmla="*/ 6066351 w 6066351" name="connsiteX3-39"/>
              <a:gd fmla="*/ 1101974 h 1204375" name="connsiteY3-40"/>
              <a:gd fmla="*/ 0 w 6066351" name="connsiteX0-41"/>
              <a:gd fmla="*/ 287550 h 1204375" name="connsiteY0-42"/>
              <a:gd fmla="*/ 2705100 w 6066351" name="connsiteX1-43"/>
              <a:gd fmla="*/ 39900 h 1204375" name="connsiteY1-44"/>
              <a:gd fmla="*/ 4832350 w 6066351" name="connsiteX2-45"/>
              <a:gd fmla="*/ 1005100 h 1204375" name="connsiteY2-46"/>
              <a:gd fmla="*/ 6066351 w 6066351" name="connsiteX3-47"/>
              <a:gd fmla="*/ 1101974 h 1204375" name="connsiteY3-48"/>
              <a:gd fmla="*/ 0 w 6141978" name="connsiteX0-49"/>
              <a:gd fmla="*/ 315478 h 1197927" name="connsiteY0-50"/>
              <a:gd fmla="*/ 2780727 w 6141978" name="connsiteX1-51"/>
              <a:gd fmla="*/ 33452 h 1197927" name="connsiteY1-52"/>
              <a:gd fmla="*/ 4907977 w 6141978" name="connsiteX2-53"/>
              <a:gd fmla="*/ 998652 h 1197927" name="connsiteY2-54"/>
              <a:gd fmla="*/ 6141978 w 6141978" name="connsiteX3-55"/>
              <a:gd fmla="*/ 1095526 h 1197927" name="connsiteY3-56"/>
              <a:gd fmla="*/ 0 w 6141978" name="connsiteX0-57"/>
              <a:gd fmla="*/ 316169 h 1198618" name="connsiteY0-58"/>
              <a:gd fmla="*/ 2780727 w 6141978" name="connsiteX1-59"/>
              <a:gd fmla="*/ 34143 h 1198618" name="connsiteY1-60"/>
              <a:gd fmla="*/ 4907977 w 6141978" name="connsiteX2-61"/>
              <a:gd fmla="*/ 999343 h 1198618" name="connsiteY2-62"/>
              <a:gd fmla="*/ 6141978 w 6141978" name="connsiteX3-63"/>
              <a:gd fmla="*/ 1096217 h 1198618" name="connsiteY3-64"/>
              <a:gd fmla="*/ 0 w 6141978" name="connsiteX0-65"/>
              <a:gd fmla="*/ 318869 h 1201318" name="connsiteY0-66"/>
              <a:gd fmla="*/ 2780727 w 6141978" name="connsiteX1-67"/>
              <a:gd fmla="*/ 36843 h 1201318" name="connsiteY1-68"/>
              <a:gd fmla="*/ 4907977 w 6141978" name="connsiteX2-69"/>
              <a:gd fmla="*/ 1002043 h 1201318" name="connsiteY2-70"/>
              <a:gd fmla="*/ 6141978 w 6141978" name="connsiteX3-71"/>
              <a:gd fmla="*/ 1098917 h 1201318" name="connsiteY3-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b="b" l="l" r="r" t="t"/>
            <a:pathLst>
              <a:path h="1201318" w="6141978">
                <a:moveTo>
                  <a:pt x="0" y="318869"/>
                </a:moveTo>
                <a:cubicBezTo>
                  <a:pt x="746733" y="113556"/>
                  <a:pt x="1928355" y="-83894"/>
                  <a:pt x="2780727" y="36843"/>
                </a:cubicBezTo>
                <a:cubicBezTo>
                  <a:pt x="3633099" y="157580"/>
                  <a:pt x="4447602" y="755468"/>
                  <a:pt x="4907977" y="1002043"/>
                </a:cubicBezTo>
                <a:cubicBezTo>
                  <a:pt x="5368352" y="1221118"/>
                  <a:pt x="5836175" y="1268751"/>
                  <a:pt x="6141978" y="1098917"/>
                </a:cubicBezTo>
              </a:path>
            </a:pathLst>
          </a:custGeom>
          <a:ln cmpd="sng"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72583" y="3741746"/>
            <a:ext cx="1133095" cy="847569"/>
            <a:chOff x="6054436" y="2516682"/>
            <a:chExt cx="849821" cy="635481"/>
          </a:xfrm>
        </p:grpSpPr>
        <p:sp>
          <p:nvSpPr>
            <p:cNvPr id="5" name="Freeform 133"/>
            <p:cNvSpPr/>
            <p:nvPr/>
          </p:nvSpPr>
          <p:spPr bwMode="auto">
            <a:xfrm flipH="1" rot="2700000">
              <a:off x="6116557" y="2900581"/>
              <a:ext cx="189461" cy="313703"/>
            </a:xfrm>
            <a:custGeom>
              <a:gdLst>
                <a:gd fmla="*/ 7566 w 397" name="T0"/>
                <a:gd fmla="*/ 1009717 h 659" name="T1"/>
                <a:gd fmla="*/ 0 w 397" name="T2"/>
                <a:gd fmla="*/ 1009717 h 659" name="T3"/>
                <a:gd fmla="*/ 0 w 397" name="T4"/>
                <a:gd fmla="*/ 1009717 h 659" name="T5"/>
                <a:gd fmla="*/ 11348 w 397" name="T6"/>
                <a:gd fmla="*/ 1021020 h 659" name="T7"/>
                <a:gd fmla="*/ 15131 w 397" name="T8"/>
                <a:gd fmla="*/ 1062464 h 659" name="T9"/>
                <a:gd fmla="*/ 18914 w 397" name="T10"/>
                <a:gd fmla="*/ 1069999 h 659" name="T11"/>
                <a:gd fmla="*/ 181575 w 397" name="T12"/>
                <a:gd fmla="*/ 1574858 h 659" name="T13"/>
                <a:gd fmla="*/ 348019 w 397" name="T14"/>
                <a:gd fmla="*/ 1092605 h 659" name="T15"/>
                <a:gd fmla="*/ 650644 w 397" name="T16"/>
                <a:gd fmla="*/ 1661513 h 659" name="T17"/>
                <a:gd fmla="*/ 548508 w 397" name="T18"/>
                <a:gd fmla="*/ 2124928 h 659" name="T19"/>
                <a:gd fmla="*/ 760345 w 397" name="T20"/>
                <a:gd fmla="*/ 2482850 h 659" name="T21"/>
                <a:gd fmla="*/ 650644 w 397" name="T22"/>
                <a:gd fmla="*/ 2275632 h 659" name="T23"/>
                <a:gd fmla="*/ 688472 w 397" name="T24"/>
                <a:gd fmla="*/ 1989294 h 659" name="T25"/>
                <a:gd fmla="*/ 866264 w 397" name="T26"/>
                <a:gd fmla="*/ 1740632 h 659" name="T27"/>
                <a:gd fmla="*/ 1028925 w 397" name="T28"/>
                <a:gd fmla="*/ 1454295 h 659" name="T29"/>
                <a:gd fmla="*/ 1059187 w 397" name="T30"/>
                <a:gd fmla="*/ 1363872 h 659" name="T31"/>
                <a:gd fmla="*/ 1161323 w 397" name="T32"/>
                <a:gd fmla="*/ 1823520 h 659" name="T33"/>
                <a:gd fmla="*/ 1229414 w 397" name="T34"/>
                <a:gd fmla="*/ 1529647 h 659" name="T35"/>
                <a:gd fmla="*/ 1399640 w 397" name="T36"/>
                <a:gd fmla="*/ 745985 h 659" name="T37"/>
                <a:gd fmla="*/ 714951 w 397" name="T38"/>
                <a:gd fmla="*/ 0 h 659" name="T39"/>
                <a:gd fmla="*/ 11348 w 397" name="T40"/>
                <a:gd fmla="*/ 956971 h 659" name="T41"/>
                <a:gd fmla="*/ 7566 w 397" name="T42"/>
                <a:gd fmla="*/ 1009717 h 659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659" w="397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34"/>
            <p:cNvSpPr/>
            <p:nvPr/>
          </p:nvSpPr>
          <p:spPr bwMode="auto">
            <a:xfrm flipH="1" rot="2700000">
              <a:off x="6176406" y="2915096"/>
              <a:ext cx="154413" cy="197568"/>
            </a:xfrm>
            <a:custGeom>
              <a:gdLst>
                <a:gd fmla="*/ 581760 w 324" name="T0"/>
                <a:gd fmla="*/ 0 h 415" name="T1"/>
                <a:gd fmla="*/ 1148410 w 324" name="T2"/>
                <a:gd fmla="*/ 648083 h 415" name="T3"/>
                <a:gd fmla="*/ 1152187 w 324" name="T4"/>
                <a:gd fmla="*/ 655619 h 415" name="T5"/>
                <a:gd fmla="*/ 1152187 w 324" name="T6"/>
                <a:gd fmla="*/ 663154 h 415" name="T7"/>
                <a:gd fmla="*/ 1042635 w 324" name="T8"/>
                <a:gd fmla="*/ 1273558 h 415" name="T9"/>
                <a:gd fmla="*/ 963304 w 324" name="T10"/>
                <a:gd fmla="*/ 983428 h 415" name="T11"/>
                <a:gd fmla="*/ 868863 w 324" name="T12"/>
                <a:gd fmla="*/ 1137913 h 415" name="T13"/>
                <a:gd fmla="*/ 642203 w 324" name="T14"/>
                <a:gd fmla="*/ 1552384 h 415" name="T15"/>
                <a:gd fmla="*/ 630870 w 324" name="T16"/>
                <a:gd fmla="*/ 1563688 h 415" name="T17"/>
                <a:gd fmla="*/ 630870 w 324" name="T18"/>
                <a:gd fmla="*/ 1541080 h 415" name="T19"/>
                <a:gd fmla="*/ 245548 w 324" name="T20"/>
                <a:gd fmla="*/ 859086 h 415" name="T21"/>
                <a:gd fmla="*/ 196439 w 324" name="T22"/>
                <a:gd fmla="*/ 862854 h 415" name="T23"/>
                <a:gd fmla="*/ 7555 w 324" name="T24"/>
                <a:gd fmla="*/ 964588 h 415" name="T25"/>
                <a:gd fmla="*/ 3778 w 324" name="T26"/>
                <a:gd fmla="*/ 945749 h 415" name="T27"/>
                <a:gd fmla="*/ 3778 w 324" name="T28"/>
                <a:gd fmla="*/ 938213 h 415" name="T29"/>
                <a:gd fmla="*/ 0 w 324" name="T30"/>
                <a:gd fmla="*/ 900534 h 415" name="T31"/>
                <a:gd fmla="*/ 0 w 324" name="T32"/>
                <a:gd fmla="*/ 889230 h 415" name="T33"/>
                <a:gd fmla="*/ 0 w 324" name="T34"/>
                <a:gd fmla="*/ 840247 h 415" name="T35"/>
                <a:gd fmla="*/ 581760 w 324" name="T36"/>
                <a:gd fmla="*/ 0 h 41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15" w="324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5"/>
            <p:cNvSpPr/>
            <p:nvPr/>
          </p:nvSpPr>
          <p:spPr bwMode="auto">
            <a:xfrm flipH="1" rot="2700000">
              <a:off x="6216128" y="2926935"/>
              <a:ext cx="101140" cy="142811"/>
            </a:xfrm>
            <a:custGeom>
              <a:gdLst>
                <a:gd fmla="*/ 162607 w 212" name="T0"/>
                <a:gd fmla="*/ 535009 h 300" name="T1"/>
                <a:gd fmla="*/ 128573 w 212" name="T2"/>
                <a:gd fmla="*/ 535009 h 300" name="T3"/>
                <a:gd fmla="*/ 3782 w 212" name="T4"/>
                <a:gd fmla="*/ 599059 h 300" name="T5"/>
                <a:gd fmla="*/ 3782 w 212" name="T6"/>
                <a:gd fmla="*/ 587756 h 300" name="T7"/>
                <a:gd fmla="*/ 3782 w 212" name="T8"/>
                <a:gd fmla="*/ 583988 h 300" name="T9"/>
                <a:gd fmla="*/ 0 w 212" name="T10"/>
                <a:gd fmla="*/ 557615 h 300" name="T11"/>
                <a:gd fmla="*/ 0 w 212" name="T12"/>
                <a:gd fmla="*/ 550079 h 300" name="T13"/>
                <a:gd fmla="*/ 0 w 212" name="T14"/>
                <a:gd fmla="*/ 523706 h 300" name="T15"/>
                <a:gd fmla="*/ 381936 w 212" name="T16"/>
                <a:gd fmla="*/ 0 h 300" name="T17"/>
                <a:gd fmla="*/ 752528 w 212" name="T18"/>
                <a:gd fmla="*/ 403140 h 300" name="T19"/>
                <a:gd fmla="*/ 756309 w 212" name="T20"/>
                <a:gd fmla="*/ 406908 h 300" name="T21"/>
                <a:gd fmla="*/ 756309 w 212" name="T22"/>
                <a:gd fmla="*/ 410676 h 300" name="T23"/>
                <a:gd fmla="*/ 684460 w 212" name="T24"/>
                <a:gd fmla="*/ 791210 h 300" name="T25"/>
                <a:gd fmla="*/ 631518 w 212" name="T26"/>
                <a:gd fmla="*/ 610362 h 300" name="T27"/>
                <a:gd fmla="*/ 567232 w 212" name="T28"/>
                <a:gd fmla="*/ 704554 h 300" name="T29"/>
                <a:gd fmla="*/ 457567 w 212" name="T30"/>
                <a:gd fmla="*/ 1130300 h 300" name="T31"/>
                <a:gd fmla="*/ 162607 w 212" name="T32"/>
                <a:gd fmla="*/ 535009 h 30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300" w="211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3E513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7"/>
            <p:cNvSpPr/>
            <p:nvPr/>
          </p:nvSpPr>
          <p:spPr bwMode="auto">
            <a:xfrm flipH="1" rot="2700000">
              <a:off x="6219230" y="2666090"/>
              <a:ext cx="183510" cy="293579"/>
            </a:xfrm>
            <a:custGeom>
              <a:gdLst>
                <a:gd fmla="*/ 587375 w 312" name="T0"/>
                <a:gd fmla="*/ 0 h 495" name="T1"/>
                <a:gd fmla="*/ 1174750 w 312" name="T2"/>
                <a:gd fmla="*/ 597631 h 495" name="T3"/>
                <a:gd fmla="*/ 1174750 w 312" name="T4"/>
                <a:gd fmla="*/ 612666 h 495" name="T5"/>
                <a:gd fmla="*/ 1174750 w 312" name="T6"/>
                <a:gd fmla="*/ 612666 h 495" name="T7"/>
                <a:gd fmla="*/ 798228 w 312" name="T8"/>
                <a:gd fmla="*/ 1804170 h 495" name="T9"/>
                <a:gd fmla="*/ 779401 w 312" name="T10"/>
                <a:gd fmla="*/ 1826722 h 495" name="T11"/>
                <a:gd fmla="*/ 779401 w 312" name="T12"/>
                <a:gd fmla="*/ 1826722 h 495" name="T13"/>
                <a:gd fmla="*/ 779401 w 312" name="T14"/>
                <a:gd fmla="*/ 1826722 h 495" name="T15"/>
                <a:gd fmla="*/ 692801 w 312" name="T16"/>
                <a:gd fmla="*/ 1860550 h 495" name="T17"/>
                <a:gd fmla="*/ 579845 w 312" name="T18"/>
                <a:gd fmla="*/ 1762824 h 495" name="T19"/>
                <a:gd fmla="*/ 587375 w 312" name="T20"/>
                <a:gd fmla="*/ 1740272 h 495" name="T21"/>
                <a:gd fmla="*/ 587375 w 312" name="T22"/>
                <a:gd fmla="*/ 1740272 h 495" name="T23"/>
                <a:gd fmla="*/ 621262 w 312" name="T24"/>
                <a:gd fmla="*/ 1559855 h 495" name="T25"/>
                <a:gd fmla="*/ 459357 w 312" name="T26"/>
                <a:gd fmla="*/ 1168952 h 495" name="T27"/>
                <a:gd fmla="*/ 459357 w 312" name="T28"/>
                <a:gd fmla="*/ 1165193 h 495" name="T29"/>
                <a:gd fmla="*/ 158139 w 312" name="T30"/>
                <a:gd fmla="*/ 992293 h 495" name="T31"/>
                <a:gd fmla="*/ 0 w 312" name="T32"/>
                <a:gd fmla="*/ 590114 h 495" name="T33"/>
                <a:gd fmla="*/ 587375 w 312" name="T34"/>
                <a:gd fmla="*/ 0 h 495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5000 w 10000" name="connsiteX0"/>
                <a:gd fmla="*/ 0 h 10000" name="connsiteY0"/>
                <a:gd fmla="*/ 10000 w 10000" name="connsiteX1"/>
                <a:gd fmla="*/ 3212 h 10000" name="connsiteY1"/>
                <a:gd fmla="*/ 10000 w 10000" name="connsiteX2"/>
                <a:gd fmla="*/ 3293 h 10000" name="connsiteY2"/>
                <a:gd fmla="*/ 10000 w 10000" name="connsiteX3"/>
                <a:gd fmla="*/ 3293 h 10000" name="connsiteY3"/>
                <a:gd fmla="*/ 6795 w 10000" name="connsiteX4"/>
                <a:gd fmla="*/ 9697 h 10000" name="connsiteY4"/>
                <a:gd fmla="*/ 6635 w 10000" name="connsiteX5"/>
                <a:gd fmla="*/ 9818 h 10000" name="connsiteY5"/>
                <a:gd fmla="*/ 6635 w 10000" name="connsiteX6"/>
                <a:gd fmla="*/ 9818 h 10000" name="connsiteY6"/>
                <a:gd fmla="*/ 6635 w 10000" name="connsiteX7"/>
                <a:gd fmla="*/ 9818 h 10000" name="connsiteY7"/>
                <a:gd fmla="*/ 5897 w 10000" name="connsiteX8"/>
                <a:gd fmla="*/ 10000 h 10000" name="connsiteY8"/>
                <a:gd fmla="*/ 4936 w 10000" name="connsiteX9"/>
                <a:gd fmla="*/ 9475 h 10000" name="connsiteY9"/>
                <a:gd fmla="*/ 5000 w 10000" name="connsiteX10"/>
                <a:gd fmla="*/ 9354 h 10000" name="connsiteY10"/>
                <a:gd fmla="*/ 5288 w 10000" name="connsiteX11"/>
                <a:gd fmla="*/ 8384 h 10000" name="connsiteY11"/>
                <a:gd fmla="*/ 3910 w 10000" name="connsiteX12"/>
                <a:gd fmla="*/ 6283 h 10000" name="connsiteY12"/>
                <a:gd fmla="*/ 3910 w 10000" name="connsiteX13"/>
                <a:gd fmla="*/ 6263 h 10000" name="connsiteY13"/>
                <a:gd fmla="*/ 1346 w 10000" name="connsiteX14"/>
                <a:gd fmla="*/ 5333 h 10000" name="connsiteY14"/>
                <a:gd fmla="*/ 0 w 10000" name="connsiteX15"/>
                <a:gd fmla="*/ 3172 h 10000" name="connsiteY15"/>
                <a:gd fmla="*/ 5000 w 10000" name="connsiteX16"/>
                <a:gd fmla="*/ 0 h 10000" name="connsiteY16"/>
                <a:gd fmla="*/ 5000 w 10000" name="connsiteX0-1"/>
                <a:gd fmla="*/ 0 h 10000" name="connsiteY0-2"/>
                <a:gd fmla="*/ 10000 w 10000" name="connsiteX1-3"/>
                <a:gd fmla="*/ 3212 h 10000" name="connsiteY1-4"/>
                <a:gd fmla="*/ 10000 w 10000" name="connsiteX2-5"/>
                <a:gd fmla="*/ 3293 h 10000" name="connsiteY2-6"/>
                <a:gd fmla="*/ 10000 w 10000" name="connsiteX3-7"/>
                <a:gd fmla="*/ 3293 h 10000" name="connsiteY3-8"/>
                <a:gd fmla="*/ 6795 w 10000" name="connsiteX4-9"/>
                <a:gd fmla="*/ 9697 h 10000" name="connsiteY4-10"/>
                <a:gd fmla="*/ 6635 w 10000" name="connsiteX5-11"/>
                <a:gd fmla="*/ 9818 h 10000" name="connsiteY5-12"/>
                <a:gd fmla="*/ 6635 w 10000" name="connsiteX6-13"/>
                <a:gd fmla="*/ 9818 h 10000" name="connsiteY6-14"/>
                <a:gd fmla="*/ 6635 w 10000" name="connsiteX7-15"/>
                <a:gd fmla="*/ 9818 h 10000" name="connsiteY7-16"/>
                <a:gd fmla="*/ 5897 w 10000" name="connsiteX8-17"/>
                <a:gd fmla="*/ 10000 h 10000" name="connsiteY8-18"/>
                <a:gd fmla="*/ 4936 w 10000" name="connsiteX9-19"/>
                <a:gd fmla="*/ 9475 h 10000" name="connsiteY9-20"/>
                <a:gd fmla="*/ 5288 w 10000" name="connsiteX10-21"/>
                <a:gd fmla="*/ 8384 h 10000" name="connsiteY10-22"/>
                <a:gd fmla="*/ 3910 w 10000" name="connsiteX11-23"/>
                <a:gd fmla="*/ 6283 h 10000" name="connsiteY11-24"/>
                <a:gd fmla="*/ 3910 w 10000" name="connsiteX12-25"/>
                <a:gd fmla="*/ 6263 h 10000" name="connsiteY12-26"/>
                <a:gd fmla="*/ 1346 w 10000" name="connsiteX13-27"/>
                <a:gd fmla="*/ 5333 h 10000" name="connsiteY13-28"/>
                <a:gd fmla="*/ 0 w 10000" name="connsiteX14-29"/>
                <a:gd fmla="*/ 3172 h 10000" name="connsiteY14-30"/>
                <a:gd fmla="*/ 5000 w 10000" name="connsiteX15-31"/>
                <a:gd fmla="*/ 0 h 10000" name="connsiteY15-32"/>
                <a:gd fmla="*/ 5000 w 10000" name="connsiteX0-33"/>
                <a:gd fmla="*/ 0 h 10086" name="connsiteY0-34"/>
                <a:gd fmla="*/ 10000 w 10000" name="connsiteX1-35"/>
                <a:gd fmla="*/ 3212 h 10086" name="connsiteY1-36"/>
                <a:gd fmla="*/ 10000 w 10000" name="connsiteX2-37"/>
                <a:gd fmla="*/ 3293 h 10086" name="connsiteY2-38"/>
                <a:gd fmla="*/ 10000 w 10000" name="connsiteX3-39"/>
                <a:gd fmla="*/ 3293 h 10086" name="connsiteY3-40"/>
                <a:gd fmla="*/ 6795 w 10000" name="connsiteX4-41"/>
                <a:gd fmla="*/ 9697 h 10086" name="connsiteY4-42"/>
                <a:gd fmla="*/ 6635 w 10000" name="connsiteX5-43"/>
                <a:gd fmla="*/ 9818 h 10086" name="connsiteY5-44"/>
                <a:gd fmla="*/ 6635 w 10000" name="connsiteX6-45"/>
                <a:gd fmla="*/ 9818 h 10086" name="connsiteY6-46"/>
                <a:gd fmla="*/ 6635 w 10000" name="connsiteX7-47"/>
                <a:gd fmla="*/ 9818 h 10086" name="connsiteY7-48"/>
                <a:gd fmla="*/ 5897 w 10000" name="connsiteX8-49"/>
                <a:gd fmla="*/ 10000 h 10086" name="connsiteY8-50"/>
                <a:gd fmla="*/ 5288 w 10000" name="connsiteX9-51"/>
                <a:gd fmla="*/ 8384 h 10086" name="connsiteY9-52"/>
                <a:gd fmla="*/ 3910 w 10000" name="connsiteX10-53"/>
                <a:gd fmla="*/ 6283 h 10086" name="connsiteY10-54"/>
                <a:gd fmla="*/ 3910 w 10000" name="connsiteX11-55"/>
                <a:gd fmla="*/ 6263 h 10086" name="connsiteY11-56"/>
                <a:gd fmla="*/ 1346 w 10000" name="connsiteX12-57"/>
                <a:gd fmla="*/ 5333 h 10086" name="connsiteY12-58"/>
                <a:gd fmla="*/ 0 w 10000" name="connsiteX13-59"/>
                <a:gd fmla="*/ 3172 h 10086" name="connsiteY13-60"/>
                <a:gd fmla="*/ 5000 w 10000" name="connsiteX14-61"/>
                <a:gd fmla="*/ 0 h 10086" name="connsiteY14-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b="b" l="l" r="r" t="t"/>
              <a:pathLst>
                <a:path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>
              <a:off x="6369742" y="2816602"/>
              <a:ext cx="183510" cy="293579"/>
            </a:xfrm>
            <a:custGeom>
              <a:gdLst>
                <a:gd fmla="*/ 587375 w 312" name="T0"/>
                <a:gd fmla="*/ 0 h 495" name="T1"/>
                <a:gd fmla="*/ 1174750 w 312" name="T2"/>
                <a:gd fmla="*/ 597631 h 495" name="T3"/>
                <a:gd fmla="*/ 1174750 w 312" name="T4"/>
                <a:gd fmla="*/ 612666 h 495" name="T5"/>
                <a:gd fmla="*/ 1174750 w 312" name="T6"/>
                <a:gd fmla="*/ 612666 h 495" name="T7"/>
                <a:gd fmla="*/ 798228 w 312" name="T8"/>
                <a:gd fmla="*/ 1804170 h 495" name="T9"/>
                <a:gd fmla="*/ 779401 w 312" name="T10"/>
                <a:gd fmla="*/ 1826722 h 495" name="T11"/>
                <a:gd fmla="*/ 779401 w 312" name="T12"/>
                <a:gd fmla="*/ 1826722 h 495" name="T13"/>
                <a:gd fmla="*/ 779401 w 312" name="T14"/>
                <a:gd fmla="*/ 1826722 h 495" name="T15"/>
                <a:gd fmla="*/ 692801 w 312" name="T16"/>
                <a:gd fmla="*/ 1860550 h 495" name="T17"/>
                <a:gd fmla="*/ 579845 w 312" name="T18"/>
                <a:gd fmla="*/ 1762824 h 495" name="T19"/>
                <a:gd fmla="*/ 587375 w 312" name="T20"/>
                <a:gd fmla="*/ 1740272 h 495" name="T21"/>
                <a:gd fmla="*/ 587375 w 312" name="T22"/>
                <a:gd fmla="*/ 1740272 h 495" name="T23"/>
                <a:gd fmla="*/ 621262 w 312" name="T24"/>
                <a:gd fmla="*/ 1559855 h 495" name="T25"/>
                <a:gd fmla="*/ 459357 w 312" name="T26"/>
                <a:gd fmla="*/ 1168952 h 495" name="T27"/>
                <a:gd fmla="*/ 459357 w 312" name="T28"/>
                <a:gd fmla="*/ 1165193 h 495" name="T29"/>
                <a:gd fmla="*/ 158139 w 312" name="T30"/>
                <a:gd fmla="*/ 992293 h 495" name="T31"/>
                <a:gd fmla="*/ 0 w 312" name="T32"/>
                <a:gd fmla="*/ 590114 h 495" name="T33"/>
                <a:gd fmla="*/ 587375 w 312" name="T34"/>
                <a:gd fmla="*/ 0 h 495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5000 w 10000" name="connsiteX0"/>
                <a:gd fmla="*/ 0 h 10000" name="connsiteY0"/>
                <a:gd fmla="*/ 10000 w 10000" name="connsiteX1"/>
                <a:gd fmla="*/ 3212 h 10000" name="connsiteY1"/>
                <a:gd fmla="*/ 10000 w 10000" name="connsiteX2"/>
                <a:gd fmla="*/ 3293 h 10000" name="connsiteY2"/>
                <a:gd fmla="*/ 10000 w 10000" name="connsiteX3"/>
                <a:gd fmla="*/ 3293 h 10000" name="connsiteY3"/>
                <a:gd fmla="*/ 6795 w 10000" name="connsiteX4"/>
                <a:gd fmla="*/ 9697 h 10000" name="connsiteY4"/>
                <a:gd fmla="*/ 6635 w 10000" name="connsiteX5"/>
                <a:gd fmla="*/ 9818 h 10000" name="connsiteY5"/>
                <a:gd fmla="*/ 6635 w 10000" name="connsiteX6"/>
                <a:gd fmla="*/ 9818 h 10000" name="connsiteY6"/>
                <a:gd fmla="*/ 6635 w 10000" name="connsiteX7"/>
                <a:gd fmla="*/ 9818 h 10000" name="connsiteY7"/>
                <a:gd fmla="*/ 5897 w 10000" name="connsiteX8"/>
                <a:gd fmla="*/ 10000 h 10000" name="connsiteY8"/>
                <a:gd fmla="*/ 4936 w 10000" name="connsiteX9"/>
                <a:gd fmla="*/ 9475 h 10000" name="connsiteY9"/>
                <a:gd fmla="*/ 5000 w 10000" name="connsiteX10"/>
                <a:gd fmla="*/ 9354 h 10000" name="connsiteY10"/>
                <a:gd fmla="*/ 5288 w 10000" name="connsiteX11"/>
                <a:gd fmla="*/ 8384 h 10000" name="connsiteY11"/>
                <a:gd fmla="*/ 3910 w 10000" name="connsiteX12"/>
                <a:gd fmla="*/ 6283 h 10000" name="connsiteY12"/>
                <a:gd fmla="*/ 3910 w 10000" name="connsiteX13"/>
                <a:gd fmla="*/ 6263 h 10000" name="connsiteY13"/>
                <a:gd fmla="*/ 1346 w 10000" name="connsiteX14"/>
                <a:gd fmla="*/ 5333 h 10000" name="connsiteY14"/>
                <a:gd fmla="*/ 0 w 10000" name="connsiteX15"/>
                <a:gd fmla="*/ 3172 h 10000" name="connsiteY15"/>
                <a:gd fmla="*/ 5000 w 10000" name="connsiteX16"/>
                <a:gd fmla="*/ 0 h 10000" name="connsiteY16"/>
                <a:gd fmla="*/ 5000 w 10000" name="connsiteX0-1"/>
                <a:gd fmla="*/ 0 h 10000" name="connsiteY0-2"/>
                <a:gd fmla="*/ 10000 w 10000" name="connsiteX1-3"/>
                <a:gd fmla="*/ 3212 h 10000" name="connsiteY1-4"/>
                <a:gd fmla="*/ 10000 w 10000" name="connsiteX2-5"/>
                <a:gd fmla="*/ 3293 h 10000" name="connsiteY2-6"/>
                <a:gd fmla="*/ 10000 w 10000" name="connsiteX3-7"/>
                <a:gd fmla="*/ 3293 h 10000" name="connsiteY3-8"/>
                <a:gd fmla="*/ 6795 w 10000" name="connsiteX4-9"/>
                <a:gd fmla="*/ 9697 h 10000" name="connsiteY4-10"/>
                <a:gd fmla="*/ 6635 w 10000" name="connsiteX5-11"/>
                <a:gd fmla="*/ 9818 h 10000" name="connsiteY5-12"/>
                <a:gd fmla="*/ 6635 w 10000" name="connsiteX6-13"/>
                <a:gd fmla="*/ 9818 h 10000" name="connsiteY6-14"/>
                <a:gd fmla="*/ 6635 w 10000" name="connsiteX7-15"/>
                <a:gd fmla="*/ 9818 h 10000" name="connsiteY7-16"/>
                <a:gd fmla="*/ 5897 w 10000" name="connsiteX8-17"/>
                <a:gd fmla="*/ 10000 h 10000" name="connsiteY8-18"/>
                <a:gd fmla="*/ 4936 w 10000" name="connsiteX9-19"/>
                <a:gd fmla="*/ 9475 h 10000" name="connsiteY9-20"/>
                <a:gd fmla="*/ 5288 w 10000" name="connsiteX10-21"/>
                <a:gd fmla="*/ 8384 h 10000" name="connsiteY10-22"/>
                <a:gd fmla="*/ 3910 w 10000" name="connsiteX11-23"/>
                <a:gd fmla="*/ 6283 h 10000" name="connsiteY11-24"/>
                <a:gd fmla="*/ 3910 w 10000" name="connsiteX12-25"/>
                <a:gd fmla="*/ 6263 h 10000" name="connsiteY12-26"/>
                <a:gd fmla="*/ 1346 w 10000" name="connsiteX13-27"/>
                <a:gd fmla="*/ 5333 h 10000" name="connsiteY13-28"/>
                <a:gd fmla="*/ 0 w 10000" name="connsiteX14-29"/>
                <a:gd fmla="*/ 3172 h 10000" name="connsiteY14-30"/>
                <a:gd fmla="*/ 5000 w 10000" name="connsiteX15-31"/>
                <a:gd fmla="*/ 0 h 10000" name="connsiteY15-32"/>
                <a:gd fmla="*/ 5000 w 10000" name="connsiteX0-33"/>
                <a:gd fmla="*/ 0 h 10086" name="connsiteY0-34"/>
                <a:gd fmla="*/ 10000 w 10000" name="connsiteX1-35"/>
                <a:gd fmla="*/ 3212 h 10086" name="connsiteY1-36"/>
                <a:gd fmla="*/ 10000 w 10000" name="connsiteX2-37"/>
                <a:gd fmla="*/ 3293 h 10086" name="connsiteY2-38"/>
                <a:gd fmla="*/ 10000 w 10000" name="connsiteX3-39"/>
                <a:gd fmla="*/ 3293 h 10086" name="connsiteY3-40"/>
                <a:gd fmla="*/ 6795 w 10000" name="connsiteX4-41"/>
                <a:gd fmla="*/ 9697 h 10086" name="connsiteY4-42"/>
                <a:gd fmla="*/ 6635 w 10000" name="connsiteX5-43"/>
                <a:gd fmla="*/ 9818 h 10086" name="connsiteY5-44"/>
                <a:gd fmla="*/ 6635 w 10000" name="connsiteX6-45"/>
                <a:gd fmla="*/ 9818 h 10086" name="connsiteY6-46"/>
                <a:gd fmla="*/ 6635 w 10000" name="connsiteX7-47"/>
                <a:gd fmla="*/ 9818 h 10086" name="connsiteY7-48"/>
                <a:gd fmla="*/ 5897 w 10000" name="connsiteX8-49"/>
                <a:gd fmla="*/ 10000 h 10086" name="connsiteY8-50"/>
                <a:gd fmla="*/ 5288 w 10000" name="connsiteX9-51"/>
                <a:gd fmla="*/ 8384 h 10086" name="connsiteY9-52"/>
                <a:gd fmla="*/ 3910 w 10000" name="connsiteX10-53"/>
                <a:gd fmla="*/ 6283 h 10086" name="connsiteY10-54"/>
                <a:gd fmla="*/ 3910 w 10000" name="connsiteX11-55"/>
                <a:gd fmla="*/ 6263 h 10086" name="connsiteY11-56"/>
                <a:gd fmla="*/ 1346 w 10000" name="connsiteX12-57"/>
                <a:gd fmla="*/ 5333 h 10086" name="connsiteY12-58"/>
                <a:gd fmla="*/ 0 w 10000" name="connsiteX13-59"/>
                <a:gd fmla="*/ 3172 h 10086" name="connsiteY13-60"/>
                <a:gd fmla="*/ 5000 w 10000" name="connsiteX14-61"/>
                <a:gd fmla="*/ 0 h 10086" name="connsiteY14-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b="b" l="l" r="r" t="t"/>
              <a:pathLst>
                <a:path h="10086" w="10000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8"/>
            <p:cNvSpPr/>
            <p:nvPr/>
          </p:nvSpPr>
          <p:spPr bwMode="auto">
            <a:xfrm rot="2700000">
              <a:off x="6407803" y="2370881"/>
              <a:ext cx="350653" cy="642255"/>
            </a:xfrm>
            <a:custGeom>
              <a:gdLst>
                <a:gd fmla="*/ 1122363 w 596" name="T0"/>
                <a:gd fmla="*/ 4105275 h 1092" name="T1"/>
                <a:gd fmla="*/ 598844 w 596" name="T2"/>
                <a:gd fmla="*/ 4105275 h 1092" name="T3"/>
                <a:gd fmla="*/ 79093 w 596" name="T4"/>
                <a:gd fmla="*/ 1928577 h 1092" name="T5"/>
                <a:gd fmla="*/ 1122363 w 596" name="T6"/>
                <a:gd fmla="*/ 0 h 1092" name="T7"/>
                <a:gd fmla="*/ 1126129 w 596" name="T8"/>
                <a:gd fmla="*/ 0 h 1092" name="T9"/>
                <a:gd fmla="*/ 2165632 w 596" name="T10"/>
                <a:gd fmla="*/ 1928577 h 1092" name="T11"/>
                <a:gd fmla="*/ 1645881 w 596" name="T12"/>
                <a:gd fmla="*/ 4105275 h 1092" name="T13"/>
                <a:gd fmla="*/ 1122363 w 596" name="T14"/>
                <a:gd fmla="*/ 4105275 h 109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092" w="596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0F802E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 rot="2700000">
              <a:off x="6568043" y="2592693"/>
              <a:ext cx="117123" cy="114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16"/>
            <p:cNvSpPr>
              <a:spLocks noChangeArrowheads="1"/>
            </p:cNvSpPr>
            <p:nvPr/>
          </p:nvSpPr>
          <p:spPr bwMode="auto">
            <a:xfrm rot="2700000">
              <a:off x="6500229" y="2704639"/>
              <a:ext cx="70303" cy="72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 rot="2700000">
              <a:off x="6447912" y="2785652"/>
              <a:ext cx="43239" cy="42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7"/>
            <p:cNvSpPr/>
            <p:nvPr/>
          </p:nvSpPr>
          <p:spPr>
            <a:xfrm rot="2700000">
              <a:off x="6301683" y="2909543"/>
              <a:ext cx="71523" cy="438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ounded Rectangle 34"/>
          <p:cNvSpPr/>
          <p:nvPr/>
        </p:nvSpPr>
        <p:spPr>
          <a:xfrm>
            <a:off x="1830858" y="2927829"/>
            <a:ext cx="660597" cy="660801"/>
          </a:xfrm>
          <a:prstGeom prst="roundRect">
            <a:avLst>
              <a:gd fmla="val 50000" name="adj"/>
            </a:avLst>
          </a:prstGeom>
          <a:solidFill>
            <a:srgbClr val="A4CC41"/>
          </a:solidFill>
          <a:ln w="12700">
            <a:noFill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0"/>
          <p:cNvSpPr>
            <a:spLocks noEditPoints="1"/>
          </p:cNvSpPr>
          <p:nvPr/>
        </p:nvSpPr>
        <p:spPr bwMode="auto">
          <a:xfrm>
            <a:off x="2045545" y="3112565"/>
            <a:ext cx="231227" cy="291329"/>
          </a:xfrm>
          <a:custGeom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b="b" l="0" r="r" t="0"/>
            <a:pathLst>
              <a:path h="330" w="262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ko-KR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40"/>
          <p:cNvSpPr/>
          <p:nvPr/>
        </p:nvSpPr>
        <p:spPr>
          <a:xfrm>
            <a:off x="9202699" y="2046290"/>
            <a:ext cx="1660604" cy="1661116"/>
          </a:xfrm>
          <a:prstGeom prst="ellipse">
            <a:avLst/>
          </a:prstGeom>
          <a:solidFill>
            <a:srgbClr val="0F802E"/>
          </a:solidFill>
          <a:ln w="12700">
            <a:noFill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8" name="Rounded Rectangle 34"/>
          <p:cNvSpPr/>
          <p:nvPr/>
        </p:nvSpPr>
        <p:spPr>
          <a:xfrm>
            <a:off x="4423148" y="3251052"/>
            <a:ext cx="660597" cy="660801"/>
          </a:xfrm>
          <a:prstGeom prst="roundRect">
            <a:avLst>
              <a:gd fmla="val 50000" name="adj"/>
            </a:avLst>
          </a:prstGeom>
          <a:solidFill>
            <a:srgbClr val="0F802E"/>
          </a:solidFill>
          <a:ln w="12700">
            <a:noFill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48"/>
          <p:cNvSpPr>
            <a:spLocks noEditPoints="1"/>
          </p:cNvSpPr>
          <p:nvPr/>
        </p:nvSpPr>
        <p:spPr bwMode="auto">
          <a:xfrm>
            <a:off x="4646530" y="3427467"/>
            <a:ext cx="213832" cy="312976"/>
          </a:xfrm>
          <a:custGeom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b="b" l="0" r="r" t="0"/>
            <a:pathLst>
              <a:path h="221" w="152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ko-KR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34"/>
          <p:cNvSpPr/>
          <p:nvPr/>
        </p:nvSpPr>
        <p:spPr>
          <a:xfrm>
            <a:off x="6691712" y="4349340"/>
            <a:ext cx="660597" cy="660801"/>
          </a:xfrm>
          <a:prstGeom prst="roundRect">
            <a:avLst>
              <a:gd fmla="val 50000" name="adj"/>
            </a:avLst>
          </a:prstGeom>
          <a:solidFill>
            <a:srgbClr val="A4CC41"/>
          </a:solidFill>
          <a:ln w="12700">
            <a:noFill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6882271" y="4566325"/>
            <a:ext cx="280272" cy="245881"/>
            <a:chOff x="3175" y="-1587"/>
            <a:chExt cx="490538" cy="430212"/>
          </a:xfrm>
          <a:solidFill>
            <a:schemeClr val="bg1"/>
          </a:solidFill>
        </p:grpSpPr>
        <p:sp>
          <p:nvSpPr>
            <p:cNvPr id="22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gdLst>
                <a:gd fmla="*/ 128 w 128" name="T0"/>
                <a:gd fmla="*/ 66 h 112" name="T1"/>
                <a:gd fmla="*/ 112 w 128" name="T2"/>
                <a:gd fmla="*/ 6 h 112" name="T3"/>
                <a:gd fmla="*/ 104 w 128" name="T4"/>
                <a:gd fmla="*/ 0 h 112" name="T5"/>
                <a:gd fmla="*/ 64 w 128" name="T6"/>
                <a:gd fmla="*/ 0 h 112" name="T7"/>
                <a:gd fmla="*/ 24 w 128" name="T8"/>
                <a:gd fmla="*/ 0 h 112" name="T9"/>
                <a:gd fmla="*/ 16 w 128" name="T10"/>
                <a:gd fmla="*/ 6 h 112" name="T11"/>
                <a:gd fmla="*/ 0 w 128" name="T12"/>
                <a:gd fmla="*/ 66 h 112" name="T13"/>
                <a:gd fmla="*/ 0 w 128" name="T14"/>
                <a:gd fmla="*/ 68 h 112" name="T15"/>
                <a:gd fmla="*/ 0 w 128" name="T16"/>
                <a:gd fmla="*/ 96 h 112" name="T17"/>
                <a:gd fmla="*/ 16 w 128" name="T18"/>
                <a:gd fmla="*/ 112 h 112" name="T19"/>
                <a:gd fmla="*/ 112 w 128" name="T20"/>
                <a:gd fmla="*/ 112 h 112" name="T21"/>
                <a:gd fmla="*/ 128 w 128" name="T22"/>
                <a:gd fmla="*/ 96 h 112" name="T23"/>
                <a:gd fmla="*/ 128 w 128" name="T24"/>
                <a:gd fmla="*/ 68 h 112" name="T25"/>
                <a:gd fmla="*/ 128 w 128" name="T26"/>
                <a:gd fmla="*/ 66 h 112" name="T27"/>
                <a:gd fmla="*/ 120 w 128" name="T28"/>
                <a:gd fmla="*/ 96 h 112" name="T29"/>
                <a:gd fmla="*/ 112 w 128" name="T30"/>
                <a:gd fmla="*/ 104 h 112" name="T31"/>
                <a:gd fmla="*/ 16 w 128" name="T32"/>
                <a:gd fmla="*/ 104 h 112" name="T33"/>
                <a:gd fmla="*/ 8 w 128" name="T34"/>
                <a:gd fmla="*/ 96 h 112" name="T35"/>
                <a:gd fmla="*/ 8 w 128" name="T36"/>
                <a:gd fmla="*/ 68 h 112" name="T37"/>
                <a:gd fmla="*/ 24 w 128" name="T38"/>
                <a:gd fmla="*/ 8 h 112" name="T39"/>
                <a:gd fmla="*/ 104 w 128" name="T40"/>
                <a:gd fmla="*/ 8 h 112" name="T41"/>
                <a:gd fmla="*/ 120 w 128" name="T42"/>
                <a:gd fmla="*/ 68 h 112" name="T43"/>
                <a:gd fmla="*/ 120 w 128" name="T44"/>
                <a:gd fmla="*/ 96 h 1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12" w="128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gdLst>
                <a:gd fmla="*/ 80 w 98" name="T0"/>
                <a:gd fmla="*/ 0 h 72" name="T1"/>
                <a:gd fmla="*/ 18 w 98" name="T2"/>
                <a:gd fmla="*/ 0 h 72" name="T3"/>
                <a:gd fmla="*/ 14 w 98" name="T4"/>
                <a:gd fmla="*/ 3 h 72" name="T5"/>
                <a:gd fmla="*/ 0 w 98" name="T6"/>
                <a:gd fmla="*/ 51 h 72" name="T7"/>
                <a:gd fmla="*/ 1 w 98" name="T8"/>
                <a:gd fmla="*/ 54 h 72" name="T9"/>
                <a:gd fmla="*/ 4 w 98" name="T10"/>
                <a:gd fmla="*/ 56 h 72" name="T11"/>
                <a:gd fmla="*/ 16 w 98" name="T12"/>
                <a:gd fmla="*/ 56 h 72" name="T13"/>
                <a:gd fmla="*/ 20 w 98" name="T14"/>
                <a:gd fmla="*/ 56 h 72" name="T15"/>
                <a:gd fmla="*/ 23 w 98" name="T16"/>
                <a:gd fmla="*/ 56 h 72" name="T17"/>
                <a:gd fmla="*/ 28 w 98" name="T18"/>
                <a:gd fmla="*/ 68 h 72" name="T19"/>
                <a:gd fmla="*/ 35 w 98" name="T20"/>
                <a:gd fmla="*/ 72 h 72" name="T21"/>
                <a:gd fmla="*/ 63 w 98" name="T22"/>
                <a:gd fmla="*/ 72 h 72" name="T23"/>
                <a:gd fmla="*/ 70 w 98" name="T24"/>
                <a:gd fmla="*/ 68 h 72" name="T25"/>
                <a:gd fmla="*/ 75 w 98" name="T26"/>
                <a:gd fmla="*/ 56 h 72" name="T27"/>
                <a:gd fmla="*/ 78 w 98" name="T28"/>
                <a:gd fmla="*/ 56 h 72" name="T29"/>
                <a:gd fmla="*/ 82 w 98" name="T30"/>
                <a:gd fmla="*/ 56 h 72" name="T31"/>
                <a:gd fmla="*/ 94 w 98" name="T32"/>
                <a:gd fmla="*/ 56 h 72" name="T33"/>
                <a:gd fmla="*/ 97 w 98" name="T34"/>
                <a:gd fmla="*/ 54 h 72" name="T35"/>
                <a:gd fmla="*/ 98 w 98" name="T36"/>
                <a:gd fmla="*/ 51 h 72" name="T37"/>
                <a:gd fmla="*/ 84 w 98" name="T38"/>
                <a:gd fmla="*/ 3 h 72" name="T39"/>
                <a:gd fmla="*/ 80 w 98" name="T40"/>
                <a:gd fmla="*/ 0 h 72" name="T41"/>
                <a:gd fmla="*/ 82 w 98" name="T42"/>
                <a:gd fmla="*/ 48 h 72" name="T43"/>
                <a:gd fmla="*/ 75 w 98" name="T44"/>
                <a:gd fmla="*/ 48 h 72" name="T45"/>
                <a:gd fmla="*/ 68 w 98" name="T46"/>
                <a:gd fmla="*/ 52 h 72" name="T47"/>
                <a:gd fmla="*/ 63 w 98" name="T48"/>
                <a:gd fmla="*/ 64 h 72" name="T49"/>
                <a:gd fmla="*/ 35 w 98" name="T50"/>
                <a:gd fmla="*/ 64 h 72" name="T51"/>
                <a:gd fmla="*/ 30 w 98" name="T52"/>
                <a:gd fmla="*/ 52 h 72" name="T53"/>
                <a:gd fmla="*/ 23 w 98" name="T54"/>
                <a:gd fmla="*/ 48 h 72" name="T55"/>
                <a:gd fmla="*/ 16 w 98" name="T56"/>
                <a:gd fmla="*/ 48 h 72" name="T57"/>
                <a:gd fmla="*/ 6 w 98" name="T58"/>
                <a:gd fmla="*/ 48 h 72" name="T59"/>
                <a:gd fmla="*/ 18 w 98" name="T60"/>
                <a:gd fmla="*/ 4 h 72" name="T61"/>
                <a:gd fmla="*/ 80 w 98" name="T62"/>
                <a:gd fmla="*/ 4 h 72" name="T63"/>
                <a:gd fmla="*/ 92 w 98" name="T64"/>
                <a:gd fmla="*/ 48 h 72" name="T65"/>
                <a:gd fmla="*/ 82 w 98" name="T66"/>
                <a:gd fmla="*/ 48 h 7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2" w="98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98"/>
          <p:cNvSpPr txBox="1"/>
          <p:nvPr/>
        </p:nvSpPr>
        <p:spPr>
          <a:xfrm>
            <a:off x="9535162" y="2525876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rgbClr val="FFFFFF"/>
                </a:solidFill>
                <a:cs typeface="+mn-ea"/>
                <a:sym typeface="+mn-lt"/>
              </a:rPr>
              <a:t>单击此处</a:t>
            </a:r>
          </a:p>
          <a:p>
            <a:pPr algn="ctr"/>
            <a:r>
              <a:rPr altLang="en-US" lang="zh-CN" sz="1600">
                <a:solidFill>
                  <a:srgbClr val="FFFFFF"/>
                </a:solidFill>
                <a:cs typeface="+mn-ea"/>
                <a:sym typeface="+mn-lt"/>
              </a:rPr>
              <a:t>添加名称</a:t>
            </a:r>
          </a:p>
        </p:txBody>
      </p:sp>
      <p:sp>
        <p:nvSpPr>
          <p:cNvPr id="25" name="矩形 24"/>
          <p:cNvSpPr/>
          <p:nvPr/>
        </p:nvSpPr>
        <p:spPr>
          <a:xfrm>
            <a:off x="4793419" y="4810090"/>
            <a:ext cx="1960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4805780" y="5177527"/>
            <a:ext cx="3043118" cy="5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27" name="矩形 26"/>
          <p:cNvSpPr/>
          <p:nvPr/>
        </p:nvSpPr>
        <p:spPr>
          <a:xfrm>
            <a:off x="1411168" y="3825575"/>
            <a:ext cx="1960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423529" y="4193012"/>
            <a:ext cx="3043118" cy="5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29" name="矩形 28"/>
          <p:cNvSpPr/>
          <p:nvPr/>
        </p:nvSpPr>
        <p:spPr>
          <a:xfrm>
            <a:off x="4170546" y="2070143"/>
            <a:ext cx="1960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182907" y="2437580"/>
            <a:ext cx="3043118" cy="5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04</a:t>
            </a:r>
          </a:p>
        </p:txBody>
      </p:sp>
      <p:sp>
        <p:nvSpPr>
          <p:cNvPr id="33" name="矩形 32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未来工作目标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209800" y="1066800"/>
            <a:ext cx="7073900" cy="4654547"/>
          </a:xfrm>
          <a:custGeom>
            <a:gdLst>
              <a:gd fmla="*/ 0 w 8407400" name="connsiteX0"/>
              <a:gd fmla="*/ 210210 h 4654547" name="connsiteY0"/>
              <a:gd fmla="*/ 172628 w 8407400" name="connsiteX1"/>
              <a:gd fmla="*/ 37582 h 4654547" name="connsiteY1"/>
              <a:gd fmla="*/ 2438400 w 8407400" name="connsiteX2"/>
              <a:gd fmla="*/ 0 h 4654547" name="connsiteY2"/>
              <a:gd fmla="*/ 8234772 w 8407400" name="connsiteX3"/>
              <a:gd fmla="*/ 37582 h 4654547" name="connsiteY3"/>
              <a:gd fmla="*/ 8407400 w 8407400" name="connsiteX4"/>
              <a:gd fmla="*/ 210210 h 4654547" name="connsiteY4"/>
              <a:gd fmla="*/ 8407400 w 8407400" name="connsiteX5"/>
              <a:gd fmla="*/ 4481919 h 4654547" name="connsiteY5"/>
              <a:gd fmla="*/ 8234772 w 8407400" name="connsiteX6"/>
              <a:gd fmla="*/ 4654547 h 4654547" name="connsiteY6"/>
              <a:gd fmla="*/ 6438900 w 8407400" name="connsiteX7"/>
              <a:gd fmla="*/ 4584700 h 4654547" name="connsiteY7"/>
              <a:gd fmla="*/ 172628 w 8407400" name="connsiteX8"/>
              <a:gd fmla="*/ 4654547 h 4654547" name="connsiteY8"/>
              <a:gd fmla="*/ 0 w 8407400" name="connsiteX9"/>
              <a:gd fmla="*/ 4481919 h 4654547" name="connsiteY9"/>
              <a:gd fmla="*/ 0 w 8407400" name="connsiteX10"/>
              <a:gd fmla="*/ 210210 h 4654547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654547" w="8407400">
                <a:moveTo>
                  <a:pt x="0" y="210210"/>
                </a:moveTo>
                <a:cubicBezTo>
                  <a:pt x="0" y="114870"/>
                  <a:pt x="77288" y="37582"/>
                  <a:pt x="172628" y="37582"/>
                </a:cubicBezTo>
                <a:cubicBezTo>
                  <a:pt x="1579819" y="37755"/>
                  <a:pt x="1031209" y="-173"/>
                  <a:pt x="2438400" y="0"/>
                </a:cubicBezTo>
                <a:lnTo>
                  <a:pt x="8234772" y="37582"/>
                </a:lnTo>
                <a:cubicBezTo>
                  <a:pt x="8330112" y="37582"/>
                  <a:pt x="8407400" y="114870"/>
                  <a:pt x="8407400" y="210210"/>
                </a:cubicBezTo>
                <a:lnTo>
                  <a:pt x="8407400" y="4481919"/>
                </a:lnTo>
                <a:cubicBezTo>
                  <a:pt x="8407400" y="4577259"/>
                  <a:pt x="8330112" y="4654547"/>
                  <a:pt x="8234772" y="4654547"/>
                </a:cubicBezTo>
                <a:cubicBezTo>
                  <a:pt x="7737748" y="4652431"/>
                  <a:pt x="6935924" y="4586816"/>
                  <a:pt x="6438900" y="4584700"/>
                </a:cubicBezTo>
                <a:lnTo>
                  <a:pt x="172628" y="4654547"/>
                </a:lnTo>
                <a:cubicBezTo>
                  <a:pt x="77288" y="4654547"/>
                  <a:pt x="0" y="4577259"/>
                  <a:pt x="0" y="4481919"/>
                </a:cubicBezTo>
                <a:lnTo>
                  <a:pt x="0" y="210210"/>
                </a:lnTo>
                <a:close/>
              </a:path>
            </a:pathLst>
          </a:custGeom>
          <a:noFill/>
          <a:ln w="25400"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云形标注 3"/>
          <p:cNvSpPr/>
          <p:nvPr/>
        </p:nvSpPr>
        <p:spPr>
          <a:xfrm>
            <a:off x="8337947" y="467954"/>
            <a:ext cx="2843192" cy="1539190"/>
          </a:xfrm>
          <a:custGeom>
            <a:gdLst>
              <a:gd fmla="*/ 4729 w 48060" name="connsiteX0"/>
              <a:gd fmla="*/ 26036 h 43219" name="connsiteY0"/>
              <a:gd fmla="*/ 2196 w 48060" name="connsiteX1"/>
              <a:gd fmla="*/ 25239 h 43219" name="connsiteY1"/>
              <a:gd fmla="*/ 6964 w 48060" name="connsiteX2"/>
              <a:gd fmla="*/ 34758 h 43219" name="connsiteY2"/>
              <a:gd fmla="*/ 5856 w 48060" name="connsiteX3"/>
              <a:gd fmla="*/ 35139 h 43219" name="connsiteY3"/>
              <a:gd fmla="*/ 16514 w 48060" name="connsiteX4"/>
              <a:gd fmla="*/ 38949 h 43219" name="connsiteY4"/>
              <a:gd fmla="*/ 15846 w 48060" name="connsiteX5"/>
              <a:gd fmla="*/ 37209 h 43219" name="connsiteY5"/>
              <a:gd fmla="*/ 28863 w 48060" name="connsiteX6"/>
              <a:gd fmla="*/ 34610 h 43219" name="connsiteY6"/>
              <a:gd fmla="*/ 28596 w 48060" name="connsiteX7"/>
              <a:gd fmla="*/ 36519 h 43219" name="connsiteY7"/>
              <a:gd fmla="*/ 34165 w 48060" name="connsiteX8"/>
              <a:gd fmla="*/ 22813 h 43219" name="connsiteY8"/>
              <a:gd fmla="*/ 37416 w 48060" name="connsiteX9"/>
              <a:gd fmla="*/ 29949 h 43219" name="connsiteY9"/>
              <a:gd fmla="*/ 41834 w 48060" name="connsiteX10"/>
              <a:gd fmla="*/ 15213 h 43219" name="connsiteY10"/>
              <a:gd fmla="*/ 40386 w 48060" name="connsiteX11"/>
              <a:gd fmla="*/ 17889 h 43219" name="connsiteY11"/>
              <a:gd fmla="*/ 38360 w 48060" name="connsiteX12"/>
              <a:gd fmla="*/ 5285 h 43219" name="connsiteY12"/>
              <a:gd fmla="*/ 38436 w 48060" name="connsiteX13"/>
              <a:gd fmla="*/ 6549 h 43219" name="connsiteY13"/>
              <a:gd fmla="*/ 29114 w 48060" name="connsiteX14"/>
              <a:gd fmla="*/ 3811 h 43219" name="connsiteY14"/>
              <a:gd fmla="*/ 29856 w 48060" name="connsiteX15"/>
              <a:gd fmla="*/ 2199 h 43219" name="connsiteY15"/>
              <a:gd fmla="*/ 22177 w 48060" name="connsiteX16"/>
              <a:gd fmla="*/ 4579 h 43219" name="connsiteY16"/>
              <a:gd fmla="*/ 22536 w 48060" name="connsiteX17"/>
              <a:gd fmla="*/ 3189 h 43219" name="connsiteY17"/>
              <a:gd fmla="*/ 14036 w 48060" name="connsiteX18"/>
              <a:gd fmla="*/ 5051 h 43219" name="connsiteY18"/>
              <a:gd fmla="*/ 15336 w 48060" name="connsiteX19"/>
              <a:gd fmla="*/ 6399 h 43219" name="connsiteY19"/>
              <a:gd fmla="*/ 4163 w 48060" name="connsiteX20"/>
              <a:gd fmla="*/ 15648 h 43219" name="connsiteY20"/>
              <a:gd fmla="*/ 3936 w 48060" name="connsiteX21"/>
              <a:gd fmla="*/ 14229 h 4321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43219" w="48060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h="1539190" w="2843192">
                <a:moveTo>
                  <a:pt x="2800455" y="1373117"/>
                </a:moveTo>
                <a:lnTo>
                  <a:pt x="2843192" y="1415854"/>
                </a:lnTo>
                <a:lnTo>
                  <a:pt x="2800455" y="1373117"/>
                </a:lnTo>
                <a:close/>
              </a:path>
              <a:path h="1539190" w="2843192">
                <a:moveTo>
                  <a:pt x="2620810" y="1319791"/>
                </a:moveTo>
                <a:lnTo>
                  <a:pt x="2706283" y="1405264"/>
                </a:lnTo>
                <a:lnTo>
                  <a:pt x="2620810" y="1319791"/>
                </a:lnTo>
                <a:close/>
              </a:path>
              <a:path h="1539190" w="2843192">
                <a:moveTo>
                  <a:pt x="2361518" y="1235442"/>
                </a:moveTo>
                <a:lnTo>
                  <a:pt x="2489728" y="1363652"/>
                </a:lnTo>
                <a:cubicBezTo>
                  <a:pt x="2418920" y="1363652"/>
                  <a:pt x="2361518" y="1306250"/>
                  <a:pt x="2361518" y="1235442"/>
                </a:cubicBezTo>
                <a:close/>
              </a:path>
              <a:path extrusionOk="0" fill="none" h="43219" w="4806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  <a:effectLst>
            <a:innerShdw blurRad="393700" dir="13500000" dist="50800">
              <a:srgbClr val="A4CC41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92391" y="1323109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4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CONTENTS</a:t>
            </a:r>
          </a:p>
        </p:txBody>
      </p:sp>
      <p:sp>
        <p:nvSpPr>
          <p:cNvPr id="2" name="矩形 1"/>
          <p:cNvSpPr/>
          <p:nvPr/>
        </p:nvSpPr>
        <p:spPr>
          <a:xfrm>
            <a:off x="9020632" y="755135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62739"/>
          <a:stretch>
            <a:fillRect/>
          </a:stretch>
        </p:blipFill>
        <p:spPr>
          <a:xfrm>
            <a:off x="477461" y="1072112"/>
            <a:ext cx="1732339" cy="46492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89000" y="4813299"/>
            <a:ext cx="1501417" cy="844547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3155436" y="2369061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3421094" y="1910308"/>
            <a:ext cx="543423" cy="465527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12700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46381" y="1598089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01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088792" y="1784774"/>
            <a:ext cx="354937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200">
                <a:latin charset="-122" panose="00000500000000000000" pitchFamily="2" typeface="演示秋鸿楷"/>
                <a:ea charset="-122" panose="00000500000000000000" pitchFamily="2" typeface="演示秋鸿楷"/>
              </a:rPr>
              <a:t>工作内容概述</a:t>
            </a:r>
          </a:p>
        </p:txBody>
      </p:sp>
      <p:sp>
        <p:nvSpPr>
          <p:cNvPr id="61" name="任意多边形 60"/>
          <p:cNvSpPr/>
          <p:nvPr/>
        </p:nvSpPr>
        <p:spPr>
          <a:xfrm>
            <a:off x="3155436" y="3138318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4088792" y="2540623"/>
            <a:ext cx="354937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3200">
                <a:latin charset="-122" panose="00000500000000000000" pitchFamily="2" typeface="演示秋鸿楷"/>
                <a:ea charset="-122" panose="00000500000000000000" pitchFamily="2" typeface="演示秋鸿楷"/>
              </a:rPr>
              <a:t>执行策略说明</a:t>
            </a:r>
          </a:p>
        </p:txBody>
      </p:sp>
      <p:sp>
        <p:nvSpPr>
          <p:cNvPr id="68" name="任意多边形 67"/>
          <p:cNvSpPr/>
          <p:nvPr/>
        </p:nvSpPr>
        <p:spPr>
          <a:xfrm>
            <a:off x="3155436" y="3907575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4088792" y="3362835"/>
            <a:ext cx="354937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800">
                <a:latin charset="-122" panose="00000500000000000000" pitchFamily="2" typeface="演示秋鸿楷"/>
                <a:ea charset="-122" panose="00000500000000000000" pitchFamily="2" typeface="演示秋鸿楷"/>
              </a:rPr>
              <a:t>市场调研分析</a:t>
            </a:r>
          </a:p>
        </p:txBody>
      </p:sp>
      <p:sp>
        <p:nvSpPr>
          <p:cNvPr id="75" name="任意多边形 74"/>
          <p:cNvSpPr/>
          <p:nvPr/>
        </p:nvSpPr>
        <p:spPr>
          <a:xfrm>
            <a:off x="3155436" y="4676832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>
            <a:off x="4088792" y="4107128"/>
            <a:ext cx="354937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2800">
                <a:latin charset="-122" panose="00000500000000000000" pitchFamily="2" typeface="演示秋鸿楷"/>
                <a:ea charset="-122" panose="00000500000000000000" pitchFamily="2" typeface="演示秋鸿楷"/>
              </a:rPr>
              <a:t>未来工作目标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3421094" y="2672791"/>
            <a:ext cx="543423" cy="465527"/>
            <a:chOff x="2650777" y="1555153"/>
            <a:chExt cx="543423" cy="465527"/>
          </a:xfrm>
        </p:grpSpPr>
        <p:sp>
          <p:nvSpPr>
            <p:cNvPr id="82" name="椭圆 81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12700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746381" y="1598090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02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421094" y="3435274"/>
            <a:ext cx="543423" cy="465527"/>
            <a:chOff x="2650777" y="1555153"/>
            <a:chExt cx="543423" cy="465527"/>
          </a:xfrm>
        </p:grpSpPr>
        <p:sp>
          <p:nvSpPr>
            <p:cNvPr id="86" name="椭圆 85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12700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746381" y="1598090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03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421094" y="4197757"/>
            <a:ext cx="543423" cy="465527"/>
            <a:chOff x="2650777" y="1555153"/>
            <a:chExt cx="543423" cy="465527"/>
          </a:xfrm>
        </p:grpSpPr>
        <p:sp>
          <p:nvSpPr>
            <p:cNvPr id="90" name="椭圆 89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12700">
              <a:gradFill flip="none" rotWithShape="1">
                <a:gsLst>
                  <a:gs pos="0">
                    <a:srgbClr val="F3E513">
                      <a:alpha val="0"/>
                    </a:srgbClr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2746381" y="1598089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04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-512670" y="-5427718"/>
            <a:ext cx="41326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rgbClr val="FCFCFC"/>
                </a:solidFill>
              </a:rPr>
              <a:t>51PPT模板网   www.51pp tmoban.com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0714" y="310718"/>
            <a:ext cx="215528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36475675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弧形 6"/>
          <p:cNvSpPr/>
          <p:nvPr/>
        </p:nvSpPr>
        <p:spPr>
          <a:xfrm>
            <a:off x="1675300" y="1877339"/>
            <a:ext cx="2101328" cy="2101328"/>
          </a:xfrm>
          <a:prstGeom prst="arc">
            <a:avLst>
              <a:gd fmla="val 21496969" name="adj1"/>
              <a:gd fmla="val 17262036" name="adj2"/>
            </a:avLst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800">
              <a:cs typeface="+mn-ea"/>
              <a:sym typeface="+mn-lt"/>
            </a:endParaRPr>
          </a:p>
        </p:txBody>
      </p:sp>
      <p:sp>
        <p:nvSpPr>
          <p:cNvPr id="4" name="弧形 7"/>
          <p:cNvSpPr/>
          <p:nvPr/>
        </p:nvSpPr>
        <p:spPr>
          <a:xfrm>
            <a:off x="1675300" y="1877339"/>
            <a:ext cx="2101328" cy="2101328"/>
          </a:xfrm>
          <a:prstGeom prst="arc">
            <a:avLst>
              <a:gd fmla="val 16200000" name="adj1"/>
              <a:gd fmla="val 7098700" name="adj2"/>
            </a:avLst>
          </a:prstGeom>
          <a:ln w="114300">
            <a:solidFill>
              <a:srgbClr val="0F802E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8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1677310" y="2859647"/>
            <a:ext cx="2090429" cy="7010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67%</a:t>
            </a:r>
          </a:p>
        </p:txBody>
      </p:sp>
      <p:sp>
        <p:nvSpPr>
          <p:cNvPr id="6" name="Oval 10"/>
          <p:cNvSpPr/>
          <p:nvPr/>
        </p:nvSpPr>
        <p:spPr>
          <a:xfrm>
            <a:off x="2479221" y="2257769"/>
            <a:ext cx="493486" cy="445007"/>
          </a:xfrm>
          <a:custGeom>
            <a:gdLst>
              <a:gd fmla="*/ 521432 w 608344" name="connsiteX0"/>
              <a:gd fmla="*/ 370453 h 548582" name="connsiteY0"/>
              <a:gd fmla="*/ 465737 w 608344" name="connsiteX1"/>
              <a:gd fmla="*/ 425787 h 548582" name="connsiteY1"/>
              <a:gd fmla="*/ 442491 w 608344" name="connsiteX2"/>
              <a:gd fmla="*/ 402479 h 548582" name="connsiteY2"/>
              <a:gd fmla="*/ 418201 w 608344" name="connsiteX3"/>
              <a:gd fmla="*/ 426545 h 548582" name="connsiteY3"/>
              <a:gd fmla="*/ 441447 w 608344" name="connsiteX4"/>
              <a:gd fmla="*/ 449948 h 548582" name="connsiteY4"/>
              <a:gd fmla="*/ 465642 w 608344" name="connsiteX5"/>
              <a:gd fmla="*/ 474204 h 548582" name="connsiteY5"/>
              <a:gd fmla="*/ 489932 w 608344" name="connsiteX6"/>
              <a:gd fmla="*/ 450043 h 548582" name="connsiteY6"/>
              <a:gd fmla="*/ 545532 w 608344" name="connsiteX7"/>
              <a:gd fmla="*/ 394709 h 548582" name="connsiteY7"/>
              <a:gd fmla="*/ 481962 w 608344" name="connsiteX8"/>
              <a:gd fmla="*/ 296170 h 548582" name="connsiteY8"/>
              <a:gd fmla="*/ 608344 w 608344" name="connsiteX9"/>
              <a:gd fmla="*/ 422376 h 548582" name="connsiteY9"/>
              <a:gd fmla="*/ 481962 w 608344" name="connsiteX10"/>
              <a:gd fmla="*/ 548582 h 548582" name="connsiteY10"/>
              <a:gd fmla="*/ 355579 w 608344" name="connsiteX11"/>
              <a:gd fmla="*/ 422376 h 548582" name="connsiteY11"/>
              <a:gd fmla="*/ 481962 w 608344" name="connsiteX12"/>
              <a:gd fmla="*/ 296170 h 548582" name="connsiteY12"/>
              <a:gd fmla="*/ 255835 w 608344" name="connsiteX13"/>
              <a:gd fmla="*/ 446 h 548582" name="connsiteY13"/>
              <a:gd fmla="*/ 317801 w 608344" name="connsiteX14"/>
              <a:gd fmla="*/ 13616 h 548582" name="connsiteY14"/>
              <a:gd fmla="*/ 348072 w 608344" name="connsiteX15"/>
              <a:gd fmla="*/ 41661 h 548582" name="connsiteY15"/>
              <a:gd fmla="*/ 381190 w 608344" name="connsiteX16"/>
              <a:gd fmla="*/ 146831 h 548582" name="connsiteY16"/>
              <a:gd fmla="*/ 378913 w 608344" name="connsiteX17"/>
              <a:gd fmla="*/ 156211 h 548582" name="connsiteY17"/>
              <a:gd fmla="*/ 387833 w 608344" name="connsiteX18"/>
              <a:gd fmla="*/ 200458 h 548582" name="connsiteY18"/>
              <a:gd fmla="*/ 366387 w 608344" name="connsiteX19"/>
              <a:gd fmla="*/ 237694 h 548582" name="connsiteY19"/>
              <a:gd fmla="*/ 351393 w 608344" name="connsiteX20"/>
              <a:gd fmla="*/ 278720 h 548582" name="connsiteY20"/>
              <a:gd fmla="*/ 351393 w 608344" name="connsiteX21"/>
              <a:gd fmla="*/ 322873 h 548582" name="connsiteY21"/>
              <a:gd fmla="*/ 317611 w 608344" name="connsiteX22"/>
              <a:gd fmla="*/ 422358 h 548582" name="connsiteY22"/>
              <a:gd fmla="*/ 376635 w 608344" name="connsiteX23"/>
              <a:gd fmla="*/ 548088 h 548582" name="connsiteY23"/>
              <a:gd fmla="*/ 26855 w 608344" name="connsiteX24"/>
              <a:gd fmla="*/ 548088 h 548582" name="connsiteY24"/>
              <a:gd fmla="*/ 0 w 608344" name="connsiteX25"/>
              <a:gd fmla="*/ 521274 h 548582" name="connsiteY25"/>
              <a:gd fmla="*/ 0 w 608344" name="connsiteX26"/>
              <a:gd fmla="*/ 473806 h 548582" name="connsiteY26"/>
              <a:gd fmla="*/ 19453 w 608344" name="connsiteX27"/>
              <a:gd fmla="*/ 432969 h 548582" name="connsiteY27"/>
              <a:gd fmla="*/ 173751 w 608344" name="connsiteX28"/>
              <a:gd fmla="*/ 334242 h 548582" name="connsiteY28"/>
              <a:gd fmla="*/ 176408 w 608344" name="connsiteX29"/>
              <a:gd fmla="*/ 329884 h 548582" name="connsiteY29"/>
              <a:gd fmla="*/ 176408 w 608344" name="connsiteX30"/>
              <a:gd fmla="*/ 278720 h 548582" name="connsiteY30"/>
              <a:gd fmla="*/ 161320 w 608344" name="connsiteX31"/>
              <a:gd fmla="*/ 237694 h 548582" name="connsiteY31"/>
              <a:gd fmla="*/ 139969 w 608344" name="connsiteX32"/>
              <a:gd fmla="*/ 200458 h 548582" name="connsiteY32"/>
              <a:gd fmla="*/ 148320 w 608344" name="connsiteX33"/>
              <a:gd fmla="*/ 156211 h 548582" name="connsiteY33"/>
              <a:gd fmla="*/ 146042 w 608344" name="connsiteX34"/>
              <a:gd fmla="*/ 146736 h 548582" name="connsiteY34"/>
              <a:gd fmla="*/ 145758 w 608344" name="connsiteX35"/>
              <a:gd fmla="*/ 95099 h 548582" name="connsiteY35"/>
              <a:gd fmla="*/ 176029 w 608344" name="connsiteX36"/>
              <a:gd fmla="*/ 42135 h 548582" name="connsiteY36"/>
              <a:gd fmla="*/ 203928 w 608344" name="connsiteX37"/>
              <a:gd fmla="*/ 19017 h 548582" name="connsiteY37"/>
              <a:gd fmla="*/ 231162 w 608344" name="connsiteX38"/>
              <a:gd fmla="*/ 5089 h 548582" name="connsiteY38"/>
              <a:gd fmla="*/ 255835 w 608344" name="connsiteX39"/>
              <a:gd fmla="*/ 446 h 548582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548582" w="608344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弧形 17"/>
          <p:cNvSpPr/>
          <p:nvPr/>
        </p:nvSpPr>
        <p:spPr>
          <a:xfrm>
            <a:off x="5051588" y="1877339"/>
            <a:ext cx="2101328" cy="2101328"/>
          </a:xfrm>
          <a:prstGeom prst="arc">
            <a:avLst>
              <a:gd fmla="val 21496969" name="adj1"/>
              <a:gd fmla="val 17262036" name="adj2"/>
            </a:avLst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800">
              <a:cs typeface="+mn-ea"/>
              <a:sym typeface="+mn-lt"/>
            </a:endParaRPr>
          </a:p>
        </p:txBody>
      </p:sp>
      <p:sp>
        <p:nvSpPr>
          <p:cNvPr id="8" name="弧形 18"/>
          <p:cNvSpPr/>
          <p:nvPr/>
        </p:nvSpPr>
        <p:spPr>
          <a:xfrm>
            <a:off x="5051588" y="1877339"/>
            <a:ext cx="2101328" cy="2101328"/>
          </a:xfrm>
          <a:prstGeom prst="arc">
            <a:avLst>
              <a:gd fmla="val 16200000" name="adj1"/>
              <a:gd fmla="val 10971703" name="adj2"/>
            </a:avLst>
          </a:prstGeom>
          <a:ln w="114300">
            <a:solidFill>
              <a:srgbClr val="A4CC41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80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5053598" y="2859647"/>
            <a:ext cx="2090429" cy="7010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83%</a:t>
            </a:r>
          </a:p>
        </p:txBody>
      </p:sp>
      <p:sp>
        <p:nvSpPr>
          <p:cNvPr id="10" name="Oval 14"/>
          <p:cNvSpPr/>
          <p:nvPr/>
        </p:nvSpPr>
        <p:spPr>
          <a:xfrm>
            <a:off x="5855509" y="2256384"/>
            <a:ext cx="493486" cy="447776"/>
          </a:xfrm>
          <a:custGeom>
            <a:gdLst>
              <a:gd fmla="*/ 116112 w 607919" name="connsiteX0"/>
              <a:gd fmla="*/ 473652 h 551610" name="connsiteY0"/>
              <a:gd fmla="*/ 118901 w 607919" name="connsiteX1"/>
              <a:gd fmla="*/ 480423 h 551610" name="connsiteY1"/>
              <a:gd fmla="*/ 118901 w 607919" name="connsiteX2"/>
              <a:gd fmla="*/ 551610 h 551610" name="connsiteY2"/>
              <a:gd fmla="*/ 55604 w 607919" name="connsiteX3"/>
              <a:gd fmla="*/ 551610 h 551610" name="connsiteY3"/>
              <a:gd fmla="*/ 55604 w 607919" name="connsiteX4"/>
              <a:gd fmla="*/ 540851 h 551610" name="connsiteY4"/>
              <a:gd fmla="*/ 65255 w 607919" name="connsiteX5"/>
              <a:gd fmla="*/ 520583 h 551610" name="connsiteY5"/>
              <a:gd fmla="*/ 83555 w 607919" name="connsiteX6"/>
              <a:gd fmla="*/ 502317 h 551610" name="connsiteY6"/>
              <a:gd fmla="*/ 109375 w 607919" name="connsiteX7"/>
              <a:gd fmla="*/ 476545 h 551610" name="connsiteY7"/>
              <a:gd fmla="*/ 116112 w 607919" name="connsiteX8"/>
              <a:gd fmla="*/ 473652 h 551610" name="connsiteY8"/>
              <a:gd fmla="*/ 199155 w 607919" name="connsiteX9"/>
              <a:gd fmla="*/ 390799 h 551610" name="connsiteY9"/>
              <a:gd fmla="*/ 201956 w 607919" name="connsiteX10"/>
              <a:gd fmla="*/ 397632 h 551610" name="connsiteY10"/>
              <a:gd fmla="*/ 201956 w 607919" name="connsiteX11"/>
              <a:gd fmla="*/ 551610 h 551610" name="connsiteY11"/>
              <a:gd fmla="*/ 145363 w 607919" name="connsiteX12"/>
              <a:gd fmla="*/ 551610 h 551610" name="connsiteY12"/>
              <a:gd fmla="*/ 145363 w 607919" name="connsiteX13"/>
              <a:gd fmla="*/ 454170 h 551610" name="connsiteY13"/>
              <a:gd fmla="*/ 154879 w 607919" name="connsiteX14"/>
              <a:gd fmla="*/ 431030 h 551610" name="connsiteY14"/>
              <a:gd fmla="*/ 192315 w 607919" name="connsiteX15"/>
              <a:gd fmla="*/ 393630 h 551610" name="connsiteY15"/>
              <a:gd fmla="*/ 199155 w 607919" name="connsiteX16"/>
              <a:gd fmla="*/ 390799 h 551610" name="connsiteY16"/>
              <a:gd fmla="*/ 231082 w 607919" name="connsiteX17"/>
              <a:gd fmla="*/ 388245 h 551610" name="connsiteY17"/>
              <a:gd fmla="*/ 237930 w 607919" name="connsiteX18"/>
              <a:gd fmla="*/ 391091 h 551610" name="connsiteY18"/>
              <a:gd fmla="*/ 266763 w 607919" name="connsiteX19"/>
              <a:gd fmla="*/ 419867 h 551610" name="connsiteY19"/>
              <a:gd fmla="*/ 275915 w 607919" name="connsiteX20"/>
              <a:gd fmla="*/ 428875 h 551610" name="connsiteY20"/>
              <a:gd fmla="*/ 284941 w 607919" name="connsiteX21"/>
              <a:gd fmla="*/ 451520 h 551610" name="connsiteY21"/>
              <a:gd fmla="*/ 284941 w 607919" name="connsiteX22"/>
              <a:gd fmla="*/ 551610 h 551610" name="connsiteY22"/>
              <a:gd fmla="*/ 228277 w 607919" name="connsiteX23"/>
              <a:gd fmla="*/ 551610 h 551610" name="connsiteY23"/>
              <a:gd fmla="*/ 228277 w 607919" name="connsiteX24"/>
              <a:gd fmla="*/ 394969 h 551610" name="connsiteY24"/>
              <a:gd fmla="*/ 231082 w 607919" name="connsiteX25"/>
              <a:gd fmla="*/ 388245 h 551610" name="connsiteY25"/>
              <a:gd fmla="*/ 365148 w 607919" name="connsiteX26"/>
              <a:gd fmla="*/ 381336 h 551610" name="connsiteY26"/>
              <a:gd fmla="*/ 367997 w 607919" name="connsiteX27"/>
              <a:gd fmla="*/ 388122 h 551610" name="connsiteY27"/>
              <a:gd fmla="*/ 367997 w 607919" name="connsiteX28"/>
              <a:gd fmla="*/ 551610 h 551610" name="connsiteY28"/>
              <a:gd fmla="*/ 311262 w 607919" name="connsiteX29"/>
              <a:gd fmla="*/ 551610 h 551610" name="connsiteY29"/>
              <a:gd fmla="*/ 311262 w 607919" name="connsiteX30"/>
              <a:gd fmla="*/ 444661 h 551610" name="connsiteY30"/>
              <a:gd fmla="*/ 316898 w 607919" name="connsiteX31"/>
              <a:gd fmla="*/ 425523 h 551610" name="connsiteY31"/>
              <a:gd fmla="*/ 322534 w 607919" name="connsiteX32"/>
              <a:gd fmla="*/ 419894 h 551610" name="connsiteY32"/>
              <a:gd fmla="*/ 358353 w 607919" name="connsiteX33"/>
              <a:gd fmla="*/ 384120 h 551610" name="connsiteY33"/>
              <a:gd fmla="*/ 365148 w 607919" name="connsiteX34"/>
              <a:gd fmla="*/ 381336 h 551610" name="connsiteY34"/>
              <a:gd fmla="*/ 448177 w 607919" name="connsiteX35"/>
              <a:gd fmla="*/ 298352 h 551610" name="connsiteY35"/>
              <a:gd fmla="*/ 450982 w 607919" name="connsiteX36"/>
              <a:gd fmla="*/ 305139 h 551610" name="connsiteY36"/>
              <a:gd fmla="*/ 450982 w 607919" name="connsiteX37"/>
              <a:gd fmla="*/ 551610 h 551610" name="connsiteY37"/>
              <a:gd fmla="*/ 394318 w 607919" name="connsiteX38"/>
              <a:gd fmla="*/ 551610 h 551610" name="connsiteY38"/>
              <a:gd fmla="*/ 394318 w 607919" name="connsiteX39"/>
              <a:gd fmla="*/ 361815 h 551610" name="connsiteY39"/>
              <a:gd fmla="*/ 403846 w 607919" name="connsiteX40"/>
              <a:gd fmla="*/ 338669 h 551610" name="connsiteY40"/>
              <a:gd fmla="*/ 441329 w 607919" name="connsiteX41"/>
              <a:gd fmla="*/ 301136 h 551610" name="connsiteY41"/>
              <a:gd fmla="*/ 448177 w 607919" name="connsiteX42"/>
              <a:gd fmla="*/ 298352 h 551610" name="connsiteY42"/>
              <a:gd fmla="*/ 527085 w 607919" name="connsiteX43"/>
              <a:gd fmla="*/ 219452 h 551610" name="connsiteY43"/>
              <a:gd fmla="*/ 529874 w 607919" name="connsiteX44"/>
              <a:gd fmla="*/ 226177 h 551610" name="connsiteY44"/>
              <a:gd fmla="*/ 529874 w 607919" name="connsiteX45"/>
              <a:gd fmla="*/ 551610 h 551610" name="connsiteY45"/>
              <a:gd fmla="*/ 477232 w 607919" name="connsiteX46"/>
              <a:gd fmla="*/ 551610 h 551610" name="connsiteY46"/>
              <a:gd fmla="*/ 477232 w 607919" name="connsiteX47"/>
              <a:gd fmla="*/ 278727 h 551610" name="connsiteY47"/>
              <a:gd fmla="*/ 486883 w 607919" name="connsiteX48"/>
              <a:gd fmla="*/ 255580 h 551610" name="connsiteY48"/>
              <a:gd fmla="*/ 520348 w 607919" name="connsiteX49"/>
              <a:gd fmla="*/ 222298 h 551610" name="connsiteY49"/>
              <a:gd fmla="*/ 527085 w 607919" name="connsiteX50"/>
              <a:gd fmla="*/ 219452 h 551610" name="connsiteY50"/>
              <a:gd fmla="*/ 387769 w 607919" name="connsiteX51"/>
              <a:gd fmla="*/ 0 h 551610" name="connsiteY51"/>
              <a:gd fmla="*/ 580729 w 607919" name="connsiteX52"/>
              <a:gd fmla="*/ 0 h 551610" name="connsiteY52"/>
              <a:gd fmla="*/ 607919 w 607919" name="connsiteX53"/>
              <a:gd fmla="*/ 26022 h 551610" name="connsiteY53"/>
              <a:gd fmla="*/ 607919 w 607919" name="connsiteX54"/>
              <a:gd fmla="*/ 219812 h 551610" name="connsiteY54"/>
              <a:gd fmla="*/ 598271 w 607919" name="connsiteX55"/>
              <a:gd fmla="*/ 223815 h 551610" name="connsiteY55"/>
              <a:gd fmla="*/ 530610 w 607919" name="connsiteX56"/>
              <a:gd fmla="*/ 156258 h 551610" name="connsiteY56"/>
              <a:gd fmla="*/ 304320 w 607919" name="connsiteX57"/>
              <a:gd fmla="*/ 382325 h 551610" name="connsiteY57"/>
              <a:gd fmla="*/ 285024 w 607919" name="connsiteX58"/>
              <a:gd fmla="*/ 382325 h 551610" name="connsiteY58"/>
              <a:gd fmla="*/ 216360 w 607919" name="connsiteX59"/>
              <a:gd fmla="*/ 313767 h 551610" name="connsiteY59"/>
              <a:gd fmla="*/ 94068 w 607919" name="connsiteX60"/>
              <a:gd fmla="*/ 435996 h 551610" name="connsiteY60"/>
              <a:gd fmla="*/ 17260 w 607919" name="connsiteX61"/>
              <a:gd fmla="*/ 435996 h 551610" name="connsiteY61"/>
              <a:gd fmla="*/ 15882 w 607919" name="connsiteX62"/>
              <a:gd fmla="*/ 434745 h 551610" name="connsiteY62"/>
              <a:gd fmla="*/ 15882 w 607919" name="connsiteX63"/>
              <a:gd fmla="*/ 358055 h 551610" name="connsiteY63"/>
              <a:gd fmla="*/ 206837 w 607919" name="connsiteX64"/>
              <a:gd fmla="*/ 167267 h 551610" name="connsiteY64"/>
              <a:gd fmla="*/ 226008 w 607919" name="connsiteX65"/>
              <a:gd fmla="*/ 167267 h 551610" name="connsiteY65"/>
              <a:gd fmla="*/ 294672 w 607919" name="connsiteX66"/>
              <a:gd fmla="*/ 235701 h 551610" name="connsiteY66"/>
              <a:gd fmla="*/ 424481 w 607919" name="connsiteX67"/>
              <a:gd fmla="*/ 105965 h 551610" name="connsiteY67"/>
              <a:gd fmla="*/ 452423 w 607919" name="connsiteX68"/>
              <a:gd fmla="*/ 78192 h 551610" name="connsiteY68"/>
              <a:gd fmla="*/ 383885 w 607919" name="connsiteX69"/>
              <a:gd fmla="*/ 9633 h 551610" name="connsiteY69"/>
              <a:gd fmla="*/ 387769 w 607919" name="connsiteX70"/>
              <a:gd fmla="*/ 0 h 551610" name="connsiteY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b="b" l="l" r="r" t="t"/>
            <a:pathLst>
              <a:path h="551610" w="607919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rgbClr val="A4CC41"/>
          </a:solidFill>
          <a:ln>
            <a:noFill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弧形 24"/>
          <p:cNvSpPr/>
          <p:nvPr/>
        </p:nvSpPr>
        <p:spPr>
          <a:xfrm>
            <a:off x="8427876" y="1877339"/>
            <a:ext cx="2101328" cy="2101328"/>
          </a:xfrm>
          <a:prstGeom prst="arc">
            <a:avLst>
              <a:gd fmla="val 21496969" name="adj1"/>
              <a:gd fmla="val 17262036" name="adj2"/>
            </a:avLst>
          </a:prstGeom>
          <a:ln w="114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800">
              <a:cs typeface="+mn-ea"/>
              <a:sym typeface="+mn-lt"/>
            </a:endParaRPr>
          </a:p>
        </p:txBody>
      </p:sp>
      <p:sp>
        <p:nvSpPr>
          <p:cNvPr id="12" name="弧形 25"/>
          <p:cNvSpPr/>
          <p:nvPr/>
        </p:nvSpPr>
        <p:spPr>
          <a:xfrm>
            <a:off x="8427876" y="1877339"/>
            <a:ext cx="2101328" cy="2101328"/>
          </a:xfrm>
          <a:prstGeom prst="arc">
            <a:avLst>
              <a:gd fmla="val 16200000" name="adj1"/>
              <a:gd fmla="val 4194235" name="adj2"/>
            </a:avLst>
          </a:prstGeom>
          <a:ln w="114300">
            <a:solidFill>
              <a:srgbClr val="0F802E"/>
            </a:solidFill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 sz="280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8429886" y="2859647"/>
            <a:ext cx="2090429" cy="7010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49%</a:t>
            </a:r>
          </a:p>
        </p:txBody>
      </p:sp>
      <p:sp>
        <p:nvSpPr>
          <p:cNvPr id="14" name="Oval 21"/>
          <p:cNvSpPr/>
          <p:nvPr/>
        </p:nvSpPr>
        <p:spPr>
          <a:xfrm>
            <a:off x="9231797" y="2233991"/>
            <a:ext cx="493486" cy="492562"/>
          </a:xfrm>
          <a:custGeom>
            <a:gdLst>
              <a:gd fmla="*/ 290910 w 605702" name="connsiteX0"/>
              <a:gd fmla="*/ 156336 h 604568" name="connsiteY0"/>
              <a:gd fmla="*/ 335849 w 605702" name="connsiteX1"/>
              <a:gd fmla="*/ 164992 h 604568" name="connsiteY1"/>
              <a:gd fmla="*/ 288310 w 605702" name="connsiteX2"/>
              <a:gd fmla="*/ 212456 h 604568" name="connsiteY2"/>
              <a:gd fmla="*/ 203632 w 605702" name="connsiteX3"/>
              <a:gd fmla="*/ 244717 h 604568" name="connsiteY3"/>
              <a:gd fmla="*/ 203632 w 605702" name="connsiteX4"/>
              <a:gd fmla="*/ 401388 h 604568" name="connsiteY4"/>
              <a:gd fmla="*/ 360547 w 605702" name="connsiteX5"/>
              <a:gd fmla="*/ 401388 h 604568" name="connsiteY5"/>
              <a:gd fmla="*/ 392859 w 605702" name="connsiteX6"/>
              <a:gd fmla="*/ 316749 h 604568" name="connsiteY6"/>
              <a:gd fmla="*/ 440397 w 605702" name="connsiteX7"/>
              <a:gd fmla="*/ 269284 h 604568" name="connsiteY7"/>
              <a:gd fmla="*/ 400287 w 605702" name="connsiteX8"/>
              <a:gd fmla="*/ 441065 h 604568" name="connsiteY8"/>
              <a:gd fmla="*/ 163892 w 605702" name="connsiteX9"/>
              <a:gd fmla="*/ 441065 h 604568" name="connsiteY9"/>
              <a:gd fmla="*/ 163892 w 605702" name="connsiteX10"/>
              <a:gd fmla="*/ 205040 h 604568" name="connsiteY10"/>
              <a:gd fmla="*/ 290910 w 605702" name="connsiteX11"/>
              <a:gd fmla="*/ 156336 h 604568" name="connsiteY11"/>
              <a:gd fmla="*/ 246542 w 605702" name="connsiteX12"/>
              <a:gd fmla="*/ 43775 h 604568" name="connsiteY12"/>
              <a:gd fmla="*/ 422196 w 605702" name="connsiteX13"/>
              <a:gd fmla="*/ 78723 h 604568" name="connsiteY13"/>
              <a:gd fmla="*/ 376794 w 605702" name="connsiteX14"/>
              <a:gd fmla="*/ 124054 h 604568" name="connsiteY14"/>
              <a:gd fmla="*/ 126109 w 605702" name="connsiteX15"/>
              <a:gd fmla="*/ 167345 h 604568" name="connsiteY15"/>
              <a:gd fmla="*/ 126109 w 605702" name="connsiteX16"/>
              <a:gd fmla="*/ 478820 h 604568" name="connsiteY16"/>
              <a:gd fmla="*/ 438073 w 605702" name="connsiteX17"/>
              <a:gd fmla="*/ 478820 h 604568" name="connsiteY17"/>
              <a:gd fmla="*/ 481432 w 605702" name="connsiteX18"/>
              <a:gd fmla="*/ 228527 h 604568" name="connsiteY18"/>
              <a:gd fmla="*/ 526741 w 605702" name="connsiteX19"/>
              <a:gd fmla="*/ 183011 h 604568" name="connsiteY19"/>
              <a:gd fmla="*/ 481432 w 605702" name="connsiteX20"/>
              <a:gd fmla="*/ 522111 h 604568" name="connsiteY20"/>
              <a:gd fmla="*/ 82657 w 605702" name="connsiteX21"/>
              <a:gd fmla="*/ 522111 h 604568" name="connsiteY21"/>
              <a:gd fmla="*/ 82657 w 605702" name="connsiteX22"/>
              <a:gd fmla="*/ 123961 h 604568" name="connsiteY22"/>
              <a:gd fmla="*/ 246542 w 605702" name="connsiteX23"/>
              <a:gd fmla="*/ 43775 h 604568" name="connsiteY23"/>
              <a:gd fmla="*/ 536061 w 605702" name="connsiteX24"/>
              <a:gd fmla="*/ 0 h 604568" name="connsiteY24"/>
              <a:gd fmla="*/ 544232 w 605702" name="connsiteX25"/>
              <a:gd fmla="*/ 61368 h 604568" name="connsiteY25"/>
              <a:gd fmla="*/ 605702 w 605702" name="connsiteX26"/>
              <a:gd fmla="*/ 69526 h 604568" name="connsiteY26"/>
              <a:gd fmla="*/ 524361 w 605702" name="connsiteX27"/>
              <a:gd fmla="*/ 150732 h 604568" name="connsiteY27"/>
              <a:gd fmla="*/ 498361 w 605702" name="connsiteX28"/>
              <a:gd fmla="*/ 147302 h 604568" name="connsiteY28"/>
              <a:gd fmla="*/ 337721 w 605702" name="connsiteX29"/>
              <a:gd fmla="*/ 307767 h 604568" name="connsiteY29"/>
              <a:gd fmla="*/ 339764 w 605702" name="connsiteX30"/>
              <a:gd fmla="*/ 323063 h 604568" name="connsiteY30"/>
              <a:gd fmla="*/ 282101 w 605702" name="connsiteX31"/>
              <a:gd fmla="*/ 380630 h 604568" name="connsiteY31"/>
              <a:gd fmla="*/ 224437 w 605702" name="connsiteX32"/>
              <a:gd fmla="*/ 323063 h 604568" name="connsiteY32"/>
              <a:gd fmla="*/ 282101 w 605702" name="connsiteX33"/>
              <a:gd fmla="*/ 265495 h 604568" name="connsiteY33"/>
              <a:gd fmla="*/ 297422 w 605702" name="connsiteX34"/>
              <a:gd fmla="*/ 267535 h 604568" name="connsiteY34"/>
              <a:gd fmla="*/ 458155 w 605702" name="connsiteX35"/>
              <a:gd fmla="*/ 107162 h 604568" name="connsiteY35"/>
              <a:gd fmla="*/ 454719 w 605702" name="connsiteX36"/>
              <a:gd fmla="*/ 81206 h 604568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568" w="605702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0F802E"/>
          </a:solidFill>
          <a:ln>
            <a:noFill/>
          </a:ln>
          <a:effectLst>
            <a:outerShdw algn="tl" blurRad="50800" dir="2700000" dist="381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61173" y="4549841"/>
            <a:ext cx="1960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286954" y="4917278"/>
            <a:ext cx="2709300" cy="5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7" name="矩形 16"/>
          <p:cNvSpPr/>
          <p:nvPr/>
        </p:nvSpPr>
        <p:spPr>
          <a:xfrm>
            <a:off x="5166373" y="4549841"/>
            <a:ext cx="1960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4748962" y="4917278"/>
            <a:ext cx="2694075" cy="5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19" name="矩形 18"/>
          <p:cNvSpPr/>
          <p:nvPr/>
        </p:nvSpPr>
        <p:spPr>
          <a:xfrm>
            <a:off x="8671573" y="4549841"/>
            <a:ext cx="1960862" cy="3962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297355" y="4943672"/>
            <a:ext cx="2709300" cy="5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此处添加详细文本描述，文字内容建议与标题相关尽量简洁生动……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04</a:t>
            </a:r>
          </a:p>
        </p:txBody>
      </p:sp>
      <p:sp>
        <p:nvSpPr>
          <p:cNvPr id="23" name="矩形 22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未来工作目标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972457" y="1259111"/>
            <a:ext cx="7257143" cy="4368800"/>
          </a:xfrm>
          <a:prstGeom prst="cloudCallout">
            <a:avLst>
              <a:gd fmla="val 61167" name="adj1"/>
              <a:gd fmla="val 39576" name="adj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972457" y="1001486"/>
            <a:ext cx="7257143" cy="4368800"/>
          </a:xfrm>
          <a:prstGeom prst="cloudCallout">
            <a:avLst>
              <a:gd fmla="val 61167" name="adj1"/>
              <a:gd fmla="val 39576" name="adj2"/>
            </a:avLst>
          </a:prstGeom>
          <a:solidFill>
            <a:schemeClr val="bg1"/>
          </a:solidFill>
          <a:ln w="25400">
            <a:gradFill>
              <a:gsLst>
                <a:gs pos="0">
                  <a:srgbClr val="A4CC41"/>
                </a:gs>
                <a:gs pos="100000">
                  <a:srgbClr val="0F802E"/>
                </a:gs>
              </a:gsLst>
              <a:lin ang="5400000" scaled="1"/>
            </a:gradFill>
          </a:ln>
          <a:effectLst>
            <a:innerShdw blurRad="393700" dir="13500000" dist="50800">
              <a:srgbClr val="A4CC41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669895" y="2136979"/>
            <a:ext cx="610539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6600">
                <a:solidFill>
                  <a:srgbClr val="060800"/>
                </a:solidFill>
                <a:latin charset="-122" panose="00000500000000000000" pitchFamily="2" typeface="演示秋鸿楷"/>
                <a:ea charset="-122" panose="00000500000000000000" pitchFamily="2" typeface="演示秋鸿楷"/>
                <a:cs typeface="+mn-ea"/>
                <a:sym typeface="+mn-lt"/>
              </a:rPr>
              <a:t>汇报完毕</a:t>
            </a:r>
          </a:p>
        </p:txBody>
      </p:sp>
      <p:sp>
        <p:nvSpPr>
          <p:cNvPr id="5" name="矩形 4"/>
          <p:cNvSpPr/>
          <p:nvPr/>
        </p:nvSpPr>
        <p:spPr>
          <a:xfrm>
            <a:off x="4594638" y="1463855"/>
            <a:ext cx="3535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8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Work report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1270242" y="3450374"/>
            <a:ext cx="610539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rgbClr val="060800"/>
                </a:solidFill>
                <a:latin charset="-122" panose="02000000000000000000" pitchFamily="2" typeface="杨任东竹石体-Semibold"/>
                <a:ea charset="-122" panose="02000000000000000000" pitchFamily="2" typeface="杨任东竹石体-Semibold"/>
                <a:cs typeface="+mn-ea"/>
                <a:sym typeface="+mn-lt"/>
              </a:rPr>
              <a:t>述职报告  /  工作总结  /  年终总结  /  工作汇报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729582" y="3207162"/>
            <a:ext cx="5646057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/>
          <p:nvPr/>
        </p:nvSpPr>
        <p:spPr>
          <a:xfrm>
            <a:off x="1944914" y="3887756"/>
            <a:ext cx="4905829" cy="137349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14"/>
          <p:cNvSpPr txBox="1"/>
          <p:nvPr/>
        </p:nvSpPr>
        <p:spPr>
          <a:xfrm>
            <a:off x="3033484" y="4261179"/>
            <a:ext cx="27286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rgbClr val="060800"/>
                </a:solidFill>
                <a:latin charset="-122" panose="02000000000000000000" pitchFamily="2" typeface="杨任东竹石体-Semibold"/>
                <a:ea charset="-122" panose="02000000000000000000" pitchFamily="2" typeface="杨任东竹石体-Semibold"/>
                <a:cs typeface="+mn-ea"/>
                <a:sym typeface="+mn-lt"/>
              </a:rPr>
              <a:t>汇报人：优页PPT</a:t>
            </a:r>
          </a:p>
        </p:txBody>
      </p:sp>
    </p:spTree>
    <p:extLst>
      <p:ext uri="{BB962C8B-B14F-4D97-AF65-F5344CB8AC3E}">
        <p14:creationId val="24136616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56528816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25400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308913" cy="33465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01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工作内容概述</a:t>
            </a:r>
          </a:p>
        </p:txBody>
      </p:sp>
      <p:sp>
        <p:nvSpPr>
          <p:cNvPr id="6" name="矩形 5"/>
          <p:cNvSpPr/>
          <p:nvPr/>
        </p:nvSpPr>
        <p:spPr>
          <a:xfrm>
            <a:off x="1902000" y="4311015"/>
            <a:ext cx="6096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/>
              <a:t>根据自己的需要添加适当的文字，此处添加详细文本描述，建议与标题相关尽量简洁... ...</a:t>
            </a:r>
          </a:p>
        </p:txBody>
      </p:sp>
    </p:spTree>
    <p:extLst>
      <p:ext uri="{BB962C8B-B14F-4D97-AF65-F5344CB8AC3E}">
        <p14:creationId val="412388247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029630" y="2322444"/>
            <a:ext cx="4696271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29630" y="192144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52752" y="1808633"/>
            <a:ext cx="3719136" cy="3481227"/>
            <a:chOff x="1099634" y="1554652"/>
            <a:chExt cx="4502855" cy="4214813"/>
          </a:xfrm>
        </p:grpSpPr>
        <p:sp>
          <p:nvSpPr>
            <p:cNvPr id="5" name="矩形 4"/>
            <p:cNvSpPr/>
            <p:nvPr/>
          </p:nvSpPr>
          <p:spPr>
            <a:xfrm>
              <a:off x="1099634" y="1554652"/>
              <a:ext cx="3214687" cy="4214813"/>
            </a:xfrm>
            <a:prstGeom prst="rect">
              <a:avLst/>
            </a:prstGeom>
            <a:blipFill dpi="0" rotWithShape="1">
              <a:blip r:embed="rId3"/>
              <a:tile algn="tl" flip="none" sx="100000" sy="100000" tx="0" ty="0"/>
            </a:blipFill>
            <a:ln>
              <a:noFill/>
            </a:ln>
            <a:effectLst>
              <a:outerShdw algn="tl" blurRad="101600" dir="27000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497" y="3391827"/>
              <a:ext cx="3296992" cy="1210614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22914" y="3622425"/>
              <a:ext cx="2712365" cy="70115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kumimoji="1" lang="en-US" sz="3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BUSINESS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29629" y="4152743"/>
            <a:ext cx="469627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kumimoji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01</a:t>
            </a:r>
          </a:p>
        </p:txBody>
      </p:sp>
      <p:sp>
        <p:nvSpPr>
          <p:cNvPr id="16" name="矩形 15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工作内容概述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29629" y="4920528"/>
            <a:ext cx="469627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l"/>
            </a:pPr>
            <a:r>
              <a:rPr altLang="en-US" kumimoji="1" 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1661785" y="1751406"/>
            <a:ext cx="9229992" cy="3588175"/>
            <a:chOff x="996649" y="1964399"/>
            <a:chExt cx="10560264" cy="4105321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996649" y="1966092"/>
              <a:ext cx="0" cy="2589497"/>
            </a:xfrm>
            <a:prstGeom prst="line">
              <a:avLst/>
            </a:prstGeom>
            <a:solidFill>
              <a:srgbClr val="00A39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996649" y="1966092"/>
              <a:ext cx="39426" cy="1182779"/>
            </a:xfrm>
            <a:prstGeom prst="rect">
              <a:avLst/>
            </a:prstGeom>
            <a:solidFill>
              <a:srgbClr val="A4CC41"/>
            </a:solidFill>
            <a:ln>
              <a:solidFill>
                <a:srgbClr val="FFD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5"/>
            <p:cNvCxnSpPr/>
            <p:nvPr/>
          </p:nvCxnSpPr>
          <p:spPr>
            <a:xfrm flipH="1" flipV="1">
              <a:off x="3636716" y="3451917"/>
              <a:ext cx="0" cy="2613558"/>
            </a:xfrm>
            <a:prstGeom prst="line">
              <a:avLst/>
            </a:prstGeom>
            <a:solidFill>
              <a:srgbClr val="82B73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flipV="1">
              <a:off x="3636716" y="4886941"/>
              <a:ext cx="39426" cy="1182779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8"/>
            <p:cNvCxnSpPr/>
            <p:nvPr/>
          </p:nvCxnSpPr>
          <p:spPr>
            <a:xfrm flipH="1">
              <a:off x="6276782" y="1966092"/>
              <a:ext cx="0" cy="2589497"/>
            </a:xfrm>
            <a:prstGeom prst="line">
              <a:avLst/>
            </a:prstGeom>
            <a:solidFill>
              <a:srgbClr val="F39C1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6276782" y="1966092"/>
              <a:ext cx="39426" cy="1182779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11"/>
            <p:cNvCxnSpPr/>
            <p:nvPr/>
          </p:nvCxnSpPr>
          <p:spPr>
            <a:xfrm flipH="1" flipV="1">
              <a:off x="8916847" y="3451912"/>
              <a:ext cx="0" cy="2613559"/>
            </a:xfrm>
            <a:prstGeom prst="line">
              <a:avLst/>
            </a:prstGeom>
            <a:solidFill>
              <a:srgbClr val="E2376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 flipV="1">
              <a:off x="8916847" y="4886937"/>
              <a:ext cx="39426" cy="1182779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76783" y="3451912"/>
              <a:ext cx="2299761" cy="1114105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algn="tl" blurRad="101600" dir="27000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20"/>
            <p:cNvSpPr>
              <a:spLocks noEditPoints="1"/>
            </p:cNvSpPr>
            <p:nvPr/>
          </p:nvSpPr>
          <p:spPr bwMode="auto">
            <a:xfrm>
              <a:off x="7105540" y="3760875"/>
              <a:ext cx="626806" cy="496179"/>
            </a:xfrm>
            <a:custGeom>
              <a:gdLst>
                <a:gd fmla="*/ 2455 w 3573" name="T0"/>
                <a:gd fmla="*/ 579 h 2827" name="T1"/>
                <a:gd fmla="*/ 2600 w 3573" name="T2"/>
                <a:gd fmla="*/ 760 h 2827" name="T3"/>
                <a:gd fmla="*/ 2739 w 3573" name="T4"/>
                <a:gd fmla="*/ 1081 h 2827" name="T5"/>
                <a:gd fmla="*/ 2787 w 3573" name="T6"/>
                <a:gd fmla="*/ 1432 h 2827" name="T7"/>
                <a:gd fmla="*/ 2745 w 3573" name="T8"/>
                <a:gd fmla="*/ 1761 h 2827" name="T9"/>
                <a:gd fmla="*/ 2621 w 3573" name="T10"/>
                <a:gd fmla="*/ 2067 h 2827" name="T11"/>
                <a:gd fmla="*/ 2489 w 3573" name="T12"/>
                <a:gd fmla="*/ 2244 h 2827" name="T13"/>
                <a:gd fmla="*/ 2399 w 3573" name="T14"/>
                <a:gd fmla="*/ 2271 h 2827" name="T15"/>
                <a:gd fmla="*/ 2304 w 3573" name="T16"/>
                <a:gd fmla="*/ 2241 h 2827" name="T17"/>
                <a:gd fmla="*/ 2230 w 3573" name="T18"/>
                <a:gd fmla="*/ 2155 h 2827" name="T19"/>
                <a:gd fmla="*/ 2221 w 3573" name="T20"/>
                <a:gd fmla="*/ 2044 h 2827" name="T21"/>
                <a:gd fmla="*/ 2327 w 3573" name="T22"/>
                <a:gd fmla="*/ 1864 h 2827" name="T23"/>
                <a:gd fmla="*/ 2421 w 3573" name="T24"/>
                <a:gd fmla="*/ 1582 h 2827" name="T25"/>
                <a:gd fmla="*/ 2422 w 3573" name="T26"/>
                <a:gd fmla="*/ 1289 h 2827" name="T27"/>
                <a:gd fmla="*/ 2338 w 3573" name="T28"/>
                <a:gd fmla="*/ 1020 h 2827" name="T29"/>
                <a:gd fmla="*/ 2205 w 3573" name="T30"/>
                <a:gd fmla="*/ 815 h 2827" name="T31"/>
                <a:gd fmla="*/ 2191 w 3573" name="T32"/>
                <a:gd fmla="*/ 701 h 2827" name="T33"/>
                <a:gd fmla="*/ 2255 w 3573" name="T34"/>
                <a:gd fmla="*/ 602 h 2827" name="T35"/>
                <a:gd fmla="*/ 2350 w 3573" name="T36"/>
                <a:gd fmla="*/ 557 h 2827" name="T37"/>
                <a:gd fmla="*/ 1694 w 3573" name="T38"/>
                <a:gd fmla="*/ 195 h 2827" name="T39"/>
                <a:gd fmla="*/ 1776 w 3573" name="T40"/>
                <a:gd fmla="*/ 282 h 2827" name="T41"/>
                <a:gd fmla="*/ 1785 w 3573" name="T42"/>
                <a:gd fmla="*/ 2553 h 2827" name="T43"/>
                <a:gd fmla="*/ 1720 w 3573" name="T44"/>
                <a:gd fmla="*/ 2653 h 2827" name="T45"/>
                <a:gd fmla="*/ 1625 w 3573" name="T46"/>
                <a:gd fmla="*/ 2685 h 2827" name="T47"/>
                <a:gd fmla="*/ 1522 w 3573" name="T48"/>
                <a:gd fmla="*/ 2647 h 2827" name="T49"/>
                <a:gd fmla="*/ 99 w 3573" name="T50"/>
                <a:gd fmla="*/ 1903 h 2827" name="T51"/>
                <a:gd fmla="*/ 13 w 3573" name="T52"/>
                <a:gd fmla="*/ 1817 h 2827" name="T53"/>
                <a:gd fmla="*/ 3 w 3573" name="T54"/>
                <a:gd fmla="*/ 1078 h 2827" name="T55"/>
                <a:gd fmla="*/ 72 w 3573" name="T56"/>
                <a:gd fmla="*/ 976 h 2827" name="T57"/>
                <a:gd fmla="*/ 635 w 3573" name="T58"/>
                <a:gd fmla="*/ 949 h 2827" name="T59"/>
                <a:gd fmla="*/ 1605 w 3573" name="T60"/>
                <a:gd fmla="*/ 181 h 2827" name="T61"/>
                <a:gd fmla="*/ 2983 w 3573" name="T62"/>
                <a:gd fmla="*/ 11 h 2827" name="T63"/>
                <a:gd fmla="*/ 3118 w 3573" name="T64"/>
                <a:gd fmla="*/ 138 h 2827" name="T65"/>
                <a:gd fmla="*/ 3350 w 3573" name="T66"/>
                <a:gd fmla="*/ 499 h 2827" name="T67"/>
                <a:gd fmla="*/ 3503 w 3573" name="T68"/>
                <a:gd fmla="*/ 899 h 2827" name="T69"/>
                <a:gd fmla="*/ 3569 w 3573" name="T70"/>
                <a:gd fmla="*/ 1324 h 2827" name="T71"/>
                <a:gd fmla="*/ 3545 w 3573" name="T72"/>
                <a:gd fmla="*/ 1768 h 2827" name="T73"/>
                <a:gd fmla="*/ 3427 w 3573" name="T74"/>
                <a:gd fmla="*/ 2196 h 2827" name="T75"/>
                <a:gd fmla="*/ 3218 w 3573" name="T76"/>
                <a:gd fmla="*/ 2590 h 2827" name="T77"/>
                <a:gd fmla="*/ 3040 w 3573" name="T78"/>
                <a:gd fmla="*/ 2804 h 2827" name="T79"/>
                <a:gd fmla="*/ 2957 w 3573" name="T80"/>
                <a:gd fmla="*/ 2827 h 2827" name="T81"/>
                <a:gd fmla="*/ 2863 w 3573" name="T82"/>
                <a:gd fmla="*/ 2797 h 2827" name="T83"/>
                <a:gd fmla="*/ 2787 w 3573" name="T84"/>
                <a:gd fmla="*/ 2709 h 2827" name="T85"/>
                <a:gd fmla="*/ 2783 w 3573" name="T86"/>
                <a:gd fmla="*/ 2594 h 2827" name="T87"/>
                <a:gd fmla="*/ 2933 w 3573" name="T88"/>
                <a:gd fmla="*/ 2378 h 2827" name="T89"/>
                <a:gd fmla="*/ 3113 w 3573" name="T90"/>
                <a:gd fmla="*/ 2022 h 2827" name="T91"/>
                <a:gd fmla="*/ 3206 w 3573" name="T92"/>
                <a:gd fmla="*/ 1633 h 2827" name="T93"/>
                <a:gd fmla="*/ 3207 w 3573" name="T94"/>
                <a:gd fmla="*/ 1239 h 2827" name="T95"/>
                <a:gd fmla="*/ 3122 w 3573" name="T96"/>
                <a:gd fmla="*/ 866 h 2827" name="T97"/>
                <a:gd fmla="*/ 2957 w 3573" name="T98"/>
                <a:gd fmla="*/ 522 h 2827" name="T99"/>
                <a:gd fmla="*/ 2767 w 3573" name="T100"/>
                <a:gd fmla="*/ 269 h 2827" name="T101"/>
                <a:gd fmla="*/ 2744 w 3573" name="T102"/>
                <a:gd fmla="*/ 165 h 2827" name="T103"/>
                <a:gd fmla="*/ 2791 w 3573" name="T104"/>
                <a:gd fmla="*/ 70 h 2827" name="T105"/>
                <a:gd fmla="*/ 2878 w 3573" name="T106"/>
                <a:gd fmla="*/ 8 h 282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27" w="3572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08" compatLnSpc="1" lIns="91416" numCol="1" rIns="91416" tIns="45708" vert="horz" wrap="square"/>
            <a:lstStyle/>
            <a:p>
              <a:endParaRPr 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96652" y="3451912"/>
              <a:ext cx="2299761" cy="1114105"/>
            </a:xfrm>
            <a:prstGeom prst="rect">
              <a:avLst/>
            </a:prstGeom>
            <a:solidFill>
              <a:srgbClr val="A4CC41"/>
            </a:solidFill>
            <a:ln>
              <a:noFill/>
            </a:ln>
            <a:effectLst>
              <a:outerShdw algn="tl" blurRad="101600" dir="27000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1271"/>
            <p:cNvGrpSpPr>
              <a:grpSpLocks noChangeAspect="1"/>
            </p:cNvGrpSpPr>
            <p:nvPr/>
          </p:nvGrpSpPr>
          <p:grpSpPr>
            <a:xfrm>
              <a:off x="1899598" y="3784011"/>
              <a:ext cx="493864" cy="493365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15" name="Freeform 1273"/>
              <p:cNvSpPr/>
              <p:nvPr/>
            </p:nvSpPr>
            <p:spPr bwMode="auto">
              <a:xfrm>
                <a:off x="5524" y="4270"/>
                <a:ext cx="491" cy="498"/>
              </a:xfrm>
              <a:custGeom>
                <a:gdLst>
                  <a:gd fmla="*/ 980 w 980" name="T0"/>
                  <a:gd fmla="*/ 0 h 996" name="T1"/>
                  <a:gd fmla="*/ 952 w 980" name="T2"/>
                  <a:gd fmla="*/ 46 h 996" name="T3"/>
                  <a:gd fmla="*/ 921 w 980" name="T4"/>
                  <a:gd fmla="*/ 94 h 996" name="T5"/>
                  <a:gd fmla="*/ 890 w 980" name="T6"/>
                  <a:gd fmla="*/ 145 h 996" name="T7"/>
                  <a:gd fmla="*/ 856 w 980" name="T8"/>
                  <a:gd fmla="*/ 198 h 996" name="T9"/>
                  <a:gd fmla="*/ 819 w 980" name="T10"/>
                  <a:gd fmla="*/ 255 h 996" name="T11"/>
                  <a:gd fmla="*/ 781 w 980" name="T12"/>
                  <a:gd fmla="*/ 314 h 996" name="T13"/>
                  <a:gd fmla="*/ 740 w 980" name="T14"/>
                  <a:gd fmla="*/ 376 h 996" name="T15"/>
                  <a:gd fmla="*/ 696 w 980" name="T16"/>
                  <a:gd fmla="*/ 444 h 996" name="T17"/>
                  <a:gd fmla="*/ 649 w 980" name="T18"/>
                  <a:gd fmla="*/ 514 h 996" name="T19"/>
                  <a:gd fmla="*/ 599 w 980" name="T20"/>
                  <a:gd fmla="*/ 588 h 996" name="T21"/>
                  <a:gd fmla="*/ 546 w 980" name="T22"/>
                  <a:gd fmla="*/ 665 h 996" name="T23"/>
                  <a:gd fmla="*/ 491 w 980" name="T24"/>
                  <a:gd fmla="*/ 748 h 996" name="T25"/>
                  <a:gd fmla="*/ 431 w 980" name="T26"/>
                  <a:gd fmla="*/ 834 h 996" name="T27"/>
                  <a:gd fmla="*/ 369 w 980" name="T28"/>
                  <a:gd fmla="*/ 926 h 996" name="T29"/>
                  <a:gd fmla="*/ 347 w 980" name="T30"/>
                  <a:gd fmla="*/ 960 h 996" name="T31"/>
                  <a:gd fmla="*/ 331 w 980" name="T32"/>
                  <a:gd fmla="*/ 996 h 996" name="T33"/>
                  <a:gd fmla="*/ 0 w 980" name="T34"/>
                  <a:gd fmla="*/ 666 h 996" name="T35"/>
                  <a:gd fmla="*/ 2 w 980" name="T36"/>
                  <a:gd fmla="*/ 664 h 996" name="T37"/>
                  <a:gd fmla="*/ 8 w 980" name="T38"/>
                  <a:gd fmla="*/ 657 h 996" name="T39"/>
                  <a:gd fmla="*/ 18 w 980" name="T40"/>
                  <a:gd fmla="*/ 645 h 996" name="T41"/>
                  <a:gd fmla="*/ 30 w 980" name="T42"/>
                  <a:gd fmla="*/ 629 h 996" name="T43"/>
                  <a:gd fmla="*/ 47 w 980" name="T44"/>
                  <a:gd fmla="*/ 609 h 996" name="T45"/>
                  <a:gd fmla="*/ 66 w 980" name="T46"/>
                  <a:gd fmla="*/ 588 h 996" name="T47"/>
                  <a:gd fmla="*/ 89 w 980" name="T48"/>
                  <a:gd fmla="*/ 561 h 996" name="T49"/>
                  <a:gd fmla="*/ 115 w 980" name="T50"/>
                  <a:gd fmla="*/ 533 h 996" name="T51"/>
                  <a:gd fmla="*/ 144 w 980" name="T52"/>
                  <a:gd fmla="*/ 503 h 996" name="T53"/>
                  <a:gd fmla="*/ 174 w 980" name="T54"/>
                  <a:gd fmla="*/ 471 h 996" name="T55"/>
                  <a:gd fmla="*/ 208 w 980" name="T56"/>
                  <a:gd fmla="*/ 438 h 996" name="T57"/>
                  <a:gd fmla="*/ 244 w 980" name="T58"/>
                  <a:gd fmla="*/ 403 h 996" name="T59"/>
                  <a:gd fmla="*/ 283 w 980" name="T60"/>
                  <a:gd fmla="*/ 368 h 996" name="T61"/>
                  <a:gd fmla="*/ 324 w 980" name="T62"/>
                  <a:gd fmla="*/ 332 h 996" name="T63"/>
                  <a:gd fmla="*/ 366 w 980" name="T64"/>
                  <a:gd fmla="*/ 296 h 996" name="T65"/>
                  <a:gd fmla="*/ 410 w 980" name="T66"/>
                  <a:gd fmla="*/ 261 h 996" name="T67"/>
                  <a:gd fmla="*/ 457 w 980" name="T68"/>
                  <a:gd fmla="*/ 226 h 996" name="T69"/>
                  <a:gd fmla="*/ 504 w 980" name="T70"/>
                  <a:gd fmla="*/ 192 h 996" name="T71"/>
                  <a:gd fmla="*/ 554 w 980" name="T72"/>
                  <a:gd fmla="*/ 160 h 996" name="T73"/>
                  <a:gd fmla="*/ 603 w 980" name="T74"/>
                  <a:gd fmla="*/ 130 h 996" name="T75"/>
                  <a:gd fmla="*/ 655 w 980" name="T76"/>
                  <a:gd fmla="*/ 102 h 996" name="T77"/>
                  <a:gd fmla="*/ 707 w 980" name="T78"/>
                  <a:gd fmla="*/ 76 h 996" name="T79"/>
                  <a:gd fmla="*/ 761 w 980" name="T80"/>
                  <a:gd fmla="*/ 54 h 996" name="T81"/>
                  <a:gd fmla="*/ 815 w 980" name="T82"/>
                  <a:gd fmla="*/ 35 h 996" name="T83"/>
                  <a:gd fmla="*/ 870 w 980" name="T84"/>
                  <a:gd fmla="*/ 19 h 996" name="T85"/>
                  <a:gd fmla="*/ 925 w 980" name="T86"/>
                  <a:gd fmla="*/ 7 h 996" name="T87"/>
                  <a:gd fmla="*/ 980 w 980" name="T88"/>
                  <a:gd fmla="*/ 0 h 996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996" w="980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274"/>
              <p:cNvSpPr/>
              <p:nvPr/>
            </p:nvSpPr>
            <p:spPr bwMode="auto">
              <a:xfrm>
                <a:off x="6354" y="5106"/>
                <a:ext cx="498" cy="489"/>
              </a:xfrm>
              <a:custGeom>
                <a:gdLst>
                  <a:gd fmla="*/ 998 w 998" name="T0"/>
                  <a:gd fmla="*/ 0 h 979" name="T1"/>
                  <a:gd fmla="*/ 990 w 998" name="T2"/>
                  <a:gd fmla="*/ 55 h 979" name="T3"/>
                  <a:gd fmla="*/ 978 w 998" name="T4"/>
                  <a:gd fmla="*/ 111 h 979" name="T5"/>
                  <a:gd fmla="*/ 963 w 998" name="T6"/>
                  <a:gd fmla="*/ 165 h 979" name="T7"/>
                  <a:gd fmla="*/ 943 w 998" name="T8"/>
                  <a:gd fmla="*/ 220 h 979" name="T9"/>
                  <a:gd fmla="*/ 920 w 998" name="T10"/>
                  <a:gd fmla="*/ 273 h 979" name="T11"/>
                  <a:gd fmla="*/ 895 w 998" name="T12"/>
                  <a:gd fmla="*/ 326 h 979" name="T13"/>
                  <a:gd fmla="*/ 867 w 998" name="T14"/>
                  <a:gd fmla="*/ 377 h 979" name="T15"/>
                  <a:gd fmla="*/ 837 w 998" name="T16"/>
                  <a:gd fmla="*/ 427 h 979" name="T17"/>
                  <a:gd fmla="*/ 804 w 998" name="T18"/>
                  <a:gd fmla="*/ 477 h 979" name="T19"/>
                  <a:gd fmla="*/ 770 w 998" name="T20"/>
                  <a:gd fmla="*/ 524 h 979" name="T21"/>
                  <a:gd fmla="*/ 736 w 998" name="T22"/>
                  <a:gd fmla="*/ 570 h 979" name="T23"/>
                  <a:gd fmla="*/ 700 w 998" name="T24"/>
                  <a:gd fmla="*/ 614 h 979" name="T25"/>
                  <a:gd fmla="*/ 665 w 998" name="T26"/>
                  <a:gd fmla="*/ 657 h 979" name="T27"/>
                  <a:gd fmla="*/ 629 w 998" name="T28"/>
                  <a:gd fmla="*/ 698 h 979" name="T29"/>
                  <a:gd fmla="*/ 594 w 998" name="T30"/>
                  <a:gd fmla="*/ 736 h 979" name="T31"/>
                  <a:gd fmla="*/ 559 w 998" name="T32"/>
                  <a:gd fmla="*/ 771 h 979" name="T33"/>
                  <a:gd fmla="*/ 525 w 998" name="T34"/>
                  <a:gd fmla="*/ 805 h 979" name="T35"/>
                  <a:gd fmla="*/ 494 w 998" name="T36"/>
                  <a:gd fmla="*/ 837 h 979" name="T37"/>
                  <a:gd fmla="*/ 463 w 998" name="T38"/>
                  <a:gd fmla="*/ 866 h 979" name="T39"/>
                  <a:gd fmla="*/ 434 w 998" name="T40"/>
                  <a:gd fmla="*/ 891 h 979" name="T41"/>
                  <a:gd fmla="*/ 409 w 998" name="T42"/>
                  <a:gd fmla="*/ 914 h 979" name="T43"/>
                  <a:gd fmla="*/ 386 w 998" name="T44"/>
                  <a:gd fmla="*/ 933 h 979" name="T45"/>
                  <a:gd fmla="*/ 367 w 998" name="T46"/>
                  <a:gd fmla="*/ 949 h 979" name="T47"/>
                  <a:gd fmla="*/ 351 w 998" name="T48"/>
                  <a:gd fmla="*/ 962 h 979" name="T49"/>
                  <a:gd fmla="*/ 340 w 998" name="T50"/>
                  <a:gd fmla="*/ 972 h 979" name="T51"/>
                  <a:gd fmla="*/ 333 w 998" name="T52"/>
                  <a:gd fmla="*/ 978 h 979" name="T53"/>
                  <a:gd fmla="*/ 330 w 998" name="T54"/>
                  <a:gd fmla="*/ 979 h 979" name="T55"/>
                  <a:gd fmla="*/ 0 w 998" name="T56"/>
                  <a:gd fmla="*/ 649 h 979" name="T57"/>
                  <a:gd fmla="*/ 35 w 998" name="T58"/>
                  <a:gd fmla="*/ 633 h 979" name="T59"/>
                  <a:gd fmla="*/ 70 w 998" name="T60"/>
                  <a:gd fmla="*/ 612 h 979" name="T61"/>
                  <a:gd fmla="*/ 161 w 998" name="T62"/>
                  <a:gd fmla="*/ 549 h 979" name="T63"/>
                  <a:gd fmla="*/ 248 w 998" name="T64"/>
                  <a:gd fmla="*/ 490 h 979" name="T65"/>
                  <a:gd fmla="*/ 330 w 998" name="T66"/>
                  <a:gd fmla="*/ 433 h 979" name="T67"/>
                  <a:gd fmla="*/ 409 w 998" name="T68"/>
                  <a:gd fmla="*/ 381 h 979" name="T69"/>
                  <a:gd fmla="*/ 483 w 998" name="T70"/>
                  <a:gd fmla="*/ 332 h 979" name="T71"/>
                  <a:gd fmla="*/ 553 w 998" name="T72"/>
                  <a:gd fmla="*/ 285 h 979" name="T73"/>
                  <a:gd fmla="*/ 619 w 998" name="T74"/>
                  <a:gd fmla="*/ 241 h 979" name="T75"/>
                  <a:gd fmla="*/ 682 w 998" name="T76"/>
                  <a:gd fmla="*/ 200 h 979" name="T77"/>
                  <a:gd fmla="*/ 743 w 998" name="T78"/>
                  <a:gd fmla="*/ 162 h 979" name="T79"/>
                  <a:gd fmla="*/ 799 w 998" name="T80"/>
                  <a:gd fmla="*/ 125 h 979" name="T81"/>
                  <a:gd fmla="*/ 853 w 998" name="T82"/>
                  <a:gd fmla="*/ 92 h 979" name="T83"/>
                  <a:gd fmla="*/ 903 w 998" name="T84"/>
                  <a:gd fmla="*/ 59 h 979" name="T85"/>
                  <a:gd fmla="*/ 952 w 998" name="T86"/>
                  <a:gd fmla="*/ 29 h 979" name="T87"/>
                  <a:gd fmla="*/ 998 w 998" name="T88"/>
                  <a:gd fmla="*/ 0 h 979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979" w="998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275"/>
              <p:cNvSpPr/>
              <p:nvPr/>
            </p:nvSpPr>
            <p:spPr bwMode="auto">
              <a:xfrm>
                <a:off x="5516" y="4987"/>
                <a:ext cx="618" cy="618"/>
              </a:xfrm>
              <a:custGeom>
                <a:gdLst>
                  <a:gd fmla="*/ 496 w 1237" name="T0"/>
                  <a:gd fmla="*/ 0 h 1235" name="T1"/>
                  <a:gd fmla="*/ 532 w 1237" name="T2"/>
                  <a:gd fmla="*/ 36 h 1235" name="T3"/>
                  <a:gd fmla="*/ 502 w 1237" name="T4"/>
                  <a:gd fmla="*/ 104 h 1235" name="T5"/>
                  <a:gd fmla="*/ 474 w 1237" name="T6"/>
                  <a:gd fmla="*/ 173 h 1235" name="T7"/>
                  <a:gd fmla="*/ 447 w 1237" name="T8"/>
                  <a:gd fmla="*/ 248 h 1235" name="T9"/>
                  <a:gd fmla="*/ 423 w 1237" name="T10"/>
                  <a:gd fmla="*/ 324 h 1235" name="T11"/>
                  <a:gd fmla="*/ 403 w 1237" name="T12"/>
                  <a:gd fmla="*/ 401 h 1235" name="T13"/>
                  <a:gd fmla="*/ 375 w 1237" name="T14"/>
                  <a:gd fmla="*/ 522 h 1235" name="T15"/>
                  <a:gd fmla="*/ 353 w 1237" name="T16"/>
                  <a:gd fmla="*/ 644 h 1235" name="T17"/>
                  <a:gd fmla="*/ 335 w 1237" name="T18"/>
                  <a:gd fmla="*/ 767 h 1235" name="T19"/>
                  <a:gd fmla="*/ 323 w 1237" name="T20"/>
                  <a:gd fmla="*/ 890 h 1235" name="T21"/>
                  <a:gd fmla="*/ 320 w 1237" name="T22"/>
                  <a:gd fmla="*/ 915 h 1235" name="T23"/>
                  <a:gd fmla="*/ 423 w 1237" name="T24"/>
                  <a:gd fmla="*/ 906 h 1235" name="T25"/>
                  <a:gd fmla="*/ 526 w 1237" name="T26"/>
                  <a:gd fmla="*/ 893 h 1235" name="T27"/>
                  <a:gd fmla="*/ 647 w 1237" name="T28"/>
                  <a:gd fmla="*/ 874 h 1235" name="T29"/>
                  <a:gd fmla="*/ 766 w 1237" name="T30"/>
                  <a:gd fmla="*/ 849 h 1235" name="T31"/>
                  <a:gd fmla="*/ 885 w 1237" name="T32"/>
                  <a:gd fmla="*/ 820 h 1235" name="T33"/>
                  <a:gd fmla="*/ 1002 w 1237" name="T34"/>
                  <a:gd fmla="*/ 784 h 1235" name="T35"/>
                  <a:gd fmla="*/ 1060 w 1237" name="T36"/>
                  <a:gd fmla="*/ 763 h 1235" name="T37"/>
                  <a:gd fmla="*/ 1117 w 1237" name="T38"/>
                  <a:gd fmla="*/ 740 h 1235" name="T39"/>
                  <a:gd fmla="*/ 1173 w 1237" name="T40"/>
                  <a:gd fmla="*/ 717 h 1235" name="T41"/>
                  <a:gd fmla="*/ 1200 w 1237" name="T42"/>
                  <a:gd fmla="*/ 704 h 1235" name="T43"/>
                  <a:gd fmla="*/ 1237 w 1237" name="T44"/>
                  <a:gd fmla="*/ 740 h 1235" name="T45"/>
                  <a:gd fmla="*/ 1194 w 1237" name="T46"/>
                  <a:gd fmla="*/ 797 h 1235" name="T47"/>
                  <a:gd fmla="*/ 1147 w 1237" name="T48"/>
                  <a:gd fmla="*/ 851 h 1235" name="T49"/>
                  <a:gd fmla="*/ 1095 w 1237" name="T50"/>
                  <a:gd fmla="*/ 901 h 1235" name="T51"/>
                  <a:gd fmla="*/ 1041 w 1237" name="T52"/>
                  <a:gd fmla="*/ 947 h 1235" name="T53"/>
                  <a:gd fmla="*/ 983 w 1237" name="T54"/>
                  <a:gd fmla="*/ 989 h 1235" name="T55"/>
                  <a:gd fmla="*/ 922 w 1237" name="T56"/>
                  <a:gd fmla="*/ 1027 h 1235" name="T57"/>
                  <a:gd fmla="*/ 858 w 1237" name="T58"/>
                  <a:gd fmla="*/ 1062 h 1235" name="T59"/>
                  <a:gd fmla="*/ 794 w 1237" name="T60"/>
                  <a:gd fmla="*/ 1094 h 1235" name="T61"/>
                  <a:gd fmla="*/ 728 w 1237" name="T62"/>
                  <a:gd fmla="*/ 1123 h 1235" name="T63"/>
                  <a:gd fmla="*/ 661 w 1237" name="T64"/>
                  <a:gd fmla="*/ 1147 h 1235" name="T65"/>
                  <a:gd fmla="*/ 594 w 1237" name="T66"/>
                  <a:gd fmla="*/ 1169 h 1235" name="T67"/>
                  <a:gd fmla="*/ 491 w 1237" name="T68"/>
                  <a:gd fmla="*/ 1196 h 1235" name="T69"/>
                  <a:gd fmla="*/ 386 w 1237" name="T70"/>
                  <a:gd fmla="*/ 1217 h 1235" name="T71"/>
                  <a:gd fmla="*/ 280 w 1237" name="T72"/>
                  <a:gd fmla="*/ 1229 h 1235" name="T73"/>
                  <a:gd fmla="*/ 174 w 1237" name="T74"/>
                  <a:gd fmla="*/ 1235 h 1235" name="T75"/>
                  <a:gd fmla="*/ 151 w 1237" name="T76"/>
                  <a:gd fmla="*/ 1235 h 1235" name="T77"/>
                  <a:gd fmla="*/ 128 w 1237" name="T78"/>
                  <a:gd fmla="*/ 1233 h 1235" name="T79"/>
                  <a:gd fmla="*/ 106 w 1237" name="T80"/>
                  <a:gd fmla="*/ 1228 h 1235" name="T81"/>
                  <a:gd fmla="*/ 80 w 1237" name="T82"/>
                  <a:gd fmla="*/ 1217 h 1235" name="T83"/>
                  <a:gd fmla="*/ 57 w 1237" name="T84"/>
                  <a:gd fmla="*/ 1201 h 1235" name="T85"/>
                  <a:gd fmla="*/ 36 w 1237" name="T86"/>
                  <a:gd fmla="*/ 1182 h 1235" name="T87"/>
                  <a:gd fmla="*/ 21 w 1237" name="T88"/>
                  <a:gd fmla="*/ 1159 h 1235" name="T89"/>
                  <a:gd fmla="*/ 8 w 1237" name="T90"/>
                  <a:gd fmla="*/ 1134 h 1235" name="T91"/>
                  <a:gd fmla="*/ 1 w 1237" name="T92"/>
                  <a:gd fmla="*/ 1106 h 1235" name="T93"/>
                  <a:gd fmla="*/ 0 w 1237" name="T94"/>
                  <a:gd fmla="*/ 1073 h 1235" name="T95"/>
                  <a:gd fmla="*/ 0 w 1237" name="T96"/>
                  <a:gd fmla="*/ 1041 h 1235" name="T97"/>
                  <a:gd fmla="*/ 6 w 1237" name="T98"/>
                  <a:gd fmla="*/ 947 h 1235" name="T99"/>
                  <a:gd fmla="*/ 18 w 1237" name="T100"/>
                  <a:gd fmla="*/ 855 h 1235" name="T101"/>
                  <a:gd fmla="*/ 35 w 1237" name="T102"/>
                  <a:gd fmla="*/ 762 h 1235" name="T103"/>
                  <a:gd fmla="*/ 57 w 1237" name="T104"/>
                  <a:gd fmla="*/ 671 h 1235" name="T105"/>
                  <a:gd fmla="*/ 85 w 1237" name="T106"/>
                  <a:gd fmla="*/ 582 h 1235" name="T107"/>
                  <a:gd fmla="*/ 115 w 1237" name="T108"/>
                  <a:gd fmla="*/ 501 h 1235" name="T109"/>
                  <a:gd fmla="*/ 150 w 1237" name="T110"/>
                  <a:gd fmla="*/ 421 h 1235" name="T111"/>
                  <a:gd fmla="*/ 190 w 1237" name="T112"/>
                  <a:gd fmla="*/ 345 h 1235" name="T113"/>
                  <a:gd fmla="*/ 235 w 1237" name="T114"/>
                  <a:gd fmla="*/ 270 h 1235" name="T115"/>
                  <a:gd fmla="*/ 285 w 1237" name="T116"/>
                  <a:gd fmla="*/ 200 h 1235" name="T117"/>
                  <a:gd fmla="*/ 331 w 1237" name="T118"/>
                  <a:gd fmla="*/ 144 h 1235" name="T119"/>
                  <a:gd fmla="*/ 382 w 1237" name="T120"/>
                  <a:gd fmla="*/ 92 h 1235" name="T121"/>
                  <a:gd fmla="*/ 438 w 1237" name="T122"/>
                  <a:gd fmla="*/ 44 h 1235" name="T123"/>
                  <a:gd fmla="*/ 496 w 1237" name="T124"/>
                  <a:gd fmla="*/ 0 h 1235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235" w="1237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276"/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gdLst>
                  <a:gd fmla="*/ 1977 w 3461" name="T0"/>
                  <a:gd fmla="*/ 939 h 3456" name="T1"/>
                  <a:gd fmla="*/ 1837 w 3461" name="T2"/>
                  <a:gd fmla="*/ 996 h 3456" name="T3"/>
                  <a:gd fmla="*/ 1719 w 3461" name="T4"/>
                  <a:gd fmla="*/ 1101 h 3456" name="T5"/>
                  <a:gd fmla="*/ 1646 w 3461" name="T6"/>
                  <a:gd fmla="*/ 1235 h 3456" name="T7"/>
                  <a:gd fmla="*/ 1621 w 3461" name="T8"/>
                  <a:gd fmla="*/ 1382 h 3456" name="T9"/>
                  <a:gd fmla="*/ 1646 w 3461" name="T10"/>
                  <a:gd fmla="*/ 1529 h 3456" name="T11"/>
                  <a:gd fmla="*/ 1719 w 3461" name="T12"/>
                  <a:gd fmla="*/ 1665 h 3456" name="T13"/>
                  <a:gd fmla="*/ 1837 w 3461" name="T14"/>
                  <a:gd fmla="*/ 1770 h 3456" name="T15"/>
                  <a:gd fmla="*/ 1977 w 3461" name="T16"/>
                  <a:gd fmla="*/ 1826 h 3456" name="T17"/>
                  <a:gd fmla="*/ 2127 w 3461" name="T18"/>
                  <a:gd fmla="*/ 1835 h 3456" name="T19"/>
                  <a:gd fmla="*/ 2270 w 3461" name="T20"/>
                  <a:gd fmla="*/ 1794 h 3456" name="T21"/>
                  <a:gd fmla="*/ 2399 w 3461" name="T22"/>
                  <a:gd fmla="*/ 1705 h 3456" name="T23"/>
                  <a:gd fmla="*/ 2488 w 3461" name="T24"/>
                  <a:gd fmla="*/ 1577 h 3456" name="T25"/>
                  <a:gd fmla="*/ 2529 w 3461" name="T26"/>
                  <a:gd fmla="*/ 1433 h 3456" name="T27"/>
                  <a:gd fmla="*/ 2521 w 3461" name="T28"/>
                  <a:gd fmla="*/ 1283 h 3456" name="T29"/>
                  <a:gd fmla="*/ 2464 w 3461" name="T30"/>
                  <a:gd fmla="*/ 1143 h 3456" name="T31"/>
                  <a:gd fmla="*/ 2359 w 3461" name="T32"/>
                  <a:gd fmla="*/ 1026 h 3456" name="T33"/>
                  <a:gd fmla="*/ 2225 w 3461" name="T34"/>
                  <a:gd fmla="*/ 952 h 3456" name="T35"/>
                  <a:gd fmla="*/ 2076 w 3461" name="T36"/>
                  <a:gd fmla="*/ 928 h 3456" name="T37"/>
                  <a:gd fmla="*/ 3351 w 3461" name="T38"/>
                  <a:gd fmla="*/ 2 h 3456" name="T39"/>
                  <a:gd fmla="*/ 3421 w 3461" name="T40"/>
                  <a:gd fmla="*/ 40 h 3456" name="T41"/>
                  <a:gd fmla="*/ 3459 w 3461" name="T42"/>
                  <a:gd fmla="*/ 111 h 3456" name="T43"/>
                  <a:gd fmla="*/ 3457 w 3461" name="T44"/>
                  <a:gd fmla="*/ 256 h 3456" name="T45"/>
                  <a:gd fmla="*/ 3444 w 3461" name="T46"/>
                  <a:gd fmla="*/ 471 h 3456" name="T47"/>
                  <a:gd fmla="*/ 3416 w 3461" name="T48"/>
                  <a:gd fmla="*/ 722 h 3456" name="T49"/>
                  <a:gd fmla="*/ 3372 w 3461" name="T50"/>
                  <a:gd fmla="*/ 997 h 3456" name="T51"/>
                  <a:gd fmla="*/ 3304 w 3461" name="T52"/>
                  <a:gd fmla="*/ 1283 h 3456" name="T53"/>
                  <a:gd fmla="*/ 3210 w 3461" name="T54"/>
                  <a:gd fmla="*/ 1569 h 3456" name="T55"/>
                  <a:gd fmla="*/ 3083 w 3461" name="T56"/>
                  <a:gd fmla="*/ 1845 h 3456" name="T57"/>
                  <a:gd fmla="*/ 2922 w 3461" name="T58"/>
                  <a:gd fmla="*/ 2094 h 3456" name="T59"/>
                  <a:gd fmla="*/ 2738 w 3461" name="T60"/>
                  <a:gd fmla="*/ 2296 h 3456" name="T61"/>
                  <a:gd fmla="*/ 2592 w 3461" name="T62"/>
                  <a:gd fmla="*/ 2431 h 3456" name="T63"/>
                  <a:gd fmla="*/ 2457 w 3461" name="T64"/>
                  <a:gd fmla="*/ 2538 h 3456" name="T65"/>
                  <a:gd fmla="*/ 2318 w 3461" name="T66"/>
                  <a:gd fmla="*/ 2635 h 3456" name="T67"/>
                  <a:gd fmla="*/ 2156 w 3461" name="T68"/>
                  <a:gd fmla="*/ 2738 h 3456" name="T69"/>
                  <a:gd fmla="*/ 2003 w 3461" name="T70"/>
                  <a:gd fmla="*/ 2833 h 3456" name="T71"/>
                  <a:gd fmla="*/ 1849 w 3461" name="T72"/>
                  <a:gd fmla="*/ 2931 h 3456" name="T73"/>
                  <a:gd fmla="*/ 1665 w 3461" name="T74"/>
                  <a:gd fmla="*/ 3049 h 3456" name="T75"/>
                  <a:gd fmla="*/ 1449 w 3461" name="T76"/>
                  <a:gd fmla="*/ 3193 h 3456" name="T77"/>
                  <a:gd fmla="*/ 1193 w 3461" name="T78"/>
                  <a:gd fmla="*/ 3366 h 3456" name="T79"/>
                  <a:gd fmla="*/ 1048 w 3461" name="T80"/>
                  <a:gd fmla="*/ 3453 h 3456" name="T81"/>
                  <a:gd fmla="*/ 969 w 3461" name="T82"/>
                  <a:gd fmla="*/ 3445 h 3456" name="T83"/>
                  <a:gd fmla="*/ 40 w 3461" name="T84"/>
                  <a:gd fmla="*/ 2534 h 3456" name="T85"/>
                  <a:gd fmla="*/ 3 w 3461" name="T86"/>
                  <a:gd fmla="*/ 2463 h 3456" name="T87"/>
                  <a:gd fmla="*/ 11 w 3461" name="T88"/>
                  <a:gd fmla="*/ 2383 h 3456" name="T89"/>
                  <a:gd fmla="*/ 152 w 3461" name="T90"/>
                  <a:gd fmla="*/ 2175 h 3456" name="T91"/>
                  <a:gd fmla="*/ 315 w 3461" name="T92"/>
                  <a:gd fmla="*/ 1934 h 3456" name="T93"/>
                  <a:gd fmla="*/ 449 w 3461" name="T94"/>
                  <a:gd fmla="*/ 1729 h 3456" name="T95"/>
                  <a:gd fmla="*/ 560 w 3461" name="T96"/>
                  <a:gd fmla="*/ 1556 h 3456" name="T97"/>
                  <a:gd fmla="*/ 653 w 3461" name="T98"/>
                  <a:gd fmla="*/ 1409 h 3456" name="T99"/>
                  <a:gd fmla="*/ 755 w 3461" name="T100"/>
                  <a:gd fmla="*/ 1246 h 3456" name="T101"/>
                  <a:gd fmla="*/ 855 w 3461" name="T102"/>
                  <a:gd fmla="*/ 1094 h 3456" name="T103"/>
                  <a:gd fmla="*/ 953 w 3461" name="T104"/>
                  <a:gd fmla="*/ 957 h 3456" name="T105"/>
                  <a:gd fmla="*/ 1068 w 3461" name="T106"/>
                  <a:gd fmla="*/ 822 h 3456" name="T107"/>
                  <a:gd fmla="*/ 1215 w 3461" name="T108"/>
                  <a:gd fmla="*/ 667 h 3456" name="T109"/>
                  <a:gd fmla="*/ 1442 w 3461" name="T110"/>
                  <a:gd fmla="*/ 480 h 3456" name="T111"/>
                  <a:gd fmla="*/ 1704 w 3461" name="T112"/>
                  <a:gd fmla="*/ 332 h 3456" name="T113"/>
                  <a:gd fmla="*/ 1983 w 3461" name="T114"/>
                  <a:gd fmla="*/ 217 h 3456" name="T115"/>
                  <a:gd fmla="*/ 2272 w 3461" name="T116"/>
                  <a:gd fmla="*/ 131 h 3456" name="T117"/>
                  <a:gd fmla="*/ 2556 w 3461" name="T118"/>
                  <a:gd fmla="*/ 72 h 3456" name="T119"/>
                  <a:gd fmla="*/ 2824 w 3461" name="T120"/>
                  <a:gd fmla="*/ 34 h 3456" name="T121"/>
                  <a:gd fmla="*/ 3065 w 3461" name="T122"/>
                  <a:gd fmla="*/ 11 h 3456" name="T123"/>
                  <a:gd fmla="*/ 3265 w 3461" name="T124"/>
                  <a:gd fmla="*/ 1 h 345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3456" w="3461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 flipV="1">
              <a:off x="8916850" y="3451912"/>
              <a:ext cx="2299761" cy="1114105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algn="tl" blurRad="101600" dir="27000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>
            <a:xfrm>
              <a:off x="9878574" y="3763687"/>
              <a:ext cx="508996" cy="505898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/>
              <p:nvPr/>
            </p:nvSpPr>
            <p:spPr bwMode="auto">
              <a:xfrm>
                <a:off x="10016" y="-1801"/>
                <a:ext cx="356" cy="75"/>
              </a:xfrm>
              <a:custGeom>
                <a:gdLst>
                  <a:gd fmla="*/ 149 w 1421" name="T0"/>
                  <a:gd fmla="*/ 0 h 298" name="T1"/>
                  <a:gd fmla="*/ 1272 w 1421" name="T2"/>
                  <a:gd fmla="*/ 0 h 298" name="T3"/>
                  <a:gd fmla="*/ 1302 w 1421" name="T4"/>
                  <a:gd fmla="*/ 3 h 298" name="T5"/>
                  <a:gd fmla="*/ 1330 w 1421" name="T6"/>
                  <a:gd fmla="*/ 12 h 298" name="T7"/>
                  <a:gd fmla="*/ 1356 w 1421" name="T8"/>
                  <a:gd fmla="*/ 25 h 298" name="T9"/>
                  <a:gd fmla="*/ 1378 w 1421" name="T10"/>
                  <a:gd fmla="*/ 44 h 298" name="T11"/>
                  <a:gd fmla="*/ 1396 w 1421" name="T12"/>
                  <a:gd fmla="*/ 66 h 298" name="T13"/>
                  <a:gd fmla="*/ 1410 w 1421" name="T14"/>
                  <a:gd fmla="*/ 91 h 298" name="T15"/>
                  <a:gd fmla="*/ 1418 w 1421" name="T16"/>
                  <a:gd fmla="*/ 119 h 298" name="T17"/>
                  <a:gd fmla="*/ 1421 w 1421" name="T18"/>
                  <a:gd fmla="*/ 149 h 298" name="T19"/>
                  <a:gd fmla="*/ 1418 w 1421" name="T20"/>
                  <a:gd fmla="*/ 179 h 298" name="T21"/>
                  <a:gd fmla="*/ 1410 w 1421" name="T22"/>
                  <a:gd fmla="*/ 206 h 298" name="T23"/>
                  <a:gd fmla="*/ 1396 w 1421" name="T24"/>
                  <a:gd fmla="*/ 232 h 298" name="T25"/>
                  <a:gd fmla="*/ 1378 w 1421" name="T26"/>
                  <a:gd fmla="*/ 254 h 298" name="T27"/>
                  <a:gd fmla="*/ 1356 w 1421" name="T28"/>
                  <a:gd fmla="*/ 272 h 298" name="T29"/>
                  <a:gd fmla="*/ 1330 w 1421" name="T30"/>
                  <a:gd fmla="*/ 285 h 298" name="T31"/>
                  <a:gd fmla="*/ 1302 w 1421" name="T32"/>
                  <a:gd fmla="*/ 295 h 298" name="T33"/>
                  <a:gd fmla="*/ 1272 w 1421" name="T34"/>
                  <a:gd fmla="*/ 298 h 298" name="T35"/>
                  <a:gd fmla="*/ 149 w 1421" name="T36"/>
                  <a:gd fmla="*/ 298 h 298" name="T37"/>
                  <a:gd fmla="*/ 119 w 1421" name="T38"/>
                  <a:gd fmla="*/ 295 h 298" name="T39"/>
                  <a:gd fmla="*/ 91 w 1421" name="T40"/>
                  <a:gd fmla="*/ 285 h 298" name="T41"/>
                  <a:gd fmla="*/ 65 w 1421" name="T42"/>
                  <a:gd fmla="*/ 272 h 298" name="T43"/>
                  <a:gd fmla="*/ 44 w 1421" name="T44"/>
                  <a:gd fmla="*/ 254 h 298" name="T45"/>
                  <a:gd fmla="*/ 25 w 1421" name="T46"/>
                  <a:gd fmla="*/ 232 h 298" name="T47"/>
                  <a:gd fmla="*/ 11 w 1421" name="T48"/>
                  <a:gd fmla="*/ 206 h 298" name="T49"/>
                  <a:gd fmla="*/ 3 w 1421" name="T50"/>
                  <a:gd fmla="*/ 179 h 298" name="T51"/>
                  <a:gd fmla="*/ 0 w 1421" name="T52"/>
                  <a:gd fmla="*/ 149 h 298" name="T53"/>
                  <a:gd fmla="*/ 3 w 1421" name="T54"/>
                  <a:gd fmla="*/ 119 h 298" name="T55"/>
                  <a:gd fmla="*/ 11 w 1421" name="T56"/>
                  <a:gd fmla="*/ 91 h 298" name="T57"/>
                  <a:gd fmla="*/ 25 w 1421" name="T58"/>
                  <a:gd fmla="*/ 66 h 298" name="T59"/>
                  <a:gd fmla="*/ 44 w 1421" name="T60"/>
                  <a:gd fmla="*/ 44 h 298" name="T61"/>
                  <a:gd fmla="*/ 65 w 1421" name="T62"/>
                  <a:gd fmla="*/ 25 h 298" name="T63"/>
                  <a:gd fmla="*/ 91 w 1421" name="T64"/>
                  <a:gd fmla="*/ 12 h 298" name="T65"/>
                  <a:gd fmla="*/ 119 w 1421" name="T66"/>
                  <a:gd fmla="*/ 3 h 298" name="T67"/>
                  <a:gd fmla="*/ 149 w 1421" name="T68"/>
                  <a:gd fmla="*/ 0 h 29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98" w="1421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039"/>
              <p:cNvSpPr/>
              <p:nvPr/>
            </p:nvSpPr>
            <p:spPr bwMode="auto">
              <a:xfrm>
                <a:off x="10016" y="-1662"/>
                <a:ext cx="356" cy="75"/>
              </a:xfrm>
              <a:custGeom>
                <a:gdLst>
                  <a:gd fmla="*/ 149 w 1421" name="T0"/>
                  <a:gd fmla="*/ 0 h 298" name="T1"/>
                  <a:gd fmla="*/ 1272 w 1421" name="T2"/>
                  <a:gd fmla="*/ 0 h 298" name="T3"/>
                  <a:gd fmla="*/ 1302 w 1421" name="T4"/>
                  <a:gd fmla="*/ 3 h 298" name="T5"/>
                  <a:gd fmla="*/ 1330 w 1421" name="T6"/>
                  <a:gd fmla="*/ 12 h 298" name="T7"/>
                  <a:gd fmla="*/ 1356 w 1421" name="T8"/>
                  <a:gd fmla="*/ 26 h 298" name="T9"/>
                  <a:gd fmla="*/ 1378 w 1421" name="T10"/>
                  <a:gd fmla="*/ 44 h 298" name="T11"/>
                  <a:gd fmla="*/ 1396 w 1421" name="T12"/>
                  <a:gd fmla="*/ 66 h 298" name="T13"/>
                  <a:gd fmla="*/ 1410 w 1421" name="T14"/>
                  <a:gd fmla="*/ 91 h 298" name="T15"/>
                  <a:gd fmla="*/ 1418 w 1421" name="T16"/>
                  <a:gd fmla="*/ 119 h 298" name="T17"/>
                  <a:gd fmla="*/ 1421 w 1421" name="T18"/>
                  <a:gd fmla="*/ 149 h 298" name="T19"/>
                  <a:gd fmla="*/ 1418 w 1421" name="T20"/>
                  <a:gd fmla="*/ 179 h 298" name="T21"/>
                  <a:gd fmla="*/ 1410 w 1421" name="T22"/>
                  <a:gd fmla="*/ 207 h 298" name="T23"/>
                  <a:gd fmla="*/ 1396 w 1421" name="T24"/>
                  <a:gd fmla="*/ 232 h 298" name="T25"/>
                  <a:gd fmla="*/ 1378 w 1421" name="T26"/>
                  <a:gd fmla="*/ 255 h 298" name="T27"/>
                  <a:gd fmla="*/ 1356 w 1421" name="T28"/>
                  <a:gd fmla="*/ 272 h 298" name="T29"/>
                  <a:gd fmla="*/ 1330 w 1421" name="T30"/>
                  <a:gd fmla="*/ 287 h 298" name="T31"/>
                  <a:gd fmla="*/ 1302 w 1421" name="T32"/>
                  <a:gd fmla="*/ 295 h 298" name="T33"/>
                  <a:gd fmla="*/ 1272 w 1421" name="T34"/>
                  <a:gd fmla="*/ 298 h 298" name="T35"/>
                  <a:gd fmla="*/ 149 w 1421" name="T36"/>
                  <a:gd fmla="*/ 298 h 298" name="T37"/>
                  <a:gd fmla="*/ 119 w 1421" name="T38"/>
                  <a:gd fmla="*/ 295 h 298" name="T39"/>
                  <a:gd fmla="*/ 91 w 1421" name="T40"/>
                  <a:gd fmla="*/ 287 h 298" name="T41"/>
                  <a:gd fmla="*/ 65 w 1421" name="T42"/>
                  <a:gd fmla="*/ 272 h 298" name="T43"/>
                  <a:gd fmla="*/ 44 w 1421" name="T44"/>
                  <a:gd fmla="*/ 255 h 298" name="T45"/>
                  <a:gd fmla="*/ 25 w 1421" name="T46"/>
                  <a:gd fmla="*/ 232 h 298" name="T47"/>
                  <a:gd fmla="*/ 11 w 1421" name="T48"/>
                  <a:gd fmla="*/ 207 h 298" name="T49"/>
                  <a:gd fmla="*/ 3 w 1421" name="T50"/>
                  <a:gd fmla="*/ 179 h 298" name="T51"/>
                  <a:gd fmla="*/ 0 w 1421" name="T52"/>
                  <a:gd fmla="*/ 149 h 298" name="T53"/>
                  <a:gd fmla="*/ 3 w 1421" name="T54"/>
                  <a:gd fmla="*/ 119 h 298" name="T55"/>
                  <a:gd fmla="*/ 11 w 1421" name="T56"/>
                  <a:gd fmla="*/ 91 h 298" name="T57"/>
                  <a:gd fmla="*/ 25 w 1421" name="T58"/>
                  <a:gd fmla="*/ 66 h 298" name="T59"/>
                  <a:gd fmla="*/ 44 w 1421" name="T60"/>
                  <a:gd fmla="*/ 44 h 298" name="T61"/>
                  <a:gd fmla="*/ 65 w 1421" name="T62"/>
                  <a:gd fmla="*/ 26 h 298" name="T63"/>
                  <a:gd fmla="*/ 91 w 1421" name="T64"/>
                  <a:gd fmla="*/ 12 h 298" name="T65"/>
                  <a:gd fmla="*/ 119 w 1421" name="T66"/>
                  <a:gd fmla="*/ 3 h 298" name="T67"/>
                  <a:gd fmla="*/ 149 w 1421" name="T68"/>
                  <a:gd fmla="*/ 0 h 29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98" w="1421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40"/>
              <p:cNvSpPr/>
              <p:nvPr/>
            </p:nvSpPr>
            <p:spPr bwMode="auto">
              <a:xfrm>
                <a:off x="10016" y="-1522"/>
                <a:ext cx="215" cy="74"/>
              </a:xfrm>
              <a:custGeom>
                <a:gdLst>
                  <a:gd fmla="*/ 149 w 860" name="T0"/>
                  <a:gd fmla="*/ 0 h 297" name="T1"/>
                  <a:gd fmla="*/ 711 w 860" name="T2"/>
                  <a:gd fmla="*/ 0 h 297" name="T3"/>
                  <a:gd fmla="*/ 741 w 860" name="T4"/>
                  <a:gd fmla="*/ 3 h 297" name="T5"/>
                  <a:gd fmla="*/ 769 w 860" name="T6"/>
                  <a:gd fmla="*/ 11 h 297" name="T7"/>
                  <a:gd fmla="*/ 795 w 860" name="T8"/>
                  <a:gd fmla="*/ 26 h 297" name="T9"/>
                  <a:gd fmla="*/ 817 w 860" name="T10"/>
                  <a:gd fmla="*/ 43 h 297" name="T11"/>
                  <a:gd fmla="*/ 835 w 860" name="T12"/>
                  <a:gd fmla="*/ 66 h 297" name="T13"/>
                  <a:gd fmla="*/ 849 w 860" name="T14"/>
                  <a:gd fmla="*/ 90 h 297" name="T15"/>
                  <a:gd fmla="*/ 857 w 860" name="T16"/>
                  <a:gd fmla="*/ 118 h 297" name="T17"/>
                  <a:gd fmla="*/ 860 w 860" name="T18"/>
                  <a:gd fmla="*/ 149 h 297" name="T19"/>
                  <a:gd fmla="*/ 857 w 860" name="T20"/>
                  <a:gd fmla="*/ 179 h 297" name="T21"/>
                  <a:gd fmla="*/ 849 w 860" name="T22"/>
                  <a:gd fmla="*/ 207 h 297" name="T23"/>
                  <a:gd fmla="*/ 835 w 860" name="T24"/>
                  <a:gd fmla="*/ 231 h 297" name="T25"/>
                  <a:gd fmla="*/ 817 w 860" name="T26"/>
                  <a:gd fmla="*/ 254 h 297" name="T27"/>
                  <a:gd fmla="*/ 795 w 860" name="T28"/>
                  <a:gd fmla="*/ 271 h 297" name="T29"/>
                  <a:gd fmla="*/ 769 w 860" name="T30"/>
                  <a:gd fmla="*/ 286 h 297" name="T31"/>
                  <a:gd fmla="*/ 741 w 860" name="T32"/>
                  <a:gd fmla="*/ 294 h 297" name="T33"/>
                  <a:gd fmla="*/ 711 w 860" name="T34"/>
                  <a:gd fmla="*/ 297 h 297" name="T35"/>
                  <a:gd fmla="*/ 149 w 860" name="T36"/>
                  <a:gd fmla="*/ 297 h 297" name="T37"/>
                  <a:gd fmla="*/ 119 w 860" name="T38"/>
                  <a:gd fmla="*/ 294 h 297" name="T39"/>
                  <a:gd fmla="*/ 91 w 860" name="T40"/>
                  <a:gd fmla="*/ 286 h 297" name="T41"/>
                  <a:gd fmla="*/ 65 w 860" name="T42"/>
                  <a:gd fmla="*/ 271 h 297" name="T43"/>
                  <a:gd fmla="*/ 44 w 860" name="T44"/>
                  <a:gd fmla="*/ 254 h 297" name="T45"/>
                  <a:gd fmla="*/ 25 w 860" name="T46"/>
                  <a:gd fmla="*/ 231 h 297" name="T47"/>
                  <a:gd fmla="*/ 11 w 860" name="T48"/>
                  <a:gd fmla="*/ 207 h 297" name="T49"/>
                  <a:gd fmla="*/ 3 w 860" name="T50"/>
                  <a:gd fmla="*/ 179 h 297" name="T51"/>
                  <a:gd fmla="*/ 0 w 860" name="T52"/>
                  <a:gd fmla="*/ 149 h 297" name="T53"/>
                  <a:gd fmla="*/ 3 w 860" name="T54"/>
                  <a:gd fmla="*/ 118 h 297" name="T55"/>
                  <a:gd fmla="*/ 11 w 860" name="T56"/>
                  <a:gd fmla="*/ 90 h 297" name="T57"/>
                  <a:gd fmla="*/ 25 w 860" name="T58"/>
                  <a:gd fmla="*/ 66 h 297" name="T59"/>
                  <a:gd fmla="*/ 44 w 860" name="T60"/>
                  <a:gd fmla="*/ 43 h 297" name="T61"/>
                  <a:gd fmla="*/ 65 w 860" name="T62"/>
                  <a:gd fmla="*/ 26 h 297" name="T63"/>
                  <a:gd fmla="*/ 91 w 860" name="T64"/>
                  <a:gd fmla="*/ 11 h 297" name="T65"/>
                  <a:gd fmla="*/ 119 w 860" name="T66"/>
                  <a:gd fmla="*/ 3 h 297" name="T67"/>
                  <a:gd fmla="*/ 149 w 860" name="T68"/>
                  <a:gd fmla="*/ 0 h 29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97" w="860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41"/>
              <p:cNvSpPr/>
              <p:nvPr/>
            </p:nvSpPr>
            <p:spPr bwMode="auto">
              <a:xfrm>
                <a:off x="9876" y="-1946"/>
                <a:ext cx="636" cy="817"/>
              </a:xfrm>
              <a:custGeom>
                <a:gdLst>
                  <a:gd fmla="*/ 150 w 2545" name="T0"/>
                  <a:gd fmla="*/ 0 h 3271" name="T1"/>
                  <a:gd fmla="*/ 2395 w 2545" name="T2"/>
                  <a:gd fmla="*/ 0 h 3271" name="T3"/>
                  <a:gd fmla="*/ 2425 w 2545" name="T4"/>
                  <a:gd fmla="*/ 3 h 3271" name="T5"/>
                  <a:gd fmla="*/ 2453 w 2545" name="T6"/>
                  <a:gd fmla="*/ 11 h 3271" name="T7"/>
                  <a:gd fmla="*/ 2479 w 2545" name="T8"/>
                  <a:gd fmla="*/ 26 h 3271" name="T9"/>
                  <a:gd fmla="*/ 2501 w 2545" name="T10"/>
                  <a:gd fmla="*/ 43 h 3271" name="T11"/>
                  <a:gd fmla="*/ 2520 w 2545" name="T12"/>
                  <a:gd fmla="*/ 66 h 3271" name="T13"/>
                  <a:gd fmla="*/ 2533 w 2545" name="T14"/>
                  <a:gd fmla="*/ 90 h 3271" name="T15"/>
                  <a:gd fmla="*/ 2542 w 2545" name="T16"/>
                  <a:gd fmla="*/ 118 h 3271" name="T17"/>
                  <a:gd fmla="*/ 2545 w 2545" name="T18"/>
                  <a:gd fmla="*/ 148 h 3271" name="T19"/>
                  <a:gd fmla="*/ 2545 w 2545" name="T20"/>
                  <a:gd fmla="*/ 369 h 3271" name="T21"/>
                  <a:gd fmla="*/ 2246 w 2545" name="T22"/>
                  <a:gd fmla="*/ 885 h 3271" name="T23"/>
                  <a:gd fmla="*/ 2246 w 2545" name="T24"/>
                  <a:gd fmla="*/ 297 h 3271" name="T25"/>
                  <a:gd fmla="*/ 300 w 2545" name="T26"/>
                  <a:gd fmla="*/ 297 h 3271" name="T27"/>
                  <a:gd fmla="*/ 300 w 2545" name="T28"/>
                  <a:gd fmla="*/ 2973 h 3271" name="T29"/>
                  <a:gd fmla="*/ 2246 w 2545" name="T30"/>
                  <a:gd fmla="*/ 2973 h 3271" name="T31"/>
                  <a:gd fmla="*/ 2246 w 2545" name="T32"/>
                  <a:gd fmla="*/ 2603 h 3271" name="T33"/>
                  <a:gd fmla="*/ 2403 w 2545" name="T34"/>
                  <a:gd fmla="*/ 2500 h 3271" name="T35"/>
                  <a:gd fmla="*/ 2430 w 2545" name="T36"/>
                  <a:gd fmla="*/ 2478 h 3271" name="T37"/>
                  <a:gd fmla="*/ 2454 w 2545" name="T38"/>
                  <a:gd fmla="*/ 2453 h 3271" name="T39"/>
                  <a:gd fmla="*/ 2474 w 2545" name="T40"/>
                  <a:gd fmla="*/ 2425 h 3271" name="T41"/>
                  <a:gd fmla="*/ 2545 w 2545" name="T42"/>
                  <a:gd fmla="*/ 2302 h 3271" name="T43"/>
                  <a:gd fmla="*/ 2545 w 2545" name="T44"/>
                  <a:gd fmla="*/ 3122 h 3271" name="T45"/>
                  <a:gd fmla="*/ 2542 w 2545" name="T46"/>
                  <a:gd fmla="*/ 3151 h 3271" name="T47"/>
                  <a:gd fmla="*/ 2533 w 2545" name="T48"/>
                  <a:gd fmla="*/ 3179 h 3271" name="T49"/>
                  <a:gd fmla="*/ 2520 w 2545" name="T50"/>
                  <a:gd fmla="*/ 3205 h 3271" name="T51"/>
                  <a:gd fmla="*/ 2501 w 2545" name="T52"/>
                  <a:gd fmla="*/ 3226 h 3271" name="T53"/>
                  <a:gd fmla="*/ 2479 w 2545" name="T54"/>
                  <a:gd fmla="*/ 3245 h 3271" name="T55"/>
                  <a:gd fmla="*/ 2453 w 2545" name="T56"/>
                  <a:gd fmla="*/ 3258 h 3271" name="T57"/>
                  <a:gd fmla="*/ 2425 w 2545" name="T58"/>
                  <a:gd fmla="*/ 3268 h 3271" name="T59"/>
                  <a:gd fmla="*/ 2395 w 2545" name="T60"/>
                  <a:gd fmla="*/ 3271 h 3271" name="T61"/>
                  <a:gd fmla="*/ 150 w 2545" name="T62"/>
                  <a:gd fmla="*/ 3271 h 3271" name="T63"/>
                  <a:gd fmla="*/ 120 w 2545" name="T64"/>
                  <a:gd fmla="*/ 3268 h 3271" name="T65"/>
                  <a:gd fmla="*/ 92 w 2545" name="T66"/>
                  <a:gd fmla="*/ 3258 h 3271" name="T67"/>
                  <a:gd fmla="*/ 66 w 2545" name="T68"/>
                  <a:gd fmla="*/ 3245 h 3271" name="T69"/>
                  <a:gd fmla="*/ 44 w 2545" name="T70"/>
                  <a:gd fmla="*/ 3226 h 3271" name="T71"/>
                  <a:gd fmla="*/ 26 w 2545" name="T72"/>
                  <a:gd fmla="*/ 3205 h 3271" name="T73"/>
                  <a:gd fmla="*/ 12 w 2545" name="T74"/>
                  <a:gd fmla="*/ 3179 h 3271" name="T75"/>
                  <a:gd fmla="*/ 3 w 2545" name="T76"/>
                  <a:gd fmla="*/ 3151 h 3271" name="T77"/>
                  <a:gd fmla="*/ 0 w 2545" name="T78"/>
                  <a:gd fmla="*/ 3122 h 3271" name="T79"/>
                  <a:gd fmla="*/ 0 w 2545" name="T80"/>
                  <a:gd fmla="*/ 148 h 3271" name="T81"/>
                  <a:gd fmla="*/ 3 w 2545" name="T82"/>
                  <a:gd fmla="*/ 118 h 3271" name="T83"/>
                  <a:gd fmla="*/ 12 w 2545" name="T84"/>
                  <a:gd fmla="*/ 90 h 3271" name="T85"/>
                  <a:gd fmla="*/ 26 w 2545" name="T86"/>
                  <a:gd fmla="*/ 66 h 3271" name="T87"/>
                  <a:gd fmla="*/ 44 w 2545" name="T88"/>
                  <a:gd fmla="*/ 43 h 3271" name="T89"/>
                  <a:gd fmla="*/ 66 w 2545" name="T90"/>
                  <a:gd fmla="*/ 26 h 3271" name="T91"/>
                  <a:gd fmla="*/ 92 w 2545" name="T92"/>
                  <a:gd fmla="*/ 11 h 3271" name="T93"/>
                  <a:gd fmla="*/ 120 w 2545" name="T94"/>
                  <a:gd fmla="*/ 3 h 3271" name="T95"/>
                  <a:gd fmla="*/ 150 w 2545" name="T96"/>
                  <a:gd fmla="*/ 0 h 327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271" w="2545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gdLst>
                  <a:gd fmla="*/ 130 w 1574" name="T0"/>
                  <a:gd fmla="*/ 1973 h 2342" name="T1"/>
                  <a:gd fmla="*/ 221 w 1574" name="T2"/>
                  <a:gd fmla="*/ 2017 h 2342" name="T3"/>
                  <a:gd fmla="*/ 305 w 1574" name="T4"/>
                  <a:gd fmla="*/ 2073 h 2342" name="T5"/>
                  <a:gd fmla="*/ 434 w 1574" name="T6"/>
                  <a:gd fmla="*/ 1957 h 2342" name="T7"/>
                  <a:gd fmla="*/ 385 w 1574" name="T8"/>
                  <a:gd fmla="*/ 1912 h 2342" name="T9"/>
                  <a:gd fmla="*/ 311 w 1574" name="T10"/>
                  <a:gd fmla="*/ 1861 h 2342" name="T11"/>
                  <a:gd fmla="*/ 242 w 1574" name="T12"/>
                  <a:gd fmla="*/ 1827 h 2342" name="T13"/>
                  <a:gd fmla="*/ 186 w 1574" name="T14"/>
                  <a:gd fmla="*/ 1808 h 2342" name="T15"/>
                  <a:gd fmla="*/ 140 w 1574" name="T16"/>
                  <a:gd fmla="*/ 1799 h 2342" name="T17"/>
                  <a:gd fmla="*/ 1106 w 1574" name="T18"/>
                  <a:gd fmla="*/ 0 h 2342" name="T19"/>
                  <a:gd fmla="*/ 1161 w 1574" name="T20"/>
                  <a:gd fmla="*/ 7 h 2342" name="T21"/>
                  <a:gd fmla="*/ 1227 w 1574" name="T22"/>
                  <a:gd fmla="*/ 25 h 2342" name="T23"/>
                  <a:gd fmla="*/ 1305 w 1574" name="T24"/>
                  <a:gd fmla="*/ 56 h 2342" name="T25"/>
                  <a:gd fmla="*/ 1391 w 1574" name="T26"/>
                  <a:gd fmla="*/ 107 h 2342" name="T27"/>
                  <a:gd fmla="*/ 1462 w 1574" name="T28"/>
                  <a:gd fmla="*/ 161 h 2342" name="T29"/>
                  <a:gd fmla="*/ 1512 w 1574" name="T30"/>
                  <a:gd fmla="*/ 213 h 2342" name="T31"/>
                  <a:gd fmla="*/ 1544 w 1574" name="T32"/>
                  <a:gd fmla="*/ 258 h 2342" name="T33"/>
                  <a:gd fmla="*/ 1562 w 1574" name="T34"/>
                  <a:gd fmla="*/ 294 h 2342" name="T35"/>
                  <a:gd fmla="*/ 1571 w 1574" name="T36"/>
                  <a:gd fmla="*/ 316 h 2342" name="T37"/>
                  <a:gd fmla="*/ 1574 w 1574" name="T38"/>
                  <a:gd fmla="*/ 340 h 2342" name="T39"/>
                  <a:gd fmla="*/ 1563 w 1574" name="T40"/>
                  <a:gd fmla="*/ 375 h 2342" name="T41"/>
                  <a:gd fmla="*/ 618 w 1574" name="T42"/>
                  <a:gd fmla="*/ 1998 h 2342" name="T43"/>
                  <a:gd fmla="*/ 115 w 1574" name="T44"/>
                  <a:gd fmla="*/ 2330 h 2342" name="T45"/>
                  <a:gd fmla="*/ 77 w 1574" name="T46"/>
                  <a:gd fmla="*/ 2342 h 2342" name="T47"/>
                  <a:gd fmla="*/ 36 w 1574" name="T48"/>
                  <a:gd fmla="*/ 2332 h 2342" name="T49"/>
                  <a:gd fmla="*/ 13 w 1574" name="T50"/>
                  <a:gd fmla="*/ 2311 h 2342" name="T51"/>
                  <a:gd fmla="*/ 0 w 1574" name="T52"/>
                  <a:gd fmla="*/ 2280 h 2342" name="T53"/>
                  <a:gd fmla="*/ 34 w 1574" name="T54"/>
                  <a:gd fmla="*/ 1683 h 2342" name="T55"/>
                  <a:gd fmla="*/ 45 w 1574" name="T56"/>
                  <a:gd fmla="*/ 1651 h 2342" name="T57"/>
                  <a:gd fmla="*/ 991 w 1574" name="T58"/>
                  <a:gd fmla="*/ 27 h 2342" name="T59"/>
                  <a:gd fmla="*/ 1023 w 1574" name="T60"/>
                  <a:gd fmla="*/ 7 h 2342" name="T61"/>
                  <a:gd fmla="*/ 1036 w 1574" name="T62"/>
                  <a:gd fmla="*/ 4 h 2342" name="T63"/>
                  <a:gd fmla="*/ 1064 w 1574" name="T64"/>
                  <a:gd fmla="*/ 0 h 234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342" w="1574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43"/>
              <p:cNvSpPr/>
              <p:nvPr/>
            </p:nvSpPr>
            <p:spPr bwMode="auto">
              <a:xfrm>
                <a:off x="9995" y="-1385"/>
                <a:ext cx="286" cy="146"/>
              </a:xfrm>
              <a:custGeom>
                <a:gdLst>
                  <a:gd fmla="*/ 551 w 1143" name="T0"/>
                  <a:gd fmla="*/ 5 h 585" name="T1"/>
                  <a:gd fmla="*/ 577 w 1143" name="T2"/>
                  <a:gd fmla="*/ 28 h 585" name="T3"/>
                  <a:gd fmla="*/ 585 w 1143" name="T4"/>
                  <a:gd fmla="*/ 110 h 585" name="T5"/>
                  <a:gd fmla="*/ 554 w 1143" name="T6"/>
                  <a:gd fmla="*/ 197 h 585" name="T7"/>
                  <a:gd fmla="*/ 563 w 1143" name="T8"/>
                  <a:gd fmla="*/ 239 h 585" name="T9"/>
                  <a:gd fmla="*/ 581 w 1143" name="T10"/>
                  <a:gd fmla="*/ 267 h 585" name="T11"/>
                  <a:gd fmla="*/ 631 w 1143" name="T12"/>
                  <a:gd fmla="*/ 275 h 585" name="T13"/>
                  <a:gd fmla="*/ 674 w 1143" name="T14"/>
                  <a:gd fmla="*/ 319 h 585" name="T15"/>
                  <a:gd fmla="*/ 685 w 1143" name="T16"/>
                  <a:gd fmla="*/ 353 h 585" name="T17"/>
                  <a:gd fmla="*/ 838 w 1143" name="T18"/>
                  <a:gd fmla="*/ 347 h 585" name="T19"/>
                  <a:gd fmla="*/ 986 w 1143" name="T20"/>
                  <a:gd fmla="*/ 362 h 585" name="T21"/>
                  <a:gd fmla="*/ 1106 w 1143" name="T22"/>
                  <a:gd fmla="*/ 369 h 585" name="T23"/>
                  <a:gd fmla="*/ 1137 w 1143" name="T24"/>
                  <a:gd fmla="*/ 396 h 585" name="T25"/>
                  <a:gd fmla="*/ 1142 w 1143" name="T26"/>
                  <a:gd fmla="*/ 436 h 585" name="T27"/>
                  <a:gd fmla="*/ 1119 w 1143" name="T28"/>
                  <a:gd fmla="*/ 470 h 585" name="T29"/>
                  <a:gd fmla="*/ 1055 w 1143" name="T30"/>
                  <a:gd fmla="*/ 477 h 585" name="T31"/>
                  <a:gd fmla="*/ 946 w 1143" name="T32"/>
                  <a:gd fmla="*/ 461 h 585" name="T33"/>
                  <a:gd fmla="*/ 834 w 1143" name="T34"/>
                  <a:gd fmla="*/ 447 h 585" name="T35"/>
                  <a:gd fmla="*/ 730 w 1143" name="T36"/>
                  <a:gd fmla="*/ 456 h 585" name="T37"/>
                  <a:gd fmla="*/ 672 w 1143" name="T38"/>
                  <a:gd fmla="*/ 481 h 585" name="T39"/>
                  <a:gd fmla="*/ 630 w 1143" name="T40"/>
                  <a:gd fmla="*/ 486 h 585" name="T41"/>
                  <a:gd fmla="*/ 596 w 1143" name="T42"/>
                  <a:gd fmla="*/ 472 h 585" name="T43"/>
                  <a:gd fmla="*/ 571 w 1143" name="T44"/>
                  <a:gd fmla="*/ 449 h 585" name="T45"/>
                  <a:gd fmla="*/ 565 w 1143" name="T46"/>
                  <a:gd fmla="*/ 403 h 585" name="T47"/>
                  <a:gd fmla="*/ 531 w 1143" name="T48"/>
                  <a:gd fmla="*/ 452 h 585" name="T49"/>
                  <a:gd fmla="*/ 490 w 1143" name="T50"/>
                  <a:gd fmla="*/ 465 h 585" name="T51"/>
                  <a:gd fmla="*/ 450 w 1143" name="T52"/>
                  <a:gd fmla="*/ 451 h 585" name="T53"/>
                  <a:gd fmla="*/ 435 w 1143" name="T54"/>
                  <a:gd fmla="*/ 414 h 585" name="T55"/>
                  <a:gd fmla="*/ 445 w 1143" name="T56"/>
                  <a:gd fmla="*/ 385 h 585" name="T57"/>
                  <a:gd fmla="*/ 454 w 1143" name="T58"/>
                  <a:gd fmla="*/ 365 h 585" name="T59"/>
                  <a:gd fmla="*/ 417 w 1143" name="T60"/>
                  <a:gd fmla="*/ 400 h 585" name="T61"/>
                  <a:gd fmla="*/ 375 w 1143" name="T62"/>
                  <a:gd fmla="*/ 423 h 585" name="T63"/>
                  <a:gd fmla="*/ 331 w 1143" name="T64"/>
                  <a:gd fmla="*/ 412 h 585" name="T65"/>
                  <a:gd fmla="*/ 311 w 1143" name="T66"/>
                  <a:gd fmla="*/ 375 h 585" name="T67"/>
                  <a:gd fmla="*/ 360 w 1143" name="T68"/>
                  <a:gd fmla="*/ 285 h 585" name="T69"/>
                  <a:gd fmla="*/ 250 w 1143" name="T70"/>
                  <a:gd fmla="*/ 388 h 585" name="T71"/>
                  <a:gd fmla="*/ 95 w 1143" name="T72"/>
                  <a:gd fmla="*/ 574 h 585" name="T73"/>
                  <a:gd fmla="*/ 49 w 1143" name="T74"/>
                  <a:gd fmla="*/ 584 h 585" name="T75"/>
                  <a:gd fmla="*/ 9 w 1143" name="T76"/>
                  <a:gd fmla="*/ 562 h 585" name="T77"/>
                  <a:gd fmla="*/ 2 w 1143" name="T78"/>
                  <a:gd fmla="*/ 521 h 585" name="T79"/>
                  <a:gd fmla="*/ 137 w 1143" name="T80"/>
                  <a:gd fmla="*/ 347 h 585" name="T81"/>
                  <a:gd fmla="*/ 341 w 1143" name="T82"/>
                  <a:gd fmla="*/ 122 h 585" name="T83"/>
                  <a:gd fmla="*/ 395 w 1143" name="T84"/>
                  <a:gd fmla="*/ 70 h 585" name="T85"/>
                  <a:gd fmla="*/ 458 w 1143" name="T86"/>
                  <a:gd fmla="*/ 20 h 585" name="T87"/>
                  <a:gd fmla="*/ 528 w 1143" name="T88"/>
                  <a:gd fmla="*/ 0 h 585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585" w="1143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 flipV="1">
              <a:off x="3636717" y="3451912"/>
              <a:ext cx="2299761" cy="1114105"/>
            </a:xfrm>
            <a:prstGeom prst="rect">
              <a:avLst/>
            </a:prstGeom>
            <a:solidFill>
              <a:srgbClr val="0F802E"/>
            </a:solidFill>
            <a:ln>
              <a:noFill/>
            </a:ln>
            <a:effectLst>
              <a:outerShdw algn="tl" blurRad="101600" dir="2700000" dist="762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8565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171"/>
            <p:cNvSpPr/>
            <p:nvPr/>
          </p:nvSpPr>
          <p:spPr bwMode="auto">
            <a:xfrm>
              <a:off x="4465755" y="3796166"/>
              <a:ext cx="641685" cy="481209"/>
            </a:xfrm>
            <a:custGeom>
              <a:gdLst>
                <a:gd fmla="*/ 6189 w 6231" name="T0"/>
                <a:gd fmla="*/ 0 h 4673" name="T1"/>
                <a:gd fmla="*/ 6206 w 6231" name="T2"/>
                <a:gd fmla="*/ 6 h 4673" name="T3"/>
                <a:gd fmla="*/ 6219 w 6231" name="T4"/>
                <a:gd fmla="*/ 17 h 4673" name="T5"/>
                <a:gd fmla="*/ 6229 w 6231" name="T6"/>
                <a:gd fmla="*/ 34 h 4673" name="T7"/>
                <a:gd fmla="*/ 6231 w 6231" name="T8"/>
                <a:gd fmla="*/ 53 h 4673" name="T9"/>
                <a:gd fmla="*/ 6223 w 6231" name="T10"/>
                <a:gd fmla="*/ 72 h 4673" name="T11"/>
                <a:gd fmla="*/ 3477 w 6231" name="T12"/>
                <a:gd fmla="*/ 4603 h 4673" name="T13"/>
                <a:gd fmla="*/ 3455 w 6231" name="T14"/>
                <a:gd fmla="*/ 4631 h 4673" name="T15"/>
                <a:gd fmla="*/ 3428 w 6231" name="T16"/>
                <a:gd fmla="*/ 4652 h 4673" name="T17"/>
                <a:gd fmla="*/ 3398 w 6231" name="T18"/>
                <a:gd fmla="*/ 4665 h 4673" name="T19"/>
                <a:gd fmla="*/ 3366 w 6231" name="T20"/>
                <a:gd fmla="*/ 4673 h 4673" name="T21"/>
                <a:gd fmla="*/ 3332 w 6231" name="T22"/>
                <a:gd fmla="*/ 4673 h 4673" name="T23"/>
                <a:gd fmla="*/ 3300 w 6231" name="T24"/>
                <a:gd fmla="*/ 4664 h 4673" name="T25"/>
                <a:gd fmla="*/ 3269 w 6231" name="T26"/>
                <a:gd fmla="*/ 4648 h 4673" name="T27"/>
                <a:gd fmla="*/ 2513 w 6231" name="T28"/>
                <a:gd fmla="*/ 4132 h 4673" name="T29"/>
                <a:gd fmla="*/ 1745 w 6231" name="T30"/>
                <a:gd fmla="*/ 4641 h 4673" name="T31"/>
                <a:gd fmla="*/ 1717 w 6231" name="T32"/>
                <a:gd fmla="*/ 4654 h 4673" name="T33"/>
                <a:gd fmla="*/ 1690 w 6231" name="T34"/>
                <a:gd fmla="*/ 4656 h 4673" name="T35"/>
                <a:gd fmla="*/ 1664 w 6231" name="T36"/>
                <a:gd fmla="*/ 4650 h 4673" name="T37"/>
                <a:gd fmla="*/ 1639 w 6231" name="T38"/>
                <a:gd fmla="*/ 4639 h 4673" name="T39"/>
                <a:gd fmla="*/ 1621 w 6231" name="T40"/>
                <a:gd fmla="*/ 4618 h 4673" name="T41"/>
                <a:gd fmla="*/ 1609 w 6231" name="T42"/>
                <a:gd fmla="*/ 4595 h 4673" name="T43"/>
                <a:gd fmla="*/ 1603 w 6231" name="T44"/>
                <a:gd fmla="*/ 4565 h 4673" name="T45"/>
                <a:gd fmla="*/ 1603 w 6231" name="T46"/>
                <a:gd fmla="*/ 3511 h 4673" name="T47"/>
                <a:gd fmla="*/ 5090 w 6231" name="T48"/>
                <a:gd fmla="*/ 905 h 4673" name="T49"/>
                <a:gd fmla="*/ 972 w 6231" name="T50"/>
                <a:gd fmla="*/ 3077 h 4673" name="T51"/>
                <a:gd fmla="*/ 64 w 6231" name="T52"/>
                <a:gd fmla="*/ 2459 h 4673" name="T53"/>
                <a:gd fmla="*/ 36 w 6231" name="T54"/>
                <a:gd fmla="*/ 2434 h 4673" name="T55"/>
                <a:gd fmla="*/ 15 w 6231" name="T56"/>
                <a:gd fmla="*/ 2404 h 4673" name="T57"/>
                <a:gd fmla="*/ 4 w 6231" name="T58"/>
                <a:gd fmla="*/ 2370 h 4673" name="T59"/>
                <a:gd fmla="*/ 0 w 6231" name="T60"/>
                <a:gd fmla="*/ 2335 h 4673" name="T61"/>
                <a:gd fmla="*/ 0 w 6231" name="T62"/>
                <a:gd fmla="*/ 2335 h 4673" name="T63"/>
                <a:gd fmla="*/ 4 w 6231" name="T64"/>
                <a:gd fmla="*/ 2301 h 4673" name="T65"/>
                <a:gd fmla="*/ 17 w 6231" name="T66"/>
                <a:gd fmla="*/ 2269 h 4673" name="T67"/>
                <a:gd fmla="*/ 36 w 6231" name="T68"/>
                <a:gd fmla="*/ 2241 h 4673" name="T69"/>
                <a:gd fmla="*/ 62 w 6231" name="T70"/>
                <a:gd fmla="*/ 2216 h 4673" name="T71"/>
                <a:gd fmla="*/ 96 w 6231" name="T72"/>
                <a:gd fmla="*/ 2199 h 4673" name="T73"/>
                <a:gd fmla="*/ 6168 w 6231" name="T74"/>
                <a:gd fmla="*/ 4 h 4673" name="T75"/>
                <a:gd fmla="*/ 6189 w 6231" name="T76"/>
                <a:gd fmla="*/ 0 h 467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673" w="6231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08" compatLnSpc="1" lIns="91416" numCol="1" rIns="91416" tIns="45708" vert="horz" wrap="square"/>
            <a:lstStyle/>
            <a:p>
              <a:endParaRPr lang="en-US" sz="1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1"/>
            <p:cNvSpPr txBox="1">
              <a:spLocks noChangeArrowheads="1"/>
            </p:cNvSpPr>
            <p:nvPr/>
          </p:nvSpPr>
          <p:spPr bwMode="auto">
            <a:xfrm>
              <a:off x="1273846" y="2027887"/>
              <a:ext cx="1806974" cy="34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0" name="1"/>
            <p:cNvSpPr txBox="1">
              <a:spLocks noChangeArrowheads="1"/>
            </p:cNvSpPr>
            <p:nvPr/>
          </p:nvSpPr>
          <p:spPr bwMode="auto">
            <a:xfrm>
              <a:off x="1276515" y="2441116"/>
              <a:ext cx="2345831" cy="62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31" name="1"/>
            <p:cNvSpPr txBox="1">
              <a:spLocks noChangeArrowheads="1"/>
            </p:cNvSpPr>
            <p:nvPr/>
          </p:nvSpPr>
          <p:spPr bwMode="auto">
            <a:xfrm>
              <a:off x="3928280" y="4929905"/>
              <a:ext cx="1881672" cy="34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2" name="1"/>
            <p:cNvSpPr txBox="1">
              <a:spLocks noChangeArrowheads="1"/>
            </p:cNvSpPr>
            <p:nvPr/>
          </p:nvSpPr>
          <p:spPr bwMode="auto">
            <a:xfrm>
              <a:off x="3930950" y="5343133"/>
              <a:ext cx="2345831" cy="62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33" name="1"/>
            <p:cNvSpPr txBox="1">
              <a:spLocks noChangeArrowheads="1"/>
            </p:cNvSpPr>
            <p:nvPr/>
          </p:nvSpPr>
          <p:spPr bwMode="auto">
            <a:xfrm>
              <a:off x="6553978" y="1964399"/>
              <a:ext cx="1806969" cy="34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4" name="1"/>
            <p:cNvSpPr txBox="1">
              <a:spLocks noChangeArrowheads="1"/>
            </p:cNvSpPr>
            <p:nvPr/>
          </p:nvSpPr>
          <p:spPr bwMode="auto">
            <a:xfrm>
              <a:off x="6556648" y="2377627"/>
              <a:ext cx="2345831" cy="62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35" name="1"/>
            <p:cNvSpPr txBox="1">
              <a:spLocks noChangeArrowheads="1"/>
            </p:cNvSpPr>
            <p:nvPr/>
          </p:nvSpPr>
          <p:spPr bwMode="auto">
            <a:xfrm>
              <a:off x="9208408" y="4866417"/>
              <a:ext cx="1881670" cy="34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36" name="1"/>
            <p:cNvSpPr txBox="1">
              <a:spLocks noChangeArrowheads="1"/>
            </p:cNvSpPr>
            <p:nvPr/>
          </p:nvSpPr>
          <p:spPr bwMode="auto">
            <a:xfrm>
              <a:off x="9211082" y="5279644"/>
              <a:ext cx="2345831" cy="62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01</a:t>
            </a:r>
          </a:p>
        </p:txBody>
      </p:sp>
      <p:sp>
        <p:nvSpPr>
          <p:cNvPr id="38" name="矩形 37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工作内容概述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原创设计师QQ598969553          _3"/>
          <p:cNvSpPr/>
          <p:nvPr/>
        </p:nvSpPr>
        <p:spPr>
          <a:xfrm>
            <a:off x="6137065" y="2344707"/>
            <a:ext cx="4590731" cy="1221800"/>
          </a:xfrm>
          <a:prstGeom prst="roundRect">
            <a:avLst>
              <a:gd fmla="val 9083" name="adj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原创设计师QQ598969553          _4"/>
          <p:cNvSpPr/>
          <p:nvPr/>
        </p:nvSpPr>
        <p:spPr>
          <a:xfrm>
            <a:off x="6470440" y="2735890"/>
            <a:ext cx="392398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6" name="原创设计师QQ598969553          _6"/>
          <p:cNvSpPr/>
          <p:nvPr/>
        </p:nvSpPr>
        <p:spPr>
          <a:xfrm>
            <a:off x="6792671" y="2110623"/>
            <a:ext cx="3279515" cy="462161"/>
          </a:xfrm>
          <a:prstGeom prst="roundRect">
            <a:avLst/>
          </a:prstGeom>
          <a:solidFill>
            <a:srgbClr val="0F802E"/>
          </a:solidFill>
          <a:ln>
            <a:noFill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2880" rIns="182880" rtlCol="0"/>
          <a:lstStyle/>
          <a:p>
            <a:pPr algn="ctr" defTabSz="1450975">
              <a:lnSpc>
                <a:spcPct val="200000"/>
              </a:lnSpc>
            </a:pPr>
            <a:endParaRPr altLang="en-US" 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原创设计师QQ598969553          _7"/>
          <p:cNvSpPr txBox="1"/>
          <p:nvPr/>
        </p:nvSpPr>
        <p:spPr>
          <a:xfrm>
            <a:off x="7023918" y="2160421"/>
            <a:ext cx="27979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6660" lvl="0">
              <a:spcBef>
                <a:spcPct val="20000"/>
              </a:spcBef>
              <a:defRPr/>
            </a:pPr>
            <a:r>
              <a:rPr altLang="en-US" b="1" lang="zh-CN" smtClean="0" sz="160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01</a:t>
            </a:r>
          </a:p>
        </p:txBody>
      </p:sp>
      <p:sp>
        <p:nvSpPr>
          <p:cNvPr id="14" name="矩形 13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工作内容概述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1400630" y="2118711"/>
            <a:ext cx="4242292" cy="2551651"/>
          </a:xfrm>
          <a:custGeom>
            <a:gdLst>
              <a:gd fmla="*/ 2614731 w 4242292" name="connsiteX0"/>
              <a:gd fmla="*/ 634 h 2551651" name="connsiteY0"/>
              <a:gd fmla="*/ 2848741 w 4242292" name="connsiteX1"/>
              <a:gd fmla="*/ 71987 h 2551651" name="connsiteY1"/>
              <a:gd fmla="*/ 2924695 w 4242292" name="connsiteX2"/>
              <a:gd fmla="*/ 134301 h 2551651" name="connsiteY2"/>
              <a:gd fmla="*/ 2929390 w 4242292" name="connsiteX3"/>
              <a:gd fmla="*/ 138153 h 2551651" name="connsiteY3"/>
              <a:gd fmla="*/ 3258014 w 4242292" name="connsiteX4"/>
              <a:gd fmla="*/ 1567 h 2551651" name="connsiteY4"/>
              <a:gd fmla="*/ 3481539 w 4242292" name="connsiteX5"/>
              <a:gd fmla="*/ 32413 h 2551651" name="connsiteY5"/>
              <a:gd fmla="*/ 3761537 w 4242292" name="connsiteX6"/>
              <a:gd fmla="*/ 320880 h 2551651" name="connsiteY6"/>
              <a:gd fmla="*/ 3763061 w 4242292" name="connsiteX7"/>
              <a:gd fmla="*/ 321395 h 2551651" name="connsiteY7"/>
              <a:gd fmla="*/ 3881455 w 4242292" name="connsiteX8"/>
              <a:gd fmla="*/ 361354 h 2551651" name="connsiteY8"/>
              <a:gd fmla="*/ 4120875 w 4242292" name="connsiteX9"/>
              <a:gd fmla="*/ 600846 h 2551651" name="connsiteY9"/>
              <a:gd fmla="*/ 4104791 w 4242292" name="connsiteX10"/>
              <a:gd fmla="*/ 904427 h 2551651" name="connsiteY10"/>
              <a:gd fmla="*/ 4222282 w 4242292" name="connsiteX11"/>
              <a:gd fmla="*/ 1368596 h 2551651" name="connsiteY11"/>
              <a:gd fmla="*/ 3671898 w 4242292" name="connsiteX12"/>
              <a:gd fmla="*/ 1774907 h 2551651" name="connsiteY12"/>
              <a:gd fmla="*/ 3474870 w 4242292" name="connsiteX13"/>
              <a:gd fmla="*/ 2123063 h 2551651" name="connsiteY13"/>
              <a:gd fmla="*/ 2804053 w 4242292" name="connsiteX14"/>
              <a:gd fmla="*/ 2165217 h 2551651" name="connsiteY14"/>
              <a:gd fmla="*/ 2324674 w 4242292" name="connsiteX15"/>
              <a:gd fmla="*/ 2536635 h 2551651" name="connsiteY15"/>
              <a:gd fmla="*/ 1619826 w 4242292" name="connsiteX16"/>
              <a:gd fmla="*/ 2309923 h 2551651" name="connsiteY16"/>
              <a:gd fmla="*/ 572802 w 4242292" name="connsiteX17"/>
              <a:gd fmla="*/ 2085927 h 2551651" name="connsiteY17"/>
              <a:gd fmla="*/ 112449 w 4242292" name="connsiteX18"/>
              <a:gd fmla="*/ 1836662 h 2551651" name="connsiteY18"/>
              <a:gd fmla="*/ 210815 w 4242292" name="connsiteX19"/>
              <a:gd fmla="*/ 1500196 h 2551651" name="connsiteY19"/>
              <a:gd fmla="*/ 3098 w 4242292" name="connsiteX20"/>
              <a:gd fmla="*/ 1154991 h 2551651" name="connsiteY20"/>
              <a:gd fmla="*/ 382443 w 4242292" name="connsiteX21"/>
              <a:gd fmla="*/ 848163 h 2551651" name="connsiteY21"/>
              <a:gd fmla="*/ 386071 w 4242292" name="connsiteX22"/>
              <a:gd fmla="*/ 840074 h 2551651" name="connsiteY22"/>
              <a:gd fmla="*/ 555051 w 4242292" name="connsiteX23"/>
              <a:gd fmla="*/ 399462 h 2551651" name="connsiteY23"/>
              <a:gd fmla="*/ 1377096 w 4242292" name="connsiteX24"/>
              <a:gd fmla="*/ 298800 h 2551651" name="connsiteY24"/>
              <a:gd fmla="*/ 1377254 w 4242292" name="connsiteX25"/>
              <a:gd fmla="*/ 298614 h 2551651" name="connsiteY25"/>
              <a:gd fmla="*/ 1449591 w 4242292" name="connsiteX26"/>
              <a:gd fmla="*/ 213282 h 2551651" name="connsiteY26"/>
              <a:gd fmla="*/ 2205908 w 4242292" name="connsiteX27"/>
              <a:gd fmla="*/ 194299 h 2551651" name="connsiteY27"/>
              <a:gd fmla="*/ 2209605 w 4242292" name="connsiteX28"/>
              <a:gd fmla="*/ 189719 h 2551651" name="connsiteY28"/>
              <a:gd fmla="*/ 2263293 w 4242292" name="connsiteX29"/>
              <a:gd fmla="*/ 123196 h 2551651" name="connsiteY29"/>
              <a:gd fmla="*/ 2528861 w 4242292" name="connsiteX30"/>
              <a:gd fmla="*/ 3484 h 2551651" name="connsiteY30"/>
              <a:gd fmla="*/ 2614731 w 4242292" name="connsiteX31"/>
              <a:gd fmla="*/ 634 h 255165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2551651" w="4242292">
                <a:moveTo>
                  <a:pt x="2614731" y="634"/>
                </a:moveTo>
                <a:cubicBezTo>
                  <a:pt x="2699801" y="4834"/>
                  <a:pt x="2781307" y="29792"/>
                  <a:pt x="2848741" y="71987"/>
                </a:cubicBezTo>
                <a:lnTo>
                  <a:pt x="2924695" y="134301"/>
                </a:lnTo>
                <a:lnTo>
                  <a:pt x="2929390" y="138153"/>
                </a:lnTo>
                <a:cubicBezTo>
                  <a:pt x="3014100" y="56457"/>
                  <a:pt x="3133442" y="9055"/>
                  <a:pt x="3258014" y="1567"/>
                </a:cubicBezTo>
                <a:cubicBezTo>
                  <a:pt x="3332757" y="-2925"/>
                  <a:pt x="3409382" y="6952"/>
                  <a:pt x="3481539" y="32413"/>
                </a:cubicBezTo>
                <a:cubicBezTo>
                  <a:pt x="3628158" y="84132"/>
                  <a:pt x="3733292" y="192410"/>
                  <a:pt x="3761537" y="320880"/>
                </a:cubicBezTo>
                <a:lnTo>
                  <a:pt x="3763061" y="321395"/>
                </a:lnTo>
                <a:lnTo>
                  <a:pt x="3881455" y="361354"/>
                </a:lnTo>
                <a:cubicBezTo>
                  <a:pt x="3993479" y="413322"/>
                  <a:pt x="4079685" y="498117"/>
                  <a:pt x="4120875" y="600846"/>
                </a:cubicBezTo>
                <a:cubicBezTo>
                  <a:pt x="4160791" y="700269"/>
                  <a:pt x="4155102" y="808252"/>
                  <a:pt x="4104791" y="904427"/>
                </a:cubicBezTo>
                <a:cubicBezTo>
                  <a:pt x="4228461" y="1036322"/>
                  <a:pt x="4271711" y="1207300"/>
                  <a:pt x="4222282" y="1368596"/>
                </a:cubicBezTo>
                <a:cubicBezTo>
                  <a:pt x="4156573" y="1583028"/>
                  <a:pt x="3939048" y="1743616"/>
                  <a:pt x="3671898" y="1774907"/>
                </a:cubicBezTo>
                <a:cubicBezTo>
                  <a:pt x="3670623" y="1908749"/>
                  <a:pt x="3598736" y="2035684"/>
                  <a:pt x="3474870" y="2123063"/>
                </a:cubicBezTo>
                <a:cubicBezTo>
                  <a:pt x="3286669" y="2255843"/>
                  <a:pt x="3014811" y="2272905"/>
                  <a:pt x="2804053" y="2165217"/>
                </a:cubicBezTo>
                <a:cubicBezTo>
                  <a:pt x="2735893" y="2350188"/>
                  <a:pt x="2553379" y="2491588"/>
                  <a:pt x="2324674" y="2536635"/>
                </a:cubicBezTo>
                <a:cubicBezTo>
                  <a:pt x="2055170" y="2589712"/>
                  <a:pt x="1773898" y="2499263"/>
                  <a:pt x="1619826" y="2309923"/>
                </a:cubicBezTo>
                <a:cubicBezTo>
                  <a:pt x="1256172" y="2489640"/>
                  <a:pt x="783854" y="2388623"/>
                  <a:pt x="572802" y="2085927"/>
                </a:cubicBezTo>
                <a:cubicBezTo>
                  <a:pt x="365476" y="2105823"/>
                  <a:pt x="170802" y="2000438"/>
                  <a:pt x="112449" y="1836662"/>
                </a:cubicBezTo>
                <a:cubicBezTo>
                  <a:pt x="70179" y="1718170"/>
                  <a:pt x="107545" y="1590290"/>
                  <a:pt x="210815" y="1500196"/>
                </a:cubicBezTo>
                <a:cubicBezTo>
                  <a:pt x="64295" y="1429525"/>
                  <a:pt x="-17301" y="1293911"/>
                  <a:pt x="3098" y="1154991"/>
                </a:cubicBezTo>
                <a:cubicBezTo>
                  <a:pt x="27027" y="992337"/>
                  <a:pt x="184532" y="864930"/>
                  <a:pt x="382443" y="848163"/>
                </a:cubicBezTo>
                <a:lnTo>
                  <a:pt x="386071" y="840074"/>
                </a:lnTo>
                <a:cubicBezTo>
                  <a:pt x="359494" y="679900"/>
                  <a:pt x="421476" y="518368"/>
                  <a:pt x="555051" y="399462"/>
                </a:cubicBezTo>
                <a:cubicBezTo>
                  <a:pt x="766103" y="211657"/>
                  <a:pt x="1108279" y="169798"/>
                  <a:pt x="1377096" y="298800"/>
                </a:cubicBezTo>
                <a:lnTo>
                  <a:pt x="1377254" y="298614"/>
                </a:lnTo>
                <a:lnTo>
                  <a:pt x="1449591" y="213282"/>
                </a:lnTo>
                <a:cubicBezTo>
                  <a:pt x="1642435" y="36215"/>
                  <a:pt x="1987770" y="18140"/>
                  <a:pt x="2205908" y="194299"/>
                </a:cubicBezTo>
                <a:lnTo>
                  <a:pt x="2209605" y="189719"/>
                </a:lnTo>
                <a:lnTo>
                  <a:pt x="2263293" y="123196"/>
                </a:lnTo>
                <a:cubicBezTo>
                  <a:pt x="2330301" y="58800"/>
                  <a:pt x="2424340" y="15616"/>
                  <a:pt x="2528861" y="3484"/>
                </a:cubicBezTo>
                <a:cubicBezTo>
                  <a:pt x="2557621" y="141"/>
                  <a:pt x="2586374" y="-766"/>
                  <a:pt x="2614731" y="63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原创设计师QQ598969553          _3"/>
          <p:cNvSpPr/>
          <p:nvPr/>
        </p:nvSpPr>
        <p:spPr>
          <a:xfrm>
            <a:off x="6137065" y="4034675"/>
            <a:ext cx="4590731" cy="1221800"/>
          </a:xfrm>
          <a:prstGeom prst="roundRect">
            <a:avLst>
              <a:gd fmla="val 9083" name="adj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原创设计师QQ598969553          _4"/>
          <p:cNvSpPr/>
          <p:nvPr/>
        </p:nvSpPr>
        <p:spPr>
          <a:xfrm>
            <a:off x="6470440" y="4425859"/>
            <a:ext cx="392398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2" name="原创设计师QQ598969553          _6"/>
          <p:cNvSpPr/>
          <p:nvPr/>
        </p:nvSpPr>
        <p:spPr>
          <a:xfrm>
            <a:off x="6792671" y="3800591"/>
            <a:ext cx="3279515" cy="462161"/>
          </a:xfrm>
          <a:prstGeom prst="roundRect">
            <a:avLst/>
          </a:prstGeom>
          <a:solidFill>
            <a:srgbClr val="A4CC41"/>
          </a:solidFill>
          <a:ln>
            <a:noFill/>
          </a:ln>
          <a:effectLst>
            <a:outerShdw algn="tl" blurRad="1016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82880" rIns="182880" rtlCol="0"/>
          <a:lstStyle/>
          <a:p>
            <a:pPr algn="ctr" defTabSz="1450975">
              <a:lnSpc>
                <a:spcPct val="200000"/>
              </a:lnSpc>
            </a:pPr>
            <a:endParaRPr altLang="en-US" 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原创设计师QQ598969553          _7"/>
          <p:cNvSpPr txBox="1"/>
          <p:nvPr/>
        </p:nvSpPr>
        <p:spPr>
          <a:xfrm>
            <a:off x="7023918" y="3850389"/>
            <a:ext cx="27979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6660" lvl="0">
              <a:spcBef>
                <a:spcPct val="20000"/>
              </a:spcBef>
              <a:defRPr/>
            </a:pPr>
            <a:r>
              <a:rPr altLang="en-US" b="1" lang="zh-CN" smtClean="0" sz="160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Oval 13"/>
          <p:cNvSpPr/>
          <p:nvPr/>
        </p:nvSpPr>
        <p:spPr bwMode="auto">
          <a:xfrm>
            <a:off x="5695791" y="3236449"/>
            <a:ext cx="671399" cy="673226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t" anchorCtr="0" bIns="66352" compatLnSpc="1" lIns="132701" numCol="1" rIns="132701" rtlCol="0" tIns="66352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Down Arrow 15"/>
          <p:cNvSpPr/>
          <p:nvPr/>
        </p:nvSpPr>
        <p:spPr bwMode="auto">
          <a:xfrm rot="14548862">
            <a:off x="6414858" y="3177582"/>
            <a:ext cx="174440" cy="311586"/>
          </a:xfrm>
          <a:prstGeom prst="downArrow">
            <a:avLst>
              <a:gd fmla="val 63516" name="adj1"/>
              <a:gd fmla="val 50000" name="adj2"/>
            </a:avLst>
          </a:prstGeom>
          <a:solidFill>
            <a:srgbClr val="A4CC41"/>
          </a:solidFill>
          <a:ln w="9525">
            <a:noFill/>
            <a:round/>
          </a:ln>
        </p:spPr>
        <p:txBody>
          <a:bodyPr anchor="t" anchorCtr="0" bIns="47183" compatLnSpc="1" lIns="94364" numCol="1" rIns="94364" rtlCol="0" tIns="47183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Down Arrow 19"/>
          <p:cNvSpPr/>
          <p:nvPr/>
        </p:nvSpPr>
        <p:spPr bwMode="auto">
          <a:xfrm flipH="1" flipV="1" rot="14548862">
            <a:off x="5478547" y="3639444"/>
            <a:ext cx="174440" cy="322706"/>
          </a:xfrm>
          <a:prstGeom prst="downArrow">
            <a:avLst>
              <a:gd fmla="val 63516" name="adj1"/>
              <a:gd fmla="val 50000" name="adj2"/>
            </a:avLst>
          </a:prstGeom>
          <a:solidFill>
            <a:srgbClr val="0F802E"/>
          </a:solidFill>
          <a:ln w="9525">
            <a:noFill/>
            <a:round/>
          </a:ln>
        </p:spPr>
        <p:txBody>
          <a:bodyPr anchor="t" anchorCtr="0" bIns="47183" compatLnSpc="1" lIns="94364" numCol="1" rIns="94364" rtlCol="0" tIns="47183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Down Arrow 44"/>
          <p:cNvSpPr/>
          <p:nvPr/>
        </p:nvSpPr>
        <p:spPr bwMode="auto">
          <a:xfrm rot="10800000">
            <a:off x="5948310" y="2907645"/>
            <a:ext cx="174431" cy="311603"/>
          </a:xfrm>
          <a:prstGeom prst="downArrow">
            <a:avLst>
              <a:gd fmla="val 63516" name="adj1"/>
              <a:gd fmla="val 50000" name="adj2"/>
            </a:avLst>
          </a:prstGeom>
          <a:solidFill>
            <a:srgbClr val="0F802E"/>
          </a:solidFill>
          <a:ln w="9525">
            <a:noFill/>
            <a:round/>
          </a:ln>
        </p:spPr>
        <p:txBody>
          <a:bodyPr anchor="t" anchorCtr="0" bIns="47183" compatLnSpc="1" lIns="94364" numCol="1" rIns="94364" rtlCol="0" tIns="47183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charset="-122" panose="020b0503020204020204" pitchFamily="34" typeface="微软雅黑"/>
              <a:sym typeface="+mn-lt"/>
            </a:endParaRPr>
          </a:p>
        </p:txBody>
      </p:sp>
      <p:sp>
        <p:nvSpPr>
          <p:cNvPr id="37" name="Down Arrow 47"/>
          <p:cNvSpPr/>
          <p:nvPr/>
        </p:nvSpPr>
        <p:spPr bwMode="auto">
          <a:xfrm flipH="1" rot="7051138">
            <a:off x="5483408" y="3177210"/>
            <a:ext cx="174440" cy="311586"/>
          </a:xfrm>
          <a:prstGeom prst="downArrow">
            <a:avLst>
              <a:gd fmla="val 63516" name="adj1"/>
              <a:gd fmla="val 50000" name="adj2"/>
            </a:avLst>
          </a:prstGeom>
          <a:solidFill>
            <a:srgbClr val="A4CC41"/>
          </a:solidFill>
          <a:ln w="9525">
            <a:noFill/>
            <a:round/>
          </a:ln>
        </p:spPr>
        <p:txBody>
          <a:bodyPr anchor="t" anchorCtr="0" bIns="47183" compatLnSpc="1" lIns="94364" numCol="1" rIns="94364" rtlCol="0" tIns="47183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Down Arrow 55"/>
          <p:cNvSpPr/>
          <p:nvPr/>
        </p:nvSpPr>
        <p:spPr bwMode="auto">
          <a:xfrm flipV="1" rot="10800000">
            <a:off x="5948310" y="3926876"/>
            <a:ext cx="174431" cy="311603"/>
          </a:xfrm>
          <a:prstGeom prst="downArrow">
            <a:avLst>
              <a:gd fmla="val 63516" name="adj1"/>
              <a:gd fmla="val 50000" name="adj2"/>
            </a:avLst>
          </a:prstGeom>
          <a:solidFill>
            <a:srgbClr val="A4CC41"/>
          </a:solidFill>
          <a:ln w="9525">
            <a:noFill/>
            <a:round/>
          </a:ln>
        </p:spPr>
        <p:txBody>
          <a:bodyPr anchor="t" anchorCtr="0" bIns="47183" compatLnSpc="1" lIns="94364" numCol="1" rIns="94364" rtlCol="0" tIns="47183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Down Arrow 56"/>
          <p:cNvSpPr/>
          <p:nvPr/>
        </p:nvSpPr>
        <p:spPr bwMode="auto">
          <a:xfrm flipV="1" rot="7051138">
            <a:off x="6409996" y="3649238"/>
            <a:ext cx="174440" cy="322706"/>
          </a:xfrm>
          <a:prstGeom prst="downArrow">
            <a:avLst>
              <a:gd fmla="val 63516" name="adj1"/>
              <a:gd fmla="val 50000" name="adj2"/>
            </a:avLst>
          </a:prstGeom>
          <a:solidFill>
            <a:srgbClr val="0F802E"/>
          </a:solidFill>
          <a:ln w="9525">
            <a:noFill/>
            <a:round/>
          </a:ln>
        </p:spPr>
        <p:txBody>
          <a:bodyPr anchor="t" anchorCtr="0" bIns="47183" compatLnSpc="1" lIns="94364" numCol="1" rIns="94364" rtlCol="0" tIns="47183" vert="horz" wrap="square"/>
          <a:lstStyle/>
          <a:p>
            <a:pPr algn="ctr">
              <a:lnSpc>
                <a:spcPct val="120000"/>
              </a:lnSpc>
            </a:pPr>
            <a:endParaRPr lang="en-US" sz="13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Group 84"/>
          <p:cNvGrpSpPr/>
          <p:nvPr/>
        </p:nvGrpSpPr>
        <p:grpSpPr>
          <a:xfrm>
            <a:off x="5686606" y="2199855"/>
            <a:ext cx="707160" cy="707788"/>
            <a:chOff x="3307763" y="1427226"/>
            <a:chExt cx="648499" cy="649042"/>
          </a:xfrm>
        </p:grpSpPr>
        <p:sp>
          <p:nvSpPr>
            <p:cNvPr id="41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rgbClr val="0F80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1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b="b" l="0" r="r" t="0"/>
              <a:pathLst>
                <a:path h="102" w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6352" compatLnSpc="1" lIns="132701" numCol="1" rIns="132701" tIns="66352" vert="horz" wrap="square"/>
            <a:lstStyle/>
            <a:p>
              <a:pPr>
                <a:lnSpc>
                  <a:spcPct val="120000"/>
                </a:lnSpc>
              </a:pPr>
              <a:endParaRPr lang="en-US" sz="13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88"/>
          <p:cNvGrpSpPr/>
          <p:nvPr/>
        </p:nvGrpSpPr>
        <p:grpSpPr>
          <a:xfrm>
            <a:off x="6603415" y="3691406"/>
            <a:ext cx="707160" cy="707788"/>
            <a:chOff x="3365370" y="3682819"/>
            <a:chExt cx="648499" cy="649042"/>
          </a:xfrm>
        </p:grpSpPr>
        <p:sp>
          <p:nvSpPr>
            <p:cNvPr id="44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rgbClr val="0F80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b="b" l="0" r="r" t="0"/>
              <a:pathLst>
                <a:path h="57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6352" compatLnSpc="1" lIns="132701" numCol="1" rIns="132701" tIns="66352" vert="horz" wrap="square"/>
            <a:lstStyle/>
            <a:p>
              <a:pPr>
                <a:lnSpc>
                  <a:spcPct val="120000"/>
                </a:lnSpc>
              </a:pPr>
              <a:endParaRPr lang="en-US" sz="13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87"/>
          <p:cNvGrpSpPr/>
          <p:nvPr/>
        </p:nvGrpSpPr>
        <p:grpSpPr>
          <a:xfrm>
            <a:off x="4756470" y="2762996"/>
            <a:ext cx="707160" cy="707788"/>
            <a:chOff x="5187738" y="3682819"/>
            <a:chExt cx="648499" cy="649042"/>
          </a:xfrm>
        </p:grpSpPr>
        <p:sp>
          <p:nvSpPr>
            <p:cNvPr id="47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rgbClr val="A4CC4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b="b" l="0" r="r" t="0"/>
              <a:pathLst>
                <a:path h="59" w="57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6352" compatLnSpc="1" lIns="132701" numCol="1" rIns="132701" tIns="66352" vert="horz" wrap="square"/>
            <a:lstStyle/>
            <a:p>
              <a:pPr>
                <a:lnSpc>
                  <a:spcPct val="120000"/>
                </a:lnSpc>
              </a:pPr>
              <a:endParaRPr lang="en-US" sz="13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85"/>
          <p:cNvGrpSpPr/>
          <p:nvPr/>
        </p:nvGrpSpPr>
        <p:grpSpPr>
          <a:xfrm>
            <a:off x="5683013" y="4236148"/>
            <a:ext cx="707160" cy="707788"/>
            <a:chOff x="5187738" y="1415796"/>
            <a:chExt cx="648499" cy="649042"/>
          </a:xfrm>
        </p:grpSpPr>
        <p:sp>
          <p:nvSpPr>
            <p:cNvPr id="50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rgbClr val="A4CC4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b="b" l="0" r="r" t="0"/>
              <a:pathLst>
                <a:path h="50" w="68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6352" compatLnSpc="1" lIns="132701" numCol="1" rIns="132701" tIns="66352" vert="horz" wrap="square"/>
            <a:lstStyle/>
            <a:p>
              <a:pPr>
                <a:lnSpc>
                  <a:spcPct val="120000"/>
                </a:lnSpc>
              </a:pPr>
              <a:endParaRPr lang="en-US" sz="13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86"/>
          <p:cNvGrpSpPr/>
          <p:nvPr/>
        </p:nvGrpSpPr>
        <p:grpSpPr>
          <a:xfrm>
            <a:off x="4747667" y="3691406"/>
            <a:ext cx="707160" cy="707788"/>
            <a:chOff x="5648594" y="2472338"/>
            <a:chExt cx="648499" cy="649042"/>
          </a:xfrm>
        </p:grpSpPr>
        <p:sp>
          <p:nvSpPr>
            <p:cNvPr id="53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rgbClr val="0F802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b="b" l="0" r="r" t="0"/>
              <a:pathLst>
                <a:path h="57" w="65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6352" compatLnSpc="1" lIns="132701" numCol="1" rIns="132701" tIns="66352" vert="horz" wrap="square"/>
            <a:lstStyle/>
            <a:p>
              <a:pPr>
                <a:lnSpc>
                  <a:spcPct val="120000"/>
                </a:lnSpc>
              </a:pPr>
              <a:endParaRPr lang="en-US" sz="13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83"/>
          <p:cNvGrpSpPr/>
          <p:nvPr/>
        </p:nvGrpSpPr>
        <p:grpSpPr>
          <a:xfrm>
            <a:off x="6610313" y="2759746"/>
            <a:ext cx="707160" cy="707788"/>
            <a:chOff x="2886238" y="2472339"/>
            <a:chExt cx="648499" cy="649042"/>
          </a:xfrm>
        </p:grpSpPr>
        <p:sp>
          <p:nvSpPr>
            <p:cNvPr id="56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rgbClr val="A4CC4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146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b="b" l="0" r="r" t="0"/>
              <a:pathLst>
                <a:path h="71" w="78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6352" compatLnSpc="1" lIns="132701" numCol="1" rIns="132701" tIns="66352" vert="horz" wrap="square"/>
            <a:lstStyle/>
            <a:p>
              <a:pPr>
                <a:lnSpc>
                  <a:spcPct val="120000"/>
                </a:lnSpc>
              </a:pPr>
              <a:endParaRPr lang="en-US" sz="1335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22"/>
          <p:cNvGrpSpPr/>
          <p:nvPr/>
        </p:nvGrpSpPr>
        <p:grpSpPr>
          <a:xfrm>
            <a:off x="1643606" y="2689680"/>
            <a:ext cx="3012274" cy="762382"/>
            <a:chOff x="-1211402" y="1835575"/>
            <a:chExt cx="4343228" cy="1052515"/>
          </a:xfrm>
        </p:grpSpPr>
        <p:sp>
          <p:nvSpPr>
            <p:cNvPr id="59" name="Footer Text"/>
            <p:cNvSpPr txBox="1"/>
            <p:nvPr/>
          </p:nvSpPr>
          <p:spPr>
            <a:xfrm>
              <a:off x="-1211402" y="2225239"/>
              <a:ext cx="4343228" cy="6564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60" name="TextBox 92"/>
            <p:cNvSpPr txBox="1"/>
            <p:nvPr/>
          </p:nvSpPr>
          <p:spPr>
            <a:xfrm>
              <a:off x="923682" y="1835575"/>
              <a:ext cx="2197370" cy="420795"/>
            </a:xfrm>
            <a:prstGeom prst="rect">
              <a:avLst/>
            </a:prstGeom>
            <a:noFill/>
          </p:spPr>
          <p:txBody>
            <a:bodyPr anchor="t" anchorCtr="0" bIns="0" lIns="0" rIns="0" rtlCol="0" tIns="0"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61" name="Group 25"/>
          <p:cNvGrpSpPr/>
          <p:nvPr/>
        </p:nvGrpSpPr>
        <p:grpSpPr>
          <a:xfrm>
            <a:off x="1643606" y="3818870"/>
            <a:ext cx="2987926" cy="766687"/>
            <a:chOff x="-1176297" y="1835576"/>
            <a:chExt cx="4308124" cy="1058457"/>
          </a:xfrm>
        </p:grpSpPr>
        <p:sp>
          <p:nvSpPr>
            <p:cNvPr id="62" name="Footer Text"/>
            <p:cNvSpPr txBox="1"/>
            <p:nvPr/>
          </p:nvSpPr>
          <p:spPr>
            <a:xfrm>
              <a:off x="-1176297" y="2231185"/>
              <a:ext cx="4308124" cy="656439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63" name="TextBox 95"/>
            <p:cNvSpPr txBox="1"/>
            <p:nvPr/>
          </p:nvSpPr>
          <p:spPr>
            <a:xfrm>
              <a:off x="924314" y="1835576"/>
              <a:ext cx="2197371" cy="420795"/>
            </a:xfrm>
            <a:prstGeom prst="rect">
              <a:avLst/>
            </a:prstGeom>
            <a:noFill/>
          </p:spPr>
          <p:txBody>
            <a:bodyPr anchor="t" anchorCtr="0" bIns="0" lIns="0" rIns="0" rtlCol="0" tIns="0"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64" name="Group 32"/>
          <p:cNvGrpSpPr/>
          <p:nvPr/>
        </p:nvGrpSpPr>
        <p:grpSpPr>
          <a:xfrm>
            <a:off x="7492200" y="2711894"/>
            <a:ext cx="2994462" cy="790233"/>
            <a:chOff x="844733" y="1769660"/>
            <a:chExt cx="4302153" cy="1090965"/>
          </a:xfrm>
        </p:grpSpPr>
        <p:sp>
          <p:nvSpPr>
            <p:cNvPr id="65" name="Footer Text"/>
            <p:cNvSpPr txBox="1"/>
            <p:nvPr/>
          </p:nvSpPr>
          <p:spPr>
            <a:xfrm>
              <a:off x="844733" y="2197774"/>
              <a:ext cx="4302153" cy="656440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66" name="TextBox 98"/>
            <p:cNvSpPr txBox="1"/>
            <p:nvPr/>
          </p:nvSpPr>
          <p:spPr>
            <a:xfrm>
              <a:off x="844733" y="1769660"/>
              <a:ext cx="2189536" cy="420795"/>
            </a:xfrm>
            <a:prstGeom prst="rect">
              <a:avLst/>
            </a:prstGeom>
            <a:noFill/>
          </p:spPr>
          <p:txBody>
            <a:bodyPr anchor="t" anchorCtr="0" bIns="0" lIns="0" rIns="0" rtlCol="0" tIns="0"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67" name="Group 35"/>
          <p:cNvGrpSpPr/>
          <p:nvPr/>
        </p:nvGrpSpPr>
        <p:grpSpPr>
          <a:xfrm>
            <a:off x="7441653" y="3812103"/>
            <a:ext cx="3045009" cy="787615"/>
            <a:chOff x="844733" y="1769665"/>
            <a:chExt cx="4374773" cy="1087349"/>
          </a:xfrm>
        </p:grpSpPr>
        <p:sp>
          <p:nvSpPr>
            <p:cNvPr id="68" name="Footer Text"/>
            <p:cNvSpPr txBox="1"/>
            <p:nvPr/>
          </p:nvSpPr>
          <p:spPr>
            <a:xfrm>
              <a:off x="844733" y="2194165"/>
              <a:ext cx="4374773" cy="656439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69" name="TextBox 101"/>
            <p:cNvSpPr txBox="1"/>
            <p:nvPr/>
          </p:nvSpPr>
          <p:spPr>
            <a:xfrm>
              <a:off x="844735" y="1769665"/>
              <a:ext cx="2612059" cy="420794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70" name="Group 22"/>
          <p:cNvGrpSpPr/>
          <p:nvPr/>
        </p:nvGrpSpPr>
        <p:grpSpPr>
          <a:xfrm>
            <a:off x="3446078" y="1485104"/>
            <a:ext cx="5735479" cy="777467"/>
            <a:chOff x="-1552801" y="1721618"/>
            <a:chExt cx="8269670" cy="1073335"/>
          </a:xfrm>
        </p:grpSpPr>
        <p:sp>
          <p:nvSpPr>
            <p:cNvPr id="71" name="Footer Text"/>
            <p:cNvSpPr txBox="1"/>
            <p:nvPr/>
          </p:nvSpPr>
          <p:spPr>
            <a:xfrm>
              <a:off x="-1552802" y="2157601"/>
              <a:ext cx="8269670" cy="656437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72" name="TextBox 104"/>
            <p:cNvSpPr txBox="1"/>
            <p:nvPr/>
          </p:nvSpPr>
          <p:spPr>
            <a:xfrm>
              <a:off x="1384213" y="1721618"/>
              <a:ext cx="2197371" cy="420793"/>
            </a:xfrm>
            <a:prstGeom prst="rect">
              <a:avLst/>
            </a:prstGeom>
            <a:noFill/>
          </p:spPr>
          <p:txBody>
            <a:bodyPr anchor="t" anchorCtr="0" bIns="0" lIns="0" rIns="0" rtlCol="0" tIns="0"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grpSp>
        <p:nvGrpSpPr>
          <p:cNvPr id="73" name="Group 35"/>
          <p:cNvGrpSpPr/>
          <p:nvPr/>
        </p:nvGrpSpPr>
        <p:grpSpPr>
          <a:xfrm>
            <a:off x="3311531" y="5001227"/>
            <a:ext cx="5508377" cy="550231"/>
            <a:chOff x="-2288061" y="1897307"/>
            <a:chExt cx="7913902" cy="759630"/>
          </a:xfrm>
        </p:grpSpPr>
        <p:sp>
          <p:nvSpPr>
            <p:cNvPr id="74" name="Footer Text"/>
            <p:cNvSpPr txBox="1"/>
            <p:nvPr/>
          </p:nvSpPr>
          <p:spPr>
            <a:xfrm>
              <a:off x="-2288061" y="2325510"/>
              <a:ext cx="7913902" cy="328221"/>
            </a:xfrm>
            <a:prstGeom prst="rect">
              <a:avLst/>
            </a:prstGeom>
            <a:noFill/>
          </p:spPr>
          <p:txBody>
            <a:bodyPr anchor="t" anchorCtr="0" bIns="0" lIns="0" rIns="0" rtlCol="0" tIns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75" name="TextBox 107"/>
            <p:cNvSpPr txBox="1"/>
            <p:nvPr/>
          </p:nvSpPr>
          <p:spPr>
            <a:xfrm>
              <a:off x="638809" y="1897306"/>
              <a:ext cx="2189536" cy="420796"/>
            </a:xfrm>
            <a:prstGeom prst="rect">
              <a:avLst/>
            </a:prstGeom>
            <a:noFill/>
          </p:spPr>
          <p:txBody>
            <a:bodyPr anchor="t" anchorCtr="0" bIns="0" lIns="0" rIns="0" rtlCol="0" tIns="0"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altLang="en-US" b="1" lang="zh-CN" smtClean="0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01</a:t>
            </a:r>
          </a:p>
        </p:txBody>
      </p:sp>
      <p:sp>
        <p:nvSpPr>
          <p:cNvPr id="77" name="矩形 76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工作内容概述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7947" y="0"/>
            <a:ext cx="3854053" cy="6858000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>
            <a:off x="2216409" y="3886085"/>
            <a:ext cx="4991701" cy="87581"/>
          </a:xfrm>
          <a:custGeom>
            <a:gdLst>
              <a:gd fmla="*/ 0 w 5646057" name="connsiteX0"/>
              <a:gd fmla="*/ 29524 h 87581" name="connsiteY0"/>
              <a:gd fmla="*/ 2815772 w 5646057" name="connsiteX1"/>
              <a:gd fmla="*/ 87581 h 87581" name="connsiteY1"/>
              <a:gd fmla="*/ 4339772 w 5646057" name="connsiteX2"/>
              <a:gd fmla="*/ 495 h 87581" name="connsiteY2"/>
              <a:gd fmla="*/ 5646057 w 5646057" name="connsiteX3"/>
              <a:gd fmla="*/ 58552 h 875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7581" w="5646057">
                <a:moveTo>
                  <a:pt x="0" y="29524"/>
                </a:moveTo>
                <a:lnTo>
                  <a:pt x="2815772" y="87581"/>
                </a:lnTo>
                <a:cubicBezTo>
                  <a:pt x="3539067" y="82743"/>
                  <a:pt x="3868058" y="5333"/>
                  <a:pt x="4339772" y="495"/>
                </a:cubicBezTo>
                <a:cubicBezTo>
                  <a:pt x="4811486" y="-4343"/>
                  <a:pt x="5228771" y="27104"/>
                  <a:pt x="5646057" y="58552"/>
                </a:cubicBezTo>
              </a:path>
            </a:pathLst>
          </a:custGeom>
          <a:noFill/>
          <a:ln>
            <a:solidFill>
              <a:srgbClr val="060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grpSp>
        <p:nvGrpSpPr>
          <p:cNvPr id="18" name="组合 17"/>
          <p:cNvGrpSpPr/>
          <p:nvPr/>
        </p:nvGrpSpPr>
        <p:grpSpPr>
          <a:xfrm>
            <a:off x="3788352" y="1388251"/>
            <a:ext cx="1930277" cy="1653585"/>
            <a:chOff x="2650777" y="1555153"/>
            <a:chExt cx="543423" cy="465527"/>
          </a:xfrm>
        </p:grpSpPr>
        <p:sp>
          <p:nvSpPr>
            <p:cNvPr id="15" name="椭圆 14"/>
            <p:cNvSpPr/>
            <p:nvPr/>
          </p:nvSpPr>
          <p:spPr>
            <a:xfrm>
              <a:off x="2650777" y="1555153"/>
              <a:ext cx="459241" cy="459241"/>
            </a:xfrm>
            <a:prstGeom prst="ellipse">
              <a:avLst/>
            </a:prstGeom>
            <a:gradFill>
              <a:gsLst>
                <a:gs pos="100000">
                  <a:srgbClr val="A4CC41"/>
                </a:gs>
                <a:gs pos="0">
                  <a:srgbClr val="F3E513">
                    <a:alpha val="0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2707927" y="1598090"/>
              <a:ext cx="486273" cy="422590"/>
            </a:xfrm>
            <a:custGeom>
              <a:gdLst>
                <a:gd fmla="*/ 148303 w 486273" name="connsiteX0"/>
                <a:gd fmla="*/ 336865 h 422590" name="connsiteY0"/>
                <a:gd fmla="*/ 348 w 486273" name="connsiteX1"/>
                <a:gd fmla="*/ 186370 h 422590" name="connsiteY1"/>
                <a:gd fmla="*/ 175608 w 486273" name="connsiteX2"/>
                <a:gd fmla="*/ 11110 h 422590" name="connsiteY2"/>
                <a:gd fmla="*/ 434688 w 486273" name="connsiteX3"/>
                <a:gd fmla="*/ 79690 h 422590" name="connsiteY3"/>
                <a:gd fmla="*/ 420718 w 486273" name="connsiteX4"/>
                <a:gd fmla="*/ 333055 h 422590" name="connsiteY4"/>
                <a:gd fmla="*/ 7968 w 486273" name="connsiteX5"/>
                <a:gd fmla="*/ 422590 h 422590" name="connsiteY5"/>
                <a:gd fmla="*/ 7631 w 518550" name="connsiteX6"/>
                <a:gd fmla="*/ 414982 h 52928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22590" w="486273">
                  <a:moveTo>
                    <a:pt x="148303" y="336865"/>
                  </a:moveTo>
                  <a:cubicBezTo>
                    <a:pt x="35273" y="297495"/>
                    <a:pt x="-4203" y="240663"/>
                    <a:pt x="348" y="186370"/>
                  </a:cubicBezTo>
                  <a:cubicBezTo>
                    <a:pt x="4899" y="132078"/>
                    <a:pt x="52418" y="44765"/>
                    <a:pt x="175608" y="11110"/>
                  </a:cubicBezTo>
                  <a:cubicBezTo>
                    <a:pt x="298798" y="-22545"/>
                    <a:pt x="393836" y="26033"/>
                    <a:pt x="434688" y="79690"/>
                  </a:cubicBezTo>
                  <a:cubicBezTo>
                    <a:pt x="475540" y="133347"/>
                    <a:pt x="533113" y="260030"/>
                    <a:pt x="420718" y="333055"/>
                  </a:cubicBezTo>
                  <a:cubicBezTo>
                    <a:pt x="308323" y="406080"/>
                    <a:pt x="198468" y="391475"/>
                    <a:pt x="7968" y="422590"/>
                  </a:cubicBezTo>
                </a:path>
              </a:pathLst>
            </a:custGeom>
            <a:noFill/>
            <a:ln cmpd="sng" w="25400">
              <a:gradFill flip="none" rotWithShape="1">
                <a:gsLst>
                  <a:gs pos="3000">
                    <a:srgbClr val="F3E513"/>
                  </a:gs>
                  <a:gs pos="100000">
                    <a:srgbClr val="0F802E"/>
                  </a:gs>
                </a:gsLst>
                <a:lin ang="16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83155" y="1598090"/>
              <a:ext cx="308913" cy="33465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7200">
                  <a:latin charset="-122" panose="02000000000000000000" pitchFamily="2" typeface="杨任东竹石体-Semibold"/>
                  <a:ea charset="-122" panose="02000000000000000000" pitchFamily="2" typeface="杨任东竹石体-Semibold"/>
                </a:rPr>
                <a:t>02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149765" y="312268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执行策略说明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1902000" y="4311015"/>
            <a:ext cx="6096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/>
              <a:t>根据自己的需要添加适当的文字，此处添加详细文本描述，建议与标题相关尽量简洁... ...</a:t>
            </a:r>
          </a:p>
        </p:txBody>
      </p:sp>
    </p:spTree>
    <p:extLst>
      <p:ext uri="{BB962C8B-B14F-4D97-AF65-F5344CB8AC3E}">
        <p14:creationId val="38125059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41"/>
          <p:cNvCxnSpPr/>
          <p:nvPr/>
        </p:nvCxnSpPr>
        <p:spPr>
          <a:xfrm flipH="1">
            <a:off x="4101857" y="1924438"/>
            <a:ext cx="1775581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42"/>
          <p:cNvCxnSpPr/>
          <p:nvPr/>
        </p:nvCxnSpPr>
        <p:spPr>
          <a:xfrm flipH="1">
            <a:off x="4101857" y="3665216"/>
            <a:ext cx="1775581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 43"/>
          <p:cNvCxnSpPr/>
          <p:nvPr/>
        </p:nvCxnSpPr>
        <p:spPr>
          <a:xfrm flipH="1">
            <a:off x="4101857" y="5378292"/>
            <a:ext cx="1775581" cy="0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44"/>
          <p:cNvCxnSpPr/>
          <p:nvPr/>
        </p:nvCxnSpPr>
        <p:spPr>
          <a:xfrm flipH="1">
            <a:off x="4101857" y="1924437"/>
            <a:ext cx="0" cy="3434193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5295390" y="1392755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95390" y="3111343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5390" y="4804758"/>
            <a:ext cx="1107747" cy="1107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algn="tr" blurRad="254000" dir="8100000" dist="1905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135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78003" y="3203317"/>
            <a:ext cx="923799" cy="923799"/>
          </a:xfrm>
          <a:prstGeom prst="ellipse">
            <a:avLst/>
          </a:prstGeom>
          <a:solidFill>
            <a:srgbClr val="A4C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176"/>
          <p:cNvSpPr>
            <a:spLocks noEditPoints="1"/>
          </p:cNvSpPr>
          <p:nvPr/>
        </p:nvSpPr>
        <p:spPr bwMode="auto">
          <a:xfrm>
            <a:off x="5573039" y="3418190"/>
            <a:ext cx="605367" cy="575733"/>
          </a:xfrm>
          <a:custGeom>
            <a:gdLst>
              <a:gd fmla="*/ 93 w 121" name="T0"/>
              <a:gd fmla="*/ 56 h 115" name="T1"/>
              <a:gd fmla="*/ 90 w 121" name="T2"/>
              <a:gd fmla="*/ 60 h 115" name="T3"/>
              <a:gd fmla="*/ 86 w 121" name="T4"/>
              <a:gd fmla="*/ 40 h 115" name="T5"/>
              <a:gd fmla="*/ 82 w 121" name="T6"/>
              <a:gd fmla="*/ 82 h 115" name="T7"/>
              <a:gd fmla="*/ 75 w 121" name="T8"/>
              <a:gd fmla="*/ 89 h 115" name="T9"/>
              <a:gd fmla="*/ 69 w 121" name="T10"/>
              <a:gd fmla="*/ 44 h 115" name="T11"/>
              <a:gd fmla="*/ 59 w 121" name="T12"/>
              <a:gd fmla="*/ 28 h 115" name="T13"/>
              <a:gd fmla="*/ 82 w 121" name="T14"/>
              <a:gd fmla="*/ 13 h 115" name="T15"/>
              <a:gd fmla="*/ 59 w 121" name="T16"/>
              <a:gd fmla="*/ 10 h 115" name="T17"/>
              <a:gd fmla="*/ 116 w 121" name="T18"/>
              <a:gd fmla="*/ 0 h 115" name="T19"/>
              <a:gd fmla="*/ 113 w 121" name="T20"/>
              <a:gd fmla="*/ 21 h 115" name="T21"/>
              <a:gd fmla="*/ 121 w 121" name="T22"/>
              <a:gd fmla="*/ 23 h 115" name="T23"/>
              <a:gd fmla="*/ 121 w 121" name="T24"/>
              <a:gd fmla="*/ 28 h 115" name="T25"/>
              <a:gd fmla="*/ 110 w 121" name="T26"/>
              <a:gd fmla="*/ 39 h 115" name="T27"/>
              <a:gd fmla="*/ 93 w 121" name="T28"/>
              <a:gd fmla="*/ 42 h 115" name="T29"/>
              <a:gd fmla="*/ 5 w 121" name="T30"/>
              <a:gd fmla="*/ 40 h 115" name="T31"/>
              <a:gd fmla="*/ 56 w 121" name="T32"/>
              <a:gd fmla="*/ 37 h 115" name="T33"/>
              <a:gd fmla="*/ 5 w 121" name="T34"/>
              <a:gd fmla="*/ 40 h 115" name="T35"/>
              <a:gd fmla="*/ 7 w 121" name="T36"/>
              <a:gd fmla="*/ 49 h 115" name="T37"/>
              <a:gd fmla="*/ 29 w 121" name="T38"/>
              <a:gd fmla="*/ 64 h 115" name="T39"/>
              <a:gd fmla="*/ 52 w 121" name="T40"/>
              <a:gd fmla="*/ 108 h 115" name="T41"/>
              <a:gd fmla="*/ 58 w 121" name="T42"/>
              <a:gd fmla="*/ 46 h 115" name="T43"/>
              <a:gd fmla="*/ 42 w 121" name="T44"/>
              <a:gd fmla="*/ 98 h 115" name="T45"/>
              <a:gd fmla="*/ 44 w 121" name="T46"/>
              <a:gd fmla="*/ 107 h 115" name="T47"/>
              <a:gd fmla="*/ 42 w 121" name="T48"/>
              <a:gd fmla="*/ 98 h 115" name="T49"/>
              <a:gd fmla="*/ 51 w 121" name="T50"/>
              <a:gd fmla="*/ 11 h 115" name="T51"/>
              <a:gd fmla="*/ 39 w 121" name="T52"/>
              <a:gd fmla="*/ 7 h 115" name="T53"/>
              <a:gd fmla="*/ 36 w 121" name="T54"/>
              <a:gd fmla="*/ 8 h 115" name="T55"/>
              <a:gd fmla="*/ 16 w 121" name="T56"/>
              <a:gd fmla="*/ 25 h 115" name="T57"/>
              <a:gd fmla="*/ 12 w 121" name="T58"/>
              <a:gd fmla="*/ 12 h 115" name="T59"/>
              <a:gd fmla="*/ 12 w 121" name="T60"/>
              <a:gd fmla="*/ 26 h 115" name="T61"/>
              <a:gd fmla="*/ 7 w 121" name="T62"/>
              <a:gd fmla="*/ 13 h 115" name="T63"/>
              <a:gd fmla="*/ 4 w 121" name="T64"/>
              <a:gd fmla="*/ 36 h 115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15" w="120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87364" y="1484729"/>
            <a:ext cx="923799" cy="923799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78002" y="4916393"/>
            <a:ext cx="923799" cy="923799"/>
          </a:xfrm>
          <a:prstGeom prst="ellipse">
            <a:avLst/>
          </a:prstGeom>
          <a:solidFill>
            <a:srgbClr val="0F8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Freeform 175"/>
          <p:cNvSpPr>
            <a:spLocks noEditPoints="1"/>
          </p:cNvSpPr>
          <p:nvPr/>
        </p:nvSpPr>
        <p:spPr bwMode="auto">
          <a:xfrm>
            <a:off x="5602672" y="5043248"/>
            <a:ext cx="575733" cy="630767"/>
          </a:xfrm>
          <a:custGeom>
            <a:gdLst>
              <a:gd fmla="*/ 165 w 272" name="T0"/>
              <a:gd fmla="*/ 0 h 298" name="T1"/>
              <a:gd fmla="*/ 246 w 272" name="T2"/>
              <a:gd fmla="*/ 47 h 298" name="T3"/>
              <a:gd fmla="*/ 153 w 272" name="T4"/>
              <a:gd fmla="*/ 201 h 298" name="T5"/>
              <a:gd fmla="*/ 108 w 272" name="T6"/>
              <a:gd fmla="*/ 229 h 298" name="T7"/>
              <a:gd fmla="*/ 66 w 272" name="T8"/>
              <a:gd fmla="*/ 232 h 298" name="T9"/>
              <a:gd fmla="*/ 71 w 272" name="T10"/>
              <a:gd fmla="*/ 153 h 298" name="T11"/>
              <a:gd fmla="*/ 165 w 272" name="T12"/>
              <a:gd fmla="*/ 0 h 298" name="T13"/>
              <a:gd fmla="*/ 165 w 272" name="T14"/>
              <a:gd fmla="*/ 0 h 298" name="T15"/>
              <a:gd fmla="*/ 243 w 272" name="T16"/>
              <a:gd fmla="*/ 293 h 298" name="T17"/>
              <a:gd fmla="*/ 248 w 272" name="T18"/>
              <a:gd fmla="*/ 262 h 298" name="T19"/>
              <a:gd fmla="*/ 158 w 272" name="T20"/>
              <a:gd fmla="*/ 260 h 298" name="T21"/>
              <a:gd fmla="*/ 272 w 272" name="T22"/>
              <a:gd fmla="*/ 253 h 298" name="T23"/>
              <a:gd fmla="*/ 272 w 272" name="T24"/>
              <a:gd fmla="*/ 241 h 298" name="T25"/>
              <a:gd fmla="*/ 239 w 272" name="T26"/>
              <a:gd fmla="*/ 239 h 298" name="T27"/>
              <a:gd fmla="*/ 269 w 272" name="T28"/>
              <a:gd fmla="*/ 234 h 298" name="T29"/>
              <a:gd fmla="*/ 257 w 272" name="T30"/>
              <a:gd fmla="*/ 210 h 298" name="T31"/>
              <a:gd fmla="*/ 175 w 272" name="T32"/>
              <a:gd fmla="*/ 201 h 298" name="T33"/>
              <a:gd fmla="*/ 172 w 272" name="T34"/>
              <a:gd fmla="*/ 224 h 298" name="T35"/>
              <a:gd fmla="*/ 208 w 272" name="T36"/>
              <a:gd fmla="*/ 232 h 298" name="T37"/>
              <a:gd fmla="*/ 0 w 272" name="T38"/>
              <a:gd fmla="*/ 243 h 298" name="T39"/>
              <a:gd fmla="*/ 2 w 272" name="T40"/>
              <a:gd fmla="*/ 265 h 298" name="T41"/>
              <a:gd fmla="*/ 137 w 272" name="T42"/>
              <a:gd fmla="*/ 279 h 298" name="T43"/>
              <a:gd fmla="*/ 85 w 272" name="T44"/>
              <a:gd fmla="*/ 281 h 298" name="T45"/>
              <a:gd fmla="*/ 87 w 272" name="T46"/>
              <a:gd fmla="*/ 298 h 298" name="T47"/>
              <a:gd fmla="*/ 243 w 272" name="T48"/>
              <a:gd fmla="*/ 293 h 298" name="T49"/>
              <a:gd fmla="*/ 243 w 272" name="T50"/>
              <a:gd fmla="*/ 293 h 298" name="T51"/>
              <a:gd fmla="*/ 106 w 272" name="T52"/>
              <a:gd fmla="*/ 213 h 298" name="T53"/>
              <a:gd fmla="*/ 137 w 272" name="T54"/>
              <a:gd fmla="*/ 191 h 298" name="T55"/>
              <a:gd fmla="*/ 87 w 272" name="T56"/>
              <a:gd fmla="*/ 163 h 298" name="T57"/>
              <a:gd fmla="*/ 85 w 272" name="T58"/>
              <a:gd fmla="*/ 198 h 298" name="T59"/>
              <a:gd fmla="*/ 106 w 272" name="T60"/>
              <a:gd fmla="*/ 213 h 298" name="T61"/>
              <a:gd fmla="*/ 106 w 272" name="T62"/>
              <a:gd fmla="*/ 213 h 298" name="T63"/>
              <a:gd fmla="*/ 217 w 272" name="T64"/>
              <a:gd fmla="*/ 47 h 298" name="T65"/>
              <a:gd fmla="*/ 142 w 272" name="T66"/>
              <a:gd fmla="*/ 172 h 298" name="T67"/>
              <a:gd fmla="*/ 151 w 272" name="T68"/>
              <a:gd fmla="*/ 177 h 298" name="T69"/>
              <a:gd fmla="*/ 224 w 272" name="T70"/>
              <a:gd fmla="*/ 52 h 298" name="T71"/>
              <a:gd fmla="*/ 217 w 272" name="T72"/>
              <a:gd fmla="*/ 47 h 298" name="T73"/>
              <a:gd fmla="*/ 217 w 272" name="T74"/>
              <a:gd fmla="*/ 47 h 298" name="T75"/>
              <a:gd fmla="*/ 170 w 272" name="T76"/>
              <a:gd fmla="*/ 19 h 298" name="T77"/>
              <a:gd fmla="*/ 97 w 272" name="T78"/>
              <a:gd fmla="*/ 144 h 298" name="T79"/>
              <a:gd fmla="*/ 111 w 272" name="T80"/>
              <a:gd fmla="*/ 153 h 298" name="T81"/>
              <a:gd fmla="*/ 186 w 272" name="T82"/>
              <a:gd fmla="*/ 28 h 298" name="T83"/>
              <a:gd fmla="*/ 170 w 272" name="T84"/>
              <a:gd fmla="*/ 19 h 29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98" w="272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168"/>
          <p:cNvSpPr>
            <a:spLocks noEditPoints="1"/>
          </p:cNvSpPr>
          <p:nvPr/>
        </p:nvSpPr>
        <p:spPr bwMode="auto">
          <a:xfrm>
            <a:off x="5573038" y="1616462"/>
            <a:ext cx="552451" cy="615951"/>
          </a:xfrm>
          <a:custGeom>
            <a:gdLst>
              <a:gd fmla="*/ 55 w 110" name="T0"/>
              <a:gd fmla="*/ 41 h 123" name="T1"/>
              <a:gd fmla="*/ 75 w 110" name="T2"/>
              <a:gd fmla="*/ 31 h 123" name="T3"/>
              <a:gd fmla="*/ 99 w 110" name="T4"/>
              <a:gd fmla="*/ 86 h 123" name="T5"/>
              <a:gd fmla="*/ 97 w 110" name="T6"/>
              <a:gd fmla="*/ 88 h 123" name="T7"/>
              <a:gd fmla="*/ 101 w 110" name="T8"/>
              <a:gd fmla="*/ 96 h 123" name="T9"/>
              <a:gd fmla="*/ 94 w 110" name="T10"/>
              <a:gd fmla="*/ 99 h 123" name="T11"/>
              <a:gd fmla="*/ 90 w 110" name="T12"/>
              <a:gd fmla="*/ 91 h 123" name="T13"/>
              <a:gd fmla="*/ 87 w 110" name="T14"/>
              <a:gd fmla="*/ 93 h 123" name="T15"/>
              <a:gd fmla="*/ 55 w 110" name="T16"/>
              <a:gd fmla="*/ 41 h 123" name="T17"/>
              <a:gd fmla="*/ 0 w 110" name="T18"/>
              <a:gd fmla="*/ 108 h 123" name="T19"/>
              <a:gd fmla="*/ 3 w 110" name="T20"/>
              <a:gd fmla="*/ 115 h 123" name="T21"/>
              <a:gd fmla="*/ 31 w 110" name="T22"/>
              <a:gd fmla="*/ 105 h 123" name="T23"/>
              <a:gd fmla="*/ 30 w 110" name="T24"/>
              <a:gd fmla="*/ 121 h 123" name="T25"/>
              <a:gd fmla="*/ 110 w 110" name="T26"/>
              <a:gd fmla="*/ 105 h 123" name="T27"/>
              <a:gd fmla="*/ 108 w 110" name="T28"/>
              <a:gd fmla="*/ 98 h 123" name="T29"/>
              <a:gd fmla="*/ 36 w 110" name="T30"/>
              <a:gd fmla="*/ 113 h 123" name="T31"/>
              <a:gd fmla="*/ 55 w 110" name="T32"/>
              <a:gd fmla="*/ 96 h 123" name="T33"/>
              <a:gd fmla="*/ 52 w 110" name="T34"/>
              <a:gd fmla="*/ 89 h 123" name="T35"/>
              <a:gd fmla="*/ 0 w 110" name="T36"/>
              <a:gd fmla="*/ 108 h 123" name="T37"/>
              <a:gd fmla="*/ 60 w 110" name="T38"/>
              <a:gd fmla="*/ 9 h 123" name="T39"/>
              <a:gd fmla="*/ 53 w 110" name="T40"/>
              <a:gd fmla="*/ 36 h 123" name="T41"/>
              <a:gd fmla="*/ 72 w 110" name="T42"/>
              <a:gd fmla="*/ 26 h 123" name="T43"/>
              <a:gd fmla="*/ 66 w 110" name="T44"/>
              <a:gd fmla="*/ 15 h 123" name="T45"/>
              <a:gd fmla="*/ 71 w 110" name="T46"/>
              <a:gd fmla="*/ 12 h 123" name="T47"/>
              <a:gd fmla="*/ 86 w 110" name="T48"/>
              <a:gd fmla="*/ 51 h 123" name="T49"/>
              <a:gd fmla="*/ 93 w 110" name="T50"/>
              <a:gd fmla="*/ 48 h 123" name="T51"/>
              <a:gd fmla="*/ 77 w 110" name="T52"/>
              <a:gd fmla="*/ 5 h 123" name="T53"/>
              <a:gd fmla="*/ 75 w 110" name="T54"/>
              <a:gd fmla="*/ 2 h 123" name="T55"/>
              <a:gd fmla="*/ 72 w 110" name="T56"/>
              <a:gd fmla="*/ 3 h 123" name="T57"/>
              <a:gd fmla="*/ 60 w 110" name="T58"/>
              <a:gd fmla="*/ 9 h 12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3" w="110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6703181" y="1907481"/>
            <a:ext cx="3613665" cy="47548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defTabSz="1219200" marL="609600">
              <a:defRPr sz="2400"/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algn="l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17" name="文本框 9"/>
          <p:cNvSpPr txBox="1"/>
          <p:nvPr/>
        </p:nvSpPr>
        <p:spPr>
          <a:xfrm>
            <a:off x="6714631" y="1484729"/>
            <a:ext cx="1981477" cy="32823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  <a:lvl2pPr defTabSz="1219200" lvl="1" marL="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lvl="1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6714631" y="3648844"/>
            <a:ext cx="3613672" cy="47548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defTabSz="1219200" marL="609600">
              <a:defRPr sz="2400"/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algn="l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6726080" y="3226092"/>
            <a:ext cx="1981477" cy="32823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  <a:lvl2pPr defTabSz="1219200" lvl="1" marL="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lvl="1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0" name="TextBox 33"/>
          <p:cNvSpPr txBox="1"/>
          <p:nvPr/>
        </p:nvSpPr>
        <p:spPr>
          <a:xfrm>
            <a:off x="6726080" y="5347155"/>
            <a:ext cx="3613676" cy="47548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 defTabSz="1219200">
              <a:lnSpc>
                <a:spcPts val="1600"/>
              </a:lnSpc>
              <a:defRPr sz="12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defTabSz="1219200" marL="609600">
              <a:defRPr sz="2400"/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algn="l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6737529" y="4924403"/>
            <a:ext cx="1981477" cy="32823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  <a:lvl2pPr defTabSz="1219200" lvl="1" marL="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lvl="1"/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1444099" y="3448307"/>
            <a:ext cx="2356789" cy="328231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bIns="0" lIns="0" rIns="0" tIns="0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  <a:lvl2pPr defTabSz="1219200" lvl="1" marL="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2pPr>
            <a:lvl3pPr defTabSz="1219200" marL="1219200">
              <a:defRPr sz="2400"/>
            </a:lvl3pPr>
            <a:lvl4pPr defTabSz="1219200" marL="1828800">
              <a:defRPr sz="2400"/>
            </a:lvl4pPr>
            <a:lvl5pPr defTabSz="1219200" marL="2438400">
              <a:defRPr sz="2400"/>
            </a:lvl5pPr>
            <a:lvl6pPr defTabSz="1219200" marL="3048000">
              <a:defRPr sz="2400"/>
            </a:lvl6pPr>
            <a:lvl7pPr defTabSz="1219200" marL="3657600">
              <a:defRPr sz="2400"/>
            </a:lvl7pPr>
            <a:lvl8pPr defTabSz="1219200" marL="4267200">
              <a:defRPr sz="2400"/>
            </a:lvl8pPr>
            <a:lvl9pPr defTabSz="1219200" marL="4876800">
              <a:defRPr sz="2400"/>
            </a:lvl9pPr>
          </a:lstStyle>
          <a:p>
            <a:pPr lvl="1"/>
            <a:r>
              <a:rPr altLang="en-US" b="1" lang="zh-CN" smtClean="0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343543" y="3933791"/>
            <a:ext cx="2661421" cy="3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1942" y="290448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-122" panose="02000000000000000000" pitchFamily="2" typeface="杨任东竹石体-Semibold"/>
                <a:ea charset="-122" panose="02000000000000000000" pitchFamily="2" typeface="杨任东竹石体-Semibold"/>
              </a:rPr>
              <a:t>02</a:t>
            </a:r>
          </a:p>
        </p:txBody>
      </p:sp>
      <p:sp>
        <p:nvSpPr>
          <p:cNvPr id="26" name="矩形 25"/>
          <p:cNvSpPr/>
          <p:nvPr/>
        </p:nvSpPr>
        <p:spPr>
          <a:xfrm>
            <a:off x="1400630" y="212594"/>
            <a:ext cx="35493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4000">
                <a:latin charset="-122" panose="00000500000000000000" pitchFamily="2" typeface="演示秋鸿楷"/>
                <a:ea charset="-122" panose="00000500000000000000" pitchFamily="2" typeface="演示秋鸿楷"/>
              </a:rPr>
              <a:t>执行策略说明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PA" val="v4.1.1"/>
</p:tagLst>
</file>

<file path=ppt/tags/tag10.xml><?xml version="1.0" encoding="utf-8"?>
<p:tagLst xmlns:p="http://schemas.openxmlformats.org/presentationml/2006/main">
  <p:tag name="PA" val="v4.1.1"/>
</p:tagLst>
</file>

<file path=ppt/tags/tag1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蓝黄撞色商务述职报告PPT模板"/>
</p:tagLst>
</file>

<file path=ppt/tags/tag2.xml><?xml version="1.0" encoding="utf-8"?>
<p:tagLst xmlns:p="http://schemas.openxmlformats.org/presentationml/2006/main">
  <p:tag name="PA" val="v4.1.1"/>
</p:tagLst>
</file>

<file path=ppt/tags/tag3.xml><?xml version="1.0" encoding="utf-8"?>
<p:tagLst xmlns:p="http://schemas.openxmlformats.org/presentationml/2006/main">
  <p:tag name="PA" val="v4.1.1"/>
</p:tagLst>
</file>

<file path=ppt/tags/tag4.xml><?xml version="1.0" encoding="utf-8"?>
<p:tagLst xmlns:p="http://schemas.openxmlformats.org/presentationml/2006/main">
  <p:tag name="PA" val="v4.1.1"/>
</p:tagLst>
</file>

<file path=ppt/tags/tag5.xml><?xml version="1.0" encoding="utf-8"?>
<p:tagLst xmlns:p="http://schemas.openxmlformats.org/presentationml/2006/main">
  <p:tag name="PA" val="v4.1.1"/>
</p:tagLst>
</file>

<file path=ppt/tags/tag6.xml><?xml version="1.0" encoding="utf-8"?>
<p:tagLst xmlns:p="http://schemas.openxmlformats.org/presentationml/2006/main">
  <p:tag name="PA" val="v4.1.1"/>
</p:tagLst>
</file>

<file path=ppt/tags/tag7.xml><?xml version="1.0" encoding="utf-8"?>
<p:tagLst xmlns:p="http://schemas.openxmlformats.org/presentationml/2006/main">
  <p:tag name="PA" val="v4.1.1"/>
</p:tagLst>
</file>

<file path=ppt/tags/tag8.xml><?xml version="1.0" encoding="utf-8"?>
<p:tagLst xmlns:p="http://schemas.openxmlformats.org/presentationml/2006/main">
  <p:tag name="PA" val="v4.1.1"/>
</p:tagLst>
</file>

<file path=ppt/tags/tag9.xml><?xml version="1.0" encoding="utf-8"?>
<p:tagLst xmlns:p="http://schemas.openxmlformats.org/presentationml/2006/main">
  <p:tag name="PA" val="v4.1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cfsh3or">
      <a:majorFont>
        <a:latin typeface="Arial"/>
        <a:ea typeface="阿里巴巴普惠体 2.0 55 Regular"/>
        <a:cs typeface="Arial"/>
      </a:majorFont>
      <a:minorFont>
        <a:latin typeface="Arial"/>
        <a:ea typeface="阿里巴巴普惠体 2.0 55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195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8">
      <vt:lpstr>Arial</vt:lpstr>
      <vt:lpstr>阿里巴巴普惠体 2.0 55 Regular</vt:lpstr>
      <vt:lpstr>Calibri Light</vt:lpstr>
      <vt:lpstr>Calibri</vt:lpstr>
      <vt:lpstr>DengXian Light</vt:lpstr>
      <vt:lpstr>DengXian</vt:lpstr>
      <vt:lpstr>演示秋鸿楷</vt:lpstr>
      <vt:lpstr>杨任东竹石体-Semibold</vt:lpstr>
      <vt:lpstr>Wingdings</vt:lpstr>
      <vt:lpstr>微软雅黑</vt:lpstr>
      <vt:lpstr>微软雅黑 Light</vt:lpstr>
      <vt:lpstr>Meiryo</vt:lpstr>
      <vt:lpstr>Arial Narrow</vt:lpstr>
      <vt:lpstr>宋体</vt:lpstr>
      <vt:lpstr>inpin heiti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2022-03-20T21:10:36Z</dcterms:created>
  <cp:lastPrinted>2022-03-20T21:10:36Z</cp:lastPrinted>
  <dcterms:modified xsi:type="dcterms:W3CDTF">2022-03-20T13:15:21Z</dcterms:modified>
  <cp:revision>1</cp:revision>
</cp:coreProperties>
</file>