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5" r:id="rId17"/>
    <p:sldId id="270" r:id="rId18"/>
    <p:sldId id="306" r:id="rId19"/>
    <p:sldId id="307" r:id="rId20"/>
    <p:sldId id="311" r:id="rId21"/>
    <p:sldId id="312" r:id="rId22"/>
    <p:sldId id="297" r:id="rId23"/>
    <p:sldId id="31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6" Target="tags/tag5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70FAA-09BF-4F54-A37E-ED7FD2088A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11D52-C292-4AA8-876B-554F93FEF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869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9629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0446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1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640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2153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151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9392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3532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7316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9426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397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3892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5986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0103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080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987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2259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847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898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085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889350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109CAA-4453-4E5B-B3EC-E1A39D72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BD3A-B15C-4859-99E1-FB3844EF619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C47BCF-0A93-4844-A47F-350E335A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B216D6-EF3B-4ACB-95A6-C811942F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7FD-9E03-4ABA-8D7C-E9141CC7F3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8536230"/>
      </p:ext>
    </p:extLst>
  </p:cSld>
  <p:clrMapOvr>
    <a:masterClrMapping/>
  </p:clrMapOvr>
  <p:transition spd="slow" advClick="0" advTm="3000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866131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185622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929480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97571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046129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03009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854507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空白 拷贝 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4" name="Shape 244"/>
          <p:cNvSpPr>
            <a:spLocks noGrp="1"/>
          </p:cNvSpPr>
          <p:nvPr>
            <p:ph type="pic" sz="quarter" idx="13"/>
          </p:nvPr>
        </p:nvSpPr>
        <p:spPr>
          <a:xfrm>
            <a:off x="2603231" y="1407752"/>
            <a:ext cx="1607370" cy="16108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pic" sz="quarter" idx="14"/>
          </p:nvPr>
        </p:nvSpPr>
        <p:spPr>
          <a:xfrm>
            <a:off x="4361216" y="1402613"/>
            <a:ext cx="2695467" cy="48011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val="3072615149"/>
      </p:ext>
    </p:extLst>
  </p:cSld>
  <p:clrMapOvr>
    <a:masterClrMapping/>
  </p:clrMapOvr>
  <p:transition spd="slow" advClick="0" advTm="3000">
    <p:push dir="u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空白 拷贝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Shape 34"/>
          <p:cNvSpPr>
            <a:spLocks noGrp="1"/>
          </p:cNvSpPr>
          <p:nvPr>
            <p:ph type="pic" sz="quarter" idx="13"/>
          </p:nvPr>
        </p:nvSpPr>
        <p:spPr>
          <a:xfrm>
            <a:off x="793075" y="1346517"/>
            <a:ext cx="5142111" cy="32346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sz="quarter" idx="20"/>
          </p:nvPr>
        </p:nvSpPr>
        <p:spPr>
          <a:xfrm>
            <a:off x="6256814" y="1346517"/>
            <a:ext cx="5142110" cy="32346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val="924017637"/>
      </p:ext>
    </p:extLst>
  </p:cSld>
  <p:clrMapOvr>
    <a:masterClrMapping/>
  </p:clrMapOvr>
  <p:transition spd="slow" advClick="0" advTm="3000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空白 拷贝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val="189356678"/>
      </p:ext>
    </p:extLst>
  </p:cSld>
  <p:clrMapOvr>
    <a:masterClrMapping/>
  </p:clrMapOvr>
  <p:transition spd="slow" advClick="0" advTm="3000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空白 拷贝 1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Shape 55"/>
          <p:cNvSpPr>
            <a:spLocks noGrp="1"/>
          </p:cNvSpPr>
          <p:nvPr>
            <p:ph type="pic" sz="quarter" idx="13"/>
          </p:nvPr>
        </p:nvSpPr>
        <p:spPr>
          <a:xfrm>
            <a:off x="831436" y="1344648"/>
            <a:ext cx="5142110" cy="1751097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sz="quarter" idx="16"/>
          </p:nvPr>
        </p:nvSpPr>
        <p:spPr>
          <a:xfrm>
            <a:off x="6218454" y="1344648"/>
            <a:ext cx="5142110" cy="1751097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sz="quarter" idx="17"/>
          </p:nvPr>
        </p:nvSpPr>
        <p:spPr>
          <a:xfrm>
            <a:off x="831435" y="3899189"/>
            <a:ext cx="5142111" cy="1751096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sz="quarter" idx="18"/>
          </p:nvPr>
        </p:nvSpPr>
        <p:spPr>
          <a:xfrm>
            <a:off x="6218454" y="3899189"/>
            <a:ext cx="5142110" cy="1751096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" name="Shape 19"/>
          <p:cNvSpPr>
            <a:spLocks noGrp="1"/>
          </p:cNvSpPr>
          <p:nvPr>
            <p:ph type="sldNum" sz="quarter" idx="2"/>
          </p:nvPr>
        </p:nvSpPr>
        <p:spPr>
          <a:xfrm>
            <a:off x="11726993" y="6409697"/>
            <a:ext cx="181140" cy="1897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2C17"/>
                </a:solidFill>
              </a:defRPr>
            </a:lvl1pPr>
          </a:lstStyle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144029537"/>
      </p:ext>
    </p:extLst>
  </p:cSld>
  <p:clrMapOvr>
    <a:masterClrMapping/>
  </p:clrMapOvr>
  <p:transition spd="slow" advClick="0" advTm="3000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920888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548074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651277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39622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media/image1.jpeg" Type="http://schemas.openxmlformats.org/officeDocument/2006/relationships/image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4525AC-EEE8-420F-9D3B-2C086B3F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A4A660-4A36-4766-B344-5FA91E74C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8F4669-2C25-4463-8B5D-65AE31CB9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BBD3A-B15C-4859-99E1-FB3844EF6193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E9A8B4-1D63-41CE-8C1D-AC3B2FB8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4A9038-2BFE-42D0-9B77-F5F6A50B4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57FD-9E03-4ABA-8D7C-E9141CC7F3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16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88681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2" r:id="rId4"/>
    <p:sldLayoutId id="2147483663" r:id="rId5"/>
  </p:sldLayoutIdLst>
  <p:transition spd="slow" advClick="0" advTm="3000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92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7.pn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24.jpeg" Type="http://schemas.openxmlformats.org/officeDocument/2006/relationships/image"/><Relationship Id="rId7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8.jpeg" Type="http://schemas.openxmlformats.org/officeDocument/2006/relationships/image"/><Relationship Id="rId4" Target="../media/image29.jpeg" Type="http://schemas.openxmlformats.org/officeDocument/2006/relationships/image"/><Relationship Id="rId5" Target="../media/image30.jpeg" Type="http://schemas.openxmlformats.org/officeDocument/2006/relationships/image"/><Relationship Id="rId6" Target="../media/image31.jpeg" Type="http://schemas.openxmlformats.org/officeDocument/2006/relationships/image"/><Relationship Id="rId7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2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Relationship Id="rId6" Target="../media/image7.png" Type="http://schemas.openxmlformats.org/officeDocument/2006/relationships/image"/><Relationship Id="rId7" Target="../tags/tag1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5.jpeg" Type="http://schemas.openxmlformats.org/officeDocument/2006/relationships/image"/><Relationship Id="rId4" Target="../media/image36.jpeg" Type="http://schemas.openxmlformats.org/officeDocument/2006/relationships/image"/><Relationship Id="rId5" Target="../media/image7.png" Type="http://schemas.openxmlformats.org/officeDocument/2006/relationships/image"/><Relationship Id="rId6" Target="../tags/tag2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7.jpeg" Type="http://schemas.openxmlformats.org/officeDocument/2006/relationships/image"/><Relationship Id="rId4" Target="../media/image7.png" Type="http://schemas.openxmlformats.org/officeDocument/2006/relationships/image"/><Relationship Id="rId5" Target="../tags/tag3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8.jpeg" Type="http://schemas.openxmlformats.org/officeDocument/2006/relationships/image"/><Relationship Id="rId4" Target="../media/image39.jpeg" Type="http://schemas.openxmlformats.org/officeDocument/2006/relationships/image"/><Relationship Id="rId5" Target="../media/image40.jpeg" Type="http://schemas.openxmlformats.org/officeDocument/2006/relationships/image"/><Relationship Id="rId6" Target="../media/image41.jpeg" Type="http://schemas.openxmlformats.org/officeDocument/2006/relationships/image"/><Relationship Id="rId7" Target="../tags/tag4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1.jpeg" Type="http://schemas.openxmlformats.org/officeDocument/2006/relationships/image"/><Relationship Id="rId4" Target="../media/image42.jpeg" Type="http://schemas.openxmlformats.org/officeDocument/2006/relationships/image"/><Relationship Id="rId5" Target="../media/image43.jpe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6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FB0F6CE-8D5C-47BE-BAE7-0EAA9ADEE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109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B00E8F-BD5D-494A-9D69-241F7A6E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1020" y="0"/>
            <a:ext cx="1226302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88777" y="0"/>
            <a:ext cx="1228077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12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14477C1-4573-4CD3-9240-5914895FA006}"/>
              </a:ext>
            </a:extLst>
          </p:cNvPr>
          <p:cNvGrpSpPr/>
          <p:nvPr/>
        </p:nvGrpSpPr>
        <p:grpSpPr>
          <a:xfrm>
            <a:off x="3062639" y="301519"/>
            <a:ext cx="4983200" cy="5730702"/>
            <a:chOff x="3062639" y="301519"/>
            <a:chExt cx="4983200" cy="573070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B1968DD-84A7-4352-9673-C1393C6B3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62639" y="434341"/>
              <a:ext cx="4983200" cy="555752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A4A1F6B-9A19-47A1-9ACA-06A7F97E7F19}"/>
                </a:ext>
              </a:extLst>
            </p:cNvPr>
            <p:cNvSpPr txBox="1"/>
            <p:nvPr/>
          </p:nvSpPr>
          <p:spPr>
            <a:xfrm>
              <a:off x="5686387" y="301519"/>
              <a:ext cx="1643380" cy="1844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1500">
                  <a:solidFill>
                    <a:schemeClr val="accent2">
                      <a:lumMod val="50000"/>
                    </a:schemeClr>
                  </a:solidFill>
                  <a:latin charset="-122" panose="02020400000000000000" pitchFamily="18" typeface="思源宋体 CN"/>
                  <a:ea charset="-122" panose="02020400000000000000" pitchFamily="18" typeface="思源宋体 CN"/>
                  <a:cs typeface="+mn-ea"/>
                  <a:sym typeface="+mn-lt"/>
                </a:rPr>
                <a:t>山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F79C7E1-1F95-4276-8D9D-E0DD05409284}"/>
                </a:ext>
              </a:extLst>
            </p:cNvPr>
            <p:cNvSpPr txBox="1"/>
            <p:nvPr/>
          </p:nvSpPr>
          <p:spPr>
            <a:xfrm>
              <a:off x="5886481" y="1816224"/>
              <a:ext cx="1643380" cy="1844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1500">
                  <a:solidFill>
                    <a:schemeClr val="accent2">
                      <a:lumMod val="50000"/>
                    </a:schemeClr>
                  </a:solidFill>
                  <a:latin charset="-122" panose="02020400000000000000" pitchFamily="18" typeface="思源宋体 CN"/>
                  <a:ea charset="-122" panose="02020400000000000000" pitchFamily="18" typeface="思源宋体 CN"/>
                  <a:cs typeface="+mn-ea"/>
                  <a:sym typeface="+mn-lt"/>
                </a:rPr>
                <a:t>水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F42456A-69AB-430C-A513-8786E381177E}"/>
                </a:ext>
              </a:extLst>
            </p:cNvPr>
            <p:cNvSpPr txBox="1"/>
            <p:nvPr/>
          </p:nvSpPr>
          <p:spPr>
            <a:xfrm>
              <a:off x="4561607" y="1493925"/>
              <a:ext cx="1643380" cy="1844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1500">
                  <a:solidFill>
                    <a:schemeClr val="accent2">
                      <a:lumMod val="50000"/>
                    </a:schemeClr>
                  </a:solidFill>
                  <a:latin charset="-122" panose="02020400000000000000" pitchFamily="18" typeface="思源宋体 CN"/>
                  <a:ea charset="-122" panose="02020400000000000000" pitchFamily="18" typeface="思源宋体 CN"/>
                  <a:cs typeface="+mn-ea"/>
                  <a:sym typeface="+mn-lt"/>
                </a:rPr>
                <a:t>桂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57C7561-C9AF-43AE-AFEA-F62F1A36BFE9}"/>
                </a:ext>
              </a:extLst>
            </p:cNvPr>
            <p:cNvSpPr txBox="1"/>
            <p:nvPr/>
          </p:nvSpPr>
          <p:spPr>
            <a:xfrm>
              <a:off x="4763418" y="3291087"/>
              <a:ext cx="1643380" cy="1844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1500">
                  <a:solidFill>
                    <a:schemeClr val="accent2">
                      <a:lumMod val="50000"/>
                    </a:schemeClr>
                  </a:solidFill>
                  <a:latin charset="-122" panose="02020400000000000000" pitchFamily="18" typeface="思源宋体 CN"/>
                  <a:ea charset="-122" panose="02020400000000000000" pitchFamily="18" typeface="思源宋体 CN"/>
                  <a:cs typeface="+mn-ea"/>
                  <a:sym typeface="+mn-lt"/>
                </a:rPr>
                <a:t>林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30BFC6D-8A07-4F0E-897D-67FC80AA83B0}"/>
                </a:ext>
              </a:extLst>
            </p:cNvPr>
            <p:cNvSpPr txBox="1"/>
            <p:nvPr/>
          </p:nvSpPr>
          <p:spPr>
            <a:xfrm>
              <a:off x="4284064" y="2506886"/>
              <a:ext cx="286958" cy="2286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旅行策划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18C0AA3-8855-45FB-9C3B-89ACB69FFB74}"/>
                </a:ext>
              </a:extLst>
            </p:cNvPr>
            <p:cNvSpPr/>
            <p:nvPr/>
          </p:nvSpPr>
          <p:spPr>
            <a:xfrm>
              <a:off x="4179594" y="1155700"/>
              <a:ext cx="548640" cy="133068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altLang="en-US" b="0" i="0" lang="zh-CN" sz="1200">
                  <a:solidFill>
                    <a:schemeClr val="accent2">
                      <a:lumMod val="50000"/>
                    </a:schemeClr>
                  </a:solidFill>
                  <a:effectLst/>
                  <a:cs typeface="+mn-ea"/>
                  <a:sym typeface="+mn-lt"/>
                </a:rPr>
                <a:t>桂林山水甲天下,阳朔山水甲桂林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3FCF65A-0038-4419-9079-F7118796BA4F}"/>
                </a:ext>
              </a:extLst>
            </p:cNvPr>
            <p:cNvGrpSpPr/>
            <p:nvPr/>
          </p:nvGrpSpPr>
          <p:grpSpPr>
            <a:xfrm>
              <a:off x="6344828" y="3511607"/>
              <a:ext cx="1000990" cy="2520613"/>
              <a:chOff x="5954242" y="3352504"/>
              <a:chExt cx="1000990" cy="2520613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2DE7864-0D73-409C-84CE-DBF23BA4B0A7}"/>
                  </a:ext>
                </a:extLst>
              </p:cNvPr>
              <p:cNvSpPr/>
              <p:nvPr/>
            </p:nvSpPr>
            <p:spPr>
              <a:xfrm>
                <a:off x="6406592" y="3390564"/>
                <a:ext cx="548640" cy="2482553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accent2">
                        <a:lumMod val="50000"/>
                      </a:schemeClr>
                    </a:solidFill>
                    <a:cs typeface="+mn-ea"/>
                    <a:sym typeface="+mn-lt"/>
                  </a:rPr>
                  <a:t>未暇骖鸾信不诬，玉簪罗带路纡萦。</a:t>
                </a:r>
              </a:p>
              <a:p>
                <a:r>
                  <a:rPr altLang="en-US" lang="zh-CN" sz="1200">
                    <a:solidFill>
                      <a:schemeClr val="accent2">
                        <a:lumMod val="50000"/>
                      </a:schemeClr>
                    </a:solidFill>
                    <a:cs typeface="+mn-ea"/>
                    <a:sym typeface="+mn-lt"/>
                  </a:rPr>
                  <a:t>桂林山水甲天下，绝妙漓江秋泛图。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2FDDCB9-2EF7-4431-B83D-13A05F5EDB94}"/>
                  </a:ext>
                </a:extLst>
              </p:cNvPr>
              <p:cNvSpPr txBox="1"/>
              <p:nvPr/>
            </p:nvSpPr>
            <p:spPr>
              <a:xfrm>
                <a:off x="5954242" y="3352504"/>
                <a:ext cx="487680" cy="2482553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r"/>
                <a:r>
                  <a:rPr altLang="zh-CN" lang="en-US" sz="1000">
                    <a:solidFill>
                      <a:schemeClr val="accent2">
                        <a:lumMod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FC0919A0-0B79-4E48-9372-C472000D27BC}"/>
                  </a:ext>
                </a:extLst>
              </p:cNvPr>
              <p:cNvCxnSpPr/>
              <p:nvPr/>
            </p:nvCxnSpPr>
            <p:spPr>
              <a:xfrm flipH="1">
                <a:off x="6406592" y="3390566"/>
                <a:ext cx="0" cy="2410795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992472865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9B96D38-1126-4715-BE00-65975AB9608C}"/>
              </a:ext>
            </a:extLst>
          </p:cNvPr>
          <p:cNvSpPr/>
          <p:nvPr/>
        </p:nvSpPr>
        <p:spPr>
          <a:xfrm>
            <a:off x="6069854" y="2399198"/>
            <a:ext cx="4673600" cy="310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0" i="0" lang="zh-CN">
                <a:solidFill>
                  <a:srgbClr val="796966"/>
                </a:solidFill>
                <a:effectLst/>
                <a:cs typeface="+mn-ea"/>
                <a:sym typeface="+mn-lt"/>
              </a:rPr>
              <a:t>桂林米粉在近三百年，是桂林最悠久最负盛名的地方风味小吃。主要原料为粉、卤水、盖面菜以及花生米、葱花等。有汤米粉、卤菜米粉、酸辣米粉、马肉米粉、鸡丝米粉、牛腩米粉等。是取制成的米粉，配以由牛肉、猪肉、猪筒骨、花椒、甘草、小茴、罗汉果等制的卤水即成。吃起来圆细柔韧，富有筋力，鲜美芳醇，香松爽口。最受欢迎的有路口米粉（临桂县去机场路上），瓦窑胜利米粉店，青云汤粉，步行街石记，又益轩，红鼻子，神卤等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E91CEB7-3B77-434A-B72A-D9E628BD0EF6}"/>
              </a:ext>
            </a:extLst>
          </p:cNvPr>
          <p:cNvGrpSpPr/>
          <p:nvPr/>
        </p:nvGrpSpPr>
        <p:grpSpPr>
          <a:xfrm>
            <a:off x="5866881" y="1445676"/>
            <a:ext cx="2920017" cy="953522"/>
            <a:chOff x="934662" y="1390258"/>
            <a:chExt cx="2920017" cy="95352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2FB18F6-C656-4559-B361-1AFF0F254E7C}"/>
                </a:ext>
              </a:extLst>
            </p:cNvPr>
            <p:cNvSpPr txBox="1"/>
            <p:nvPr/>
          </p:nvSpPr>
          <p:spPr>
            <a:xfrm>
              <a:off x="1727428" y="1486993"/>
              <a:ext cx="212725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rgbClr val="796966"/>
                  </a:solidFill>
                  <a:cs typeface="+mn-ea"/>
                  <a:sym typeface="+mn-lt"/>
                </a:rPr>
                <a:t>桂林米粉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DD184C8-15C1-423C-80D2-DA98DFD55359}"/>
                </a:ext>
              </a:extLst>
            </p:cNvPr>
            <p:cNvGrpSpPr/>
            <p:nvPr/>
          </p:nvGrpSpPr>
          <p:grpSpPr>
            <a:xfrm>
              <a:off x="934662" y="1390258"/>
              <a:ext cx="953522" cy="953522"/>
              <a:chOff x="667733" y="4241800"/>
              <a:chExt cx="953522" cy="953522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C515D66C-4FD5-43BB-AAA3-08BEAA0D1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2B2E698-CB74-462A-8647-8E0C90684A84}"/>
                  </a:ext>
                </a:extLst>
              </p:cNvPr>
              <p:cNvSpPr txBox="1"/>
              <p:nvPr/>
            </p:nvSpPr>
            <p:spPr>
              <a:xfrm>
                <a:off x="939800" y="4356100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1D3C3FC-D07B-4ED5-B306-8E394EE988D2}"/>
                </a:ext>
              </a:extLst>
            </p:cNvPr>
            <p:cNvSpPr/>
            <p:nvPr/>
          </p:nvSpPr>
          <p:spPr>
            <a:xfrm>
              <a:off x="1888184" y="2090747"/>
              <a:ext cx="1478301" cy="60142"/>
            </a:xfrm>
            <a:prstGeom prst="rect">
              <a:avLst/>
            </a:prstGeom>
            <a:solidFill>
              <a:srgbClr val="79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DC1F6E45-DBC3-48AD-8E6B-DBF3F8A11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28171" y="615740"/>
            <a:ext cx="3733230" cy="5609568"/>
          </a:xfrm>
          <a:prstGeom prst="rect">
            <a:avLst/>
          </a:prstGeom>
        </p:spPr>
      </p:pic>
    </p:spTree>
    <p:extLst>
      <p:ext uri="{BB962C8B-B14F-4D97-AF65-F5344CB8AC3E}">
        <p14:creationId val="493460258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5B05601-D2F4-4B7F-8BDA-A4230D2E6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6136" t="21137"/>
          <a:stretch>
            <a:fillRect/>
          </a:stretch>
        </p:blipFill>
        <p:spPr>
          <a:xfrm>
            <a:off x="0" y="28356"/>
            <a:ext cx="12192000" cy="4285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190500" dir="2700000" dist="25400" rotWithShape="0" sx="101000" sy="10100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DD084D7-6156-487B-84D1-CF3534142602}"/>
              </a:ext>
            </a:extLst>
          </p:cNvPr>
          <p:cNvSpPr/>
          <p:nvPr/>
        </p:nvSpPr>
        <p:spPr>
          <a:xfrm>
            <a:off x="37258" y="0"/>
            <a:ext cx="12192000" cy="430152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A9D113-A423-4E1F-9B86-CD596E92A09B}"/>
              </a:ext>
            </a:extLst>
          </p:cNvPr>
          <p:cNvSpPr/>
          <p:nvPr/>
        </p:nvSpPr>
        <p:spPr>
          <a:xfrm>
            <a:off x="4942096" y="1411481"/>
            <a:ext cx="2342948" cy="3793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B97FF39-A8B4-4A06-A0E2-816C7B072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77353" y="1896211"/>
            <a:ext cx="1906446" cy="254192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153C4F4-E7C3-4AD7-82A6-5A5BDB6DD192}"/>
              </a:ext>
            </a:extLst>
          </p:cNvPr>
          <p:cNvSpPr/>
          <p:nvPr/>
        </p:nvSpPr>
        <p:spPr>
          <a:xfrm>
            <a:off x="8081425" y="1411482"/>
            <a:ext cx="2342948" cy="3793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B842F3F-9F27-4DC6-BCE8-1A890F049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23589" y="1900927"/>
            <a:ext cx="1697995" cy="253755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442B79A-FD03-4F4C-91A1-FC182BF51B5D}"/>
              </a:ext>
            </a:extLst>
          </p:cNvPr>
          <p:cNvSpPr/>
          <p:nvPr/>
        </p:nvSpPr>
        <p:spPr>
          <a:xfrm>
            <a:off x="1802767" y="1411481"/>
            <a:ext cx="2342948" cy="379319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E6E0F4C-E9E9-4319-9CAB-62120D1E2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20982" y="1896211"/>
            <a:ext cx="1689338" cy="2541927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A1318878-CB36-4749-9E1C-CD97875E3A4C}"/>
              </a:ext>
            </a:extLst>
          </p:cNvPr>
          <p:cNvSpPr/>
          <p:nvPr/>
        </p:nvSpPr>
        <p:spPr>
          <a:xfrm>
            <a:off x="958240" y="5948856"/>
            <a:ext cx="110242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796966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04D1C11-1557-4689-ABE1-D40CCCAD34CD}"/>
              </a:ext>
            </a:extLst>
          </p:cNvPr>
          <p:cNvGrpSpPr/>
          <p:nvPr/>
        </p:nvGrpSpPr>
        <p:grpSpPr>
          <a:xfrm>
            <a:off x="755267" y="4995335"/>
            <a:ext cx="2920017" cy="953522"/>
            <a:chOff x="755267" y="4995335"/>
            <a:chExt cx="2920017" cy="95352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C7D59B3-03D9-49FC-AB3F-C06A4547CC8B}"/>
                </a:ext>
              </a:extLst>
            </p:cNvPr>
            <p:cNvSpPr txBox="1"/>
            <p:nvPr/>
          </p:nvSpPr>
          <p:spPr>
            <a:xfrm>
              <a:off x="1548034" y="5092071"/>
              <a:ext cx="212725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rgbClr val="796966"/>
                  </a:solidFill>
                  <a:cs typeface="+mn-ea"/>
                  <a:sym typeface="+mn-lt"/>
                </a:rPr>
                <a:t>吃在桂林</a:t>
              </a: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FDB40A1-9C00-45DF-AAA0-787C426A9EE7}"/>
                </a:ext>
              </a:extLst>
            </p:cNvPr>
            <p:cNvGrpSpPr/>
            <p:nvPr/>
          </p:nvGrpSpPr>
          <p:grpSpPr>
            <a:xfrm>
              <a:off x="755267" y="4995335"/>
              <a:ext cx="953522" cy="953522"/>
              <a:chOff x="667733" y="4241800"/>
              <a:chExt cx="953522" cy="953522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3C8C0E9-2356-4748-B97B-0C2806ED2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374AA76-39C2-4E0B-8D0F-F95D4B95EF6F}"/>
                  </a:ext>
                </a:extLst>
              </p:cNvPr>
              <p:cNvSpPr txBox="1"/>
              <p:nvPr/>
            </p:nvSpPr>
            <p:spPr>
              <a:xfrm>
                <a:off x="939800" y="4356101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3C626AB-85FE-4EB7-B5C1-B5E744F23867}"/>
                </a:ext>
              </a:extLst>
            </p:cNvPr>
            <p:cNvSpPr/>
            <p:nvPr/>
          </p:nvSpPr>
          <p:spPr>
            <a:xfrm>
              <a:off x="1708789" y="5695824"/>
              <a:ext cx="1478301" cy="60142"/>
            </a:xfrm>
            <a:prstGeom prst="rect">
              <a:avLst/>
            </a:prstGeom>
            <a:solidFill>
              <a:srgbClr val="79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1392258368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085CB7D-F1CF-4225-A445-9B1438B07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38921" y="4030332"/>
            <a:ext cx="3325357" cy="2208244"/>
          </a:xfrm>
          <a:prstGeom prst="rect">
            <a:avLst/>
          </a:prstGeom>
          <a:ln w="63500">
            <a:solidFill>
              <a:srgbClr val="796966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BB4D2-9315-4DED-BA0D-03E08998A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75043" y="4026002"/>
            <a:ext cx="2955872" cy="2216904"/>
          </a:xfrm>
          <a:prstGeom prst="rect">
            <a:avLst/>
          </a:prstGeom>
          <a:ln w="63500">
            <a:solidFill>
              <a:srgbClr val="796966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10520E-AE58-4D6C-B572-97653750B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1682" y="4026002"/>
            <a:ext cx="3325356" cy="2216904"/>
          </a:xfrm>
          <a:prstGeom prst="rect">
            <a:avLst/>
          </a:prstGeom>
          <a:ln w="63500">
            <a:solidFill>
              <a:srgbClr val="796966"/>
            </a:solidFill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8C22613-5080-4AA8-A388-2CE66B490628}"/>
              </a:ext>
            </a:extLst>
          </p:cNvPr>
          <p:cNvSpPr/>
          <p:nvPr/>
        </p:nvSpPr>
        <p:spPr>
          <a:xfrm>
            <a:off x="914975" y="1430583"/>
            <a:ext cx="1102421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rgbClr val="796966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D905EB6-6754-4D5F-9AB0-EE6BF09FCD00}"/>
              </a:ext>
            </a:extLst>
          </p:cNvPr>
          <p:cNvGrpSpPr/>
          <p:nvPr/>
        </p:nvGrpSpPr>
        <p:grpSpPr>
          <a:xfrm>
            <a:off x="4734408" y="368142"/>
            <a:ext cx="2920017" cy="953522"/>
            <a:chOff x="4660517" y="3932893"/>
            <a:chExt cx="2920017" cy="95352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43EA724-C5D7-4BBF-B43C-D4B1A9497B62}"/>
                </a:ext>
              </a:extLst>
            </p:cNvPr>
            <p:cNvSpPr txBox="1"/>
            <p:nvPr/>
          </p:nvSpPr>
          <p:spPr>
            <a:xfrm>
              <a:off x="5453284" y="4029628"/>
              <a:ext cx="212725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rgbClr val="796966"/>
                  </a:solidFill>
                  <a:cs typeface="+mn-ea"/>
                  <a:sym typeface="+mn-lt"/>
                </a:rPr>
                <a:t>吃在桂林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1FEEEBB-6F04-45F6-9D7D-E2FB1819F1C9}"/>
                </a:ext>
              </a:extLst>
            </p:cNvPr>
            <p:cNvGrpSpPr/>
            <p:nvPr/>
          </p:nvGrpSpPr>
          <p:grpSpPr>
            <a:xfrm>
              <a:off x="4660517" y="3932893"/>
              <a:ext cx="953522" cy="953522"/>
              <a:chOff x="667733" y="4241800"/>
              <a:chExt cx="953522" cy="953522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2E53DE35-F30A-4D25-802D-5FEEA24C2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792BC28-C20D-4746-B478-F4A1BA8B83F3}"/>
                  </a:ext>
                </a:extLst>
              </p:cNvPr>
              <p:cNvSpPr txBox="1"/>
              <p:nvPr/>
            </p:nvSpPr>
            <p:spPr>
              <a:xfrm>
                <a:off x="939800" y="4356100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A45E425-BD94-4B28-8640-D40C0A535CBC}"/>
                </a:ext>
              </a:extLst>
            </p:cNvPr>
            <p:cNvSpPr/>
            <p:nvPr/>
          </p:nvSpPr>
          <p:spPr>
            <a:xfrm>
              <a:off x="5614039" y="4633382"/>
              <a:ext cx="1478301" cy="60142"/>
            </a:xfrm>
            <a:prstGeom prst="rect">
              <a:avLst/>
            </a:prstGeom>
            <a:solidFill>
              <a:srgbClr val="79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3400395309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E8D57B-B340-49FA-84F5-66872DE9D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1"/>
            <a:ext cx="12256655" cy="685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88777" y="0"/>
            <a:ext cx="1228077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12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00A5AADF-4D62-4D45-9546-B1190105FC3B}"/>
              </a:ext>
            </a:extLst>
          </p:cNvPr>
          <p:cNvSpPr txBox="1"/>
          <p:nvPr/>
        </p:nvSpPr>
        <p:spPr>
          <a:xfrm>
            <a:off x="6893649" y="867307"/>
            <a:ext cx="1188720" cy="101988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66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09136B05-8732-43B6-8442-4306FA236B62}"/>
              </a:ext>
            </a:extLst>
          </p:cNvPr>
          <p:cNvSpPr txBox="1"/>
          <p:nvPr/>
        </p:nvSpPr>
        <p:spPr>
          <a:xfrm>
            <a:off x="6985980" y="2802663"/>
            <a:ext cx="1005840" cy="37422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300" sz="54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住在桂林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745C4B-973C-4ABB-A607-44BC88F74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55257" y="2259362"/>
            <a:ext cx="677108" cy="258162"/>
          </a:xfrm>
          <a:prstGeom prst="rect">
            <a:avLst/>
          </a:prstGeom>
        </p:spPr>
      </p:pic>
    </p:spTree>
    <p:extLst>
      <p:ext uri="{BB962C8B-B14F-4D97-AF65-F5344CB8AC3E}">
        <p14:creationId val="408383224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/>
        </p:nvSpPr>
        <p:spPr>
          <a:xfrm>
            <a:off x="6031519" y="1114183"/>
            <a:ext cx="2435347" cy="21472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cs typeface="+mn-ea"/>
              <a:sym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88401" y="654306"/>
            <a:ext cx="2227552" cy="3067009"/>
          </a:xfrm>
          <a:prstGeom prst="rect">
            <a:avLst/>
          </a:prstGeom>
          <a:blipFill dpi="0" rotWithShape="1">
            <a:blip r:embed="rId4"/>
            <a:stretch>
              <a:fillRect b="-9276" l="-59422" r="-59422" t="-92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cs typeface="+mn-ea"/>
              <a:sym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15000" y="888706"/>
            <a:ext cx="2530053" cy="2598203"/>
          </a:xfrm>
          <a:prstGeom prst="rect">
            <a:avLst/>
          </a:prstGeom>
          <a:blipFill dpi="0" rotWithShape="1">
            <a:blip r:embed="rId5"/>
            <a:stretch>
              <a:fillRect b="-4038" l="-38219" r="-38219" t="-40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cs typeface="+mn-ea"/>
              <a:sym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5596" y="654306"/>
            <a:ext cx="1806695" cy="3067009"/>
          </a:xfrm>
          <a:prstGeom prst="rect">
            <a:avLst/>
          </a:prstGeom>
          <a:blipFill dpi="0" rotWithShape="1">
            <a:blip r:embed="rId6"/>
            <a:stretch>
              <a:fillRect b="-22410" l="-73367" r="-192483" t="-224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3499" y="5510707"/>
            <a:ext cx="10171155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796966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796966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1663105" y="2109771"/>
            <a:ext cx="1886929" cy="156068"/>
          </a:xfrm>
          <a:prstGeom prst="rect">
            <a:avLst/>
          </a:prstGeom>
          <a:solidFill>
            <a:srgbClr val="796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7596987" y="2109772"/>
            <a:ext cx="1886929" cy="156068"/>
          </a:xfrm>
          <a:prstGeom prst="rect">
            <a:avLst/>
          </a:prstGeom>
          <a:solidFill>
            <a:srgbClr val="796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10550523" y="2109771"/>
            <a:ext cx="1886929" cy="156068"/>
          </a:xfrm>
          <a:prstGeom prst="rect">
            <a:avLst/>
          </a:prstGeom>
          <a:solidFill>
            <a:srgbClr val="796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cs typeface="+mn-ea"/>
              <a:sym typeface="+mn-lt"/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4677399" y="2109771"/>
            <a:ext cx="1886929" cy="156068"/>
          </a:xfrm>
          <a:prstGeom prst="rect">
            <a:avLst/>
          </a:prstGeom>
          <a:solidFill>
            <a:srgbClr val="796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0AD92C-50D8-40FD-B407-B5A25530A8F7}"/>
              </a:ext>
            </a:extLst>
          </p:cNvPr>
          <p:cNvGrpSpPr/>
          <p:nvPr/>
        </p:nvGrpSpPr>
        <p:grpSpPr>
          <a:xfrm>
            <a:off x="853154" y="4280522"/>
            <a:ext cx="2419324" cy="1170418"/>
            <a:chOff x="668427" y="437410"/>
            <a:chExt cx="2419324" cy="1170418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9B7886F-270A-4FC0-ADD0-3D27D1B133B6}"/>
                </a:ext>
              </a:extLst>
            </p:cNvPr>
            <p:cNvGrpSpPr/>
            <p:nvPr/>
          </p:nvGrpSpPr>
          <p:grpSpPr>
            <a:xfrm>
              <a:off x="1443553" y="1121171"/>
              <a:ext cx="1454459" cy="440703"/>
              <a:chOff x="13295480" y="6585567"/>
              <a:chExt cx="2908917" cy="881406"/>
            </a:xfrm>
          </p:grpSpPr>
          <p:sp>
            <p:nvSpPr>
              <p:cNvPr id="16" name="Shape 247">
                <a:extLst>
                  <a:ext uri="{FF2B5EF4-FFF2-40B4-BE49-F238E27FC236}">
                    <a16:creationId xmlns:a16="http://schemas.microsoft.com/office/drawing/2014/main" id="{B1C34E3C-7E1C-44AD-B00D-F8B0002189DF}"/>
                  </a:ext>
                </a:extLst>
              </p:cNvPr>
              <p:cNvSpPr/>
              <p:nvPr/>
            </p:nvSpPr>
            <p:spPr>
              <a:xfrm>
                <a:off x="13441394" y="6585567"/>
                <a:ext cx="2763003" cy="110134"/>
              </a:xfrm>
              <a:prstGeom prst="rect">
                <a:avLst/>
              </a:prstGeom>
              <a:solidFill>
                <a:srgbClr val="978C73"/>
              </a:solidFill>
              <a:ln w="12700">
                <a:miter lim="400000"/>
              </a:ln>
            </p:spPr>
            <p:txBody>
              <a:bodyPr anchor="ctr" bIns="25400" lIns="25400" rIns="25400" tIns="25400"/>
              <a:lstStyle/>
              <a:p>
                <a:pPr>
                  <a:defRPr sz="8000">
                    <a:solidFill>
                      <a:srgbClr val="FFFFFF"/>
                    </a:solidFill>
                  </a:defRPr>
                </a:pPr>
                <a:endParaRPr sz="4000">
                  <a:solidFill>
                    <a:srgbClr val="7969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89866C3-D8B9-4D69-8462-ACB50DD8577B}"/>
                  </a:ext>
                </a:extLst>
              </p:cNvPr>
              <p:cNvSpPr/>
              <p:nvPr/>
            </p:nvSpPr>
            <p:spPr>
              <a:xfrm>
                <a:off x="13328433" y="6666753"/>
                <a:ext cx="2061209" cy="792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altLang="zh-CN" i="1" lang="en-US" sz="2000">
                    <a:solidFill>
                      <a:srgbClr val="796966"/>
                    </a:solidFill>
                    <a:cs typeface="+mn-ea"/>
                    <a:sym typeface="+mn-lt"/>
                  </a:rPr>
                  <a:t>HOTEL</a:t>
                </a: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8B3137B-FDB4-4BC9-8CF0-418876F3A6E0}"/>
                </a:ext>
              </a:extLst>
            </p:cNvPr>
            <p:cNvSpPr/>
            <p:nvPr/>
          </p:nvSpPr>
          <p:spPr>
            <a:xfrm>
              <a:off x="1364202" y="437411"/>
              <a:ext cx="1706880" cy="777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3000">
                  <a:solidFill>
                    <a:srgbClr val="796966"/>
                  </a:solidFill>
                  <a:cs typeface="+mn-ea"/>
                  <a:sym typeface="+mn-lt"/>
                </a:rPr>
                <a:t>住在桂林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D68D533-77DF-4FE9-AC42-C427D711ADC0}"/>
                </a:ext>
              </a:extLst>
            </p:cNvPr>
            <p:cNvGrpSpPr/>
            <p:nvPr/>
          </p:nvGrpSpPr>
          <p:grpSpPr>
            <a:xfrm>
              <a:off x="668427" y="654306"/>
              <a:ext cx="953522" cy="953522"/>
              <a:chOff x="667733" y="4241800"/>
              <a:chExt cx="953522" cy="953522"/>
            </a:xfrm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312C23DF-3966-4CC0-83D2-FEC7BE16F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791AD76-A164-4C1D-8C43-35BFFEDBB4AE}"/>
                  </a:ext>
                </a:extLst>
              </p:cNvPr>
              <p:cNvSpPr txBox="1"/>
              <p:nvPr/>
            </p:nvSpPr>
            <p:spPr>
              <a:xfrm>
                <a:off x="939800" y="4356099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</p:grpSp>
    </p:spTree>
    <p:extLst>
      <p:ext uri="{BB962C8B-B14F-4D97-AF65-F5344CB8AC3E}">
        <p14:creationId val="2435867326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45"/>
      <p:bldP grpId="0" spid="47"/>
      <p:bldP grpId="0" spid="51"/>
      <p:bldP grpId="0" spid="22"/>
      <p:bldP grpId="0" spid="23"/>
      <p:bldP grpId="0" spid="24"/>
      <p:bldP grpId="0" spid="3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Shape 246"/>
          <p:cNvSpPr/>
          <p:nvPr/>
        </p:nvSpPr>
        <p:spPr>
          <a:xfrm>
            <a:off x="5342310" y="1649323"/>
            <a:ext cx="1187166" cy="1611789"/>
          </a:xfrm>
          <a:prstGeom prst="rect">
            <a:avLst/>
          </a:prstGeom>
          <a:solidFill>
            <a:srgbClr val="796966"/>
          </a:solidFill>
          <a:ln w="12700">
            <a:miter lim="400000"/>
          </a:ln>
        </p:spPr>
        <p:txBody>
          <a:bodyPr anchor="ctr" bIns="25400" lIns="25400" rIns="25400" tIns="25400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cs typeface="+mn-ea"/>
              <a:sym typeface="+mn-lt"/>
            </a:endParaRPr>
          </a:p>
        </p:txBody>
      </p:sp>
      <p:pic>
        <p:nvPicPr>
          <p:cNvPr id="33" name="图片占位符 32">
            <a:extLst>
              <a:ext uri="{FF2B5EF4-FFF2-40B4-BE49-F238E27FC236}">
                <a16:creationId xmlns:a16="http://schemas.microsoft.com/office/drawing/2014/main" id="{CD21A190-C195-4422-836B-22885BEDA048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51707" y="1917779"/>
            <a:ext cx="2015001" cy="1343333"/>
          </a:xfrm>
        </p:spPr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B7CBAF07-8EC8-4F99-8BE0-10AF4A23E6DA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88939" y="2257910"/>
            <a:ext cx="2539115" cy="3594434"/>
          </a:xfr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ADABBDD6-F4E0-4622-965D-001D4DB8C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72969" y="3955827"/>
            <a:ext cx="3365355" cy="189651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30A84D5-FF69-4849-97F6-4B61AE41F2F3}"/>
              </a:ext>
            </a:extLst>
          </p:cNvPr>
          <p:cNvGrpSpPr/>
          <p:nvPr/>
        </p:nvGrpSpPr>
        <p:grpSpPr>
          <a:xfrm>
            <a:off x="783921" y="1652615"/>
            <a:ext cx="2419324" cy="1170418"/>
            <a:chOff x="6955647" y="1551475"/>
            <a:chExt cx="2419324" cy="1170418"/>
          </a:xfrm>
        </p:grpSpPr>
        <p:grpSp>
          <p:nvGrpSpPr>
            <p:cNvPr id="8" name="组合 7"/>
            <p:cNvGrpSpPr/>
            <p:nvPr/>
          </p:nvGrpSpPr>
          <p:grpSpPr>
            <a:xfrm>
              <a:off x="7730773" y="2235236"/>
              <a:ext cx="1454459" cy="440703"/>
              <a:chOff x="13295480" y="6585567"/>
              <a:chExt cx="2908917" cy="881406"/>
            </a:xfrm>
          </p:grpSpPr>
          <p:sp>
            <p:nvSpPr>
              <p:cNvPr id="41" name="Shape 247"/>
              <p:cNvSpPr/>
              <p:nvPr/>
            </p:nvSpPr>
            <p:spPr>
              <a:xfrm>
                <a:off x="13441394" y="6585567"/>
                <a:ext cx="2763003" cy="110134"/>
              </a:xfrm>
              <a:prstGeom prst="rect">
                <a:avLst/>
              </a:prstGeom>
              <a:solidFill>
                <a:srgbClr val="978C73"/>
              </a:solidFill>
              <a:ln w="12700">
                <a:miter lim="400000"/>
              </a:ln>
            </p:spPr>
            <p:txBody>
              <a:bodyPr anchor="ctr" bIns="25400" lIns="25400" rIns="25400" tIns="25400"/>
              <a:lstStyle/>
              <a:p>
                <a:pPr>
                  <a:defRPr sz="8000">
                    <a:solidFill>
                      <a:srgbClr val="FFFFFF"/>
                    </a:solidFill>
                  </a:defRPr>
                </a:pPr>
                <a:endParaRPr sz="4000">
                  <a:solidFill>
                    <a:srgbClr val="7969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3328433" y="6666753"/>
                <a:ext cx="2061209" cy="792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altLang="zh-CN" i="1" lang="en-US" sz="2000">
                    <a:solidFill>
                      <a:srgbClr val="796966"/>
                    </a:solidFill>
                    <a:cs typeface="+mn-ea"/>
                    <a:sym typeface="+mn-lt"/>
                  </a:rPr>
                  <a:t>HOTEL</a:t>
                </a: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7651422" y="1551475"/>
              <a:ext cx="1706880" cy="777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3000">
                  <a:solidFill>
                    <a:srgbClr val="796966"/>
                  </a:solidFill>
                  <a:cs typeface="+mn-ea"/>
                  <a:sym typeface="+mn-lt"/>
                </a:rPr>
                <a:t>住在桂林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3BF1DBD9-88BD-48FC-8184-E3DBBBC2B3CE}"/>
                </a:ext>
              </a:extLst>
            </p:cNvPr>
            <p:cNvGrpSpPr/>
            <p:nvPr/>
          </p:nvGrpSpPr>
          <p:grpSpPr>
            <a:xfrm>
              <a:off x="6955647" y="1768371"/>
              <a:ext cx="953522" cy="953522"/>
              <a:chOff x="667733" y="4241800"/>
              <a:chExt cx="953522" cy="953522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F98C2F0B-C240-4A22-B4F5-A324A0ED8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F5FA2B-0672-4B2D-98E8-FB5D6F5C07BA}"/>
                  </a:ext>
                </a:extLst>
              </p:cNvPr>
              <p:cNvSpPr txBox="1"/>
              <p:nvPr/>
            </p:nvSpPr>
            <p:spPr>
              <a:xfrm>
                <a:off x="939800" y="4356100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BB39B425-AD45-4F09-ACDC-026C786FB244}"/>
              </a:ext>
            </a:extLst>
          </p:cNvPr>
          <p:cNvSpPr txBox="1"/>
          <p:nvPr/>
        </p:nvSpPr>
        <p:spPr>
          <a:xfrm>
            <a:off x="1056332" y="3155608"/>
            <a:ext cx="3914347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rgbClr val="796966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76F84E3-ACF2-4862-A196-81A6E042977D}"/>
              </a:ext>
            </a:extLst>
          </p:cNvPr>
          <p:cNvSpPr txBox="1"/>
          <p:nvPr/>
        </p:nvSpPr>
        <p:spPr>
          <a:xfrm>
            <a:off x="1056332" y="4904085"/>
            <a:ext cx="3914347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rgbClr val="796966"/>
                </a:solidFill>
                <a:cs typeface="+mn-ea"/>
                <a:sym typeface="+mn-lt"/>
              </a:rPr>
              <a:t>用户可以在投影仪或者计算机上进行演示,双击输入替换，在此处输入您想要输入的内容，标题数字等都可以通过点击和重新输入进行更改。用户可以在投影仪或者计算机上进行演示。</a:t>
            </a:r>
          </a:p>
        </p:txBody>
      </p:sp>
    </p:spTree>
    <p:custDataLst>
      <p:tags r:id="rId7"/>
    </p:custData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40000"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8" name="Shape 538"/>
          <p:cNvSpPr/>
          <p:nvPr/>
        </p:nvSpPr>
        <p:spPr>
          <a:xfrm>
            <a:off x="8852245" y="3918799"/>
            <a:ext cx="2546682" cy="90356"/>
          </a:xfrm>
          <a:prstGeom prst="rect">
            <a:avLst/>
          </a:prstGeom>
          <a:solidFill>
            <a:srgbClr val="796966"/>
          </a:solidFill>
          <a:ln w="12700">
            <a:miter lim="400000"/>
          </a:ln>
        </p:spPr>
        <p:txBody>
          <a:bodyPr anchor="ctr" bIns="25400" lIns="25400" rIns="25400" tIns="25400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Shape 191"/>
          <p:cNvSpPr txBox="1"/>
          <p:nvPr/>
        </p:nvSpPr>
        <p:spPr>
          <a:xfrm>
            <a:off x="793075" y="5338874"/>
            <a:ext cx="4918838" cy="6246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indent="0" latinLnBrk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1800" u="none">
                <a:ln>
                  <a:noFill/>
                </a:ln>
                <a:solidFill>
                  <a:srgbClr val="000000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algn="l" defTabSz="825500" indent="-635000" latinLnBrk="0" marL="1270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algn="l" defTabSz="825500" indent="-635000" latinLnBrk="0" marL="1905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algn="l" defTabSz="825500" indent="-635000" latinLnBrk="0" marL="2540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algn="l" defTabSz="825500" indent="-635000" latinLnBrk="0" marL="3175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algn="l" defTabSz="825500" indent="-635000" latinLnBrk="0" marL="3810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algn="l" defTabSz="825500" indent="-635000" latinLnBrk="0" marL="4445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algn="l" defTabSz="825500" indent="-635000" latinLnBrk="0" marL="5080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algn="l" defTabSz="825500" indent="-635000" latinLnBrk="0" marL="5715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altLang="en-US" lang="zh-CN" sz="1600">
                <a:solidFill>
                  <a:srgbClr val="796966"/>
                </a:solidFill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38" name="Shape 191"/>
          <p:cNvSpPr txBox="1"/>
          <p:nvPr/>
        </p:nvSpPr>
        <p:spPr>
          <a:xfrm>
            <a:off x="6344077" y="5338875"/>
            <a:ext cx="4918838" cy="6246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indent="0" latinLnBrk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1800" u="none">
                <a:ln>
                  <a:noFill/>
                </a:ln>
                <a:solidFill>
                  <a:srgbClr val="000000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algn="l" defTabSz="825500" indent="-635000" latinLnBrk="0" marL="1270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algn="l" defTabSz="825500" indent="-635000" latinLnBrk="0" marL="1905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algn="l" defTabSz="825500" indent="-635000" latinLnBrk="0" marL="2540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algn="l" defTabSz="825500" indent="-635000" latinLnBrk="0" marL="3175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algn="l" defTabSz="825500" indent="-635000" latinLnBrk="0" marL="3810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algn="l" defTabSz="825500" indent="-635000" latinLnBrk="0" marL="4445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algn="l" defTabSz="825500" indent="-635000" latinLnBrk="0" marL="5080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algn="l" defTabSz="825500" indent="-635000" latinLnBrk="0" marL="5715000" marR="0">
              <a:lnSpc>
                <a:spcPct val="100000"/>
              </a:lnSpc>
              <a:spcBef>
                <a:spcPts val="5200"/>
              </a:spcBef>
              <a:spcAft>
                <a:spcPct val="0"/>
              </a:spcAft>
              <a:buClrTx/>
              <a:buSzPct val="75000"/>
              <a:buFontTx/>
              <a:buChar char="•"/>
              <a:defRPr b="0" baseline="0" cap="none" i="0" spc="0" strike="noStrike" sz="5200" u="none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 hangingPunct="1"/>
            <a:r>
              <a:rPr altLang="en-US" lang="zh-CN" sz="1600">
                <a:solidFill>
                  <a:srgbClr val="796966"/>
                </a:solidFill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pic>
        <p:nvPicPr>
          <p:cNvPr id="9" name="图片占位符 8"/>
          <p:cNvPicPr>
            <a:picLocks noChangeAspect="1" noGrp="1"/>
          </p:cNvPicPr>
          <p:nvPr>
            <p:ph idx="13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9936" y="737478"/>
            <a:ext cx="4688394" cy="3125596"/>
          </a:xfrm>
        </p:spPr>
      </p:pic>
      <p:pic>
        <p:nvPicPr>
          <p:cNvPr id="4" name="图片占位符 3"/>
          <p:cNvPicPr>
            <a:picLocks noChangeAspect="1" noGrp="1"/>
          </p:cNvPicPr>
          <p:nvPr>
            <p:ph idx="20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01886" y="816036"/>
            <a:ext cx="4851972" cy="2968480"/>
          </a:xfr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A8718E7-3EA5-41CC-A6D2-2C6F380279E2}"/>
              </a:ext>
            </a:extLst>
          </p:cNvPr>
          <p:cNvGrpSpPr/>
          <p:nvPr/>
        </p:nvGrpSpPr>
        <p:grpSpPr>
          <a:xfrm>
            <a:off x="572546" y="3953596"/>
            <a:ext cx="2419324" cy="1170418"/>
            <a:chOff x="572546" y="4168373"/>
            <a:chExt cx="2419324" cy="1170418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3398C36-C380-44B8-A1DC-AD95D2D99748}"/>
                </a:ext>
              </a:extLst>
            </p:cNvPr>
            <p:cNvGrpSpPr/>
            <p:nvPr/>
          </p:nvGrpSpPr>
          <p:grpSpPr>
            <a:xfrm>
              <a:off x="1347672" y="4852134"/>
              <a:ext cx="1454459" cy="440703"/>
              <a:chOff x="13295480" y="6585567"/>
              <a:chExt cx="2908917" cy="881406"/>
            </a:xfrm>
          </p:grpSpPr>
          <p:sp>
            <p:nvSpPr>
              <p:cNvPr id="18" name="Shape 247">
                <a:extLst>
                  <a:ext uri="{FF2B5EF4-FFF2-40B4-BE49-F238E27FC236}">
                    <a16:creationId xmlns:a16="http://schemas.microsoft.com/office/drawing/2014/main" id="{3305BEFE-88BC-4CF6-816A-81D830A34A59}"/>
                  </a:ext>
                </a:extLst>
              </p:cNvPr>
              <p:cNvSpPr/>
              <p:nvPr/>
            </p:nvSpPr>
            <p:spPr>
              <a:xfrm>
                <a:off x="13441394" y="6585567"/>
                <a:ext cx="2763003" cy="110134"/>
              </a:xfrm>
              <a:prstGeom prst="rect">
                <a:avLst/>
              </a:prstGeom>
              <a:solidFill>
                <a:srgbClr val="978C73"/>
              </a:solidFill>
              <a:ln w="12700">
                <a:miter lim="400000"/>
              </a:ln>
            </p:spPr>
            <p:txBody>
              <a:bodyPr anchor="ctr" bIns="25400" lIns="25400" rIns="25400" tIns="25400"/>
              <a:lstStyle/>
              <a:p>
                <a:pPr>
                  <a:defRPr sz="8000">
                    <a:solidFill>
                      <a:srgbClr val="FFFFFF"/>
                    </a:solidFill>
                  </a:defRPr>
                </a:pPr>
                <a:endParaRPr sz="4000">
                  <a:solidFill>
                    <a:srgbClr val="7969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09B641D-5CD0-465F-821A-26067F42B85C}"/>
                  </a:ext>
                </a:extLst>
              </p:cNvPr>
              <p:cNvSpPr/>
              <p:nvPr/>
            </p:nvSpPr>
            <p:spPr>
              <a:xfrm>
                <a:off x="13328433" y="6666754"/>
                <a:ext cx="2061209" cy="792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altLang="zh-CN" i="1" lang="en-US" sz="2000">
                    <a:solidFill>
                      <a:srgbClr val="796966"/>
                    </a:solidFill>
                    <a:cs typeface="+mn-ea"/>
                    <a:sym typeface="+mn-lt"/>
                  </a:rPr>
                  <a:t>HOTEL</a:t>
                </a: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0A4541C-2EF9-4D6F-B65F-90D866E10B69}"/>
                </a:ext>
              </a:extLst>
            </p:cNvPr>
            <p:cNvSpPr/>
            <p:nvPr/>
          </p:nvSpPr>
          <p:spPr>
            <a:xfrm>
              <a:off x="1268321" y="4168373"/>
              <a:ext cx="1706880" cy="777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3000">
                  <a:solidFill>
                    <a:srgbClr val="796966"/>
                  </a:solidFill>
                  <a:cs typeface="+mn-ea"/>
                  <a:sym typeface="+mn-lt"/>
                </a:rPr>
                <a:t>住在桂林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B4BDE95-7D75-4051-A875-7B233271673E}"/>
                </a:ext>
              </a:extLst>
            </p:cNvPr>
            <p:cNvGrpSpPr/>
            <p:nvPr/>
          </p:nvGrpSpPr>
          <p:grpSpPr>
            <a:xfrm>
              <a:off x="572546" y="4385269"/>
              <a:ext cx="953522" cy="953522"/>
              <a:chOff x="667733" y="4241800"/>
              <a:chExt cx="953522" cy="953522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CF78CB74-A675-4CE9-9579-819EA4832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D5621BB-9D7E-40E9-9429-96FA70666419}"/>
                  </a:ext>
                </a:extLst>
              </p:cNvPr>
              <p:cNvSpPr txBox="1"/>
              <p:nvPr/>
            </p:nvSpPr>
            <p:spPr>
              <a:xfrm>
                <a:off x="939800" y="4356100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</p:grpSp>
      <p:sp>
        <p:nvSpPr>
          <p:cNvPr id="32" name="Shape 538">
            <a:extLst>
              <a:ext uri="{FF2B5EF4-FFF2-40B4-BE49-F238E27FC236}">
                <a16:creationId xmlns:a16="http://schemas.microsoft.com/office/drawing/2014/main" id="{7ADA3A3A-3395-4317-B40F-24E9684EE75C}"/>
              </a:ext>
            </a:extLst>
          </p:cNvPr>
          <p:cNvSpPr/>
          <p:nvPr/>
        </p:nvSpPr>
        <p:spPr>
          <a:xfrm flipH="1">
            <a:off x="785353" y="3908418"/>
            <a:ext cx="2546682" cy="90356"/>
          </a:xfrm>
          <a:prstGeom prst="rect">
            <a:avLst/>
          </a:prstGeom>
          <a:solidFill>
            <a:srgbClr val="796966"/>
          </a:solidFill>
          <a:ln w="12700">
            <a:miter lim="400000"/>
          </a:ln>
        </p:spPr>
        <p:txBody>
          <a:bodyPr anchor="ctr" bIns="25400" lIns="25400" rIns="25400" tIns="25400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3CFDCB5-F71D-44E4-8938-BAD71EE8317D}"/>
              </a:ext>
            </a:extLst>
          </p:cNvPr>
          <p:cNvGrpSpPr/>
          <p:nvPr/>
        </p:nvGrpSpPr>
        <p:grpSpPr>
          <a:xfrm flipH="1">
            <a:off x="9082750" y="3953596"/>
            <a:ext cx="2419324" cy="1170418"/>
            <a:chOff x="572546" y="4168373"/>
            <a:chExt cx="2419324" cy="117041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B6F5709-8043-4AF1-BC73-6623808BA016}"/>
                </a:ext>
              </a:extLst>
            </p:cNvPr>
            <p:cNvGrpSpPr/>
            <p:nvPr/>
          </p:nvGrpSpPr>
          <p:grpSpPr>
            <a:xfrm>
              <a:off x="1347672" y="4852134"/>
              <a:ext cx="1454459" cy="440703"/>
              <a:chOff x="13295480" y="6585567"/>
              <a:chExt cx="2908917" cy="881406"/>
            </a:xfrm>
          </p:grpSpPr>
          <p:sp>
            <p:nvSpPr>
              <p:cNvPr id="42" name="Shape 247">
                <a:extLst>
                  <a:ext uri="{FF2B5EF4-FFF2-40B4-BE49-F238E27FC236}">
                    <a16:creationId xmlns:a16="http://schemas.microsoft.com/office/drawing/2014/main" id="{171D5F12-AD20-4303-B091-1F9967B9ADDF}"/>
                  </a:ext>
                </a:extLst>
              </p:cNvPr>
              <p:cNvSpPr/>
              <p:nvPr/>
            </p:nvSpPr>
            <p:spPr>
              <a:xfrm>
                <a:off x="13441394" y="6585567"/>
                <a:ext cx="2763003" cy="110134"/>
              </a:xfrm>
              <a:prstGeom prst="rect">
                <a:avLst/>
              </a:prstGeom>
              <a:solidFill>
                <a:srgbClr val="978C73"/>
              </a:solidFill>
              <a:ln w="12700">
                <a:miter lim="400000"/>
              </a:ln>
            </p:spPr>
            <p:txBody>
              <a:bodyPr anchor="ctr" bIns="25400" lIns="25400" rIns="25400" tIns="25400"/>
              <a:lstStyle/>
              <a:p>
                <a:pPr>
                  <a:defRPr sz="8000">
                    <a:solidFill>
                      <a:srgbClr val="FFFFFF"/>
                    </a:solidFill>
                  </a:defRPr>
                </a:pPr>
                <a:endParaRPr sz="4000">
                  <a:solidFill>
                    <a:srgbClr val="7969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BA85D59-E5C6-4093-B1EF-A359F3876676}"/>
                  </a:ext>
                </a:extLst>
              </p:cNvPr>
              <p:cNvSpPr/>
              <p:nvPr/>
            </p:nvSpPr>
            <p:spPr>
              <a:xfrm>
                <a:off x="13262528" y="6666754"/>
                <a:ext cx="2061209" cy="792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altLang="zh-CN" i="1" lang="en-US" sz="2000">
                    <a:solidFill>
                      <a:srgbClr val="796966"/>
                    </a:solidFill>
                    <a:cs typeface="+mn-ea"/>
                    <a:sym typeface="+mn-lt"/>
                  </a:rPr>
                  <a:t>HOTEL</a:t>
                </a: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1A7D9F60-8C7A-4E27-911E-9AAECBB51676}"/>
                </a:ext>
              </a:extLst>
            </p:cNvPr>
            <p:cNvSpPr/>
            <p:nvPr/>
          </p:nvSpPr>
          <p:spPr>
            <a:xfrm>
              <a:off x="1268320" y="4168373"/>
              <a:ext cx="1706880" cy="777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3000">
                  <a:solidFill>
                    <a:srgbClr val="796966"/>
                  </a:solidFill>
                  <a:cs typeface="+mn-ea"/>
                  <a:sym typeface="+mn-lt"/>
                </a:rPr>
                <a:t>住在桂林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9211A4A-C356-4DFF-8168-316276DAFA86}"/>
                </a:ext>
              </a:extLst>
            </p:cNvPr>
            <p:cNvGrpSpPr/>
            <p:nvPr/>
          </p:nvGrpSpPr>
          <p:grpSpPr>
            <a:xfrm>
              <a:off x="572546" y="4385269"/>
              <a:ext cx="953522" cy="953522"/>
              <a:chOff x="667733" y="4241800"/>
              <a:chExt cx="953522" cy="953522"/>
            </a:xfrm>
          </p:grpSpPr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2F66A981-F2AD-46B9-A238-1EE7D5347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47E8CE2-827C-496C-AEF1-5D2DBEECBF75}"/>
                  </a:ext>
                </a:extLst>
              </p:cNvPr>
              <p:cNvSpPr txBox="1"/>
              <p:nvPr/>
            </p:nvSpPr>
            <p:spPr>
              <a:xfrm>
                <a:off x="848090" y="4356078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</p:grpSp>
    </p:spTree>
    <p:custDataLst>
      <p:tags r:id="rId6"/>
    </p:custData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8"/>
      <p:bldP grpId="0" spid="31"/>
      <p:bldP grpId="0" spid="38"/>
      <p:bldP grpId="0" spid="3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E8D57B-B340-49FA-84F5-66872DE9D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88777" y="0"/>
            <a:ext cx="1228077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12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00A5AADF-4D62-4D45-9546-B1190105FC3B}"/>
              </a:ext>
            </a:extLst>
          </p:cNvPr>
          <p:cNvSpPr txBox="1"/>
          <p:nvPr/>
        </p:nvSpPr>
        <p:spPr>
          <a:xfrm>
            <a:off x="7032193" y="1005852"/>
            <a:ext cx="1188720" cy="101988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66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09136B05-8732-43B6-8442-4306FA236B62}"/>
              </a:ext>
            </a:extLst>
          </p:cNvPr>
          <p:cNvSpPr txBox="1"/>
          <p:nvPr/>
        </p:nvSpPr>
        <p:spPr>
          <a:xfrm>
            <a:off x="7124524" y="2941208"/>
            <a:ext cx="1005840" cy="37422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300" sz="54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玩在桂林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745C4B-973C-4ABB-A607-44BC88F74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93803" y="2397907"/>
            <a:ext cx="677108" cy="258162"/>
          </a:xfrm>
          <a:prstGeom prst="rect">
            <a:avLst/>
          </a:prstGeom>
        </p:spPr>
      </p:pic>
    </p:spTree>
    <p:extLst>
      <p:ext uri="{BB962C8B-B14F-4D97-AF65-F5344CB8AC3E}">
        <p14:creationId val="3306221150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占位符 6"/>
          <p:cNvPicPr>
            <a:picLocks noChangeAspect="1" noGrp="1"/>
          </p:cNvPicPr>
          <p:nvPr>
            <p:ph idx="13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087" y="14111"/>
            <a:ext cx="12141825" cy="6829777"/>
          </a:xfrm>
        </p:spPr>
      </p:pic>
      <p:sp>
        <p:nvSpPr>
          <p:cNvPr id="481" name="Shape 481"/>
          <p:cNvSpPr/>
          <p:nvPr/>
        </p:nvSpPr>
        <p:spPr>
          <a:xfrm>
            <a:off x="25087" y="14111"/>
            <a:ext cx="12173744" cy="2299363"/>
          </a:xfrm>
          <a:prstGeom prst="rect">
            <a:avLst/>
          </a:prstGeom>
          <a:solidFill>
            <a:srgbClr val="796966">
              <a:alpha val="80000"/>
            </a:srgbClr>
          </a:solidFill>
          <a:ln w="12700">
            <a:miter lim="400000"/>
          </a:ln>
        </p:spPr>
        <p:txBody>
          <a:bodyPr anchor="ctr" bIns="25400" lIns="25400" rIns="25400" tIns="25400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617189" y="1214393"/>
            <a:ext cx="10971283" cy="562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25400" lIns="25400" rIns="25400" tIns="25400" wrap="square">
            <a:spAutoFit/>
          </a:bodyPr>
          <a:lstStyle>
            <a:lvl1pPr algn="just" defTabSz="457200">
              <a:lnSpc>
                <a:spcPct val="120000"/>
              </a:lnSpc>
              <a:defRPr sz="1800">
                <a:solidFill>
                  <a:srgbClr val="F4EFE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altLang="en-US" lang="zh-CN" sz="1400"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5793D52-43DD-4F79-8D71-C2F9729B4555}"/>
              </a:ext>
            </a:extLst>
          </p:cNvPr>
          <p:cNvGrpSpPr/>
          <p:nvPr/>
        </p:nvGrpSpPr>
        <p:grpSpPr>
          <a:xfrm>
            <a:off x="381977" y="-50152"/>
            <a:ext cx="2419324" cy="1170418"/>
            <a:chOff x="572546" y="4168373"/>
            <a:chExt cx="2419324" cy="117041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5C945AC-C080-4B27-B86D-426B69D6E750}"/>
                </a:ext>
              </a:extLst>
            </p:cNvPr>
            <p:cNvGrpSpPr/>
            <p:nvPr/>
          </p:nvGrpSpPr>
          <p:grpSpPr>
            <a:xfrm>
              <a:off x="1268321" y="4852134"/>
              <a:ext cx="1533810" cy="457183"/>
              <a:chOff x="13136778" y="6585567"/>
              <a:chExt cx="3067619" cy="914366"/>
            </a:xfrm>
          </p:grpSpPr>
          <p:sp>
            <p:nvSpPr>
              <p:cNvPr id="15" name="Shape 247">
                <a:extLst>
                  <a:ext uri="{FF2B5EF4-FFF2-40B4-BE49-F238E27FC236}">
                    <a16:creationId xmlns:a16="http://schemas.microsoft.com/office/drawing/2014/main" id="{DFE31F89-207E-4947-92E7-D3768E17B5F6}"/>
                  </a:ext>
                </a:extLst>
              </p:cNvPr>
              <p:cNvSpPr/>
              <p:nvPr/>
            </p:nvSpPr>
            <p:spPr>
              <a:xfrm>
                <a:off x="13441394" y="6585567"/>
                <a:ext cx="2763003" cy="110134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 bIns="25400" lIns="25400" rIns="25400" tIns="25400"/>
              <a:lstStyle/>
              <a:p>
                <a:pPr>
                  <a:defRPr sz="8000">
                    <a:solidFill>
                      <a:srgbClr val="FFFFFF"/>
                    </a:solidFill>
                  </a:defRPr>
                </a:pPr>
                <a:endParaRPr sz="4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219F1CD-2951-4887-A734-DAE1EEC8EBEF}"/>
                  </a:ext>
                </a:extLst>
              </p:cNvPr>
              <p:cNvSpPr/>
              <p:nvPr/>
            </p:nvSpPr>
            <p:spPr>
              <a:xfrm>
                <a:off x="13254887" y="6699713"/>
                <a:ext cx="1629806" cy="792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altLang="zh-CN" i="1" lang="en-US" sz="2000">
                    <a:solidFill>
                      <a:schemeClr val="bg1"/>
                    </a:solidFill>
                    <a:cs typeface="+mn-ea"/>
                    <a:sym typeface="+mn-lt"/>
                  </a:rPr>
                  <a:t>PLAY</a:t>
                </a: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118539B-D6FE-4325-92AF-3635BA397974}"/>
                </a:ext>
              </a:extLst>
            </p:cNvPr>
            <p:cNvSpPr/>
            <p:nvPr/>
          </p:nvSpPr>
          <p:spPr>
            <a:xfrm>
              <a:off x="1268321" y="4168373"/>
              <a:ext cx="1706880" cy="777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3000">
                  <a:solidFill>
                    <a:schemeClr val="bg1"/>
                  </a:solidFill>
                  <a:cs typeface="+mn-ea"/>
                  <a:sym typeface="+mn-lt"/>
                </a:rPr>
                <a:t>玩在桂林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E4AB7F8-D632-4215-8496-B9652E4D3274}"/>
                </a:ext>
              </a:extLst>
            </p:cNvPr>
            <p:cNvGrpSpPr/>
            <p:nvPr/>
          </p:nvGrpSpPr>
          <p:grpSpPr>
            <a:xfrm>
              <a:off x="572546" y="4385269"/>
              <a:ext cx="953522" cy="953522"/>
              <a:chOff x="667733" y="4241800"/>
              <a:chExt cx="953522" cy="953522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F9F148-1B40-402B-9C33-C05EF1B37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766CB24-A7A3-4667-A4B2-9199F00CF85A}"/>
                  </a:ext>
                </a:extLst>
              </p:cNvPr>
              <p:cNvSpPr txBox="1"/>
              <p:nvPr/>
            </p:nvSpPr>
            <p:spPr>
              <a:xfrm>
                <a:off x="939800" y="4356100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</p:grpSp>
    </p:spTree>
    <p:custDataLst>
      <p:tags r:id="rId5"/>
    </p:custData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972558" y="3166720"/>
            <a:ext cx="4859867" cy="636032"/>
            <a:chOff x="1945115" y="6333440"/>
            <a:chExt cx="9719733" cy="1272064"/>
          </a:xfrm>
        </p:grpSpPr>
        <p:sp>
          <p:nvSpPr>
            <p:cNvPr id="16" name="Shape 59"/>
            <p:cNvSpPr txBox="1"/>
            <p:nvPr/>
          </p:nvSpPr>
          <p:spPr>
            <a:xfrm>
              <a:off x="1945115" y="6333442"/>
              <a:ext cx="2143760" cy="6096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algn="l" defTabSz="825500" indent="0" latinLnBrk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spc="0" strike="noStrike" sz="2800" u="none">
                  <a:ln>
                    <a:noFill/>
                  </a:ln>
                  <a:solidFill>
                    <a:srgbClr val="000000"/>
                  </a:solidFill>
                  <a:uFillTx/>
                  <a:latin typeface="Lato Regular"/>
                  <a:ea typeface="Lato Regular"/>
                  <a:cs typeface="Lato Regular"/>
                  <a:sym typeface="Lato Regular"/>
                </a:defRPr>
              </a:lvl1pPr>
              <a:lvl2pPr algn="l" defTabSz="825500" indent="-635000" latinLnBrk="0" marL="127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algn="l" defTabSz="825500" indent="-635000" latinLnBrk="0" marL="190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algn="l" defTabSz="825500" indent="-635000" latinLnBrk="0" marL="254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algn="l" defTabSz="825500" indent="-635000" latinLnBrk="0" marL="317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algn="l" defTabSz="825500" indent="-635000" latinLnBrk="0" marL="381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algn="l" defTabSz="825500" indent="-635000" latinLnBrk="0" marL="444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algn="l" defTabSz="825500" indent="-635000" latinLnBrk="0" marL="508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algn="l" defTabSz="825500" indent="-635000" latinLnBrk="0" marL="571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hangingPunct="1"/>
              <a:r>
                <a:rPr altLang="en-US" lang="zh-CN" sz="1400">
                  <a:latin typeface="+mn-lt"/>
                  <a:ea typeface="+mn-ea"/>
                  <a:cs typeface="+mn-ea"/>
                  <a:sym typeface="+mn-lt"/>
                </a:rPr>
                <a:t>桂林风景01</a:t>
              </a:r>
            </a:p>
          </p:txBody>
        </p:sp>
        <p:sp>
          <p:nvSpPr>
            <p:cNvPr id="17" name="Shape 60"/>
            <p:cNvSpPr txBox="1"/>
            <p:nvPr/>
          </p:nvSpPr>
          <p:spPr>
            <a:xfrm>
              <a:off x="1945115" y="6866838"/>
              <a:ext cx="9719733" cy="731520"/>
            </a:xfrm>
            <a:prstGeom prst="rect">
              <a:avLst/>
            </a:prstGeom>
          </p:spPr>
          <p:txBody>
            <a:bodyPr anchor="t">
              <a:spAutoFit/>
            </a:bodyPr>
            <a:lstStyle>
              <a:lvl1pPr algn="l" defTabSz="825500" indent="0" latinLnBrk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spc="0" strike="noStrike" sz="1800" u="none">
                  <a:ln>
                    <a:noFill/>
                  </a:ln>
                  <a:solidFill>
                    <a:srgbClr val="000000"/>
                  </a:solidFill>
                  <a:uFillTx/>
                  <a:latin typeface="Lato Light"/>
                  <a:ea typeface="Lato Light"/>
                  <a:cs typeface="Lato Light"/>
                  <a:sym typeface="Lato Light"/>
                </a:defRPr>
              </a:lvl1pPr>
              <a:lvl2pPr algn="l" defTabSz="825500" indent="-635000" latinLnBrk="0" marL="127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algn="l" defTabSz="825500" indent="-635000" latinLnBrk="0" marL="190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algn="l" defTabSz="825500" indent="-635000" latinLnBrk="0" marL="254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algn="l" defTabSz="825500" indent="-635000" latinLnBrk="0" marL="317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algn="l" defTabSz="825500" indent="-635000" latinLnBrk="0" marL="381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algn="l" defTabSz="825500" indent="-635000" latinLnBrk="0" marL="444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algn="l" defTabSz="825500" indent="-635000" latinLnBrk="0" marL="508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algn="l" defTabSz="825500" indent="-635000" latinLnBrk="0" marL="571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hangingPunct="1"/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用户可以在投影仪或者计算机上进行演示,双击输入替换，在此处输入您想要输入的内容，标题数字等都可以通过点击和重新输入进行更改。用户可以在投影仪或者计算机上进行演示。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50144" y="3166720"/>
            <a:ext cx="4859867" cy="636032"/>
            <a:chOff x="12700287" y="6333440"/>
            <a:chExt cx="9719733" cy="1272064"/>
          </a:xfrm>
        </p:grpSpPr>
        <p:sp>
          <p:nvSpPr>
            <p:cNvPr id="18" name="Shape 68"/>
            <p:cNvSpPr txBox="1"/>
            <p:nvPr/>
          </p:nvSpPr>
          <p:spPr>
            <a:xfrm>
              <a:off x="12700288" y="6333442"/>
              <a:ext cx="2143760" cy="6096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algn="l" defTabSz="825500" indent="0" latinLnBrk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spc="0" strike="noStrike" sz="2800" u="none">
                  <a:ln>
                    <a:noFill/>
                  </a:ln>
                  <a:solidFill>
                    <a:srgbClr val="000000"/>
                  </a:solidFill>
                  <a:uFillTx/>
                  <a:latin typeface="Lato Regular"/>
                  <a:ea typeface="Lato Regular"/>
                  <a:cs typeface="Lato Regular"/>
                  <a:sym typeface="Lato Regular"/>
                </a:defRPr>
              </a:lvl1pPr>
              <a:lvl2pPr algn="l" defTabSz="825500" indent="-635000" latinLnBrk="0" marL="127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algn="l" defTabSz="825500" indent="-635000" latinLnBrk="0" marL="190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algn="l" defTabSz="825500" indent="-635000" latinLnBrk="0" marL="254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algn="l" defTabSz="825500" indent="-635000" latinLnBrk="0" marL="317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algn="l" defTabSz="825500" indent="-635000" latinLnBrk="0" marL="381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algn="l" defTabSz="825500" indent="-635000" latinLnBrk="0" marL="444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algn="l" defTabSz="825500" indent="-635000" latinLnBrk="0" marL="508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algn="l" defTabSz="825500" indent="-635000" latinLnBrk="0" marL="571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hangingPunct="1"/>
              <a:r>
                <a:rPr altLang="en-US" lang="zh-CN" sz="1400">
                  <a:latin typeface="+mn-lt"/>
                  <a:ea typeface="+mn-ea"/>
                  <a:cs typeface="+mn-ea"/>
                  <a:sym typeface="+mn-lt"/>
                </a:rPr>
                <a:t>桂林风景02</a:t>
              </a:r>
            </a:p>
          </p:txBody>
        </p:sp>
        <p:sp>
          <p:nvSpPr>
            <p:cNvPr id="19" name="Shape 69"/>
            <p:cNvSpPr txBox="1"/>
            <p:nvPr/>
          </p:nvSpPr>
          <p:spPr>
            <a:xfrm>
              <a:off x="12700288" y="6866838"/>
              <a:ext cx="9719733" cy="731520"/>
            </a:xfrm>
            <a:prstGeom prst="rect">
              <a:avLst/>
            </a:prstGeom>
          </p:spPr>
          <p:txBody>
            <a:bodyPr anchor="t">
              <a:spAutoFit/>
            </a:bodyPr>
            <a:lstStyle>
              <a:lvl1pPr algn="l" defTabSz="825500" indent="0" latinLnBrk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spc="0" strike="noStrike" sz="1800" u="none">
                  <a:ln>
                    <a:noFill/>
                  </a:ln>
                  <a:solidFill>
                    <a:srgbClr val="000000"/>
                  </a:solidFill>
                  <a:uFillTx/>
                  <a:latin typeface="Lato Light"/>
                  <a:ea typeface="Lato Light"/>
                  <a:cs typeface="Lato Light"/>
                  <a:sym typeface="Lato Light"/>
                </a:defRPr>
              </a:lvl1pPr>
              <a:lvl2pPr algn="l" defTabSz="825500" indent="-635000" latinLnBrk="0" marL="127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algn="l" defTabSz="825500" indent="-635000" latinLnBrk="0" marL="190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algn="l" defTabSz="825500" indent="-635000" latinLnBrk="0" marL="254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algn="l" defTabSz="825500" indent="-635000" latinLnBrk="0" marL="317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algn="l" defTabSz="825500" indent="-635000" latinLnBrk="0" marL="381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algn="l" defTabSz="825500" indent="-635000" latinLnBrk="0" marL="444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algn="l" defTabSz="825500" indent="-635000" latinLnBrk="0" marL="508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algn="l" defTabSz="825500" indent="-635000" latinLnBrk="0" marL="571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hangingPunct="1"/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用户可以在投影仪或者计算机上进行演示,双击输入替换，在此处输入您想要输入的内容，标题数字等都可以通过点击和重新输入进行更改。用户可以在投影仪或者计算机上进行演示。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77274" y="5726769"/>
            <a:ext cx="4859867" cy="636032"/>
            <a:chOff x="1954547" y="11453537"/>
            <a:chExt cx="9719734" cy="1272064"/>
          </a:xfrm>
        </p:grpSpPr>
        <p:sp>
          <p:nvSpPr>
            <p:cNvPr id="20" name="Shape 70"/>
            <p:cNvSpPr txBox="1"/>
            <p:nvPr/>
          </p:nvSpPr>
          <p:spPr>
            <a:xfrm>
              <a:off x="1954547" y="11453537"/>
              <a:ext cx="2143760" cy="6096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algn="l" defTabSz="825500" indent="0" latinLnBrk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spc="0" strike="noStrike" sz="2800" u="none">
                  <a:ln>
                    <a:noFill/>
                  </a:ln>
                  <a:solidFill>
                    <a:srgbClr val="000000"/>
                  </a:solidFill>
                  <a:uFillTx/>
                  <a:latin typeface="Lato Regular"/>
                  <a:ea typeface="Lato Regular"/>
                  <a:cs typeface="Lato Regular"/>
                  <a:sym typeface="Lato Regular"/>
                </a:defRPr>
              </a:lvl1pPr>
              <a:lvl2pPr algn="l" defTabSz="825500" indent="-635000" latinLnBrk="0" marL="127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algn="l" defTabSz="825500" indent="-635000" latinLnBrk="0" marL="190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algn="l" defTabSz="825500" indent="-635000" latinLnBrk="0" marL="254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algn="l" defTabSz="825500" indent="-635000" latinLnBrk="0" marL="317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algn="l" defTabSz="825500" indent="-635000" latinLnBrk="0" marL="381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algn="l" defTabSz="825500" indent="-635000" latinLnBrk="0" marL="444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algn="l" defTabSz="825500" indent="-635000" latinLnBrk="0" marL="508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algn="l" defTabSz="825500" indent="-635000" latinLnBrk="0" marL="571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hangingPunct="1"/>
              <a:r>
                <a:rPr altLang="en-US" lang="zh-CN" sz="1400">
                  <a:latin typeface="+mn-lt"/>
                  <a:ea typeface="+mn-ea"/>
                  <a:cs typeface="+mn-ea"/>
                  <a:sym typeface="+mn-lt"/>
                </a:rPr>
                <a:t>桂林风景03</a:t>
              </a:r>
            </a:p>
          </p:txBody>
        </p:sp>
        <p:sp>
          <p:nvSpPr>
            <p:cNvPr id="21" name="Shape 71"/>
            <p:cNvSpPr txBox="1"/>
            <p:nvPr/>
          </p:nvSpPr>
          <p:spPr>
            <a:xfrm>
              <a:off x="1954546" y="11986937"/>
              <a:ext cx="9719734" cy="731520"/>
            </a:xfrm>
            <a:prstGeom prst="rect">
              <a:avLst/>
            </a:prstGeom>
          </p:spPr>
          <p:txBody>
            <a:bodyPr anchor="t">
              <a:spAutoFit/>
            </a:bodyPr>
            <a:lstStyle>
              <a:lvl1pPr algn="l" defTabSz="825500" indent="0" latinLnBrk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spc="0" strike="noStrike" sz="1800" u="none">
                  <a:ln>
                    <a:noFill/>
                  </a:ln>
                  <a:solidFill>
                    <a:srgbClr val="000000"/>
                  </a:solidFill>
                  <a:uFillTx/>
                  <a:latin typeface="Lato Light"/>
                  <a:ea typeface="Lato Light"/>
                  <a:cs typeface="Lato Light"/>
                  <a:sym typeface="Lato Light"/>
                </a:defRPr>
              </a:lvl1pPr>
              <a:lvl2pPr algn="l" defTabSz="825500" indent="-635000" latinLnBrk="0" marL="127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algn="l" defTabSz="825500" indent="-635000" latinLnBrk="0" marL="190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algn="l" defTabSz="825500" indent="-635000" latinLnBrk="0" marL="254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algn="l" defTabSz="825500" indent="-635000" latinLnBrk="0" marL="317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algn="l" defTabSz="825500" indent="-635000" latinLnBrk="0" marL="381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algn="l" defTabSz="825500" indent="-635000" latinLnBrk="0" marL="444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algn="l" defTabSz="825500" indent="-635000" latinLnBrk="0" marL="508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algn="l" defTabSz="825500" indent="-635000" latinLnBrk="0" marL="571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hangingPunct="1"/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用户可以在投影仪或者计算机上进行演示,双击输入替换，在此处输入您想要输入的内容，标题数字等都可以通过点击和重新输入进行更改。用户可以在投影仪或者计算机上进行演示。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54860" y="5726769"/>
            <a:ext cx="4859867" cy="636032"/>
            <a:chOff x="12709719" y="11453537"/>
            <a:chExt cx="9719733" cy="1272064"/>
          </a:xfrm>
        </p:grpSpPr>
        <p:sp>
          <p:nvSpPr>
            <p:cNvPr id="22" name="Shape 72"/>
            <p:cNvSpPr txBox="1"/>
            <p:nvPr/>
          </p:nvSpPr>
          <p:spPr>
            <a:xfrm>
              <a:off x="12709720" y="11453537"/>
              <a:ext cx="2143760" cy="6096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algn="l" defTabSz="825500" indent="0" latinLnBrk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spc="0" strike="noStrike" sz="2800" u="none">
                  <a:ln>
                    <a:noFill/>
                  </a:ln>
                  <a:solidFill>
                    <a:srgbClr val="000000"/>
                  </a:solidFill>
                  <a:uFillTx/>
                  <a:latin typeface="Lato Regular"/>
                  <a:ea typeface="Lato Regular"/>
                  <a:cs typeface="Lato Regular"/>
                  <a:sym typeface="Lato Regular"/>
                </a:defRPr>
              </a:lvl1pPr>
              <a:lvl2pPr algn="l" defTabSz="825500" indent="-635000" latinLnBrk="0" marL="127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algn="l" defTabSz="825500" indent="-635000" latinLnBrk="0" marL="190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algn="l" defTabSz="825500" indent="-635000" latinLnBrk="0" marL="254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algn="l" defTabSz="825500" indent="-635000" latinLnBrk="0" marL="317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algn="l" defTabSz="825500" indent="-635000" latinLnBrk="0" marL="381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algn="l" defTabSz="825500" indent="-635000" latinLnBrk="0" marL="444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algn="l" defTabSz="825500" indent="-635000" latinLnBrk="0" marL="508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algn="l" defTabSz="825500" indent="-635000" latinLnBrk="0" marL="571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hangingPunct="1"/>
              <a:r>
                <a:rPr altLang="en-US" lang="zh-CN" sz="1400">
                  <a:latin typeface="+mn-lt"/>
                  <a:ea typeface="+mn-ea"/>
                  <a:cs typeface="+mn-ea"/>
                  <a:sym typeface="+mn-lt"/>
                </a:rPr>
                <a:t>桂林风景04</a:t>
              </a:r>
            </a:p>
          </p:txBody>
        </p:sp>
        <p:sp>
          <p:nvSpPr>
            <p:cNvPr id="23" name="Shape 73"/>
            <p:cNvSpPr txBox="1"/>
            <p:nvPr/>
          </p:nvSpPr>
          <p:spPr>
            <a:xfrm>
              <a:off x="12709720" y="11986937"/>
              <a:ext cx="9719733" cy="731520"/>
            </a:xfrm>
            <a:prstGeom prst="rect">
              <a:avLst/>
            </a:prstGeom>
          </p:spPr>
          <p:txBody>
            <a:bodyPr anchor="t">
              <a:spAutoFit/>
            </a:bodyPr>
            <a:lstStyle>
              <a:lvl1pPr algn="l" defTabSz="825500" indent="0" latinLnBrk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spc="0" strike="noStrike" sz="1800" u="none">
                  <a:ln>
                    <a:noFill/>
                  </a:ln>
                  <a:solidFill>
                    <a:srgbClr val="000000"/>
                  </a:solidFill>
                  <a:uFillTx/>
                  <a:latin typeface="Lato Light"/>
                  <a:ea typeface="Lato Light"/>
                  <a:cs typeface="Lato Light"/>
                  <a:sym typeface="Lato Light"/>
                </a:defRPr>
              </a:lvl1pPr>
              <a:lvl2pPr algn="l" defTabSz="825500" indent="-635000" latinLnBrk="0" marL="127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algn="l" defTabSz="825500" indent="-635000" latinLnBrk="0" marL="190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algn="l" defTabSz="825500" indent="-635000" latinLnBrk="0" marL="254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algn="l" defTabSz="825500" indent="-635000" latinLnBrk="0" marL="317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algn="l" defTabSz="825500" indent="-635000" latinLnBrk="0" marL="381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algn="l" defTabSz="825500" indent="-635000" latinLnBrk="0" marL="444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algn="l" defTabSz="825500" indent="-635000" latinLnBrk="0" marL="5080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algn="l" defTabSz="825500" indent="-635000" latinLnBrk="0" marL="5715000" marR="0">
                <a:lnSpc>
                  <a:spcPct val="100000"/>
                </a:lnSpc>
                <a:spcBef>
                  <a:spcPts val="5200"/>
                </a:spcBef>
                <a:spcAft>
                  <a:spcPct val="0"/>
                </a:spcAft>
                <a:buClrTx/>
                <a:buSzPct val="75000"/>
                <a:buFontTx/>
                <a:buChar char="•"/>
                <a:defRPr b="0" baseline="0" cap="none" i="0" spc="0" strike="noStrike" sz="5200" u="none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hangingPunct="1"/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用户可以在投影仪或者计算机上进行演示,双击输入替换，在此处输入您想要输入的内容，标题数字等都可以通过点击和重新输入进行更改。用户可以在投影仪或者计算机上进行演示。</a:t>
              </a:r>
            </a:p>
          </p:txBody>
        </p:sp>
      </p:grpSp>
      <p:pic>
        <p:nvPicPr>
          <p:cNvPr id="14" name="图片占位符 13"/>
          <p:cNvPicPr>
            <a:picLocks noChangeAspect="1" noGrp="1"/>
          </p:cNvPicPr>
          <p:nvPr>
            <p:ph idx="13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0710"/>
          <a:stretch>
            <a:fillRect/>
          </a:stretch>
        </p:blipFill>
        <p:spPr>
          <a:xfrm>
            <a:off x="895461" y="1344648"/>
            <a:ext cx="5162809" cy="1721825"/>
          </a:xfrm>
          <a:effectLst/>
        </p:spPr>
      </p:pic>
      <p:pic>
        <p:nvPicPr>
          <p:cNvPr id="15" name="图片占位符 14"/>
          <p:cNvPicPr>
            <a:picLocks noChangeAspect="1" noGrp="1"/>
          </p:cNvPicPr>
          <p:nvPr>
            <p:ph idx="16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50463" y="1344647"/>
            <a:ext cx="5009782" cy="1712590"/>
          </a:xfrm>
          <a:effectLst/>
        </p:spPr>
      </p:pic>
      <p:pic>
        <p:nvPicPr>
          <p:cNvPr id="29" name="图片占位符 28"/>
          <p:cNvPicPr>
            <a:picLocks noChangeAspect="1" noGrp="1"/>
          </p:cNvPicPr>
          <p:nvPr>
            <p:ph idx="18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562"/>
          <a:stretch>
            <a:fillRect/>
          </a:stretch>
        </p:blipFill>
        <p:spPr>
          <a:xfrm>
            <a:off x="6412616" y="4069452"/>
            <a:ext cx="4955126" cy="1601676"/>
          </a:xfrm>
          <a:effectLst/>
        </p:spPr>
      </p:pic>
      <p:pic>
        <p:nvPicPr>
          <p:cNvPr id="30" name="图片占位符 29"/>
          <p:cNvPicPr>
            <a:picLocks noChangeAspect="1" noGrp="1"/>
          </p:cNvPicPr>
          <p:nvPr>
            <p:ph idx="17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51513"/>
          <a:stretch>
            <a:fillRect/>
          </a:stretch>
        </p:blipFill>
        <p:spPr>
          <a:xfrm>
            <a:off x="918775" y="4054763"/>
            <a:ext cx="5172510" cy="1672005"/>
          </a:xfrm>
          <a:effectLst/>
        </p:spPr>
      </p:pic>
    </p:spTree>
    <p:custDataLst>
      <p:tags r:id="rId7"/>
    </p:custData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97FD75-4084-4DDB-9457-5FB1338DB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-88777" y="0"/>
            <a:ext cx="1228077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12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C437B38-3F84-463E-8890-CB1718D4E153}"/>
              </a:ext>
            </a:extLst>
          </p:cNvPr>
          <p:cNvGrpSpPr/>
          <p:nvPr/>
        </p:nvGrpSpPr>
        <p:grpSpPr>
          <a:xfrm>
            <a:off x="4310389" y="1277702"/>
            <a:ext cx="1275293" cy="3766359"/>
            <a:chOff x="3600176" y="1433266"/>
            <a:chExt cx="1275293" cy="3766359"/>
          </a:xfrm>
        </p:grpSpPr>
        <p:grpSp>
          <p:nvGrpSpPr>
            <p:cNvPr id="3" name="组合 4">
              <a:extLst>
                <a:ext uri="{FF2B5EF4-FFF2-40B4-BE49-F238E27FC236}">
                  <a16:creationId xmlns:a16="http://schemas.microsoft.com/office/drawing/2014/main" id="{02A09DDB-C774-4C74-9963-E65632F72FC5}"/>
                </a:ext>
              </a:extLst>
            </p:cNvPr>
            <p:cNvGrpSpPr/>
            <p:nvPr/>
          </p:nvGrpSpPr>
          <p:grpSpPr>
            <a:xfrm>
              <a:off x="4398803" y="1482832"/>
              <a:ext cx="476666" cy="3288731"/>
              <a:chOff x="1619672" y="483518"/>
              <a:chExt cx="432048" cy="2980892"/>
            </a:xfrm>
            <a:solidFill>
              <a:srgbClr val="BE3214"/>
            </a:solidFill>
          </p:grpSpPr>
          <p:cxnSp>
            <p:nvCxnSpPr>
              <p:cNvPr id="4" name="直接连接符 3">
                <a:extLst>
                  <a:ext uri="{FF2B5EF4-FFF2-40B4-BE49-F238E27FC236}">
                    <a16:creationId xmlns:a16="http://schemas.microsoft.com/office/drawing/2014/main" id="{6F9C0CE2-010E-44C6-9D57-B8B6749A07F8}"/>
                  </a:ext>
                </a:extLst>
              </p:cNvPr>
              <p:cNvCxnSpPr/>
              <p:nvPr/>
            </p:nvCxnSpPr>
            <p:spPr>
              <a:xfrm flipH="1">
                <a:off x="1619673" y="1419622"/>
                <a:ext cx="0" cy="2044788"/>
              </a:xfrm>
              <a:prstGeom prst="line">
                <a:avLst/>
              </a:prstGeom>
              <a:grpFill/>
              <a:ln>
                <a:solidFill>
                  <a:srgbClr val="796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F68743C-BCAD-49DB-A490-351963C005DA}"/>
                  </a:ext>
                </a:extLst>
              </p:cNvPr>
              <p:cNvSpPr/>
              <p:nvPr/>
            </p:nvSpPr>
            <p:spPr>
              <a:xfrm>
                <a:off x="1619672" y="483518"/>
                <a:ext cx="432048" cy="14401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EC7A3B69-852A-4C7F-9547-7F53F6210E3B}"/>
                </a:ext>
              </a:extLst>
            </p:cNvPr>
            <p:cNvSpPr txBox="1"/>
            <p:nvPr/>
          </p:nvSpPr>
          <p:spPr>
            <a:xfrm>
              <a:off x="4404036" y="1604975"/>
              <a:ext cx="457200" cy="142999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40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第四章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CA3CFD75-0CDD-4771-AF82-9B62BD9DCA60}"/>
                </a:ext>
              </a:extLst>
            </p:cNvPr>
            <p:cNvSpPr txBox="1"/>
            <p:nvPr/>
          </p:nvSpPr>
          <p:spPr>
            <a:xfrm>
              <a:off x="3600175" y="1433266"/>
              <a:ext cx="670560" cy="376635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320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玩在桂林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FF5197A-D0BC-45C4-8F88-FF4D0991CC74}"/>
              </a:ext>
            </a:extLst>
          </p:cNvPr>
          <p:cNvGrpSpPr/>
          <p:nvPr/>
        </p:nvGrpSpPr>
        <p:grpSpPr>
          <a:xfrm>
            <a:off x="5782765" y="1301849"/>
            <a:ext cx="1232915" cy="3742212"/>
            <a:chOff x="5072552" y="1457413"/>
            <a:chExt cx="1232915" cy="3742212"/>
          </a:xfrm>
        </p:grpSpPr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78B2AEFD-34B9-4411-A8D5-43C6026A4252}"/>
                </a:ext>
              </a:extLst>
            </p:cNvPr>
            <p:cNvGrpSpPr/>
            <p:nvPr/>
          </p:nvGrpSpPr>
          <p:grpSpPr>
            <a:xfrm>
              <a:off x="5828801" y="1482832"/>
              <a:ext cx="476666" cy="3288731"/>
              <a:chOff x="1619672" y="483518"/>
              <a:chExt cx="432048" cy="2980892"/>
            </a:xfrm>
            <a:solidFill>
              <a:srgbClr val="BE3214"/>
            </a:solidFill>
          </p:grpSpPr>
          <p:cxnSp>
            <p:nvCxnSpPr>
              <p:cNvPr id="7" name="直接连接符 8">
                <a:extLst>
                  <a:ext uri="{FF2B5EF4-FFF2-40B4-BE49-F238E27FC236}">
                    <a16:creationId xmlns:a16="http://schemas.microsoft.com/office/drawing/2014/main" id="{5C7B749F-EF51-445D-A806-1E150B338C74}"/>
                  </a:ext>
                </a:extLst>
              </p:cNvPr>
              <p:cNvCxnSpPr/>
              <p:nvPr/>
            </p:nvCxnSpPr>
            <p:spPr>
              <a:xfrm flipH="1">
                <a:off x="1619672" y="1419622"/>
                <a:ext cx="0" cy="2044788"/>
              </a:xfrm>
              <a:prstGeom prst="line">
                <a:avLst/>
              </a:prstGeom>
              <a:grpFill/>
              <a:ln>
                <a:solidFill>
                  <a:srgbClr val="796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291FE47-5254-4047-8DD4-5FCCE18C126A}"/>
                  </a:ext>
                </a:extLst>
              </p:cNvPr>
              <p:cNvSpPr/>
              <p:nvPr/>
            </p:nvSpPr>
            <p:spPr>
              <a:xfrm>
                <a:off x="1619672" y="483518"/>
                <a:ext cx="432048" cy="14401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5E6AFDA3-C27E-4E27-A85F-8E135FF0B8F6}"/>
                </a:ext>
              </a:extLst>
            </p:cNvPr>
            <p:cNvSpPr txBox="1"/>
            <p:nvPr/>
          </p:nvSpPr>
          <p:spPr>
            <a:xfrm>
              <a:off x="5072551" y="1457413"/>
              <a:ext cx="670560" cy="374221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320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住在桂林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69C49D-725D-4D01-8465-F81CAB0E6863}"/>
                </a:ext>
              </a:extLst>
            </p:cNvPr>
            <p:cNvSpPr txBox="1"/>
            <p:nvPr/>
          </p:nvSpPr>
          <p:spPr>
            <a:xfrm>
              <a:off x="5836692" y="1641720"/>
              <a:ext cx="457200" cy="142999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40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第三章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3992242-B9E4-41C2-BDF0-80AF689ED99B}"/>
              </a:ext>
            </a:extLst>
          </p:cNvPr>
          <p:cNvGrpSpPr/>
          <p:nvPr/>
        </p:nvGrpSpPr>
        <p:grpSpPr>
          <a:xfrm>
            <a:off x="8505406" y="1327268"/>
            <a:ext cx="1211381" cy="3742212"/>
            <a:chOff x="7795193" y="1482832"/>
            <a:chExt cx="1211381" cy="3742212"/>
          </a:xfrm>
        </p:grpSpPr>
        <p:grpSp>
          <p:nvGrpSpPr>
            <p:cNvPr id="9" name="组合 11">
              <a:extLst>
                <a:ext uri="{FF2B5EF4-FFF2-40B4-BE49-F238E27FC236}">
                  <a16:creationId xmlns:a16="http://schemas.microsoft.com/office/drawing/2014/main" id="{703311AD-5483-4E88-9BAA-BCF00873A958}"/>
                </a:ext>
              </a:extLst>
            </p:cNvPr>
            <p:cNvGrpSpPr/>
            <p:nvPr/>
          </p:nvGrpSpPr>
          <p:grpSpPr>
            <a:xfrm>
              <a:off x="8529908" y="1482832"/>
              <a:ext cx="476666" cy="3288731"/>
              <a:chOff x="1619672" y="483518"/>
              <a:chExt cx="432048" cy="2980892"/>
            </a:xfrm>
            <a:solidFill>
              <a:srgbClr val="BE3214"/>
            </a:solidFill>
          </p:grpSpPr>
          <p:cxnSp>
            <p:nvCxnSpPr>
              <p:cNvPr id="10" name="直接连接符 12">
                <a:extLst>
                  <a:ext uri="{FF2B5EF4-FFF2-40B4-BE49-F238E27FC236}">
                    <a16:creationId xmlns:a16="http://schemas.microsoft.com/office/drawing/2014/main" id="{2773527B-385D-4329-A36B-FA1CFA354213}"/>
                  </a:ext>
                </a:extLst>
              </p:cNvPr>
              <p:cNvCxnSpPr/>
              <p:nvPr/>
            </p:nvCxnSpPr>
            <p:spPr>
              <a:xfrm flipH="1">
                <a:off x="1619672" y="1419622"/>
                <a:ext cx="0" cy="2044788"/>
              </a:xfrm>
              <a:prstGeom prst="line">
                <a:avLst/>
              </a:prstGeom>
              <a:grpFill/>
              <a:ln>
                <a:solidFill>
                  <a:srgbClr val="796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7772F35-CFB0-4D84-9595-F9AD944D87A0}"/>
                  </a:ext>
                </a:extLst>
              </p:cNvPr>
              <p:cNvSpPr/>
              <p:nvPr/>
            </p:nvSpPr>
            <p:spPr>
              <a:xfrm>
                <a:off x="1619672" y="483518"/>
                <a:ext cx="432048" cy="14401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21">
              <a:extLst>
                <a:ext uri="{FF2B5EF4-FFF2-40B4-BE49-F238E27FC236}">
                  <a16:creationId xmlns:a16="http://schemas.microsoft.com/office/drawing/2014/main" id="{F4A1FFB3-AE83-4748-9B39-ED6103F8E409}"/>
                </a:ext>
              </a:extLst>
            </p:cNvPr>
            <p:cNvSpPr txBox="1"/>
            <p:nvPr/>
          </p:nvSpPr>
          <p:spPr>
            <a:xfrm>
              <a:off x="7795194" y="1482832"/>
              <a:ext cx="670560" cy="374221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320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游在桂林</a:t>
              </a: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AC466605-B1DF-479B-8E09-03E2F42FE222}"/>
                </a:ext>
              </a:extLst>
            </p:cNvPr>
            <p:cNvSpPr txBox="1"/>
            <p:nvPr/>
          </p:nvSpPr>
          <p:spPr>
            <a:xfrm>
              <a:off x="8533835" y="1623598"/>
              <a:ext cx="457200" cy="142999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40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第一章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1E3A0D7-74BA-4F9F-9BA5-8DF4D07C4DC2}"/>
              </a:ext>
            </a:extLst>
          </p:cNvPr>
          <p:cNvGrpSpPr/>
          <p:nvPr/>
        </p:nvGrpSpPr>
        <p:grpSpPr>
          <a:xfrm>
            <a:off x="7147212" y="1289775"/>
            <a:ext cx="1219021" cy="3742212"/>
            <a:chOff x="6436999" y="1445339"/>
            <a:chExt cx="1219021" cy="3742212"/>
          </a:xfrm>
        </p:grpSpPr>
        <p:grpSp>
          <p:nvGrpSpPr>
            <p:cNvPr id="12" name="组合 15">
              <a:extLst>
                <a:ext uri="{FF2B5EF4-FFF2-40B4-BE49-F238E27FC236}">
                  <a16:creationId xmlns:a16="http://schemas.microsoft.com/office/drawing/2014/main" id="{331A8AC4-2E82-442A-9F33-B354300507E9}"/>
                </a:ext>
              </a:extLst>
            </p:cNvPr>
            <p:cNvGrpSpPr/>
            <p:nvPr/>
          </p:nvGrpSpPr>
          <p:grpSpPr>
            <a:xfrm>
              <a:off x="7179354" y="1482832"/>
              <a:ext cx="476666" cy="3288731"/>
              <a:chOff x="1619672" y="483518"/>
              <a:chExt cx="432048" cy="2980892"/>
            </a:xfrm>
            <a:solidFill>
              <a:srgbClr val="BE3214"/>
            </a:solidFill>
          </p:grpSpPr>
          <p:cxnSp>
            <p:nvCxnSpPr>
              <p:cNvPr id="13" name="直接连接符 16">
                <a:extLst>
                  <a:ext uri="{FF2B5EF4-FFF2-40B4-BE49-F238E27FC236}">
                    <a16:creationId xmlns:a16="http://schemas.microsoft.com/office/drawing/2014/main" id="{620FAF85-A0AD-4653-9746-15B353828282}"/>
                  </a:ext>
                </a:extLst>
              </p:cNvPr>
              <p:cNvCxnSpPr/>
              <p:nvPr/>
            </p:nvCxnSpPr>
            <p:spPr>
              <a:xfrm flipH="1">
                <a:off x="1619672" y="1419622"/>
                <a:ext cx="0" cy="2044788"/>
              </a:xfrm>
              <a:prstGeom prst="line">
                <a:avLst/>
              </a:prstGeom>
              <a:grpFill/>
              <a:ln>
                <a:solidFill>
                  <a:srgbClr val="796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4C06B4C-A1AF-493E-BD09-F9E580706980}"/>
                  </a:ext>
                </a:extLst>
              </p:cNvPr>
              <p:cNvSpPr/>
              <p:nvPr/>
            </p:nvSpPr>
            <p:spPr>
              <a:xfrm>
                <a:off x="1619672" y="483518"/>
                <a:ext cx="432048" cy="14401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213B061B-98C9-4F25-960F-D52FC40FBCBE}"/>
                </a:ext>
              </a:extLst>
            </p:cNvPr>
            <p:cNvSpPr txBox="1"/>
            <p:nvPr/>
          </p:nvSpPr>
          <p:spPr>
            <a:xfrm>
              <a:off x="7187247" y="1641720"/>
              <a:ext cx="457200" cy="142999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40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第二章</a:t>
              </a: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9A97368B-7A72-4E2A-8578-78AC586ED181}"/>
                </a:ext>
              </a:extLst>
            </p:cNvPr>
            <p:cNvSpPr txBox="1"/>
            <p:nvPr/>
          </p:nvSpPr>
          <p:spPr>
            <a:xfrm>
              <a:off x="6437001" y="1445339"/>
              <a:ext cx="670560" cy="374221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320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吃在桂林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47ED676E-971D-4677-8477-4AADBA798633}"/>
              </a:ext>
            </a:extLst>
          </p:cNvPr>
          <p:cNvSpPr txBox="1"/>
          <p:nvPr/>
        </p:nvSpPr>
        <p:spPr>
          <a:xfrm>
            <a:off x="1219514" y="755751"/>
            <a:ext cx="1270304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6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4D74E85-03CE-409D-9710-92806110C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9565" y="341017"/>
            <a:ext cx="677108" cy="25816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7BEBEC32-9B22-44C5-80AC-E8FF8B7CC1D1}"/>
              </a:ext>
            </a:extLst>
          </p:cNvPr>
          <p:cNvSpPr txBox="1"/>
          <p:nvPr/>
        </p:nvSpPr>
        <p:spPr>
          <a:xfrm>
            <a:off x="1008390" y="974873"/>
            <a:ext cx="487680" cy="284796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pc="600" sz="20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CONTENT</a:t>
            </a:r>
          </a:p>
        </p:txBody>
      </p:sp>
    </p:spTree>
    <p:extLst>
      <p:ext uri="{BB962C8B-B14F-4D97-AF65-F5344CB8AC3E}">
        <p14:creationId val="2080944185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extBox 15"/>
          <p:cNvSpPr txBox="1"/>
          <p:nvPr/>
        </p:nvSpPr>
        <p:spPr>
          <a:xfrm>
            <a:off x="1261838" y="2861782"/>
            <a:ext cx="3681889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4173" y="4372432"/>
            <a:ext cx="3681890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用户可以在投影仪或者计算机上进行演示,双击输入替换，在此处输入您想要输入的内容，标题数字等都可以通过点击和重新输入进行更改。用户可以在投影仪或者计算机上进行演示。,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4700" y="1765685"/>
            <a:ext cx="5852166" cy="1287888"/>
          </a:xfrm>
          <a:prstGeom prst="rect">
            <a:avLst/>
          </a:prstGeom>
          <a:blipFill dpi="0" rotWithShape="1">
            <a:blip r:embed="rId3"/>
            <a:stretch>
              <a:fillRect b="-140547" t="-585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4696" y="3223090"/>
            <a:ext cx="5852166" cy="12878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4700" y="4681106"/>
            <a:ext cx="5852166" cy="1287888"/>
          </a:xfrm>
          <a:prstGeom prst="rect">
            <a:avLst/>
          </a:prstGeom>
          <a:blipFill dpi="0" rotWithShape="1">
            <a:blip r:embed="rId5"/>
            <a:stretch>
              <a:fillRect b="-143469" l="-443" r="-443" t="-385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5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ED2A861-8B5B-45E5-B204-FA3561054B30}"/>
              </a:ext>
            </a:extLst>
          </p:cNvPr>
          <p:cNvGrpSpPr/>
          <p:nvPr/>
        </p:nvGrpSpPr>
        <p:grpSpPr>
          <a:xfrm flipH="1">
            <a:off x="2701391" y="1641290"/>
            <a:ext cx="2370279" cy="1156267"/>
            <a:chOff x="572546" y="4182524"/>
            <a:chExt cx="2370279" cy="115626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10394DA-3DFF-4298-A676-2094F8EA06C6}"/>
                </a:ext>
              </a:extLst>
            </p:cNvPr>
            <p:cNvGrpSpPr/>
            <p:nvPr/>
          </p:nvGrpSpPr>
          <p:grpSpPr>
            <a:xfrm>
              <a:off x="1361219" y="4852134"/>
              <a:ext cx="1440912" cy="470917"/>
              <a:chOff x="13322574" y="6585567"/>
              <a:chExt cx="2881823" cy="941834"/>
            </a:xfrm>
          </p:grpSpPr>
          <p:sp>
            <p:nvSpPr>
              <p:cNvPr id="27" name="Shape 247">
                <a:extLst>
                  <a:ext uri="{FF2B5EF4-FFF2-40B4-BE49-F238E27FC236}">
                    <a16:creationId xmlns:a16="http://schemas.microsoft.com/office/drawing/2014/main" id="{39AF8421-ACED-4CC6-8A80-83C35D0219A1}"/>
                  </a:ext>
                </a:extLst>
              </p:cNvPr>
              <p:cNvSpPr/>
              <p:nvPr/>
            </p:nvSpPr>
            <p:spPr>
              <a:xfrm>
                <a:off x="13441394" y="6585567"/>
                <a:ext cx="2763003" cy="110134"/>
              </a:xfrm>
              <a:prstGeom prst="rect">
                <a:avLst/>
              </a:prstGeom>
              <a:solidFill>
                <a:srgbClr val="796966"/>
              </a:solidFill>
              <a:ln w="12700">
                <a:miter lim="400000"/>
              </a:ln>
            </p:spPr>
            <p:txBody>
              <a:bodyPr anchor="ctr" bIns="25400" lIns="25400" rIns="25400" tIns="25400"/>
              <a:lstStyle/>
              <a:p>
                <a:pPr>
                  <a:defRPr sz="8000">
                    <a:solidFill>
                      <a:srgbClr val="FFFFFF"/>
                    </a:solidFill>
                  </a:defRPr>
                </a:pPr>
                <a:endParaRPr sz="4000">
                  <a:solidFill>
                    <a:srgbClr val="7969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3D3BD09-69E2-45FB-938A-B3E80432798E}"/>
                  </a:ext>
                </a:extLst>
              </p:cNvPr>
              <p:cNvSpPr/>
              <p:nvPr/>
            </p:nvSpPr>
            <p:spPr>
              <a:xfrm>
                <a:off x="13204465" y="6727182"/>
                <a:ext cx="1629806" cy="792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altLang="zh-CN" i="1" lang="en-US" sz="2000">
                    <a:solidFill>
                      <a:srgbClr val="796966"/>
                    </a:solidFill>
                    <a:cs typeface="+mn-ea"/>
                    <a:sym typeface="+mn-lt"/>
                  </a:rPr>
                  <a:t>PLAY</a:t>
                </a: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129FA6F-BBB5-420E-A508-D429BD2F00E3}"/>
                </a:ext>
              </a:extLst>
            </p:cNvPr>
            <p:cNvSpPr/>
            <p:nvPr/>
          </p:nvSpPr>
          <p:spPr>
            <a:xfrm>
              <a:off x="1219276" y="4182525"/>
              <a:ext cx="1706880" cy="777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3000">
                  <a:solidFill>
                    <a:srgbClr val="796966"/>
                  </a:solidFill>
                  <a:cs typeface="+mn-ea"/>
                  <a:sym typeface="+mn-lt"/>
                </a:rPr>
                <a:t>玩在桂林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6265429-434C-4B33-9785-AD2959C3B7D6}"/>
                </a:ext>
              </a:extLst>
            </p:cNvPr>
            <p:cNvGrpSpPr/>
            <p:nvPr/>
          </p:nvGrpSpPr>
          <p:grpSpPr>
            <a:xfrm>
              <a:off x="572546" y="4385269"/>
              <a:ext cx="953522" cy="953522"/>
              <a:chOff x="667733" y="4241800"/>
              <a:chExt cx="953522" cy="953522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1BC1B254-AAB9-424B-A041-43D5FF4AA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B881528-0479-46D3-89DA-29675B265960}"/>
                  </a:ext>
                </a:extLst>
              </p:cNvPr>
              <p:cNvSpPr txBox="1"/>
              <p:nvPr/>
            </p:nvSpPr>
            <p:spPr>
              <a:xfrm>
                <a:off x="806707" y="4363774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</p:grpSp>
    </p:spTree>
    <p:extLst>
      <p:ext uri="{BB962C8B-B14F-4D97-AF65-F5344CB8AC3E}">
        <p14:creationId val="3041809194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4FB0F6CE-8D5C-47BE-BAE7-0EAA9ADEE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109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9B00E8F-BD5D-494A-9D69-241F7A6E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1020" y="0"/>
            <a:ext cx="12263020" cy="685799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-88777" y="0"/>
            <a:ext cx="1228077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12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14477C1-4573-4CD3-9240-5914895FA006}"/>
              </a:ext>
            </a:extLst>
          </p:cNvPr>
          <p:cNvGrpSpPr/>
          <p:nvPr/>
        </p:nvGrpSpPr>
        <p:grpSpPr>
          <a:xfrm>
            <a:off x="3062639" y="301519"/>
            <a:ext cx="4983200" cy="5730702"/>
            <a:chOff x="3062639" y="301519"/>
            <a:chExt cx="4983200" cy="5730702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B1968DD-84A7-4352-9673-C1393C6B3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62639" y="434341"/>
              <a:ext cx="4983200" cy="5557520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A4A1F6B-9A19-47A1-9ACA-06A7F97E7F19}"/>
                </a:ext>
              </a:extLst>
            </p:cNvPr>
            <p:cNvSpPr txBox="1"/>
            <p:nvPr/>
          </p:nvSpPr>
          <p:spPr>
            <a:xfrm>
              <a:off x="5686387" y="301519"/>
              <a:ext cx="1643380" cy="1844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1500">
                  <a:solidFill>
                    <a:schemeClr val="accent2">
                      <a:lumMod val="50000"/>
                    </a:schemeClr>
                  </a:solidFill>
                  <a:latin charset="-122" panose="02020400000000000000" pitchFamily="18" typeface="思源宋体 CN"/>
                  <a:ea charset="-122" panose="02020400000000000000" pitchFamily="18" typeface="思源宋体 CN"/>
                  <a:cs typeface="+mn-ea"/>
                  <a:sym typeface="+mn-lt"/>
                </a:rPr>
                <a:t>山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F79C7E1-1F95-4276-8D9D-E0DD05409284}"/>
                </a:ext>
              </a:extLst>
            </p:cNvPr>
            <p:cNvSpPr txBox="1"/>
            <p:nvPr/>
          </p:nvSpPr>
          <p:spPr>
            <a:xfrm>
              <a:off x="5886481" y="1816224"/>
              <a:ext cx="1643380" cy="1844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1500">
                  <a:solidFill>
                    <a:schemeClr val="accent2">
                      <a:lumMod val="50000"/>
                    </a:schemeClr>
                  </a:solidFill>
                  <a:latin charset="-122" panose="02020400000000000000" pitchFamily="18" typeface="思源宋体 CN"/>
                  <a:ea charset="-122" panose="02020400000000000000" pitchFamily="18" typeface="思源宋体 CN"/>
                  <a:cs typeface="+mn-ea"/>
                  <a:sym typeface="+mn-lt"/>
                </a:rPr>
                <a:t>水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F42456A-69AB-430C-A513-8786E381177E}"/>
                </a:ext>
              </a:extLst>
            </p:cNvPr>
            <p:cNvSpPr txBox="1"/>
            <p:nvPr/>
          </p:nvSpPr>
          <p:spPr>
            <a:xfrm>
              <a:off x="4561607" y="1493925"/>
              <a:ext cx="1643380" cy="1844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1500">
                  <a:solidFill>
                    <a:schemeClr val="accent2">
                      <a:lumMod val="50000"/>
                    </a:schemeClr>
                  </a:solidFill>
                  <a:latin charset="-122" panose="02020400000000000000" pitchFamily="18" typeface="思源宋体 CN"/>
                  <a:ea charset="-122" panose="02020400000000000000" pitchFamily="18" typeface="思源宋体 CN"/>
                  <a:cs typeface="+mn-ea"/>
                  <a:sym typeface="+mn-lt"/>
                </a:rPr>
                <a:t>桂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57C7561-C9AF-43AE-AFEA-F62F1A36BFE9}"/>
                </a:ext>
              </a:extLst>
            </p:cNvPr>
            <p:cNvSpPr txBox="1"/>
            <p:nvPr/>
          </p:nvSpPr>
          <p:spPr>
            <a:xfrm>
              <a:off x="4763418" y="3291087"/>
              <a:ext cx="1643380" cy="1844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1500">
                  <a:solidFill>
                    <a:schemeClr val="accent2">
                      <a:lumMod val="50000"/>
                    </a:schemeClr>
                  </a:solidFill>
                  <a:latin charset="-122" panose="02020400000000000000" pitchFamily="18" typeface="思源宋体 CN"/>
                  <a:ea charset="-122" panose="02020400000000000000" pitchFamily="18" typeface="思源宋体 CN"/>
                  <a:cs typeface="+mn-ea"/>
                  <a:sym typeface="+mn-lt"/>
                </a:rPr>
                <a:t>林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30BFC6D-8A07-4F0E-897D-67FC80AA83B0}"/>
                </a:ext>
              </a:extLst>
            </p:cNvPr>
            <p:cNvSpPr txBox="1"/>
            <p:nvPr/>
          </p:nvSpPr>
          <p:spPr>
            <a:xfrm>
              <a:off x="4284064" y="2506886"/>
              <a:ext cx="286958" cy="2286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旅行策划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18C0AA3-8855-45FB-9C3B-89ACB69FFB74}"/>
                </a:ext>
              </a:extLst>
            </p:cNvPr>
            <p:cNvSpPr/>
            <p:nvPr/>
          </p:nvSpPr>
          <p:spPr>
            <a:xfrm>
              <a:off x="4179594" y="1155700"/>
              <a:ext cx="548640" cy="133068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altLang="en-US" b="0" i="0" lang="zh-CN" sz="1200">
                  <a:solidFill>
                    <a:schemeClr val="accent2">
                      <a:lumMod val="50000"/>
                    </a:schemeClr>
                  </a:solidFill>
                  <a:effectLst/>
                  <a:cs typeface="+mn-ea"/>
                  <a:sym typeface="+mn-lt"/>
                </a:rPr>
                <a:t>桂林山水甲天下,阳朔山水甲桂林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33FCF65A-0038-4419-9079-F7118796BA4F}"/>
                </a:ext>
              </a:extLst>
            </p:cNvPr>
            <p:cNvGrpSpPr/>
            <p:nvPr/>
          </p:nvGrpSpPr>
          <p:grpSpPr>
            <a:xfrm>
              <a:off x="6340065" y="3511607"/>
              <a:ext cx="1011111" cy="2520614"/>
              <a:chOff x="5949479" y="3352503"/>
              <a:chExt cx="1011111" cy="2520614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2DE7864-0D73-409C-84CE-DBF23BA4B0A7}"/>
                  </a:ext>
                </a:extLst>
              </p:cNvPr>
              <p:cNvSpPr/>
              <p:nvPr/>
            </p:nvSpPr>
            <p:spPr>
              <a:xfrm>
                <a:off x="6406592" y="3390564"/>
                <a:ext cx="548640" cy="2482553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accent2">
                        <a:lumMod val="50000"/>
                      </a:schemeClr>
                    </a:solidFill>
                    <a:cs typeface="+mn-ea"/>
                    <a:sym typeface="+mn-lt"/>
                  </a:rPr>
                  <a:t>未暇骖鸾信不诬，玉簪罗带路纡萦。</a:t>
                </a:r>
              </a:p>
              <a:p>
                <a:r>
                  <a:rPr altLang="en-US" lang="zh-CN" sz="1200">
                    <a:solidFill>
                      <a:schemeClr val="accent2">
                        <a:lumMod val="50000"/>
                      </a:schemeClr>
                    </a:solidFill>
                    <a:cs typeface="+mn-ea"/>
                    <a:sym typeface="+mn-lt"/>
                  </a:rPr>
                  <a:t>桂林山水甲天下，绝妙漓江秋泛图。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2FDDCB9-2EF7-4431-B83D-13A05F5EDB94}"/>
                  </a:ext>
                </a:extLst>
              </p:cNvPr>
              <p:cNvSpPr txBox="1"/>
              <p:nvPr/>
            </p:nvSpPr>
            <p:spPr>
              <a:xfrm>
                <a:off x="5954242" y="3352504"/>
                <a:ext cx="487680" cy="2482553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r"/>
                <a:r>
                  <a:rPr altLang="zh-CN" lang="en-US" sz="1000">
                    <a:solidFill>
                      <a:schemeClr val="accent2">
                        <a:lumMod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FC0919A0-0B79-4E48-9372-C472000D27BC}"/>
                  </a:ext>
                </a:extLst>
              </p:cNvPr>
              <p:cNvCxnSpPr/>
              <p:nvPr/>
            </p:nvCxnSpPr>
            <p:spPr>
              <a:xfrm flipH="1">
                <a:off x="6406592" y="3390566"/>
                <a:ext cx="0" cy="2410795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910749423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217554525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E8D57B-B340-49FA-84F5-66872DE9D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88777" y="0"/>
            <a:ext cx="1228077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12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00A5AADF-4D62-4D45-9546-B1190105FC3B}"/>
              </a:ext>
            </a:extLst>
          </p:cNvPr>
          <p:cNvSpPr txBox="1"/>
          <p:nvPr/>
        </p:nvSpPr>
        <p:spPr>
          <a:xfrm>
            <a:off x="6996772" y="794402"/>
            <a:ext cx="1188720" cy="101988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66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09136B05-8732-43B6-8442-4306FA236B62}"/>
              </a:ext>
            </a:extLst>
          </p:cNvPr>
          <p:cNvSpPr txBox="1"/>
          <p:nvPr/>
        </p:nvSpPr>
        <p:spPr>
          <a:xfrm>
            <a:off x="7089103" y="2729758"/>
            <a:ext cx="1005840" cy="37422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300" sz="54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游在桂林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745C4B-973C-4ABB-A607-44BC88F74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58382" y="2186457"/>
            <a:ext cx="677108" cy="258162"/>
          </a:xfrm>
          <a:prstGeom prst="rect">
            <a:avLst/>
          </a:prstGeom>
        </p:spPr>
      </p:pic>
    </p:spTree>
    <p:extLst>
      <p:ext uri="{BB962C8B-B14F-4D97-AF65-F5344CB8AC3E}">
        <p14:creationId val="2759717261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57CB0C-42C9-40D1-BC6A-3805B9D8F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763183"/>
            <a:ext cx="5936343" cy="33598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6B599DC-43F6-431B-99C5-998AE819CE85}"/>
              </a:ext>
            </a:extLst>
          </p:cNvPr>
          <p:cNvSpPr/>
          <p:nvPr/>
        </p:nvSpPr>
        <p:spPr>
          <a:xfrm>
            <a:off x="5134265" y="2826385"/>
            <a:ext cx="6096000" cy="25298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altLang="en-US" lang="zh-CN" sz="1600">
                <a:solidFill>
                  <a:srgbClr val="796966"/>
                </a:solidFill>
                <a:cs typeface="+mn-ea"/>
                <a:sym typeface="+mn-lt"/>
              </a:rPr>
              <a:t>桂林，简称桂，别称八桂、桂州，是世界著名的风景游览城市、万年智慧圣地 ，是国务院批复确定的中国对外开放国际旅游城市、全国旅游创新发展先行区和综合交通枢纽 ；全市下辖17个区（市）县和高新区、总面积2.78万平方公里，常住人口530余万。 </a:t>
            </a:r>
          </a:p>
          <a:p>
            <a:pPr algn="r"/>
            <a:endParaRPr altLang="en-US" lang="zh-CN" sz="1600">
              <a:solidFill>
                <a:srgbClr val="796966"/>
              </a:solidFill>
              <a:cs typeface="+mn-ea"/>
              <a:sym typeface="+mn-lt"/>
            </a:endParaRPr>
          </a:p>
          <a:p>
            <a:pPr algn="r"/>
            <a:r>
              <a:rPr altLang="en-US" lang="zh-CN" sz="1600">
                <a:solidFill>
                  <a:srgbClr val="796966"/>
                </a:solidFill>
                <a:cs typeface="+mn-ea"/>
                <a:sym typeface="+mn-lt"/>
              </a:rPr>
              <a:t>桂林是国家重要的旅游中心，自古以来就有“山水甲天下”的美誉，是世界旅游组织推荐中国最佳旅游城市之一;《福布斯》、美国CNN网评漓江是全球最美国家公园及河流、2017年桂林入境旅游目的地全国第四，仅次于京沪镐。至今，桂林接待过国外元首与政要近200位。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174211-8E41-4EE2-9529-666BCE1324F9}"/>
              </a:ext>
            </a:extLst>
          </p:cNvPr>
          <p:cNvSpPr/>
          <p:nvPr/>
        </p:nvSpPr>
        <p:spPr>
          <a:xfrm>
            <a:off x="5007265" y="1630675"/>
            <a:ext cx="6096000" cy="13106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altLang="en-US" lang="zh-CN" sz="4000">
                <a:solidFill>
                  <a:srgbClr val="796966"/>
                </a:solidFill>
                <a:cs typeface="+mn-ea"/>
                <a:sym typeface="+mn-lt"/>
              </a:rPr>
              <a:t>桂林 </a:t>
            </a:r>
          </a:p>
          <a:p>
            <a:pPr algn="r"/>
            <a:r>
              <a:rPr altLang="en-US" lang="zh-CN" sz="4000">
                <a:solidFill>
                  <a:srgbClr val="796966"/>
                </a:solidFill>
                <a:cs typeface="+mn-ea"/>
                <a:sym typeface="+mn-lt"/>
              </a:rPr>
              <a:t>（广西壮族自治区下辖市）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7614FC6-1355-4E8D-B5E9-1C7E88384F7F}"/>
              </a:ext>
            </a:extLst>
          </p:cNvPr>
          <p:cNvGrpSpPr/>
          <p:nvPr/>
        </p:nvGrpSpPr>
        <p:grpSpPr>
          <a:xfrm>
            <a:off x="10881997" y="1646356"/>
            <a:ext cx="953522" cy="953522"/>
            <a:chOff x="667733" y="4241800"/>
            <a:chExt cx="953522" cy="95352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01BEFDA-9226-4341-80D6-F940AFD5E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7733" y="4241800"/>
              <a:ext cx="953522" cy="953522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9553893-A4F6-4994-A4A4-60AE269E99B7}"/>
                </a:ext>
              </a:extLst>
            </p:cNvPr>
            <p:cNvSpPr txBox="1"/>
            <p:nvPr/>
          </p:nvSpPr>
          <p:spPr>
            <a:xfrm>
              <a:off x="939801" y="4356100"/>
              <a:ext cx="52070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桂林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07868" y="213064"/>
            <a:ext cx="29917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FFFFF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161499096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B14F507-FA11-4767-89F9-E389622E6128}"/>
              </a:ext>
            </a:extLst>
          </p:cNvPr>
          <p:cNvSpPr txBox="1"/>
          <p:nvPr/>
        </p:nvSpPr>
        <p:spPr>
          <a:xfrm>
            <a:off x="9157963" y="631824"/>
            <a:ext cx="1097280" cy="39020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lvl="0"/>
            <a:r>
              <a:rPr altLang="en-US" lang="zh-CN" sz="6000">
                <a:solidFill>
                  <a:srgbClr val="796966"/>
                </a:solidFill>
                <a:cs typeface="+mn-ea"/>
                <a:sym typeface="+mn-lt"/>
              </a:rPr>
              <a:t>桂林风景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828B5D4-DA26-467C-8544-35A692311254}"/>
              </a:ext>
            </a:extLst>
          </p:cNvPr>
          <p:cNvSpPr txBox="1"/>
          <p:nvPr/>
        </p:nvSpPr>
        <p:spPr>
          <a:xfrm>
            <a:off x="10355359" y="962025"/>
            <a:ext cx="1417320" cy="454956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796966"/>
                </a:solidFill>
                <a:cs typeface="+mn-ea"/>
                <a:sym typeface="+mn-lt"/>
              </a:rPr>
              <a:t>请输入内容，要与标题相符，并且配合图片，选择合适的字体请输入内容，要与标题相符，并且配合图片，选择合适的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C8B6CD3-36A5-44DE-BA14-9AF612CCEDCA}"/>
              </a:ext>
            </a:extLst>
          </p:cNvPr>
          <p:cNvGrpSpPr/>
          <p:nvPr/>
        </p:nvGrpSpPr>
        <p:grpSpPr>
          <a:xfrm>
            <a:off x="9229842" y="4241800"/>
            <a:ext cx="953522" cy="953522"/>
            <a:chOff x="667733" y="4241800"/>
            <a:chExt cx="953522" cy="95352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7C09B1B-A6C3-45B1-BA07-EF3A6ADDD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7733" y="4241800"/>
              <a:ext cx="953522" cy="953522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CDD662B-B2B7-44EB-9A5A-F65CD29E74FB}"/>
                </a:ext>
              </a:extLst>
            </p:cNvPr>
            <p:cNvSpPr txBox="1"/>
            <p:nvPr/>
          </p:nvSpPr>
          <p:spPr>
            <a:xfrm>
              <a:off x="939801" y="4356100"/>
              <a:ext cx="52070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桂林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0D1D54EB-48AE-4F85-94B9-6C5FD59B07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6554" y="1241585"/>
            <a:ext cx="2344441" cy="4454732"/>
          </a:xfrm>
          <a:prstGeom prst="rect">
            <a:avLst/>
          </a:prstGeom>
          <a:ln w="38100">
            <a:solidFill>
              <a:srgbClr val="796966"/>
            </a:solidFill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10D7B9-42B4-4325-BC7B-8CC17913F7A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7191" y="1241585"/>
            <a:ext cx="3103418" cy="4454732"/>
          </a:xfrm>
          <a:prstGeom prst="rect">
            <a:avLst/>
          </a:prstGeom>
          <a:ln w="38100">
            <a:solidFill>
              <a:srgbClr val="796966"/>
            </a:solidFill>
          </a:ln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A15FAE8-0A2C-4DE8-94E6-98EFE539B48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35592" y="1241585"/>
            <a:ext cx="2373138" cy="4454732"/>
          </a:xfrm>
          <a:prstGeom prst="rect">
            <a:avLst/>
          </a:prstGeom>
          <a:ln w="38100">
            <a:solidFill>
              <a:srgbClr val="796966"/>
            </a:solidFill>
          </a:ln>
        </p:spPr>
      </p:pic>
    </p:spTree>
    <p:extLst>
      <p:ext uri="{BB962C8B-B14F-4D97-AF65-F5344CB8AC3E}">
        <p14:creationId val="2396896800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16A5D5-0C72-4FBD-BC09-5C32019716D1}"/>
              </a:ext>
            </a:extLst>
          </p:cNvPr>
          <p:cNvSpPr/>
          <p:nvPr/>
        </p:nvSpPr>
        <p:spPr>
          <a:xfrm>
            <a:off x="-48904" y="1058"/>
            <a:ext cx="12289807" cy="3427942"/>
          </a:xfrm>
          <a:prstGeom prst="rect">
            <a:avLst/>
          </a:prstGeom>
          <a:blipFill>
            <a:blip r:embed="rId3"/>
            <a:stretch>
              <a:fillRect b="-93826" l="520" r="-520" t="-28396"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799">
              <a:cs typeface="+mn-ea"/>
              <a:sym typeface="+mn-lt"/>
            </a:endParaRPr>
          </a:p>
        </p:txBody>
      </p:sp>
      <p:sp>
        <p:nvSpPr>
          <p:cNvPr id="4" name="文本框 14">
            <a:extLst>
              <a:ext uri="{FF2B5EF4-FFF2-40B4-BE49-F238E27FC236}">
                <a16:creationId xmlns:a16="http://schemas.microsoft.com/office/drawing/2014/main" id="{896F2840-6A34-4687-BB60-7728564D1688}"/>
              </a:ext>
            </a:extLst>
          </p:cNvPr>
          <p:cNvSpPr txBox="1"/>
          <p:nvPr/>
        </p:nvSpPr>
        <p:spPr>
          <a:xfrm>
            <a:off x="5369350" y="4632936"/>
            <a:ext cx="5627190" cy="17333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象鼻山原名漓山，位于广西区桂林市内桃花江与漓江汇流处，山因酷似一只站在江边伸鼻豪饮漓江甘泉的巨象而得名，被人们称为桂林山水的象征。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45E81B-2106-40ED-9C2E-1A345794B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1954" y="2546890"/>
            <a:ext cx="4251845" cy="2391662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10000"/>
              </a:prstClr>
            </a:outerShdw>
          </a:effec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DA1730-F6B9-4197-A109-B65408576DFE}"/>
              </a:ext>
            </a:extLst>
          </p:cNvPr>
          <p:cNvGrpSpPr/>
          <p:nvPr/>
        </p:nvGrpSpPr>
        <p:grpSpPr>
          <a:xfrm>
            <a:off x="4753799" y="3505757"/>
            <a:ext cx="6145733" cy="1001972"/>
            <a:chOff x="69945" y="3875212"/>
            <a:chExt cx="6145733" cy="100197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9D2B3C2-2AEB-4FF2-BAB8-0D46E0B6847C}"/>
                </a:ext>
              </a:extLst>
            </p:cNvPr>
            <p:cNvGrpSpPr/>
            <p:nvPr/>
          </p:nvGrpSpPr>
          <p:grpSpPr>
            <a:xfrm>
              <a:off x="685496" y="3875212"/>
              <a:ext cx="5530182" cy="879235"/>
              <a:chOff x="3236921" y="2815978"/>
              <a:chExt cx="4148917" cy="659630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D71432-5ABD-450A-8808-98732AED33FB}"/>
                  </a:ext>
                </a:extLst>
              </p:cNvPr>
              <p:cNvSpPr txBox="1"/>
              <p:nvPr/>
            </p:nvSpPr>
            <p:spPr>
              <a:xfrm>
                <a:off x="3236921" y="2815978"/>
                <a:ext cx="4148917" cy="57156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4399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桂林象鼻山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A6886B-7DB5-4936-8FB2-551F051C9EDB}"/>
                  </a:ext>
                </a:extLst>
              </p:cNvPr>
              <p:cNvSpPr/>
              <p:nvPr/>
            </p:nvSpPr>
            <p:spPr>
              <a:xfrm>
                <a:off x="3326084" y="3393141"/>
                <a:ext cx="2571751" cy="82467"/>
              </a:xfrm>
              <a:prstGeom prst="rect">
                <a:avLst/>
              </a:prstGeom>
              <a:solidFill>
                <a:srgbClr val="796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48AFE31-77C3-4283-890E-2DC033999690}"/>
                </a:ext>
              </a:extLst>
            </p:cNvPr>
            <p:cNvGrpSpPr/>
            <p:nvPr/>
          </p:nvGrpSpPr>
          <p:grpSpPr>
            <a:xfrm>
              <a:off x="69945" y="3923662"/>
              <a:ext cx="953522" cy="953522"/>
              <a:chOff x="667733" y="4241800"/>
              <a:chExt cx="953522" cy="953522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33489EEC-D607-42C7-8C71-3F9E251A9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3D64D9-4242-4156-BB9D-F9EA76CE9B8D}"/>
                  </a:ext>
                </a:extLst>
              </p:cNvPr>
              <p:cNvSpPr txBox="1"/>
              <p:nvPr/>
            </p:nvSpPr>
            <p:spPr>
              <a:xfrm>
                <a:off x="939800" y="4356100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</p:grpSp>
    </p:spTree>
    <p:extLst>
      <p:ext uri="{BB962C8B-B14F-4D97-AF65-F5344CB8AC3E}">
        <p14:creationId val="3525166145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2703703-0EE8-4DA3-B04F-924AC3FDC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40744" y="1592811"/>
            <a:ext cx="7333192" cy="412492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763B898-A298-4EF3-B6AA-B7A27DED40EF}"/>
              </a:ext>
            </a:extLst>
          </p:cNvPr>
          <p:cNvSpPr/>
          <p:nvPr/>
        </p:nvSpPr>
        <p:spPr>
          <a:xfrm>
            <a:off x="476695" y="1868615"/>
            <a:ext cx="6904129" cy="35733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8B513A-ABCB-4EF1-86A5-FF467B350202}"/>
              </a:ext>
            </a:extLst>
          </p:cNvPr>
          <p:cNvSpPr txBox="1"/>
          <p:nvPr/>
        </p:nvSpPr>
        <p:spPr>
          <a:xfrm>
            <a:off x="347308" y="691588"/>
            <a:ext cx="2249025" cy="7008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3999">
                <a:solidFill>
                  <a:srgbClr val="796966"/>
                </a:solidFill>
                <a:cs typeface="+mn-ea"/>
                <a:sym typeface="+mn-lt"/>
              </a:rPr>
              <a:t>桂林风景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7E0418-FE51-4C17-A979-070E44EC84E9}"/>
              </a:ext>
            </a:extLst>
          </p:cNvPr>
          <p:cNvSpPr txBox="1"/>
          <p:nvPr/>
        </p:nvSpPr>
        <p:spPr>
          <a:xfrm>
            <a:off x="834089" y="2785224"/>
            <a:ext cx="6269959" cy="7132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70000"/>
              </a:lnSpc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E5D20F-B3AA-43D8-AC75-4762B8A33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03211" y="3976404"/>
            <a:ext cx="1555903" cy="9529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A13D7A-733A-4649-BE1E-56AEFA8F5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1118" y="4015301"/>
            <a:ext cx="1555903" cy="8751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223D87-F949-4B31-B1AC-C4D141A28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05352" y="4015099"/>
            <a:ext cx="1555903" cy="8756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795EF28-8867-479F-A4C8-E7FD86972CD6}"/>
              </a:ext>
            </a:extLst>
          </p:cNvPr>
          <p:cNvSpPr/>
          <p:nvPr/>
        </p:nvSpPr>
        <p:spPr>
          <a:xfrm>
            <a:off x="476695" y="1417396"/>
            <a:ext cx="3168768" cy="135264"/>
          </a:xfrm>
          <a:prstGeom prst="rect">
            <a:avLst/>
          </a:prstGeom>
          <a:solidFill>
            <a:srgbClr val="796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3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1E05CAC-D4D4-45C6-8AA0-95CB94CAF64F}"/>
              </a:ext>
            </a:extLst>
          </p:cNvPr>
          <p:cNvGrpSpPr/>
          <p:nvPr/>
        </p:nvGrpSpPr>
        <p:grpSpPr>
          <a:xfrm>
            <a:off x="3524161" y="744928"/>
            <a:ext cx="953522" cy="953522"/>
            <a:chOff x="667733" y="4241800"/>
            <a:chExt cx="953522" cy="95352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6AC88BF-8C2F-4B43-AFD6-57B5F731C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7733" y="4241800"/>
              <a:ext cx="953522" cy="95352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C61EB1D-B57E-4843-954A-F79E066BF44C}"/>
                </a:ext>
              </a:extLst>
            </p:cNvPr>
            <p:cNvSpPr txBox="1"/>
            <p:nvPr/>
          </p:nvSpPr>
          <p:spPr>
            <a:xfrm>
              <a:off x="939800" y="4356100"/>
              <a:ext cx="52070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桂林</a:t>
              </a:r>
            </a:p>
          </p:txBody>
        </p:sp>
      </p:grpSp>
    </p:spTree>
    <p:extLst>
      <p:ext uri="{BB962C8B-B14F-4D97-AF65-F5344CB8AC3E}">
        <p14:creationId val="2850928406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2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4"/>
      <p:bldP grpId="0" spid="5"/>
      <p:bldP grpId="1" spid="6"/>
      <p:bldP grpId="0" spid="1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E8D57B-B340-49FA-84F5-66872DE9D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88777" y="0"/>
            <a:ext cx="1228077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12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00A5AADF-4D62-4D45-9546-B1190105FC3B}"/>
              </a:ext>
            </a:extLst>
          </p:cNvPr>
          <p:cNvSpPr txBox="1"/>
          <p:nvPr/>
        </p:nvSpPr>
        <p:spPr>
          <a:xfrm>
            <a:off x="6865941" y="1024325"/>
            <a:ext cx="1188720" cy="101988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66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09136B05-8732-43B6-8442-4306FA236B62}"/>
              </a:ext>
            </a:extLst>
          </p:cNvPr>
          <p:cNvSpPr txBox="1"/>
          <p:nvPr/>
        </p:nvSpPr>
        <p:spPr>
          <a:xfrm>
            <a:off x="6958271" y="2959681"/>
            <a:ext cx="1005840" cy="37422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300" sz="54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吃在桂林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745C4B-973C-4ABB-A607-44BC88F74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27549" y="2416380"/>
            <a:ext cx="677108" cy="258162"/>
          </a:xfrm>
          <a:prstGeom prst="rect">
            <a:avLst/>
          </a:prstGeom>
        </p:spPr>
      </p:pic>
    </p:spTree>
    <p:extLst>
      <p:ext uri="{BB962C8B-B14F-4D97-AF65-F5344CB8AC3E}">
        <p14:creationId val="2324688662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D027FC2-48B8-48FB-922D-B4BDE397D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8979" y="427843"/>
            <a:ext cx="5376333" cy="40322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1EBD2FD-11FA-4FC8-B506-14AF9C69D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2415"/>
          <a:stretch>
            <a:fillRect/>
          </a:stretch>
        </p:blipFill>
        <p:spPr>
          <a:xfrm>
            <a:off x="6953250" y="2501042"/>
            <a:ext cx="4322092" cy="1886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703A25-42BA-468A-A2BD-15F21DEA4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26648"/>
          <a:stretch>
            <a:fillRect/>
          </a:stretch>
        </p:blipFill>
        <p:spPr>
          <a:xfrm>
            <a:off x="6953250" y="327041"/>
            <a:ext cx="4323312" cy="210589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506CCC6-2BDA-43BA-85D0-767D80E13D78}"/>
              </a:ext>
            </a:extLst>
          </p:cNvPr>
          <p:cNvSpPr txBox="1"/>
          <p:nvPr/>
        </p:nvSpPr>
        <p:spPr>
          <a:xfrm>
            <a:off x="918029" y="5304658"/>
            <a:ext cx="10350046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796966"/>
                </a:solidFill>
                <a:cs typeface="+mn-ea"/>
                <a:sym typeface="+mn-lt"/>
              </a:rPr>
              <a:t>螺蛳粉之所以叫做“螺蛳粉”，是因为它的汤是用螺蛳熬成的缘故。外地人可能不习惯螺蛳粉汤辣和腥的味道，而这恰恰是螺蛳粉最大的特色。精心熬制的螺蛳汤具有清而不淡、麻而不燥、辣而不火、香而不腻的独特风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68598D-52E9-4C05-98A8-E25AAEB1B763}"/>
              </a:ext>
            </a:extLst>
          </p:cNvPr>
          <p:cNvGrpSpPr/>
          <p:nvPr/>
        </p:nvGrpSpPr>
        <p:grpSpPr>
          <a:xfrm>
            <a:off x="696912" y="4556249"/>
            <a:ext cx="2920017" cy="953522"/>
            <a:chOff x="696912" y="4556249"/>
            <a:chExt cx="2920017" cy="953522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D77E4CB-753B-4012-9AD9-283CBB991CF5}"/>
                </a:ext>
              </a:extLst>
            </p:cNvPr>
            <p:cNvSpPr txBox="1"/>
            <p:nvPr/>
          </p:nvSpPr>
          <p:spPr>
            <a:xfrm>
              <a:off x="1489679" y="4652984"/>
              <a:ext cx="212725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rgbClr val="796966"/>
                  </a:solidFill>
                  <a:cs typeface="+mn-ea"/>
                  <a:sym typeface="+mn-lt"/>
                </a:rPr>
                <a:t>螺蛳粉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EC8F269-D8E4-4721-8F8E-F20996AC9196}"/>
                </a:ext>
              </a:extLst>
            </p:cNvPr>
            <p:cNvGrpSpPr/>
            <p:nvPr/>
          </p:nvGrpSpPr>
          <p:grpSpPr>
            <a:xfrm>
              <a:off x="696912" y="4556249"/>
              <a:ext cx="953522" cy="953522"/>
              <a:chOff x="667733" y="4241800"/>
              <a:chExt cx="953522" cy="953522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98C6291F-75ED-4370-B545-CB69AB0AE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7733" y="4241800"/>
                <a:ext cx="953522" cy="953522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C2F8D4D-CB45-4921-B58F-55B98D89276C}"/>
                  </a:ext>
                </a:extLst>
              </p:cNvPr>
              <p:cNvSpPr txBox="1"/>
              <p:nvPr/>
            </p:nvSpPr>
            <p:spPr>
              <a:xfrm>
                <a:off x="939800" y="4356100"/>
                <a:ext cx="52070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桂林</a:t>
                </a: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378A82-3594-4B5F-9158-8E66D377182D}"/>
                </a:ext>
              </a:extLst>
            </p:cNvPr>
            <p:cNvSpPr/>
            <p:nvPr/>
          </p:nvSpPr>
          <p:spPr>
            <a:xfrm>
              <a:off x="1650434" y="5256738"/>
              <a:ext cx="1063737" cy="45719"/>
            </a:xfrm>
            <a:prstGeom prst="rect">
              <a:avLst/>
            </a:prstGeom>
            <a:solidFill>
              <a:srgbClr val="79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3421138191"/>
      </p:ext>
    </p:extLst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6"/>
    </p:bldLst>
  </p:timing>
</p:sld>
</file>

<file path=ppt/tags/tag1.xml><?xml version="1.0" encoding="utf-8"?>
<p:tagLst xmlns:p="http://schemas.openxmlformats.org/presentationml/2006/main">
  <p:tag name="TIMING" val="|0.5"/>
</p:tagLst>
</file>

<file path=ppt/tags/tag2.xml><?xml version="1.0" encoding="utf-8"?>
<p:tagLst xmlns:p="http://schemas.openxmlformats.org/presentationml/2006/main">
  <p:tag name="TIMING" val="|0.3"/>
</p:tagLst>
</file>

<file path=ppt/tags/tag3.xml><?xml version="1.0" encoding="utf-8"?>
<p:tagLst xmlns:p="http://schemas.openxmlformats.org/presentationml/2006/main">
  <p:tag name="TIMING" val="|0.6"/>
</p:tagLst>
</file>

<file path=ppt/tags/tag4.xml><?xml version="1.0" encoding="utf-8"?>
<p:tagLst xmlns:p="http://schemas.openxmlformats.org/presentationml/2006/main">
  <p:tag name="TIMING" val="|0.1"/>
</p:tagLst>
</file>

<file path=ppt/tags/tag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演示文稿3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zqif1r3">
      <a:majorFont>
        <a:latin typeface="字魂95号-手刻宋" panose="020f0302020204030204"/>
        <a:ea typeface="字魂95号-手刻宋"/>
        <a:cs typeface="Arial"/>
      </a:majorFont>
      <a:minorFont>
        <a:latin typeface="字魂95号-手刻宋" panose="020f0302020204030204"/>
        <a:ea typeface="字魂95号-手刻宋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105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7">
      <vt:lpstr>Arial</vt:lpstr>
      <vt:lpstr>字魂95号-手刻宋</vt:lpstr>
      <vt:lpstr>Calibri Light</vt:lpstr>
      <vt:lpstr>Calibri</vt:lpstr>
      <vt:lpstr>等线 Light</vt:lpstr>
      <vt:lpstr>等线</vt:lpstr>
      <vt:lpstr>思源宋体 CN</vt:lpstr>
      <vt:lpstr>Lato Light</vt:lpstr>
      <vt:lpstr>Helvetica Light</vt:lpstr>
      <vt:lpstr>Lato Regular</vt:lpstr>
      <vt:lpstr>微软雅黑</vt:lpstr>
      <vt:lpstr>Meiryo</vt:lpstr>
      <vt:lpstr>Arial Narrow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2022-03-20T21:10:49Z</dcterms:created>
  <cp:lastPrinted>2022-03-20T21:10:49Z</cp:lastPrinted>
  <dcterms:modified xsi:type="dcterms:W3CDTF">2022-03-20T13:15:38Z</dcterms:modified>
  <cp:revision>1</cp:revision>
</cp:coreProperties>
</file>