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image/svg"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presentationml.tags+xml" PartName="/ppt/tags/tag16.xml"/>
  <Override ContentType="application/vnd.openxmlformats-officedocument.presentationml.tags+xml" PartName="/ppt/tags/tag17.xml"/>
  <Override ContentType="application/vnd.openxmlformats-officedocument.presentationml.tags+xml" PartName="/ppt/tags/tag18.xml"/>
  <Override ContentType="application/vnd.openxmlformats-officedocument.presentationml.tags+xml" PartName="/ppt/tags/tag19.xml"/>
  <Override ContentType="application/vnd.openxmlformats-officedocument.presentationml.tags+xml" PartName="/ppt/tags/tag20.xml"/>
  <Override ContentType="application/vnd.openxmlformats-officedocument.presentationml.tags+xml" PartName="/ppt/tags/tag21.xml"/>
  <Override ContentType="application/vnd.openxmlformats-officedocument.presentationml.tags+xml" PartName="/ppt/tags/tag22.xml"/>
  <Override ContentType="application/vnd.openxmlformats-officedocument.presentationml.tags+xml" PartName="/ppt/tags/tag23.xml"/>
  <Override ContentType="application/vnd.openxmlformats-officedocument.presentationml.tags+xml" PartName="/ppt/tags/tag24.xml"/>
  <Override ContentType="application/vnd.openxmlformats-officedocument.presentationml.tags+xml" PartName="/ppt/tags/tag25.xml"/>
  <Override ContentType="application/vnd.openxmlformats-officedocument.presentationml.tags+xml" PartName="/ppt/tags/tag26.xml"/>
  <Override ContentType="application/vnd.openxmlformats-officedocument.presentationml.tags+xml" PartName="/ppt/tags/tag27.xml"/>
  <Override ContentType="application/vnd.openxmlformats-officedocument.presentationml.tags+xml" PartName="/ppt/tags/tag28.xml"/>
  <Override ContentType="application/vnd.openxmlformats-officedocument.presentationml.tags+xml" PartName="/ppt/tags/tag29.xml"/>
  <Override ContentType="application/vnd.openxmlformats-officedocument.presentationml.tags+xml" PartName="/ppt/tags/tag30.xml"/>
  <Override ContentType="application/vnd.openxmlformats-officedocument.presentationml.tags+xml" PartName="/ppt/tags/tag31.xml"/>
  <Override ContentType="application/vnd.openxmlformats-officedocument.presentationml.tags+xml" PartName="/ppt/tags/tag32.xml"/>
  <Override ContentType="application/vnd.openxmlformats-officedocument.presentationml.tags+xml" PartName="/ppt/tags/tag33.xml"/>
  <Override ContentType="application/vnd.openxmlformats-officedocument.presentationml.tags+xml" PartName="/ppt/tags/tag34.xml"/>
  <Override ContentType="application/vnd.openxmlformats-officedocument.presentationml.tags+xml" PartName="/ppt/tags/tag35.xml"/>
  <Override ContentType="application/vnd.openxmlformats-officedocument.presentationml.tags+xml" PartName="/ppt/tags/tag36.xml"/>
  <Override ContentType="application/vnd.openxmlformats-officedocument.presentationml.tags+xml" PartName="/ppt/tags/tag37.xml"/>
  <Override ContentType="application/vnd.openxmlformats-officedocument.presentationml.tags+xml" PartName="/ppt/tags/tag38.xml"/>
  <Override ContentType="application/vnd.openxmlformats-officedocument.presentationml.tags+xml" PartName="/ppt/tags/tag39.xml"/>
  <Override ContentType="application/vnd.openxmlformats-officedocument.presentationml.tags+xml" PartName="/ppt/tags/tag40.xml"/>
  <Override ContentType="application/vnd.openxmlformats-officedocument.presentationml.tags+xml" PartName="/ppt/tags/tag41.xml"/>
  <Override ContentType="application/vnd.openxmlformats-officedocument.presentationml.tags+xml" PartName="/ppt/tags/tag42.xml"/>
  <Override ContentType="application/vnd.openxmlformats-officedocument.presentationml.tags+xml" PartName="/ppt/tags/tag43.xml"/>
  <Override ContentType="application/vnd.openxmlformats-officedocument.presentationml.tags+xml" PartName="/ppt/tags/tag44.xml"/>
  <Override ContentType="application/vnd.openxmlformats-officedocument.presentationml.tags+xml" PartName="/ppt/tags/tag45.xml"/>
  <Override ContentType="application/vnd.openxmlformats-officedocument.presentationml.tags+xml" PartName="/ppt/tags/tag46.xml"/>
  <Override ContentType="application/vnd.openxmlformats-officedocument.presentationml.tags+xml" PartName="/ppt/tags/tag47.xml"/>
  <Override ContentType="application/vnd.openxmlformats-officedocument.presentationml.tags+xml" PartName="/ppt/tags/tag48.xml"/>
  <Override ContentType="application/vnd.openxmlformats-officedocument.presentationml.tags+xml" PartName="/ppt/tags/tag49.xml"/>
  <Override ContentType="application/vnd.openxmlformats-officedocument.presentationml.tags+xml" PartName="/ppt/tags/tag50.xml"/>
  <Override ContentType="application/vnd.openxmlformats-officedocument.presentationml.tags+xml" PartName="/ppt/tags/tag51.xml"/>
  <Override ContentType="application/vnd.openxmlformats-officedocument.presentationml.tags+xml" PartName="/ppt/tags/tag52.xml"/>
  <Override ContentType="application/vnd.openxmlformats-officedocument.presentationml.tags+xml" PartName="/ppt/tags/tag53.xml"/>
  <Override ContentType="application/vnd.openxmlformats-officedocument.presentationml.tags+xml" PartName="/ppt/tags/tag54.xml"/>
  <Override ContentType="application/vnd.openxmlformats-officedocument.presentationml.tags+xml" PartName="/ppt/tags/tag55.xml"/>
  <Override ContentType="application/vnd.openxmlformats-officedocument.presentationml.tags+xml" PartName="/ppt/tags/tag56.xml"/>
  <Override ContentType="application/vnd.openxmlformats-officedocument.presentationml.tags+xml" PartName="/ppt/tags/tag57.xml"/>
  <Override ContentType="application/vnd.openxmlformats-officedocument.presentationml.tags+xml" PartName="/ppt/tags/tag58.xml"/>
  <Override ContentType="application/vnd.openxmlformats-officedocument.presentationml.tags+xml" PartName="/ppt/tags/tag59.xml"/>
  <Override ContentType="application/vnd.openxmlformats-officedocument.presentationml.tags+xml" PartName="/ppt/tags/tag60.xml"/>
  <Override ContentType="application/vnd.openxmlformats-officedocument.presentationml.tags+xml" PartName="/ppt/tags/tag61.xml"/>
  <Override ContentType="application/vnd.openxmlformats-officedocument.presentationml.tags+xml" PartName="/ppt/tags/tag62.xml"/>
  <Override ContentType="application/vnd.openxmlformats-officedocument.presentationml.tags+xml" PartName="/ppt/tags/tag63.xml"/>
  <Override ContentType="application/vnd.openxmlformats-officedocument.presentationml.tags+xml" PartName="/ppt/tags/tag64.xml"/>
  <Override ContentType="application/vnd.openxmlformats-officedocument.presentationml.tags+xml" PartName="/ppt/tags/tag65.xml"/>
  <Override ContentType="application/vnd.openxmlformats-officedocument.presentationml.tags+xml" PartName="/ppt/tags/tag66.xml"/>
  <Override ContentType="application/vnd.openxmlformats-officedocument.presentationml.tags+xml" PartName="/ppt/tags/tag67.xml"/>
  <Override ContentType="application/vnd.openxmlformats-officedocument.presentationml.tags+xml" PartName="/ppt/tags/tag68.xml"/>
  <Override ContentType="application/vnd.openxmlformats-officedocument.presentationml.tags+xml" PartName="/ppt/tags/tag69.xml"/>
  <Override ContentType="application/vnd.openxmlformats-officedocument.presentationml.tags+xml" PartName="/ppt/tags/tag70.xml"/>
  <Override ContentType="application/vnd.openxmlformats-officedocument.presentationml.tags+xml" PartName="/ppt/tags/tag71.xml"/>
  <Override ContentType="application/vnd.openxmlformats-officedocument.presentationml.tags+xml" PartName="/ppt/tags/tag72.xml"/>
  <Override ContentType="application/vnd.openxmlformats-officedocument.presentationml.tags+xml" PartName="/ppt/tags/tag73.xml"/>
  <Override ContentType="application/vnd.openxmlformats-officedocument.presentationml.tags+xml" PartName="/ppt/tags/tag74.xml"/>
  <Override ContentType="application/vnd.openxmlformats-officedocument.presentationml.tags+xml" PartName="/ppt/tags/tag75.xml"/>
  <Override ContentType="application/vnd.openxmlformats-officedocument.presentationml.tags+xml" PartName="/ppt/tags/tag76.xml"/>
  <Override ContentType="application/vnd.openxmlformats-officedocument.presentationml.tags+xml" PartName="/ppt/tags/tag77.xml"/>
  <Override ContentType="application/vnd.openxmlformats-officedocument.presentationml.tags+xml" PartName="/ppt/tags/tag78.xml"/>
  <Override ContentType="application/vnd.openxmlformats-officedocument.presentationml.tags+xml" PartName="/ppt/tags/tag79.xml"/>
  <Override ContentType="application/vnd.openxmlformats-officedocument.presentationml.tags+xml" PartName="/ppt/tags/tag80.xml"/>
  <Override ContentType="application/vnd.openxmlformats-officedocument.presentationml.tags+xml" PartName="/ppt/tags/tag81.xml"/>
  <Override ContentType="application/vnd.openxmlformats-officedocument.presentationml.tags+xml" PartName="/ppt/tags/tag82.xml"/>
  <Override ContentType="application/vnd.openxmlformats-officedocument.presentationml.tags+xml" PartName="/ppt/tags/tag83.xml"/>
  <Override ContentType="application/vnd.openxmlformats-officedocument.presentationml.tags+xml" PartName="/ppt/tags/tag84.xml"/>
  <Override ContentType="application/vnd.openxmlformats-officedocument.presentationml.tags+xml" PartName="/ppt/tags/tag85.xml"/>
  <Override ContentType="application/vnd.openxmlformats-officedocument.presentationml.tags+xml" PartName="/ppt/tags/tag86.xml"/>
  <Override ContentType="application/vnd.openxmlformats-officedocument.presentationml.tags+xml" PartName="/ppt/tags/tag87.xml"/>
  <Override ContentType="application/vnd.openxmlformats-officedocument.presentationml.tags+xml" PartName="/ppt/tags/tag88.xml"/>
  <Override ContentType="application/vnd.openxmlformats-officedocument.presentationml.tags+xml" PartName="/ppt/tags/tag89.xml"/>
  <Override ContentType="application/vnd.openxmlformats-officedocument.presentationml.tags+xml" PartName="/ppt/tags/tag90.xml"/>
  <Override ContentType="application/vnd.openxmlformats-officedocument.presentationml.tags+xml" PartName="/ppt/tags/tag91.xml"/>
  <Override ContentType="application/vnd.openxmlformats-officedocument.presentationml.tags+xml" PartName="/ppt/tags/tag92.xml"/>
  <Override ContentType="application/vnd.openxmlformats-officedocument.presentationml.tags+xml" PartName="/ppt/tags/tag93.xml"/>
  <Override ContentType="application/vnd.openxmlformats-officedocument.presentationml.tags+xml" PartName="/ppt/tags/tag94.xml"/>
  <Override ContentType="application/vnd.openxmlformats-officedocument.presentationml.tags+xml" PartName="/ppt/tags/tag95.xml"/>
  <Override ContentType="application/vnd.openxmlformats-officedocument.presentationml.tags+xml" PartName="/ppt/tags/tag96.xml"/>
  <Override ContentType="application/vnd.openxmlformats-officedocument.presentationml.tags+xml" PartName="/ppt/tags/tag97.xml"/>
  <Override ContentType="application/vnd.openxmlformats-officedocument.presentationml.tags+xml" PartName="/ppt/tags/tag98.xml"/>
  <Override ContentType="application/vnd.openxmlformats-officedocument.presentationml.tags+xml" PartName="/ppt/tags/tag99.xml"/>
  <Override ContentType="application/vnd.openxmlformats-officedocument.presentationml.tags+xml" PartName="/ppt/tags/tag100.xml"/>
  <Override ContentType="application/vnd.openxmlformats-officedocument.presentationml.tags+xml" PartName="/ppt/tags/tag101.xml"/>
  <Override ContentType="application/vnd.openxmlformats-officedocument.presentationml.tags+xml" PartName="/ppt/tags/tag102.xml"/>
  <Override ContentType="application/vnd.openxmlformats-officedocument.presentationml.tags+xml" PartName="/ppt/tags/tag103.xml"/>
  <Override ContentType="application/vnd.openxmlformats-officedocument.presentationml.tags+xml" PartName="/ppt/tags/tag104.xml"/>
  <Override ContentType="application/vnd.openxmlformats-officedocument.presentationml.tags+xml" PartName="/ppt/tags/tag105.xml"/>
  <Override ContentType="application/vnd.openxmlformats-officedocument.presentationml.tags+xml" PartName="/ppt/tags/tag106.xml"/>
  <Override ContentType="application/vnd.openxmlformats-officedocument.presentationml.tags+xml" PartName="/ppt/tags/tag107.xml"/>
  <Override ContentType="application/vnd.openxmlformats-officedocument.presentationml.tags+xml" PartName="/ppt/tags/tag108.xml"/>
  <Override ContentType="application/vnd.openxmlformats-officedocument.presentationml.tags+xml" PartName="/ppt/tags/tag109.xml"/>
  <Override ContentType="application/vnd.openxmlformats-officedocument.presentationml.tags+xml" PartName="/ppt/tags/tag110.xml"/>
  <Override ContentType="application/vnd.openxmlformats-officedocument.presentationml.tags+xml" PartName="/ppt/tags/tag111.xml"/>
  <Override ContentType="application/vnd.openxmlformats-officedocument.presentationml.tags+xml" PartName="/ppt/tags/tag112.xml"/>
  <Override ContentType="application/vnd.openxmlformats-officedocument.presentationml.tags+xml" PartName="/ppt/tags/tag113.xml"/>
  <Override ContentType="application/vnd.openxmlformats-officedocument.presentationml.tags+xml" PartName="/ppt/tags/tag114.xml"/>
  <Override ContentType="application/vnd.openxmlformats-officedocument.presentationml.tags+xml" PartName="/ppt/tags/tag115.xml"/>
  <Override ContentType="application/vnd.openxmlformats-officedocument.presentationml.tags+xml" PartName="/ppt/tags/tag116.xml"/>
  <Override ContentType="application/vnd.openxmlformats-officedocument.presentationml.tags+xml" PartName="/ppt/tags/tag117.xml"/>
  <Override ContentType="application/vnd.openxmlformats-officedocument.presentationml.tags+xml" PartName="/ppt/tags/tag118.xml"/>
  <Override ContentType="application/vnd.openxmlformats-officedocument.presentationml.tags+xml" PartName="/ppt/tags/tag119.xml"/>
  <Override ContentType="application/vnd.openxmlformats-officedocument.presentationml.tags+xml" PartName="/ppt/tags/tag120.xml"/>
  <Override ContentType="application/vnd.openxmlformats-officedocument.presentationml.tags+xml" PartName="/ppt/tags/tag121.xml"/>
  <Override ContentType="application/vnd.openxmlformats-officedocument.presentationml.tags+xml" PartName="/ppt/tags/tag122.xml"/>
  <Override ContentType="application/vnd.openxmlformats-officedocument.presentationml.tags+xml" PartName="/ppt/tags/tag123.xml"/>
  <Override ContentType="application/vnd.openxmlformats-officedocument.presentationml.tags+xml" PartName="/ppt/tags/tag124.xml"/>
  <Override ContentType="application/vnd.openxmlformats-officedocument.presentationml.tags+xml" PartName="/ppt/tags/tag125.xml"/>
  <Override ContentType="application/vnd.openxmlformats-officedocument.presentationml.tags+xml" PartName="/ppt/tags/tag126.xml"/>
  <Override ContentType="application/vnd.openxmlformats-officedocument.presentationml.tags+xml" PartName="/ppt/tags/tag127.xml"/>
  <Override ContentType="application/vnd.openxmlformats-officedocument.presentationml.tags+xml" PartName="/ppt/tags/tag128.xml"/>
  <Override ContentType="application/vnd.openxmlformats-officedocument.presentationml.tags+xml" PartName="/ppt/tags/tag129.xml"/>
  <Override ContentType="application/vnd.openxmlformats-officedocument.presentationml.tags+xml" PartName="/ppt/tags/tag130.xml"/>
  <Override ContentType="application/vnd.openxmlformats-officedocument.presentationml.tags+xml" PartName="/ppt/tags/tag131.xml"/>
  <Override ContentType="application/vnd.openxmlformats-officedocument.presentationml.tags+xml" PartName="/ppt/tags/tag132.xml"/>
  <Override ContentType="application/vnd.openxmlformats-officedocument.presentationml.tags+xml" PartName="/ppt/tags/tag133.xml"/>
  <Override ContentType="application/vnd.openxmlformats-officedocument.presentationml.tags+xml" PartName="/ppt/tags/tag134.xml"/>
  <Override ContentType="application/vnd.openxmlformats-officedocument.presentationml.tags+xml" PartName="/ppt/tags/tag135.xml"/>
  <Override ContentType="application/vnd.openxmlformats-officedocument.presentationml.tags+xml" PartName="/ppt/tags/tag136.xml"/>
  <Override ContentType="application/vnd.openxmlformats-officedocument.presentationml.tags+xml" PartName="/ppt/tags/tag137.xml"/>
  <Override ContentType="application/vnd.openxmlformats-officedocument.presentationml.tags+xml" PartName="/ppt/tags/tag138.xml"/>
  <Override ContentType="application/vnd.openxmlformats-officedocument.presentationml.tags+xml" PartName="/ppt/tags/tag139.xml"/>
  <Override ContentType="application/vnd.openxmlformats-officedocument.presentationml.tags+xml" PartName="/ppt/tags/tag140.xml"/>
  <Override ContentType="application/vnd.openxmlformats-officedocument.presentationml.tags+xml" PartName="/ppt/tags/tag141.xml"/>
  <Override ContentType="application/vnd.openxmlformats-officedocument.presentationml.tags+xml" PartName="/ppt/tags/tag142.xml"/>
  <Override ContentType="application/vnd.openxmlformats-officedocument.presentationml.tags+xml" PartName="/ppt/tags/tag143.xml"/>
  <Override ContentType="application/vnd.openxmlformats-officedocument.presentationml.tags+xml" PartName="/ppt/tags/tag144.xml"/>
  <Override ContentType="application/vnd.openxmlformats-officedocument.presentationml.tags+xml" PartName="/ppt/tags/tag145.xml"/>
  <Override ContentType="application/vnd.openxmlformats-officedocument.presentationml.tags+xml" PartName="/ppt/tags/tag146.xml"/>
  <Override ContentType="application/vnd.openxmlformats-officedocument.presentationml.tags+xml" PartName="/ppt/tags/tag147.xml"/>
  <Override ContentType="application/vnd.openxmlformats-officedocument.presentationml.tags+xml" PartName="/ppt/tags/tag148.xml"/>
  <Override ContentType="application/vnd.openxmlformats-officedocument.presentationml.tags+xml" PartName="/ppt/tags/tag149.xml"/>
  <Override ContentType="application/vnd.openxmlformats-officedocument.presentationml.tags+xml" PartName="/ppt/tags/tag150.xml"/>
  <Override ContentType="application/vnd.openxmlformats-officedocument.presentationml.tags+xml" PartName="/ppt/tags/tag151.xml"/>
  <Override ContentType="application/vnd.openxmlformats-officedocument.presentationml.tags+xml" PartName="/ppt/tags/tag152.xml"/>
  <Override ContentType="application/vnd.openxmlformats-officedocument.presentationml.tags+xml" PartName="/ppt/tags/tag153.xml"/>
  <Override ContentType="application/vnd.openxmlformats-officedocument.presentationml.tags+xml" PartName="/ppt/tags/tag154.xml"/>
  <Override ContentType="application/vnd.openxmlformats-officedocument.presentationml.tags+xml" PartName="/ppt/tags/tag155.xml"/>
  <Override ContentType="application/vnd.openxmlformats-officedocument.presentationml.tags+xml" PartName="/ppt/tags/tag156.xml"/>
  <Override ContentType="application/vnd.openxmlformats-officedocument.presentationml.tags+xml" PartName="/ppt/tags/tag157.xml"/>
  <Override ContentType="application/vnd.openxmlformats-officedocument.presentationml.tags+xml" PartName="/ppt/tags/tag158.xml"/>
  <Override ContentType="application/vnd.openxmlformats-officedocument.presentationml.tags+xml" PartName="/ppt/tags/tag159.xml"/>
  <Override ContentType="application/vnd.openxmlformats-officedocument.presentationml.tags+xml" PartName="/ppt/tags/tag160.xml"/>
  <Override ContentType="application/vnd.openxmlformats-officedocument.presentationml.tags+xml" PartName="/ppt/tags/tag16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Lst>
  <p:notesMasterIdLst>
    <p:notesMasterId r:id="rId3"/>
  </p:notesMasterIdLst>
  <p:sldIdLst>
    <p:sldId id="256" r:id="rId4"/>
    <p:sldId id="257" r:id="rId5"/>
    <p:sldId id="259" r:id="rId6"/>
    <p:sldId id="265" r:id="rId7"/>
    <p:sldId id="258" r:id="rId8"/>
    <p:sldId id="276" r:id="rId9"/>
    <p:sldId id="1390" r:id="rId10"/>
    <p:sldId id="1394" r:id="rId11"/>
    <p:sldId id="1391" r:id="rId12"/>
    <p:sldId id="1392" r:id="rId13"/>
    <p:sldId id="260" r:id="rId14"/>
    <p:sldId id="266" r:id="rId15"/>
    <p:sldId id="1396" r:id="rId16"/>
    <p:sldId id="1397" r:id="rId17"/>
    <p:sldId id="1398" r:id="rId18"/>
    <p:sldId id="1399" r:id="rId19"/>
    <p:sldId id="1400" r:id="rId20"/>
    <p:sldId id="1401" r:id="rId21"/>
    <p:sldId id="1402" r:id="rId22"/>
    <p:sldId id="261" r:id="rId23"/>
    <p:sldId id="267" r:id="rId24"/>
    <p:sldId id="1404" r:id="rId25"/>
    <p:sldId id="1405" r:id="rId26"/>
    <p:sldId id="262" r:id="rId27"/>
    <p:sldId id="268" r:id="rId28"/>
    <p:sldId id="1408" r:id="rId29"/>
    <p:sldId id="273" r:id="rId30"/>
    <p:sldId id="1406" r:id="rId31"/>
    <p:sldId id="263" r:id="rId32"/>
    <p:sldId id="269" r:id="rId33"/>
    <p:sldId id="1411" r:id="rId34"/>
    <p:sldId id="272" r:id="rId35"/>
    <p:sldId id="1412" r:id="rId36"/>
    <p:sldId id="1409" r:id="rId37"/>
    <p:sldId id="1414" r:id="rId38"/>
    <p:sldId id="1410" r:id="rId39"/>
    <p:sldId id="1416" r:id="rId40"/>
    <p:sldId id="1413" r:id="rId41"/>
    <p:sldId id="1417" r:id="rId42"/>
    <p:sldId id="1415" r:id="rId43"/>
    <p:sldId id="264" r:id="rId44"/>
    <p:sldId id="270" r:id="rId45"/>
    <p:sldId id="271" r:id="rId46"/>
    <p:sldId id="1418" r:id="rId47"/>
    <p:sldId id="1419" r:id="rId48"/>
    <p:sldId id="1420" r:id="rId49"/>
    <p:sldId id="1421" r:id="rId50"/>
    <p:sldId id="1423" r:id="rId51"/>
  </p:sldIdLst>
  <p:sldSz cx="12192000" cy="6858000"/>
  <p:notesSz cx="6858000" cy="9144000"/>
  <p:custDataLst>
    <p:tags r:id="rId5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6314" autoAdjust="0"/>
  </p:normalViewPr>
  <p:slideViewPr>
    <p:cSldViewPr snapToGrid="0" showGuides="1">
      <p:cViewPr varScale="1">
        <p:scale>
          <a:sx n="108" d="100"/>
          <a:sy n="108" d="100"/>
        </p:scale>
        <p:origin x="84" y="114"/>
      </p:cViewPr>
      <p:guideLst>
        <p:guide orient="horz" pos="2160"/>
        <p:guide pos="3840"/>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slides/slide28.xml" Type="http://schemas.openxmlformats.org/officeDocument/2006/relationships/slide"/><Relationship Id="rId32" Target="slides/slide29.xml" Type="http://schemas.openxmlformats.org/officeDocument/2006/relationships/slide"/><Relationship Id="rId33" Target="slides/slide30.xml" Type="http://schemas.openxmlformats.org/officeDocument/2006/relationships/slide"/><Relationship Id="rId34" Target="slides/slide31.xml" Type="http://schemas.openxmlformats.org/officeDocument/2006/relationships/slide"/><Relationship Id="rId35" Target="slides/slide32.xml" Type="http://schemas.openxmlformats.org/officeDocument/2006/relationships/slide"/><Relationship Id="rId36" Target="slides/slide33.xml" Type="http://schemas.openxmlformats.org/officeDocument/2006/relationships/slide"/><Relationship Id="rId37" Target="slides/slide34.xml" Type="http://schemas.openxmlformats.org/officeDocument/2006/relationships/slide"/><Relationship Id="rId38" Target="slides/slide35.xml" Type="http://schemas.openxmlformats.org/officeDocument/2006/relationships/slide"/><Relationship Id="rId39" Target="slides/slide36.xml" Type="http://schemas.openxmlformats.org/officeDocument/2006/relationships/slide"/><Relationship Id="rId4" Target="slides/slide1.xml" Type="http://schemas.openxmlformats.org/officeDocument/2006/relationships/slide"/><Relationship Id="rId40" Target="slides/slide37.xml" Type="http://schemas.openxmlformats.org/officeDocument/2006/relationships/slide"/><Relationship Id="rId41" Target="slides/slide38.xml" Type="http://schemas.openxmlformats.org/officeDocument/2006/relationships/slide"/><Relationship Id="rId42" Target="slides/slide39.xml" Type="http://schemas.openxmlformats.org/officeDocument/2006/relationships/slide"/><Relationship Id="rId43" Target="slides/slide40.xml" Type="http://schemas.openxmlformats.org/officeDocument/2006/relationships/slide"/><Relationship Id="rId44" Target="slides/slide41.xml" Type="http://schemas.openxmlformats.org/officeDocument/2006/relationships/slide"/><Relationship Id="rId45" Target="slides/slide42.xml" Type="http://schemas.openxmlformats.org/officeDocument/2006/relationships/slide"/><Relationship Id="rId46" Target="slides/slide43.xml" Type="http://schemas.openxmlformats.org/officeDocument/2006/relationships/slide"/><Relationship Id="rId47" Target="slides/slide44.xml" Type="http://schemas.openxmlformats.org/officeDocument/2006/relationships/slide"/><Relationship Id="rId48" Target="slides/slide45.xml" Type="http://schemas.openxmlformats.org/officeDocument/2006/relationships/slide"/><Relationship Id="rId49" Target="slides/slide46.xml" Type="http://schemas.openxmlformats.org/officeDocument/2006/relationships/slide"/><Relationship Id="rId5" Target="slides/slide2.xml" Type="http://schemas.openxmlformats.org/officeDocument/2006/relationships/slide"/><Relationship Id="rId50" Target="slides/slide47.xml" Type="http://schemas.openxmlformats.org/officeDocument/2006/relationships/slide"/><Relationship Id="rId51" Target="slides/slide48.xml" Type="http://schemas.openxmlformats.org/officeDocument/2006/relationships/slide"/><Relationship Id="rId53" Target="tags/tag161.xml" Type="http://schemas.openxmlformats.org/officeDocument/2006/relationships/tags"/><Relationship Id="rId54" Target="presProps.xml" Type="http://schemas.openxmlformats.org/officeDocument/2006/relationships/presProps"/><Relationship Id="rId55" Target="viewProps.xml" Type="http://schemas.openxmlformats.org/officeDocument/2006/relationships/viewProps"/><Relationship Id="rId56" Target="theme/theme1.xml" Type="http://schemas.openxmlformats.org/officeDocument/2006/relationships/theme"/><Relationship Id="rId57" Target="tableStyles.xml" Type="http://schemas.openxmlformats.org/officeDocument/2006/relationships/tableStyles"/><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78442D-46F4-4AF1-B567-4C33F335F9F9}" type="datetimeFigureOut">
              <a:rPr lang="zh-CN" altLang="en-US" smtClean="0"/>
              <a:t>2021/12/26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C652C3-A142-4682-ABCD-BD54E5E591DA}" type="slidenum">
              <a:rPr lang="zh-CN" altLang="en-US" smtClean="0"/>
              <a:t>‹#›</a:t>
            </a:fld>
            <a:endParaRPr lang="zh-CN" altLang="en-US"/>
          </a:p>
        </p:txBody>
      </p:sp>
    </p:spTree>
    <p:extLst>
      <p:ext uri="{BB962C8B-B14F-4D97-AF65-F5344CB8AC3E}">
        <p14:creationId val="4205371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4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34652408"/>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smtClean="0"/>
              <a:t>模板来自于 优品</a:t>
            </a:r>
            <a:r>
              <a:rPr lang="en-US" altLang="zh-CN" smtClean="0"/>
              <a:t>PPT</a:t>
            </a:r>
            <a:r>
              <a:rPr lang="zh-CN" altLang="en-US" smtClean="0"/>
              <a:t> </a:t>
            </a:r>
            <a:r>
              <a:rPr lang="en-US" altLang="zh-CN" smtClean="0"/>
              <a:t>https://www.ypppt.com/</a:t>
            </a:r>
            <a:endParaRPr lang="zh-CN" altLang="en-US"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49</a:t>
            </a:fld>
            <a:endParaRPr lang="zh-CN" altLang="en-US" smtClean="0">
              <a:solidFill>
                <a:prstClr val="black"/>
              </a:solidFill>
              <a:latin typeface="Calibri" pitchFamily="34" charset="0"/>
              <a:ea typeface="宋体" panose="02010600030101010101" pitchFamily="2" charset="-122"/>
            </a:endParaRPr>
          </a:p>
        </p:txBody>
      </p:sp>
    </p:spTree>
    <p:extLst>
      <p:ext uri="{BB962C8B-B14F-4D97-AF65-F5344CB8AC3E}">
        <p14:creationId xmlns:p14="http://schemas.microsoft.com/office/powerpoint/2010/main" val="3608017503"/>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a:extLst>
              <a:ext uri="{FF2B5EF4-FFF2-40B4-BE49-F238E27FC236}">
                <a16:creationId xmlns:a16="http://schemas.microsoft.com/office/drawing/2014/main" id="{DCC95EF6-66A0-4D46-BF26-A24A4AB521CB}"/>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BEDEFA75-63E6-408E-9E7E-E1917FB760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87AAEB03-A693-4806-AC91-A163485C8F41}"/>
              </a:ext>
            </a:extLst>
          </p:cNvPr>
          <p:cNvSpPr>
            <a:spLocks noGrp="1"/>
          </p:cNvSpPr>
          <p:nvPr>
            <p:ph type="dt" sz="half" idx="10"/>
          </p:nvPr>
        </p:nvSpPr>
        <p:spPr/>
        <p:txBody>
          <a:bodyPr/>
          <a:lstStyle/>
          <a:p>
            <a:fld id="{1AFF7784-2D71-498F-BED7-78FF0D178D70}" type="datetimeFigureOut">
              <a:rPr lang="zh-CN" altLang="en-US" smtClean="0"/>
              <a:t>2021/12/26</a:t>
            </a:fld>
            <a:endParaRPr lang="zh-CN" altLang="en-US"/>
          </a:p>
        </p:txBody>
      </p:sp>
      <p:sp>
        <p:nvSpPr>
          <p:cNvPr id="5" name="页脚占位符 4">
            <a:extLst>
              <a:ext uri="{FF2B5EF4-FFF2-40B4-BE49-F238E27FC236}">
                <a16:creationId xmlns:a16="http://schemas.microsoft.com/office/drawing/2014/main" id="{2C40EDF6-6CDD-46A4-9BAE-45A25B4E8C8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84A72D6-8C25-496E-AAEC-E137467DB22F}"/>
              </a:ext>
            </a:extLst>
          </p:cNvPr>
          <p:cNvSpPr>
            <a:spLocks noGrp="1"/>
          </p:cNvSpPr>
          <p:nvPr>
            <p:ph type="sldNum" sz="quarter" idx="12"/>
          </p:nvPr>
        </p:nvSpPr>
        <p:spPr/>
        <p:txBody>
          <a:bodyPr/>
          <a:lstStyle/>
          <a:p>
            <a:fld id="{9318B5F4-3BD9-407D-9175-B83E84D62BA7}" type="slidenum">
              <a:rPr lang="zh-CN" altLang="en-US" smtClean="0"/>
              <a:t>‹#›</a:t>
            </a:fld>
            <a:endParaRPr lang="zh-CN" altLang="en-US"/>
          </a:p>
        </p:txBody>
      </p:sp>
    </p:spTree>
    <p:extLst>
      <p:ext uri="{BB962C8B-B14F-4D97-AF65-F5344CB8AC3E}">
        <p14:creationId val="2189940270"/>
      </p:ext>
    </p:extLst>
  </p:cSld>
  <p:clrMapOvr>
    <a:masterClrMapping/>
  </p:clrMapOvr>
  <mc:AlternateContent>
    <mc:Choice Requires="p14">
      <p:transition spd="slow" p14:dur="2000"/>
    </mc:Choice>
    <mc:Fallback>
      <p:transition spd="slow"/>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a:extLst>
              <a:ext uri="{FF2B5EF4-FFF2-40B4-BE49-F238E27FC236}">
                <a16:creationId xmlns:a16="http://schemas.microsoft.com/office/drawing/2014/main" id="{2CC9C706-4F03-4A20-8E10-618E1AA2A99F}"/>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30A73059-42F5-4D5D-8985-7363A85FDE47}"/>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B1A14FE-9DF6-4FF0-B5E5-96CBC867E232}"/>
              </a:ext>
            </a:extLst>
          </p:cNvPr>
          <p:cNvSpPr>
            <a:spLocks noGrp="1"/>
          </p:cNvSpPr>
          <p:nvPr>
            <p:ph type="dt" sz="half" idx="10"/>
          </p:nvPr>
        </p:nvSpPr>
        <p:spPr/>
        <p:txBody>
          <a:bodyPr/>
          <a:lstStyle/>
          <a:p>
            <a:fld id="{1AFF7784-2D71-498F-BED7-78FF0D178D70}" type="datetimeFigureOut">
              <a:rPr lang="zh-CN" altLang="en-US" smtClean="0"/>
              <a:t>2021/12/26</a:t>
            </a:fld>
            <a:endParaRPr lang="zh-CN" altLang="en-US"/>
          </a:p>
        </p:txBody>
      </p:sp>
      <p:sp>
        <p:nvSpPr>
          <p:cNvPr id="5" name="页脚占位符 4">
            <a:extLst>
              <a:ext uri="{FF2B5EF4-FFF2-40B4-BE49-F238E27FC236}">
                <a16:creationId xmlns:a16="http://schemas.microsoft.com/office/drawing/2014/main" id="{AE418046-D3B8-4187-A9FE-C71A4271D46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809E12F-A063-4FBD-AE95-7FE28264ED41}"/>
              </a:ext>
            </a:extLst>
          </p:cNvPr>
          <p:cNvSpPr>
            <a:spLocks noGrp="1"/>
          </p:cNvSpPr>
          <p:nvPr>
            <p:ph type="sldNum" sz="quarter" idx="12"/>
          </p:nvPr>
        </p:nvSpPr>
        <p:spPr/>
        <p:txBody>
          <a:bodyPr/>
          <a:lstStyle/>
          <a:p>
            <a:fld id="{9318B5F4-3BD9-407D-9175-B83E84D62BA7}" type="slidenum">
              <a:rPr lang="zh-CN" altLang="en-US" smtClean="0"/>
              <a:t>‹#›</a:t>
            </a:fld>
            <a:endParaRPr lang="zh-CN" altLang="en-US"/>
          </a:p>
        </p:txBody>
      </p:sp>
    </p:spTree>
    <p:extLst>
      <p:ext uri="{BB962C8B-B14F-4D97-AF65-F5344CB8AC3E}">
        <p14:creationId val="784662084"/>
      </p:ext>
    </p:extLst>
  </p:cSld>
  <p:clrMapOvr>
    <a:masterClrMapping/>
  </p:clrMapOvr>
  <mc:AlternateContent>
    <mc:Choice Requires="p14">
      <p:transition spd="slow" p14:dur="2000"/>
    </mc:Choice>
    <mc:Fallback>
      <p:transition spd="slow"/>
    </mc:Fallback>
  </mc:AlternateConten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a:extLst>
              <a:ext uri="{FF2B5EF4-FFF2-40B4-BE49-F238E27FC236}">
                <a16:creationId xmlns:a16="http://schemas.microsoft.com/office/drawing/2014/main" id="{2B55CDDC-4105-482F-9A21-EEED44B4FCE3}"/>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F011543F-391E-4879-836D-95026FD57CD8}"/>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6DE376B-E5FB-4FE4-9BB2-EB49B6F59718}"/>
              </a:ext>
            </a:extLst>
          </p:cNvPr>
          <p:cNvSpPr>
            <a:spLocks noGrp="1"/>
          </p:cNvSpPr>
          <p:nvPr>
            <p:ph type="dt" sz="half" idx="10"/>
          </p:nvPr>
        </p:nvSpPr>
        <p:spPr/>
        <p:txBody>
          <a:bodyPr/>
          <a:lstStyle/>
          <a:p>
            <a:fld id="{1AFF7784-2D71-498F-BED7-78FF0D178D70}" type="datetimeFigureOut">
              <a:rPr lang="zh-CN" altLang="en-US" smtClean="0"/>
              <a:t>2021/12/26</a:t>
            </a:fld>
            <a:endParaRPr lang="zh-CN" altLang="en-US"/>
          </a:p>
        </p:txBody>
      </p:sp>
      <p:sp>
        <p:nvSpPr>
          <p:cNvPr id="5" name="页脚占位符 4">
            <a:extLst>
              <a:ext uri="{FF2B5EF4-FFF2-40B4-BE49-F238E27FC236}">
                <a16:creationId xmlns:a16="http://schemas.microsoft.com/office/drawing/2014/main" id="{D3241ACC-BD59-4672-BE8B-56C4A8AB919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246EEA3-208D-42AF-BB05-7369B562C130}"/>
              </a:ext>
            </a:extLst>
          </p:cNvPr>
          <p:cNvSpPr>
            <a:spLocks noGrp="1"/>
          </p:cNvSpPr>
          <p:nvPr>
            <p:ph type="sldNum" sz="quarter" idx="12"/>
          </p:nvPr>
        </p:nvSpPr>
        <p:spPr/>
        <p:txBody>
          <a:bodyPr/>
          <a:lstStyle/>
          <a:p>
            <a:fld id="{9318B5F4-3BD9-407D-9175-B83E84D62BA7}" type="slidenum">
              <a:rPr lang="zh-CN" altLang="en-US" smtClean="0"/>
              <a:t>‹#›</a:t>
            </a:fld>
            <a:endParaRPr lang="zh-CN" altLang="en-US"/>
          </a:p>
        </p:txBody>
      </p:sp>
    </p:spTree>
    <p:extLst>
      <p:ext uri="{BB962C8B-B14F-4D97-AF65-F5344CB8AC3E}">
        <p14:creationId val="2580475758"/>
      </p:ext>
    </p:extLst>
  </p:cSld>
  <p:clrMapOvr>
    <a:masterClrMapping/>
  </p:clrMapOvr>
  <mc:AlternateContent>
    <mc:Choice Requires="p14">
      <p:transition spd="slow" p14:dur="2000"/>
    </mc:Choice>
    <mc:Fallback>
      <p:transition spd="slow"/>
    </mc:Fallback>
  </mc:AlternateContent>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2021/12/26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9172299"/>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2021/12/26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80956110"/>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2021/12/26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01713328"/>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2021/12/26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5707448"/>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2021/12/26</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02137397"/>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2021/12/26</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67824173"/>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2021/12/26</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60326639"/>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2021/12/26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60819117"/>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a:extLst>
              <a:ext uri="{FF2B5EF4-FFF2-40B4-BE49-F238E27FC236}">
                <a16:creationId xmlns:a16="http://schemas.microsoft.com/office/drawing/2014/main" id="{56F27765-A4E0-427E-896E-68E9F5B6292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AD7D919-498F-4F39-94B0-8464DBB24142}"/>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A18F0CF-E150-4B72-984C-4ECAF917EDB3}"/>
              </a:ext>
            </a:extLst>
          </p:cNvPr>
          <p:cNvSpPr>
            <a:spLocks noGrp="1"/>
          </p:cNvSpPr>
          <p:nvPr>
            <p:ph type="dt" sz="half" idx="10"/>
          </p:nvPr>
        </p:nvSpPr>
        <p:spPr/>
        <p:txBody>
          <a:bodyPr/>
          <a:lstStyle/>
          <a:p>
            <a:fld id="{1AFF7784-2D71-498F-BED7-78FF0D178D70}" type="datetimeFigureOut">
              <a:rPr lang="zh-CN" altLang="en-US" smtClean="0"/>
              <a:t>2021/12/26</a:t>
            </a:fld>
            <a:endParaRPr lang="zh-CN" altLang="en-US"/>
          </a:p>
        </p:txBody>
      </p:sp>
      <p:sp>
        <p:nvSpPr>
          <p:cNvPr id="5" name="页脚占位符 4">
            <a:extLst>
              <a:ext uri="{FF2B5EF4-FFF2-40B4-BE49-F238E27FC236}">
                <a16:creationId xmlns:a16="http://schemas.microsoft.com/office/drawing/2014/main" id="{9AD4B9EE-FB88-4FDD-AE74-EA5C02A282C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B05A39E-F44A-4FD8-A7CF-CA5039B2B186}"/>
              </a:ext>
            </a:extLst>
          </p:cNvPr>
          <p:cNvSpPr>
            <a:spLocks noGrp="1"/>
          </p:cNvSpPr>
          <p:nvPr>
            <p:ph type="sldNum" sz="quarter" idx="12"/>
          </p:nvPr>
        </p:nvSpPr>
        <p:spPr/>
        <p:txBody>
          <a:bodyPr/>
          <a:lstStyle/>
          <a:p>
            <a:fld id="{9318B5F4-3BD9-407D-9175-B83E84D62BA7}" type="slidenum">
              <a:rPr lang="zh-CN" altLang="en-US" smtClean="0"/>
              <a:t>‹#›</a:t>
            </a:fld>
            <a:endParaRPr lang="zh-CN" altLang="en-US"/>
          </a:p>
        </p:txBody>
      </p:sp>
    </p:spTree>
    <p:extLst>
      <p:ext uri="{BB962C8B-B14F-4D97-AF65-F5344CB8AC3E}">
        <p14:creationId val="1442729560"/>
      </p:ext>
    </p:extLst>
  </p:cSld>
  <p:clrMapOvr>
    <a:masterClrMapping/>
  </p:clrMapOvr>
  <mc:AlternateContent>
    <mc:Choice Requires="p14">
      <p:transition spd="slow" p14:dur="2000"/>
    </mc:Choice>
    <mc:Fallback>
      <p:transition spd="slow"/>
    </mc:Fallback>
  </mc:AlternateConten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2021/12/26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15008086"/>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2021/12/26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54179825"/>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2021/12/26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4994958"/>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a:extLst>
              <a:ext uri="{FF2B5EF4-FFF2-40B4-BE49-F238E27FC236}">
                <a16:creationId xmlns:a16="http://schemas.microsoft.com/office/drawing/2014/main" id="{064BD0A5-A629-49A6-B4EB-D8B11AB2FB68}"/>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D4FEEC9-20CC-455A-ABCA-A99392E400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BCA95B4D-92B8-48C2-B787-2A6088C75CCB}"/>
              </a:ext>
            </a:extLst>
          </p:cNvPr>
          <p:cNvSpPr>
            <a:spLocks noGrp="1"/>
          </p:cNvSpPr>
          <p:nvPr>
            <p:ph type="dt" sz="half" idx="10"/>
          </p:nvPr>
        </p:nvSpPr>
        <p:spPr/>
        <p:txBody>
          <a:bodyPr/>
          <a:lstStyle/>
          <a:p>
            <a:fld id="{1AFF7784-2D71-498F-BED7-78FF0D178D70}" type="datetimeFigureOut">
              <a:rPr lang="zh-CN" altLang="en-US" smtClean="0"/>
              <a:t>2021/12/26</a:t>
            </a:fld>
            <a:endParaRPr lang="zh-CN" altLang="en-US"/>
          </a:p>
        </p:txBody>
      </p:sp>
      <p:sp>
        <p:nvSpPr>
          <p:cNvPr id="5" name="页脚占位符 4">
            <a:extLst>
              <a:ext uri="{FF2B5EF4-FFF2-40B4-BE49-F238E27FC236}">
                <a16:creationId xmlns:a16="http://schemas.microsoft.com/office/drawing/2014/main" id="{B033E73F-E6CE-43B9-9412-97C947F42DF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987A96C-F381-4FCD-BDC4-2D4185C058BF}"/>
              </a:ext>
            </a:extLst>
          </p:cNvPr>
          <p:cNvSpPr>
            <a:spLocks noGrp="1"/>
          </p:cNvSpPr>
          <p:nvPr>
            <p:ph type="sldNum" sz="quarter" idx="12"/>
          </p:nvPr>
        </p:nvSpPr>
        <p:spPr/>
        <p:txBody>
          <a:bodyPr/>
          <a:lstStyle/>
          <a:p>
            <a:fld id="{9318B5F4-3BD9-407D-9175-B83E84D62BA7}" type="slidenum">
              <a:rPr lang="zh-CN" altLang="en-US" smtClean="0"/>
              <a:t>‹#›</a:t>
            </a:fld>
            <a:endParaRPr lang="zh-CN" altLang="en-US"/>
          </a:p>
        </p:txBody>
      </p:sp>
    </p:spTree>
    <p:extLst>
      <p:ext uri="{BB962C8B-B14F-4D97-AF65-F5344CB8AC3E}">
        <p14:creationId val="2804086405"/>
      </p:ext>
    </p:extLst>
  </p:cSld>
  <p:clrMapOvr>
    <a:masterClrMapping/>
  </p:clrMapOvr>
  <mc:AlternateContent>
    <mc:Choice Requires="p14">
      <p:transition spd="slow" p14:dur="2000"/>
    </mc:Choice>
    <mc:Fallback>
      <p:transition spd="slow"/>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a:extLst>
              <a:ext uri="{FF2B5EF4-FFF2-40B4-BE49-F238E27FC236}">
                <a16:creationId xmlns:a16="http://schemas.microsoft.com/office/drawing/2014/main" id="{E40B95D3-CA05-4434-AD91-5720220DC48B}"/>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A9937A0-6572-43FB-95A1-A1696B92A1E3}"/>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D159A7A2-DB08-4C2F-AE8C-D34A6FBA0410}"/>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C83033C9-DD7D-4332-9941-8174A821FCC1}"/>
              </a:ext>
            </a:extLst>
          </p:cNvPr>
          <p:cNvSpPr>
            <a:spLocks noGrp="1"/>
          </p:cNvSpPr>
          <p:nvPr>
            <p:ph type="dt" sz="half" idx="10"/>
          </p:nvPr>
        </p:nvSpPr>
        <p:spPr/>
        <p:txBody>
          <a:bodyPr/>
          <a:lstStyle/>
          <a:p>
            <a:fld id="{1AFF7784-2D71-498F-BED7-78FF0D178D70}" type="datetimeFigureOut">
              <a:rPr lang="zh-CN" altLang="en-US" smtClean="0"/>
              <a:t>2021/12/26</a:t>
            </a:fld>
            <a:endParaRPr lang="zh-CN" altLang="en-US"/>
          </a:p>
        </p:txBody>
      </p:sp>
      <p:sp>
        <p:nvSpPr>
          <p:cNvPr id="6" name="页脚占位符 5">
            <a:extLst>
              <a:ext uri="{FF2B5EF4-FFF2-40B4-BE49-F238E27FC236}">
                <a16:creationId xmlns:a16="http://schemas.microsoft.com/office/drawing/2014/main" id="{9C690D59-1FD6-4976-96F7-E18E46E3036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6245AC2-6D39-4F47-80CF-004FE91024EE}"/>
              </a:ext>
            </a:extLst>
          </p:cNvPr>
          <p:cNvSpPr>
            <a:spLocks noGrp="1"/>
          </p:cNvSpPr>
          <p:nvPr>
            <p:ph type="sldNum" sz="quarter" idx="12"/>
          </p:nvPr>
        </p:nvSpPr>
        <p:spPr/>
        <p:txBody>
          <a:bodyPr/>
          <a:lstStyle/>
          <a:p>
            <a:fld id="{9318B5F4-3BD9-407D-9175-B83E84D62BA7}" type="slidenum">
              <a:rPr lang="zh-CN" altLang="en-US" smtClean="0"/>
              <a:t>‹#›</a:t>
            </a:fld>
            <a:endParaRPr lang="zh-CN" altLang="en-US"/>
          </a:p>
        </p:txBody>
      </p:sp>
    </p:spTree>
    <p:extLst>
      <p:ext uri="{BB962C8B-B14F-4D97-AF65-F5344CB8AC3E}">
        <p14:creationId val="1284164751"/>
      </p:ext>
    </p:extLst>
  </p:cSld>
  <p:clrMapOvr>
    <a:masterClrMapping/>
  </p:clrMapOvr>
  <mc:AlternateContent>
    <mc:Choice Requires="p14">
      <p:transition spd="slow" p14:dur="2000"/>
    </mc:Choice>
    <mc:Fallback>
      <p:transition spd="slow"/>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a:extLst>
              <a:ext uri="{FF2B5EF4-FFF2-40B4-BE49-F238E27FC236}">
                <a16:creationId xmlns:a16="http://schemas.microsoft.com/office/drawing/2014/main" id="{D200F4D8-3CE8-4480-B17D-496E1E5FFE09}"/>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F3490BE3-1E9C-49B8-A262-BC165774F6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F47FCED6-B7A8-4AE7-9463-CAD7D01FC3D7}"/>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7992571E-8C82-4EBA-BC70-A9E55703F2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AA5248C5-279D-4F46-AA70-8FA16A048069}"/>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AB58E8E0-568C-4173-A65A-69FCBF0B3879}"/>
              </a:ext>
            </a:extLst>
          </p:cNvPr>
          <p:cNvSpPr>
            <a:spLocks noGrp="1"/>
          </p:cNvSpPr>
          <p:nvPr>
            <p:ph type="dt" sz="half" idx="10"/>
          </p:nvPr>
        </p:nvSpPr>
        <p:spPr/>
        <p:txBody>
          <a:bodyPr/>
          <a:lstStyle/>
          <a:p>
            <a:fld id="{1AFF7784-2D71-498F-BED7-78FF0D178D70}" type="datetimeFigureOut">
              <a:rPr lang="zh-CN" altLang="en-US" smtClean="0"/>
              <a:t>2021/12/26</a:t>
            </a:fld>
            <a:endParaRPr lang="zh-CN" altLang="en-US"/>
          </a:p>
        </p:txBody>
      </p:sp>
      <p:sp>
        <p:nvSpPr>
          <p:cNvPr id="8" name="页脚占位符 7">
            <a:extLst>
              <a:ext uri="{FF2B5EF4-FFF2-40B4-BE49-F238E27FC236}">
                <a16:creationId xmlns:a16="http://schemas.microsoft.com/office/drawing/2014/main" id="{247A8BA1-B2C9-441A-BAAA-1E88FBAC6F13}"/>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3579E97F-DC4E-4BD1-AF04-EB99101CE723}"/>
              </a:ext>
            </a:extLst>
          </p:cNvPr>
          <p:cNvSpPr>
            <a:spLocks noGrp="1"/>
          </p:cNvSpPr>
          <p:nvPr>
            <p:ph type="sldNum" sz="quarter" idx="12"/>
          </p:nvPr>
        </p:nvSpPr>
        <p:spPr/>
        <p:txBody>
          <a:bodyPr/>
          <a:lstStyle/>
          <a:p>
            <a:fld id="{9318B5F4-3BD9-407D-9175-B83E84D62BA7}" type="slidenum">
              <a:rPr lang="zh-CN" altLang="en-US" smtClean="0"/>
              <a:t>‹#›</a:t>
            </a:fld>
            <a:endParaRPr lang="zh-CN" altLang="en-US"/>
          </a:p>
        </p:txBody>
      </p:sp>
    </p:spTree>
    <p:extLst>
      <p:ext uri="{BB962C8B-B14F-4D97-AF65-F5344CB8AC3E}">
        <p14:creationId val="886940058"/>
      </p:ext>
    </p:extLst>
  </p:cSld>
  <p:clrMapOvr>
    <a:masterClrMapping/>
  </p:clrMapOvr>
  <mc:AlternateContent>
    <mc:Choice Requires="p14">
      <p:transition spd="slow" p14:dur="2000"/>
    </mc:Choice>
    <mc:Fallback>
      <p:transition spd="slow"/>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a:extLst>
              <a:ext uri="{FF2B5EF4-FFF2-40B4-BE49-F238E27FC236}">
                <a16:creationId xmlns:a16="http://schemas.microsoft.com/office/drawing/2014/main" id="{B27AF05C-2AE5-4B29-8A4F-79CC03EC6633}"/>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B6CAEC67-2CD9-4972-8BE2-39550928FD15}"/>
              </a:ext>
            </a:extLst>
          </p:cNvPr>
          <p:cNvSpPr>
            <a:spLocks noGrp="1"/>
          </p:cNvSpPr>
          <p:nvPr>
            <p:ph type="dt" sz="half" idx="10"/>
          </p:nvPr>
        </p:nvSpPr>
        <p:spPr/>
        <p:txBody>
          <a:bodyPr/>
          <a:lstStyle/>
          <a:p>
            <a:fld id="{1AFF7784-2D71-498F-BED7-78FF0D178D70}" type="datetimeFigureOut">
              <a:rPr lang="zh-CN" altLang="en-US" smtClean="0"/>
              <a:t>2021/12/26</a:t>
            </a:fld>
            <a:endParaRPr lang="zh-CN" altLang="en-US"/>
          </a:p>
        </p:txBody>
      </p:sp>
      <p:sp>
        <p:nvSpPr>
          <p:cNvPr id="4" name="页脚占位符 3">
            <a:extLst>
              <a:ext uri="{FF2B5EF4-FFF2-40B4-BE49-F238E27FC236}">
                <a16:creationId xmlns:a16="http://schemas.microsoft.com/office/drawing/2014/main" id="{ED05295F-BF12-48C2-B229-2B0D9D438FF7}"/>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ABA0D0D7-B7C0-40DE-8D09-603FB115F22C}"/>
              </a:ext>
            </a:extLst>
          </p:cNvPr>
          <p:cNvSpPr>
            <a:spLocks noGrp="1"/>
          </p:cNvSpPr>
          <p:nvPr>
            <p:ph type="sldNum" sz="quarter" idx="12"/>
          </p:nvPr>
        </p:nvSpPr>
        <p:spPr/>
        <p:txBody>
          <a:bodyPr/>
          <a:lstStyle/>
          <a:p>
            <a:fld id="{9318B5F4-3BD9-407D-9175-B83E84D62BA7}" type="slidenum">
              <a:rPr lang="zh-CN" altLang="en-US" smtClean="0"/>
              <a:t>‹#›</a:t>
            </a:fld>
            <a:endParaRPr lang="zh-CN" altLang="en-US"/>
          </a:p>
        </p:txBody>
      </p:sp>
    </p:spTree>
    <p:extLst>
      <p:ext uri="{BB962C8B-B14F-4D97-AF65-F5344CB8AC3E}">
        <p14:creationId val="102304646"/>
      </p:ext>
    </p:extLst>
  </p:cSld>
  <p:clrMapOvr>
    <a:masterClrMapping/>
  </p:clrMapOvr>
  <mc:AlternateContent>
    <mc:Choice Requires="p14">
      <p:transition spd="slow" p14:dur="2000"/>
    </mc:Choice>
    <mc:Fallback>
      <p:transition spd="slow"/>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a:extLst>
              <a:ext uri="{FF2B5EF4-FFF2-40B4-BE49-F238E27FC236}">
                <a16:creationId xmlns:a16="http://schemas.microsoft.com/office/drawing/2014/main" id="{98F75575-44A8-47D5-B1E5-92D361D09971}"/>
              </a:ext>
            </a:extLst>
          </p:cNvPr>
          <p:cNvSpPr>
            <a:spLocks noGrp="1"/>
          </p:cNvSpPr>
          <p:nvPr>
            <p:ph type="dt" sz="half" idx="10"/>
          </p:nvPr>
        </p:nvSpPr>
        <p:spPr/>
        <p:txBody>
          <a:bodyPr/>
          <a:lstStyle/>
          <a:p>
            <a:fld id="{1AFF7784-2D71-498F-BED7-78FF0D178D70}" type="datetimeFigureOut">
              <a:rPr lang="zh-CN" altLang="en-US" smtClean="0"/>
              <a:t>2021/12/26</a:t>
            </a:fld>
            <a:endParaRPr lang="zh-CN" altLang="en-US"/>
          </a:p>
        </p:txBody>
      </p:sp>
      <p:sp>
        <p:nvSpPr>
          <p:cNvPr id="3" name="页脚占位符 2">
            <a:extLst>
              <a:ext uri="{FF2B5EF4-FFF2-40B4-BE49-F238E27FC236}">
                <a16:creationId xmlns:a16="http://schemas.microsoft.com/office/drawing/2014/main" id="{6B19C5FB-80D9-44E2-B18D-2D37F204807B}"/>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0F9553F2-C643-4CFA-A058-DAF939B7AA77}"/>
              </a:ext>
            </a:extLst>
          </p:cNvPr>
          <p:cNvSpPr>
            <a:spLocks noGrp="1"/>
          </p:cNvSpPr>
          <p:nvPr>
            <p:ph type="sldNum" sz="quarter" idx="12"/>
          </p:nvPr>
        </p:nvSpPr>
        <p:spPr/>
        <p:txBody>
          <a:bodyPr/>
          <a:lstStyle/>
          <a:p>
            <a:fld id="{9318B5F4-3BD9-407D-9175-B83E84D62BA7}" type="slidenum">
              <a:rPr lang="zh-CN" altLang="en-US" smtClean="0"/>
              <a:t>‹#›</a:t>
            </a:fld>
            <a:endParaRPr lang="zh-CN" altLang="en-US"/>
          </a:p>
        </p:txBody>
      </p:sp>
    </p:spTree>
    <p:extLst>
      <p:ext uri="{BB962C8B-B14F-4D97-AF65-F5344CB8AC3E}">
        <p14:creationId val="4149501393"/>
      </p:ext>
    </p:extLst>
  </p:cSld>
  <p:clrMapOvr>
    <a:masterClrMapping/>
  </p:clrMapOvr>
  <mc:AlternateContent>
    <mc:Choice Requires="p14">
      <p:transition spd="slow" p14:dur="2000"/>
    </mc:Choice>
    <mc:Fallback>
      <p:transition spd="slow"/>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a:extLst>
              <a:ext uri="{FF2B5EF4-FFF2-40B4-BE49-F238E27FC236}">
                <a16:creationId xmlns:a16="http://schemas.microsoft.com/office/drawing/2014/main" id="{64E66CF5-5C69-45D5-9F8D-D6C9477BFEF1}"/>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BD237F50-C4C8-42BF-89AA-FA0E9A336BE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7D910FA5-D2DA-4827-8A12-2F45CE64A0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E467922-1FFF-4CEE-87EB-8EC55C102D35}"/>
              </a:ext>
            </a:extLst>
          </p:cNvPr>
          <p:cNvSpPr>
            <a:spLocks noGrp="1"/>
          </p:cNvSpPr>
          <p:nvPr>
            <p:ph type="dt" sz="half" idx="10"/>
          </p:nvPr>
        </p:nvSpPr>
        <p:spPr/>
        <p:txBody>
          <a:bodyPr/>
          <a:lstStyle/>
          <a:p>
            <a:fld id="{1AFF7784-2D71-498F-BED7-78FF0D178D70}" type="datetimeFigureOut">
              <a:rPr lang="zh-CN" altLang="en-US" smtClean="0"/>
              <a:t>2021/12/26</a:t>
            </a:fld>
            <a:endParaRPr lang="zh-CN" altLang="en-US"/>
          </a:p>
        </p:txBody>
      </p:sp>
      <p:sp>
        <p:nvSpPr>
          <p:cNvPr id="6" name="页脚占位符 5">
            <a:extLst>
              <a:ext uri="{FF2B5EF4-FFF2-40B4-BE49-F238E27FC236}">
                <a16:creationId xmlns:a16="http://schemas.microsoft.com/office/drawing/2014/main" id="{D2267901-ECA4-4755-BDF6-ADE4FEBCD53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2CAFAE1-B221-45F4-836A-F903F12FD835}"/>
              </a:ext>
            </a:extLst>
          </p:cNvPr>
          <p:cNvSpPr>
            <a:spLocks noGrp="1"/>
          </p:cNvSpPr>
          <p:nvPr>
            <p:ph type="sldNum" sz="quarter" idx="12"/>
          </p:nvPr>
        </p:nvSpPr>
        <p:spPr/>
        <p:txBody>
          <a:bodyPr/>
          <a:lstStyle/>
          <a:p>
            <a:fld id="{9318B5F4-3BD9-407D-9175-B83E84D62BA7}" type="slidenum">
              <a:rPr lang="zh-CN" altLang="en-US" smtClean="0"/>
              <a:t>‹#›</a:t>
            </a:fld>
            <a:endParaRPr lang="zh-CN" altLang="en-US"/>
          </a:p>
        </p:txBody>
      </p:sp>
    </p:spTree>
    <p:extLst>
      <p:ext uri="{BB962C8B-B14F-4D97-AF65-F5344CB8AC3E}">
        <p14:creationId val="4100905964"/>
      </p:ext>
    </p:extLst>
  </p:cSld>
  <p:clrMapOvr>
    <a:masterClrMapping/>
  </p:clrMapOvr>
  <mc:AlternateContent>
    <mc:Choice Requires="p14">
      <p:transition spd="slow" p14:dur="2000"/>
    </mc:Choice>
    <mc:Fallback>
      <p:transition spd="slow"/>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a:extLst>
              <a:ext uri="{FF2B5EF4-FFF2-40B4-BE49-F238E27FC236}">
                <a16:creationId xmlns:a16="http://schemas.microsoft.com/office/drawing/2014/main" id="{C0DF17AB-4A3A-4414-815E-D6EEC0D57511}"/>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16AE1669-2A09-46A0-93E0-FA3F5FBB56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CB3CC4C3-D1BF-4F03-ACE8-7DA22C4CE1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3A16696-1AED-4C82-9316-3CFCB5052BFD}"/>
              </a:ext>
            </a:extLst>
          </p:cNvPr>
          <p:cNvSpPr>
            <a:spLocks noGrp="1"/>
          </p:cNvSpPr>
          <p:nvPr>
            <p:ph type="dt" sz="half" idx="10"/>
          </p:nvPr>
        </p:nvSpPr>
        <p:spPr/>
        <p:txBody>
          <a:bodyPr/>
          <a:lstStyle/>
          <a:p>
            <a:fld id="{1AFF7784-2D71-498F-BED7-78FF0D178D70}" type="datetimeFigureOut">
              <a:rPr lang="zh-CN" altLang="en-US" smtClean="0"/>
              <a:t>2021/12/26</a:t>
            </a:fld>
            <a:endParaRPr lang="zh-CN" altLang="en-US"/>
          </a:p>
        </p:txBody>
      </p:sp>
      <p:sp>
        <p:nvSpPr>
          <p:cNvPr id="6" name="页脚占位符 5">
            <a:extLst>
              <a:ext uri="{FF2B5EF4-FFF2-40B4-BE49-F238E27FC236}">
                <a16:creationId xmlns:a16="http://schemas.microsoft.com/office/drawing/2014/main" id="{F785F98A-5210-4018-9B5D-66F8C5CE531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A76F40A-3FE5-4DC1-A075-F64259B55DF0}"/>
              </a:ext>
            </a:extLst>
          </p:cNvPr>
          <p:cNvSpPr>
            <a:spLocks noGrp="1"/>
          </p:cNvSpPr>
          <p:nvPr>
            <p:ph type="sldNum" sz="quarter" idx="12"/>
          </p:nvPr>
        </p:nvSpPr>
        <p:spPr/>
        <p:txBody>
          <a:bodyPr/>
          <a:lstStyle/>
          <a:p>
            <a:fld id="{9318B5F4-3BD9-407D-9175-B83E84D62BA7}" type="slidenum">
              <a:rPr lang="zh-CN" altLang="en-US" smtClean="0"/>
              <a:t>‹#›</a:t>
            </a:fld>
            <a:endParaRPr lang="zh-CN" altLang="en-US"/>
          </a:p>
        </p:txBody>
      </p:sp>
    </p:spTree>
    <p:extLst>
      <p:ext uri="{BB962C8B-B14F-4D97-AF65-F5344CB8AC3E}">
        <p14:creationId val="727043604"/>
      </p:ext>
    </p:extLst>
  </p:cSld>
  <p:clrMapOvr>
    <a:masterClrMapping/>
  </p:clrMapOvr>
  <mc:AlternateContent>
    <mc:Choice Requires="p14">
      <p:transition spd="slow" p14:dur="2000"/>
    </mc:Choice>
    <mc:Fallback>
      <p:transition spd="slow"/>
    </mc:Fallback>
  </mc:AlternateContent>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a:extLst>
              <a:ext uri="{FF2B5EF4-FFF2-40B4-BE49-F238E27FC236}">
                <a16:creationId xmlns:a16="http://schemas.microsoft.com/office/drawing/2014/main" id="{43816B16-6D59-4301-AAEA-6B6D1661E8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CE51A6C1-D7DF-4F7F-8526-702B04040C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99F0212-3B4A-4D4A-8BDC-4FA0105860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FF7784-2D71-498F-BED7-78FF0D178D70}" type="datetimeFigureOut">
              <a:rPr lang="zh-CN" altLang="en-US" smtClean="0"/>
              <a:t>2021/12/26</a:t>
            </a:fld>
            <a:endParaRPr lang="zh-CN" altLang="en-US"/>
          </a:p>
        </p:txBody>
      </p:sp>
      <p:sp>
        <p:nvSpPr>
          <p:cNvPr id="5" name="页脚占位符 4">
            <a:extLst>
              <a:ext uri="{FF2B5EF4-FFF2-40B4-BE49-F238E27FC236}">
                <a16:creationId xmlns:a16="http://schemas.microsoft.com/office/drawing/2014/main" id="{F52A8C17-D0C1-42A6-94D9-42D2A666C8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CFFECC0D-5393-4CD1-B57F-F3D47BABBA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18B5F4-3BD9-407D-9175-B83E84D62BA7}" type="slidenum">
              <a:rPr lang="zh-CN" altLang="en-US" smtClean="0"/>
              <a:t>‹#›</a:t>
            </a:fld>
            <a:endParaRPr lang="zh-CN" altLang="en-US"/>
          </a:p>
        </p:txBody>
      </p:sp>
    </p:spTree>
    <p:extLst>
      <p:ext uri="{BB962C8B-B14F-4D97-AF65-F5344CB8AC3E}">
        <p14:creationId val="26027464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mc:Choice Requires="p14">
      <p:transition spd="slow" p14:dur="2000"/>
    </mc:Choice>
    <mc:Fallback>
      <p:transition spd="slow"/>
    </mc:Fallback>
  </mc:AlternateConten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2021/12/26</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852978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10" Target="../media/image9.png" Type="http://schemas.openxmlformats.org/officeDocument/2006/relationships/image"/><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 Id="rId8" Target="../media/image7.png" Type="http://schemas.openxmlformats.org/officeDocument/2006/relationships/image"/><Relationship Id="rId9" Target="../media/image8.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 Id="rId3" Target="../media/image20.png" Type="http://schemas.openxmlformats.org/officeDocument/2006/relationships/image"/><Relationship Id="rId4" Target="../tags/tag24.xml" Type="http://schemas.openxmlformats.org/officeDocument/2006/relationships/tags"/><Relationship Id="rId5" Target="../tags/tag25.xml" Type="http://schemas.openxmlformats.org/officeDocument/2006/relationships/tags"/><Relationship Id="rId6" Target="../tags/tag26.xml" Type="http://schemas.openxmlformats.org/officeDocument/2006/relationships/tags"/><Relationship Id="rId7" Target="../media/image26.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16.png" Type="http://schemas.openxmlformats.org/officeDocument/2006/relationships/image"/><Relationship Id="rId5" Target="../media/image17.png" Type="http://schemas.openxmlformats.org/officeDocument/2006/relationships/image"/><Relationship Id="rId6" Target="../media/image18.png" Type="http://schemas.openxmlformats.org/officeDocument/2006/relationships/image"/><Relationship Id="rId7" Target="../media/image19.png" Type="http://schemas.openxmlformats.org/officeDocument/2006/relationships/image"/><Relationship Id="rId8" Target="../media/image9.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 Id="rId3" Target="../media/image20.png" Type="http://schemas.openxmlformats.org/officeDocument/2006/relationships/image"/><Relationship Id="rId4" Target="../tags/tag27.xml" Type="http://schemas.openxmlformats.org/officeDocument/2006/relationships/tags"/><Relationship Id="rId5" Target="../tags/tag28.xml" Type="http://schemas.openxmlformats.org/officeDocument/2006/relationships/tags"/><Relationship Id="rId6" Target="../tags/tag29.xml" Type="http://schemas.openxmlformats.org/officeDocument/2006/relationships/tags"/><Relationship Id="rId7" Target="../tags/tag30.xml" Type="http://schemas.openxmlformats.org/officeDocument/2006/relationships/tags"/><Relationship Id="rId8" Target="../media/image27.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 Id="rId3" Target="../media/image20.png" Type="http://schemas.openxmlformats.org/officeDocument/2006/relationships/image"/><Relationship Id="rId4" Target="../tags/tag31.xml" Type="http://schemas.openxmlformats.org/officeDocument/2006/relationships/tags"/><Relationship Id="rId5" Target="../tags/tag32.xml" Type="http://schemas.openxmlformats.org/officeDocument/2006/relationships/tags"/><Relationship Id="rId6" Target="../tags/tag33.xml" Type="http://schemas.openxmlformats.org/officeDocument/2006/relationships/tags"/><Relationship Id="rId7" Target="../tags/tag34.xml" Type="http://schemas.openxmlformats.org/officeDocument/2006/relationships/tags"/><Relationship Id="rId8" Target="../media/image28.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 Id="rId3" Target="../media/image20.png" Type="http://schemas.openxmlformats.org/officeDocument/2006/relationships/image"/><Relationship Id="rId4" Target="../tags/tag35.xml" Type="http://schemas.openxmlformats.org/officeDocument/2006/relationships/tags"/><Relationship Id="rId5" Target="../tags/tag36.xml" Type="http://schemas.openxmlformats.org/officeDocument/2006/relationships/tags"/><Relationship Id="rId6" Target="../tags/tag37.xml" Type="http://schemas.openxmlformats.org/officeDocument/2006/relationships/tags"/><Relationship Id="rId7" Target="../tags/tag38.xml" Type="http://schemas.openxmlformats.org/officeDocument/2006/relationships/tags"/></Relationships>
</file>

<file path=ppt/slides/_rels/slide15.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 Id="rId3" Target="../media/image20.png" Type="http://schemas.openxmlformats.org/officeDocument/2006/relationships/image"/><Relationship Id="rId4" Target="../tags/tag39.xml" Type="http://schemas.openxmlformats.org/officeDocument/2006/relationships/tags"/><Relationship Id="rId5" Target="../tags/tag40.xml" Type="http://schemas.openxmlformats.org/officeDocument/2006/relationships/tags"/><Relationship Id="rId6" Target="../tags/tag41.xml" Type="http://schemas.openxmlformats.org/officeDocument/2006/relationships/tags"/><Relationship Id="rId7" Target="../tags/tag42.xml" Type="http://schemas.openxmlformats.org/officeDocument/2006/relationships/tags"/><Relationship Id="rId8" Target="../media/image29.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 Id="rId3" Target="../media/image20.png" Type="http://schemas.openxmlformats.org/officeDocument/2006/relationships/image"/><Relationship Id="rId4" Target="../tags/tag43.xml" Type="http://schemas.openxmlformats.org/officeDocument/2006/relationships/tags"/><Relationship Id="rId5" Target="../tags/tag44.xml" Type="http://schemas.openxmlformats.org/officeDocument/2006/relationships/tags"/><Relationship Id="rId6" Target="../tags/tag45.xml" Type="http://schemas.openxmlformats.org/officeDocument/2006/relationships/tags"/><Relationship Id="rId7" Target="../tags/tag46.xml" Type="http://schemas.openxmlformats.org/officeDocument/2006/relationships/tags"/><Relationship Id="rId8" Target="../media/image30.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 Id="rId3" Target="../media/image20.png" Type="http://schemas.openxmlformats.org/officeDocument/2006/relationships/image"/><Relationship Id="rId4" Target="../tags/tag47.xml" Type="http://schemas.openxmlformats.org/officeDocument/2006/relationships/tags"/><Relationship Id="rId5" Target="../tags/tag48.xml" Type="http://schemas.openxmlformats.org/officeDocument/2006/relationships/tags"/><Relationship Id="rId6" Target="../tags/tag49.xml" Type="http://schemas.openxmlformats.org/officeDocument/2006/relationships/tags"/><Relationship Id="rId7" Target="../tags/tag50.xml" Type="http://schemas.openxmlformats.org/officeDocument/2006/relationships/tags"/></Relationships>
</file>

<file path=ppt/slides/_rels/slide18.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 Id="rId3" Target="../media/image20.png" Type="http://schemas.openxmlformats.org/officeDocument/2006/relationships/image"/><Relationship Id="rId4" Target="../tags/tag51.xml" Type="http://schemas.openxmlformats.org/officeDocument/2006/relationships/tags"/><Relationship Id="rId5" Target="../tags/tag52.xml" Type="http://schemas.openxmlformats.org/officeDocument/2006/relationships/tags"/><Relationship Id="rId6" Target="../tags/tag53.xml" Type="http://schemas.openxmlformats.org/officeDocument/2006/relationships/tags"/><Relationship Id="rId7" Target="../tags/tag54.xml" Type="http://schemas.openxmlformats.org/officeDocument/2006/relationships/tags"/><Relationship Id="rId8" Target="../media/image31.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 Id="rId3" Target="../media/image20.png" Type="http://schemas.openxmlformats.org/officeDocument/2006/relationships/image"/><Relationship Id="rId4" Target="../tags/tag55.xml" Type="http://schemas.openxmlformats.org/officeDocument/2006/relationships/tags"/><Relationship Id="rId5" Target="../tags/tag56.xml" Type="http://schemas.openxmlformats.org/officeDocument/2006/relationships/tags"/><Relationship Id="rId6" Target="../tags/tag57.xml" Type="http://schemas.openxmlformats.org/officeDocument/2006/relationships/tags"/><Relationship Id="rId7" Target="../tags/tag58.xml" Type="http://schemas.openxmlformats.org/officeDocument/2006/relationships/tags"/><Relationship Id="rId8" Target="../media/image32.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10.png" Type="http://schemas.openxmlformats.org/officeDocument/2006/relationships/image"/><Relationship Id="rId5" Target="../media/image11.png" Type="http://schemas.openxmlformats.org/officeDocument/2006/relationships/image"/><Relationship Id="rId6" Target="../media/image8.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16.png" Type="http://schemas.openxmlformats.org/officeDocument/2006/relationships/image"/><Relationship Id="rId5" Target="../media/image17.png" Type="http://schemas.openxmlformats.org/officeDocument/2006/relationships/image"/><Relationship Id="rId6" Target="../media/image18.png" Type="http://schemas.openxmlformats.org/officeDocument/2006/relationships/image"/><Relationship Id="rId7" Target="../media/image19.png" Type="http://schemas.openxmlformats.org/officeDocument/2006/relationships/image"/><Relationship Id="rId8" Target="../media/image9.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 Id="rId3" Target="../media/image20.png" Type="http://schemas.openxmlformats.org/officeDocument/2006/relationships/image"/><Relationship Id="rId4" Target="../tags/tag59.xml" Type="http://schemas.openxmlformats.org/officeDocument/2006/relationships/tags"/><Relationship Id="rId5" Target="../tags/tag60.xml" Type="http://schemas.openxmlformats.org/officeDocument/2006/relationships/tags"/><Relationship Id="rId6" Target="../tags/tag61.xml" Type="http://schemas.openxmlformats.org/officeDocument/2006/relationships/tags"/><Relationship Id="rId7" Target="../media/image33.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 Id="rId3" Target="../media/image20.png" Type="http://schemas.openxmlformats.org/officeDocument/2006/relationships/image"/><Relationship Id="rId4" Target="../tags/tag62.xml" Type="http://schemas.openxmlformats.org/officeDocument/2006/relationships/tags"/><Relationship Id="rId5" Target="../tags/tag63.xml" Type="http://schemas.openxmlformats.org/officeDocument/2006/relationships/tags"/><Relationship Id="rId6" Target="../tags/tag64.xml" Type="http://schemas.openxmlformats.org/officeDocument/2006/relationships/tags"/><Relationship Id="rId7" Target="../media/image33.png" Type="http://schemas.openxmlformats.org/officeDocument/2006/relationships/image"/><Relationship Id="rId8" Target="../media/image22.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1.xml" Type="http://schemas.openxmlformats.org/officeDocument/2006/relationships/slideLayout"/><Relationship Id="rId10" Target="../tags/tag71.xml" Type="http://schemas.openxmlformats.org/officeDocument/2006/relationships/tags"/><Relationship Id="rId11" Target="../tags/tag72.xml" Type="http://schemas.openxmlformats.org/officeDocument/2006/relationships/tags"/><Relationship Id="rId12" Target="../tags/tag73.xml" Type="http://schemas.openxmlformats.org/officeDocument/2006/relationships/tags"/><Relationship Id="rId13" Target="../tags/tag74.xml" Type="http://schemas.openxmlformats.org/officeDocument/2006/relationships/tags"/><Relationship Id="rId14" Target="../tags/tag75.xml" Type="http://schemas.openxmlformats.org/officeDocument/2006/relationships/tags"/><Relationship Id="rId15" Target="../tags/tag76.xml" Type="http://schemas.openxmlformats.org/officeDocument/2006/relationships/tags"/><Relationship Id="rId16" Target="../tags/tag77.xml" Type="http://schemas.openxmlformats.org/officeDocument/2006/relationships/tags"/><Relationship Id="rId2" Target="../media/image1.png" Type="http://schemas.openxmlformats.org/officeDocument/2006/relationships/image"/><Relationship Id="rId3" Target="../media/image20.png" Type="http://schemas.openxmlformats.org/officeDocument/2006/relationships/image"/><Relationship Id="rId4" Target="../tags/tag65.xml" Type="http://schemas.openxmlformats.org/officeDocument/2006/relationships/tags"/><Relationship Id="rId5" Target="../tags/tag66.xml" Type="http://schemas.openxmlformats.org/officeDocument/2006/relationships/tags"/><Relationship Id="rId6" Target="../tags/tag67.xml" Type="http://schemas.openxmlformats.org/officeDocument/2006/relationships/tags"/><Relationship Id="rId7" Target="../tags/tag68.xml" Type="http://schemas.openxmlformats.org/officeDocument/2006/relationships/tags"/><Relationship Id="rId8" Target="../tags/tag69.xml" Type="http://schemas.openxmlformats.org/officeDocument/2006/relationships/tags"/><Relationship Id="rId9" Target="../tags/tag70.xml" Type="http://schemas.openxmlformats.org/officeDocument/2006/relationships/tags"/></Relationships>
</file>

<file path=ppt/slides/_rels/slide2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16.png" Type="http://schemas.openxmlformats.org/officeDocument/2006/relationships/image"/><Relationship Id="rId6" Target="../media/image17.png" Type="http://schemas.openxmlformats.org/officeDocument/2006/relationships/image"/><Relationship Id="rId7" Target="../media/image18.png" Type="http://schemas.openxmlformats.org/officeDocument/2006/relationships/image"/><Relationship Id="rId8" Target="../media/image19.png" Type="http://schemas.openxmlformats.org/officeDocument/2006/relationships/image"/><Relationship Id="rId9" Target="../media/image9.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 Id="rId3" Target="../media/image20.png" Type="http://schemas.openxmlformats.org/officeDocument/2006/relationships/image"/><Relationship Id="rId4" Target="../tags/tag78.xml" Type="http://schemas.openxmlformats.org/officeDocument/2006/relationships/tags"/><Relationship Id="rId5" Target="../tags/tag79.xml" Type="http://schemas.openxmlformats.org/officeDocument/2006/relationships/tags"/><Relationship Id="rId6" Target="../tags/tag80.xml" Type="http://schemas.openxmlformats.org/officeDocument/2006/relationships/tags"/></Relationships>
</file>

<file path=ppt/slides/_rels/slide26.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 Id="rId3" Target="../media/image20.png" Type="http://schemas.openxmlformats.org/officeDocument/2006/relationships/image"/><Relationship Id="rId4" Target="../tags/tag81.xml" Type="http://schemas.openxmlformats.org/officeDocument/2006/relationships/tags"/><Relationship Id="rId5" Target="../tags/tag82.xml" Type="http://schemas.openxmlformats.org/officeDocument/2006/relationships/tags"/><Relationship Id="rId6" Target="../tags/tag83.xml" Type="http://schemas.openxmlformats.org/officeDocument/2006/relationships/tags"/><Relationship Id="rId7" Target="../media/image34.pn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 Id="rId3" Target="../media/image20.png" Type="http://schemas.openxmlformats.org/officeDocument/2006/relationships/image"/><Relationship Id="rId4" Target="../tags/tag84.xml" Type="http://schemas.openxmlformats.org/officeDocument/2006/relationships/tags"/><Relationship Id="rId5" Target="../tags/tag85.xml" Type="http://schemas.openxmlformats.org/officeDocument/2006/relationships/tags"/><Relationship Id="rId6" Target="../tags/tag86.xml" Type="http://schemas.openxmlformats.org/officeDocument/2006/relationships/tags"/><Relationship Id="rId7" Target="../media/image35.pn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 Id="rId3" Target="../media/image20.png" Type="http://schemas.openxmlformats.org/officeDocument/2006/relationships/image"/><Relationship Id="rId4" Target="../tags/tag87.xml" Type="http://schemas.openxmlformats.org/officeDocument/2006/relationships/tags"/><Relationship Id="rId5" Target="../tags/tag88.xml" Type="http://schemas.openxmlformats.org/officeDocument/2006/relationships/tags"/><Relationship Id="rId6" Target="../tags/tag89.xml" Type="http://schemas.openxmlformats.org/officeDocument/2006/relationships/tags"/></Relationships>
</file>

<file path=ppt/slides/_rels/slide29.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16.png" Type="http://schemas.openxmlformats.org/officeDocument/2006/relationships/image"/><Relationship Id="rId5" Target="../media/image17.png" Type="http://schemas.openxmlformats.org/officeDocument/2006/relationships/image"/><Relationship Id="rId6" Target="../media/image18.png" Type="http://schemas.openxmlformats.org/officeDocument/2006/relationships/image"/><Relationship Id="rId7" Target="../media/image19.png" Type="http://schemas.openxmlformats.org/officeDocument/2006/relationships/image"/><Relationship Id="rId8" Target="../media/image9.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12.png" Type="http://schemas.openxmlformats.org/officeDocument/2006/relationships/image"/><Relationship Id="rId5" Target="../media/image13.png" Type="http://schemas.openxmlformats.org/officeDocument/2006/relationships/image"/><Relationship Id="rId6" Target="../media/image14.png" Type="http://schemas.openxmlformats.org/officeDocument/2006/relationships/image"/><Relationship Id="rId7" Target="../media/image15.pn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 Id="rId3" Target="../media/image20.png" Type="http://schemas.openxmlformats.org/officeDocument/2006/relationships/image"/><Relationship Id="rId4" Target="../tags/tag90.xml" Type="http://schemas.openxmlformats.org/officeDocument/2006/relationships/tags"/><Relationship Id="rId5" Target="../tags/tag91.xml" Type="http://schemas.openxmlformats.org/officeDocument/2006/relationships/tags"/><Relationship Id="rId6" Target="../tags/tag92.xml" Type="http://schemas.openxmlformats.org/officeDocument/2006/relationships/tags"/><Relationship Id="rId7" Target="../tags/tag93.xml" Type="http://schemas.openxmlformats.org/officeDocument/2006/relationships/tags"/><Relationship Id="rId8" Target="../tags/tag94.xml" Type="http://schemas.openxmlformats.org/officeDocument/2006/relationships/tags"/><Relationship Id="rId9" Target="../tags/tag95.xml" Type="http://schemas.openxmlformats.org/officeDocument/2006/relationships/tags"/></Relationships>
</file>

<file path=ppt/slides/_rels/slide3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 Id="rId3" Target="../media/image20.png" Type="http://schemas.openxmlformats.org/officeDocument/2006/relationships/image"/><Relationship Id="rId4" Target="../tags/tag96.xml" Type="http://schemas.openxmlformats.org/officeDocument/2006/relationships/tags"/><Relationship Id="rId5" Target="../tags/tag97.xml" Type="http://schemas.openxmlformats.org/officeDocument/2006/relationships/tags"/><Relationship Id="rId6" Target="../tags/tag98.xml" Type="http://schemas.openxmlformats.org/officeDocument/2006/relationships/tags"/><Relationship Id="rId7" Target="../tags/tag99.xml" Type="http://schemas.openxmlformats.org/officeDocument/2006/relationships/tags"/><Relationship Id="rId8" Target="../tags/tag100.xml" Type="http://schemas.openxmlformats.org/officeDocument/2006/relationships/tags"/><Relationship Id="rId9" Target="../tags/tag101.xml" Type="http://schemas.openxmlformats.org/officeDocument/2006/relationships/tags"/></Relationships>
</file>

<file path=ppt/slides/_rels/slide32.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 Id="rId3" Target="../media/image20.png" Type="http://schemas.openxmlformats.org/officeDocument/2006/relationships/image"/><Relationship Id="rId4" Target="../tags/tag102.xml" Type="http://schemas.openxmlformats.org/officeDocument/2006/relationships/tags"/><Relationship Id="rId5" Target="../tags/tag103.xml" Type="http://schemas.openxmlformats.org/officeDocument/2006/relationships/tags"/><Relationship Id="rId6" Target="../tags/tag104.xml" Type="http://schemas.openxmlformats.org/officeDocument/2006/relationships/tags"/><Relationship Id="rId7" Target="../tags/tag105.xml" Type="http://schemas.openxmlformats.org/officeDocument/2006/relationships/tags"/><Relationship Id="rId8" Target="../tags/tag106.xml" Type="http://schemas.openxmlformats.org/officeDocument/2006/relationships/tags"/></Relationships>
</file>

<file path=ppt/slides/_rels/slide33.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 Id="rId3" Target="../media/image20.png" Type="http://schemas.openxmlformats.org/officeDocument/2006/relationships/image"/><Relationship Id="rId4" Target="../tags/tag107.xml" Type="http://schemas.openxmlformats.org/officeDocument/2006/relationships/tags"/><Relationship Id="rId5" Target="../tags/tag108.xml" Type="http://schemas.openxmlformats.org/officeDocument/2006/relationships/tags"/><Relationship Id="rId6" Target="../tags/tag109.xml" Type="http://schemas.openxmlformats.org/officeDocument/2006/relationships/tags"/><Relationship Id="rId7" Target="../tags/tag110.xml" Type="http://schemas.openxmlformats.org/officeDocument/2006/relationships/tags"/><Relationship Id="rId8" Target="../tags/tag111.xml" Type="http://schemas.openxmlformats.org/officeDocument/2006/relationships/tags"/></Relationships>
</file>

<file path=ppt/slides/_rels/slide34.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 Id="rId3" Target="../media/image20.png" Type="http://schemas.openxmlformats.org/officeDocument/2006/relationships/image"/><Relationship Id="rId4" Target="../tags/tag112.xml" Type="http://schemas.openxmlformats.org/officeDocument/2006/relationships/tags"/><Relationship Id="rId5" Target="../tags/tag113.xml" Type="http://schemas.openxmlformats.org/officeDocument/2006/relationships/tags"/><Relationship Id="rId6" Target="../tags/tag114.xml" Type="http://schemas.openxmlformats.org/officeDocument/2006/relationships/tags"/><Relationship Id="rId7" Target="../media/image36.png" Type="http://schemas.openxmlformats.org/officeDocument/2006/relationships/image"/><Relationship Id="rId8" Target="../media/image37.png" Type="http://schemas.openxmlformats.org/officeDocument/2006/relationships/image"/></Relationships>
</file>

<file path=ppt/slides/_rels/slide35.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 Id="rId3" Target="../media/image20.png" Type="http://schemas.openxmlformats.org/officeDocument/2006/relationships/image"/><Relationship Id="rId4" Target="../tags/tag115.xml" Type="http://schemas.openxmlformats.org/officeDocument/2006/relationships/tags"/><Relationship Id="rId5" Target="../tags/tag116.xml" Type="http://schemas.openxmlformats.org/officeDocument/2006/relationships/tags"/><Relationship Id="rId6" Target="../tags/tag117.xml" Type="http://schemas.openxmlformats.org/officeDocument/2006/relationships/tags"/><Relationship Id="rId7" Target="../media/image36.png" Type="http://schemas.openxmlformats.org/officeDocument/2006/relationships/image"/><Relationship Id="rId8" Target="../media/image38.png" Type="http://schemas.openxmlformats.org/officeDocument/2006/relationships/image"/></Relationships>
</file>

<file path=ppt/slides/_rels/slide36.xml.rels><?xml version="1.0" encoding="UTF-8" standalone="yes"?><Relationships xmlns="http://schemas.openxmlformats.org/package/2006/relationships"><Relationship Id="rId1" Target="../slideLayouts/slideLayout1.xml" Type="http://schemas.openxmlformats.org/officeDocument/2006/relationships/slideLayout"/><Relationship Id="rId10" Target="../media/image39.png" Type="http://schemas.openxmlformats.org/officeDocument/2006/relationships/image"/><Relationship Id="rId11" Target="../media/image40.svg" Type="http://schemas.openxmlformats.org/officeDocument/2006/relationships/image"/><Relationship Id="rId2" Target="../media/image1.png" Type="http://schemas.openxmlformats.org/officeDocument/2006/relationships/image"/><Relationship Id="rId3" Target="../media/image20.png" Type="http://schemas.openxmlformats.org/officeDocument/2006/relationships/image"/><Relationship Id="rId4" Target="../tags/tag118.xml" Type="http://schemas.openxmlformats.org/officeDocument/2006/relationships/tags"/><Relationship Id="rId5" Target="../tags/tag119.xml" Type="http://schemas.openxmlformats.org/officeDocument/2006/relationships/tags"/><Relationship Id="rId6" Target="../tags/tag120.xml" Type="http://schemas.openxmlformats.org/officeDocument/2006/relationships/tags"/><Relationship Id="rId7" Target="../tags/tag121.xml" Type="http://schemas.openxmlformats.org/officeDocument/2006/relationships/tags"/><Relationship Id="rId8" Target="../tags/tag122.xml" Type="http://schemas.openxmlformats.org/officeDocument/2006/relationships/tags"/><Relationship Id="rId9" Target="../tags/tag123.xml" Type="http://schemas.openxmlformats.org/officeDocument/2006/relationships/tags"/></Relationships>
</file>

<file path=ppt/slides/_rels/slide37.xml.rels><?xml version="1.0" encoding="UTF-8" standalone="yes"?><Relationships xmlns="http://schemas.openxmlformats.org/package/2006/relationships"><Relationship Id="rId1" Target="../slideLayouts/slideLayout1.xml" Type="http://schemas.openxmlformats.org/officeDocument/2006/relationships/slideLayout"/><Relationship Id="rId10" Target="../media/image39.png" Type="http://schemas.openxmlformats.org/officeDocument/2006/relationships/image"/><Relationship Id="rId11" Target="../media/image41.svg" Type="http://schemas.openxmlformats.org/officeDocument/2006/relationships/image"/><Relationship Id="rId2" Target="../media/image1.png" Type="http://schemas.openxmlformats.org/officeDocument/2006/relationships/image"/><Relationship Id="rId3" Target="../media/image20.png" Type="http://schemas.openxmlformats.org/officeDocument/2006/relationships/image"/><Relationship Id="rId4" Target="../tags/tag124.xml" Type="http://schemas.openxmlformats.org/officeDocument/2006/relationships/tags"/><Relationship Id="rId5" Target="../tags/tag125.xml" Type="http://schemas.openxmlformats.org/officeDocument/2006/relationships/tags"/><Relationship Id="rId6" Target="../tags/tag126.xml" Type="http://schemas.openxmlformats.org/officeDocument/2006/relationships/tags"/><Relationship Id="rId7" Target="../tags/tag127.xml" Type="http://schemas.openxmlformats.org/officeDocument/2006/relationships/tags"/><Relationship Id="rId8" Target="../tags/tag128.xml" Type="http://schemas.openxmlformats.org/officeDocument/2006/relationships/tags"/><Relationship Id="rId9" Target="../tags/tag129.xml" Type="http://schemas.openxmlformats.org/officeDocument/2006/relationships/tags"/></Relationships>
</file>

<file path=ppt/slides/_rels/slide38.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 Id="rId3" Target="../media/image20.png" Type="http://schemas.openxmlformats.org/officeDocument/2006/relationships/image"/><Relationship Id="rId4" Target="../tags/tag130.xml" Type="http://schemas.openxmlformats.org/officeDocument/2006/relationships/tags"/><Relationship Id="rId5" Target="../tags/tag131.xml" Type="http://schemas.openxmlformats.org/officeDocument/2006/relationships/tags"/><Relationship Id="rId6" Target="../tags/tag132.xml" Type="http://schemas.openxmlformats.org/officeDocument/2006/relationships/tags"/></Relationships>
</file>

<file path=ppt/slides/_rels/slide39.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 Id="rId3" Target="../media/image20.png" Type="http://schemas.openxmlformats.org/officeDocument/2006/relationships/image"/><Relationship Id="rId4" Target="../tags/tag133.xml" Type="http://schemas.openxmlformats.org/officeDocument/2006/relationships/tags"/><Relationship Id="rId5" Target="../tags/tag134.xml" Type="http://schemas.openxmlformats.org/officeDocument/2006/relationships/tags"/><Relationship Id="rId6" Target="../tags/tag135.xml" Type="http://schemas.openxmlformats.org/officeDocument/2006/relationships/tags"/></Relationships>
</file>

<file path=ppt/slides/_rels/slide4.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16.png" Type="http://schemas.openxmlformats.org/officeDocument/2006/relationships/image"/><Relationship Id="rId5" Target="../media/image17.png" Type="http://schemas.openxmlformats.org/officeDocument/2006/relationships/image"/><Relationship Id="rId6" Target="../media/image18.png" Type="http://schemas.openxmlformats.org/officeDocument/2006/relationships/image"/><Relationship Id="rId7" Target="../media/image19.png" Type="http://schemas.openxmlformats.org/officeDocument/2006/relationships/image"/><Relationship Id="rId8" Target="../media/image9.png" Type="http://schemas.openxmlformats.org/officeDocument/2006/relationships/image"/></Relationships>
</file>

<file path=ppt/slides/_rels/slide40.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 Id="rId3" Target="../media/image20.png" Type="http://schemas.openxmlformats.org/officeDocument/2006/relationships/image"/><Relationship Id="rId4" Target="../tags/tag136.xml" Type="http://schemas.openxmlformats.org/officeDocument/2006/relationships/tags"/><Relationship Id="rId5" Target="../tags/tag137.xml" Type="http://schemas.openxmlformats.org/officeDocument/2006/relationships/tags"/><Relationship Id="rId6" Target="../tags/tag138.xml" Type="http://schemas.openxmlformats.org/officeDocument/2006/relationships/tags"/><Relationship Id="rId7" Target="../media/image42.png" Type="http://schemas.openxmlformats.org/officeDocument/2006/relationships/image"/></Relationships>
</file>

<file path=ppt/slides/_rels/slide4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16.png" Type="http://schemas.openxmlformats.org/officeDocument/2006/relationships/image"/><Relationship Id="rId5" Target="../media/image17.png" Type="http://schemas.openxmlformats.org/officeDocument/2006/relationships/image"/><Relationship Id="rId6" Target="../media/image18.png" Type="http://schemas.openxmlformats.org/officeDocument/2006/relationships/image"/><Relationship Id="rId7" Target="../media/image19.png" Type="http://schemas.openxmlformats.org/officeDocument/2006/relationships/image"/><Relationship Id="rId8" Target="../media/image9.png" Type="http://schemas.openxmlformats.org/officeDocument/2006/relationships/image"/></Relationships>
</file>

<file path=ppt/slides/_rels/slide42.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 Id="rId3" Target="../media/image20.png" Type="http://schemas.openxmlformats.org/officeDocument/2006/relationships/image"/><Relationship Id="rId4" Target="../tags/tag139.xml" Type="http://schemas.openxmlformats.org/officeDocument/2006/relationships/tags"/><Relationship Id="rId5" Target="../tags/tag140.xml" Type="http://schemas.openxmlformats.org/officeDocument/2006/relationships/tags"/><Relationship Id="rId6" Target="../tags/tag141.xml" Type="http://schemas.openxmlformats.org/officeDocument/2006/relationships/tags"/><Relationship Id="rId7" Target="../media/image43.png" Type="http://schemas.openxmlformats.org/officeDocument/2006/relationships/image"/></Relationships>
</file>

<file path=ppt/slides/_rels/slide43.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 Id="rId3" Target="../media/image20.png" Type="http://schemas.openxmlformats.org/officeDocument/2006/relationships/image"/><Relationship Id="rId4" Target="../tags/tag142.xml" Type="http://schemas.openxmlformats.org/officeDocument/2006/relationships/tags"/><Relationship Id="rId5" Target="../tags/tag143.xml" Type="http://schemas.openxmlformats.org/officeDocument/2006/relationships/tags"/><Relationship Id="rId6" Target="../tags/tag144.xml" Type="http://schemas.openxmlformats.org/officeDocument/2006/relationships/tags"/><Relationship Id="rId7" Target="../media/image34.png" Type="http://schemas.openxmlformats.org/officeDocument/2006/relationships/image"/><Relationship Id="rId8" Target="../media/image44.png" Type="http://schemas.openxmlformats.org/officeDocument/2006/relationships/image"/></Relationships>
</file>

<file path=ppt/slides/_rels/slide44.xml.rels><?xml version="1.0" encoding="UTF-8" standalone="yes"?><Relationships xmlns="http://schemas.openxmlformats.org/package/2006/relationships"><Relationship Id="rId1" Target="../slideLayouts/slideLayout1.xml" Type="http://schemas.openxmlformats.org/officeDocument/2006/relationships/slideLayout"/><Relationship Id="rId10" Target="../tags/tag151.xml" Type="http://schemas.openxmlformats.org/officeDocument/2006/relationships/tags"/><Relationship Id="rId11" Target="../media/image45.png" Type="http://schemas.openxmlformats.org/officeDocument/2006/relationships/image"/><Relationship Id="rId2" Target="../media/image1.png" Type="http://schemas.openxmlformats.org/officeDocument/2006/relationships/image"/><Relationship Id="rId3" Target="../media/image20.png" Type="http://schemas.openxmlformats.org/officeDocument/2006/relationships/image"/><Relationship Id="rId4" Target="../tags/tag145.xml" Type="http://schemas.openxmlformats.org/officeDocument/2006/relationships/tags"/><Relationship Id="rId5" Target="../tags/tag146.xml" Type="http://schemas.openxmlformats.org/officeDocument/2006/relationships/tags"/><Relationship Id="rId6" Target="../tags/tag147.xml" Type="http://schemas.openxmlformats.org/officeDocument/2006/relationships/tags"/><Relationship Id="rId7" Target="../tags/tag148.xml" Type="http://schemas.openxmlformats.org/officeDocument/2006/relationships/tags"/><Relationship Id="rId8" Target="../tags/tag149.xml" Type="http://schemas.openxmlformats.org/officeDocument/2006/relationships/tags"/><Relationship Id="rId9" Target="../tags/tag150.xml" Type="http://schemas.openxmlformats.org/officeDocument/2006/relationships/tags"/></Relationships>
</file>

<file path=ppt/slides/_rels/slide45.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 Id="rId3" Target="../media/image20.png" Type="http://schemas.openxmlformats.org/officeDocument/2006/relationships/image"/><Relationship Id="rId4" Target="../tags/tag152.xml" Type="http://schemas.openxmlformats.org/officeDocument/2006/relationships/tags"/><Relationship Id="rId5" Target="../tags/tag153.xml" Type="http://schemas.openxmlformats.org/officeDocument/2006/relationships/tags"/><Relationship Id="rId6" Target="../tags/tag154.xml" Type="http://schemas.openxmlformats.org/officeDocument/2006/relationships/tags"/><Relationship Id="rId7" Target="../media/image46.png" Type="http://schemas.openxmlformats.org/officeDocument/2006/relationships/image"/></Relationships>
</file>

<file path=ppt/slides/_rels/slide46.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 Id="rId3" Target="../media/image20.png" Type="http://schemas.openxmlformats.org/officeDocument/2006/relationships/image"/><Relationship Id="rId4" Target="../tags/tag155.xml" Type="http://schemas.openxmlformats.org/officeDocument/2006/relationships/tags"/><Relationship Id="rId5" Target="../tags/tag156.xml" Type="http://schemas.openxmlformats.org/officeDocument/2006/relationships/tags"/><Relationship Id="rId6" Target="../tags/tag157.xml" Type="http://schemas.openxmlformats.org/officeDocument/2006/relationships/tags"/><Relationship Id="rId7" Target="../media/image47.png" Type="http://schemas.openxmlformats.org/officeDocument/2006/relationships/image"/></Relationships>
</file>

<file path=ppt/slides/_rels/slide47.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 Id="rId3" Target="../media/image20.png" Type="http://schemas.openxmlformats.org/officeDocument/2006/relationships/image"/><Relationship Id="rId4" Target="../tags/tag158.xml" Type="http://schemas.openxmlformats.org/officeDocument/2006/relationships/tags"/><Relationship Id="rId5" Target="../tags/tag159.xml" Type="http://schemas.openxmlformats.org/officeDocument/2006/relationships/tags"/><Relationship Id="rId6" Target="../tags/tag160.xml" Type="http://schemas.openxmlformats.org/officeDocument/2006/relationships/tags"/><Relationship Id="rId7" Target="../media/image48.png" Type="http://schemas.openxmlformats.org/officeDocument/2006/relationships/image"/></Relationships>
</file>

<file path=ppt/slides/_rels/slide48.xml.rels><?xml version="1.0" encoding="UTF-8" standalone="yes"?><Relationships xmlns="http://schemas.openxmlformats.org/package/2006/relationships"><Relationship Id="rId1" Target="../slideLayouts/slideLayout1.xml" Type="http://schemas.openxmlformats.org/officeDocument/2006/relationships/slideLayout"/><Relationship Id="rId10" Target="../media/image9.png" Type="http://schemas.openxmlformats.org/officeDocument/2006/relationships/image"/><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 Id="rId8" Target="../media/image7.png" Type="http://schemas.openxmlformats.org/officeDocument/2006/relationships/image"/><Relationship Id="rId9" Target="../media/image8.png" Type="http://schemas.openxmlformats.org/officeDocument/2006/relationships/image"/></Relationships>
</file>

<file path=ppt/slides/_rels/slide49.xml.rels><?xml version="1.0" encoding="UTF-8" standalone="yes"?><Relationships xmlns="http://schemas.openxmlformats.org/package/2006/relationships"><Relationship Id="rId1" Target="../slideLayouts/slideLayout18.xml" Type="http://schemas.openxmlformats.org/officeDocument/2006/relationships/slideLayout"/><Relationship Id="rId2" Target="../notesSlides/notesSlide2.xml" Type="http://schemas.openxmlformats.org/officeDocument/2006/relationships/notesSlide"/></Relationships>
</file>

<file path=ppt/slides/_rels/slide5.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 Id="rId3" Target="../media/image20.png" Type="http://schemas.openxmlformats.org/officeDocument/2006/relationships/image"/><Relationship Id="rId4" Target="../tags/tag1.xml" Type="http://schemas.openxmlformats.org/officeDocument/2006/relationships/tags"/><Relationship Id="rId5" Target="../tags/tag2.xml" Type="http://schemas.openxmlformats.org/officeDocument/2006/relationships/tags"/><Relationship Id="rId6" Target="../tags/tag3.xml" Type="http://schemas.openxmlformats.org/officeDocument/2006/relationships/tags"/><Relationship Id="rId7" Target="../media/image21.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 Id="rId3" Target="../media/image20.png" Type="http://schemas.openxmlformats.org/officeDocument/2006/relationships/image"/><Relationship Id="rId4" Target="../tags/tag4.xml" Type="http://schemas.openxmlformats.org/officeDocument/2006/relationships/tags"/><Relationship Id="rId5" Target="../tags/tag5.xml" Type="http://schemas.openxmlformats.org/officeDocument/2006/relationships/tags"/><Relationship Id="rId6" Target="../tags/tag6.xml" Type="http://schemas.openxmlformats.org/officeDocument/2006/relationships/tags"/><Relationship Id="rId7" Target="../media/image22.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 Id="rId3" Target="../media/image20.png" Type="http://schemas.openxmlformats.org/officeDocument/2006/relationships/image"/><Relationship Id="rId4" Target="../tags/tag7.xml" Type="http://schemas.openxmlformats.org/officeDocument/2006/relationships/tags"/><Relationship Id="rId5" Target="../tags/tag8.xml" Type="http://schemas.openxmlformats.org/officeDocument/2006/relationships/tags"/><Relationship Id="rId6" Target="../tags/tag9.xml" Type="http://schemas.openxmlformats.org/officeDocument/2006/relationships/tags"/><Relationship Id="rId7" Target="../media/image23.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1.xml" Type="http://schemas.openxmlformats.org/officeDocument/2006/relationships/slideLayout"/><Relationship Id="rId10" Target="../tags/tag16.xml" Type="http://schemas.openxmlformats.org/officeDocument/2006/relationships/tags"/><Relationship Id="rId11" Target="../tags/tag17.xml" Type="http://schemas.openxmlformats.org/officeDocument/2006/relationships/tags"/><Relationship Id="rId12" Target="../tags/tag18.xml" Type="http://schemas.openxmlformats.org/officeDocument/2006/relationships/tags"/><Relationship Id="rId13" Target="../tags/tag19.xml" Type="http://schemas.openxmlformats.org/officeDocument/2006/relationships/tags"/><Relationship Id="rId2" Target="../media/image1.png" Type="http://schemas.openxmlformats.org/officeDocument/2006/relationships/image"/><Relationship Id="rId3" Target="../media/image20.png" Type="http://schemas.openxmlformats.org/officeDocument/2006/relationships/image"/><Relationship Id="rId4" Target="../tags/tag10.xml" Type="http://schemas.openxmlformats.org/officeDocument/2006/relationships/tags"/><Relationship Id="rId5" Target="../tags/tag11.xml" Type="http://schemas.openxmlformats.org/officeDocument/2006/relationships/tags"/><Relationship Id="rId6" Target="../tags/tag12.xml" Type="http://schemas.openxmlformats.org/officeDocument/2006/relationships/tags"/><Relationship Id="rId7" Target="../tags/tag13.xml" Type="http://schemas.openxmlformats.org/officeDocument/2006/relationships/tags"/><Relationship Id="rId8" Target="../tags/tag14.xml" Type="http://schemas.openxmlformats.org/officeDocument/2006/relationships/tags"/><Relationship Id="rId9" Target="../tags/tag15.xml" Type="http://schemas.openxmlformats.org/officeDocument/2006/relationships/tags"/></Relationships>
</file>

<file path=ppt/slides/_rels/slide9.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 Id="rId3" Target="../media/image20.png" Type="http://schemas.openxmlformats.org/officeDocument/2006/relationships/image"/><Relationship Id="rId4" Target="../tags/tag20.xml" Type="http://schemas.openxmlformats.org/officeDocument/2006/relationships/tags"/><Relationship Id="rId5" Target="../tags/tag21.xml" Type="http://schemas.openxmlformats.org/officeDocument/2006/relationships/tags"/><Relationship Id="rId6" Target="../tags/tag22.xml" Type="http://schemas.openxmlformats.org/officeDocument/2006/relationships/tags"/><Relationship Id="rId7" Target="../tags/tag23.xml" Type="http://schemas.openxmlformats.org/officeDocument/2006/relationships/tags"/><Relationship Id="rId8" Target="../media/image24.png" Type="http://schemas.openxmlformats.org/officeDocument/2006/relationships/image"/><Relationship Id="rId9" Target="../media/image25.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9" name="图片 8">
            <a:extLst>
              <a:ext uri="{FF2B5EF4-FFF2-40B4-BE49-F238E27FC236}">
                <a16:creationId xmlns:a16="http://schemas.microsoft.com/office/drawing/2014/main" id="{297ED22A-5431-4CA3-B9A7-351152859B81}"/>
              </a:ext>
            </a:extLst>
          </p:cNvPr>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08B3EB5E-D9A8-445A-B04A-E5C55CE9943F}"/>
              </a:ext>
            </a:extLst>
          </p:cNvPr>
          <p:cNvPicPr>
            <a:picLocks noChangeAspect="1"/>
          </p:cNvPicPr>
          <p:nvPr/>
        </p:nvPicPr>
        <p:blipFill>
          <a:blip r:embed="rId3">
            <a:extLst>
              <a:ext uri="{28A0092B-C50C-407E-A947-70E740481C1C}">
                <a14:useLocalDpi val="0"/>
              </a:ext>
            </a:extLst>
          </a:blip>
          <a:stretch>
            <a:fillRect/>
          </a:stretch>
        </p:blipFill>
        <p:spPr>
          <a:xfrm>
            <a:off x="-11261" y="4327651"/>
            <a:ext cx="12203261" cy="2539835"/>
          </a:xfrm>
          <a:prstGeom prst="rect">
            <a:avLst/>
          </a:prstGeom>
        </p:spPr>
      </p:pic>
      <p:pic>
        <p:nvPicPr>
          <p:cNvPr id="11" name="图片 10">
            <a:extLst>
              <a:ext uri="{FF2B5EF4-FFF2-40B4-BE49-F238E27FC236}">
                <a16:creationId xmlns:a16="http://schemas.microsoft.com/office/drawing/2014/main" id="{0A882C3E-8B03-4F62-A8BD-74DB729CE793}"/>
              </a:ext>
            </a:extLst>
          </p:cNvPr>
          <p:cNvPicPr>
            <a:picLocks noChangeAspect="1"/>
          </p:cNvPicPr>
          <p:nvPr/>
        </p:nvPicPr>
        <p:blipFill>
          <a:blip r:embed="rId4">
            <a:extLst>
              <a:ext uri="{28A0092B-C50C-407E-A947-70E740481C1C}">
                <a14:useLocalDpi val="0"/>
              </a:ext>
            </a:extLst>
          </a:blip>
          <a:stretch>
            <a:fillRect/>
          </a:stretch>
        </p:blipFill>
        <p:spPr>
          <a:xfrm>
            <a:off x="1120788" y="1168821"/>
            <a:ext cx="9950424" cy="2210796"/>
          </a:xfrm>
          <a:prstGeom prst="rect">
            <a:avLst/>
          </a:prstGeom>
        </p:spPr>
      </p:pic>
      <p:pic>
        <p:nvPicPr>
          <p:cNvPr id="17" name="图片 16">
            <a:extLst>
              <a:ext uri="{FF2B5EF4-FFF2-40B4-BE49-F238E27FC236}">
                <a16:creationId xmlns:a16="http://schemas.microsoft.com/office/drawing/2014/main" id="{D53BB4DB-7662-4CD0-BAA8-7DFB5C9311FA}"/>
              </a:ext>
            </a:extLst>
          </p:cNvPr>
          <p:cNvPicPr>
            <a:picLocks noChangeAspect="1"/>
          </p:cNvPicPr>
          <p:nvPr/>
        </p:nvPicPr>
        <p:blipFill>
          <a:blip r:embed="rId5">
            <a:extLst>
              <a:ext uri="{28A0092B-C50C-407E-A947-70E740481C1C}">
                <a14:useLocalDpi val="0"/>
              </a:ext>
            </a:extLst>
          </a:blip>
          <a:stretch>
            <a:fillRect/>
          </a:stretch>
        </p:blipFill>
        <p:spPr>
          <a:xfrm>
            <a:off x="-1" y="3115521"/>
            <a:ext cx="3701143" cy="3087499"/>
          </a:xfrm>
          <a:prstGeom prst="rect">
            <a:avLst/>
          </a:prstGeom>
        </p:spPr>
      </p:pic>
      <p:pic>
        <p:nvPicPr>
          <p:cNvPr id="21" name="图片 20">
            <a:extLst>
              <a:ext uri="{FF2B5EF4-FFF2-40B4-BE49-F238E27FC236}">
                <a16:creationId xmlns:a16="http://schemas.microsoft.com/office/drawing/2014/main" id="{F30F259A-2EAC-4366-92F5-E456956C447C}"/>
              </a:ext>
            </a:extLst>
          </p:cNvPr>
          <p:cNvPicPr>
            <a:picLocks noChangeAspect="1"/>
          </p:cNvPicPr>
          <p:nvPr/>
        </p:nvPicPr>
        <p:blipFill>
          <a:blip r:embed="rId6">
            <a:extLst>
              <a:ext uri="{28A0092B-C50C-407E-A947-70E740481C1C}">
                <a14:useLocalDpi val="0"/>
              </a:ext>
            </a:extLst>
          </a:blip>
          <a:srcRect r="42252"/>
          <a:stretch>
            <a:fillRect/>
          </a:stretch>
        </p:blipFill>
        <p:spPr>
          <a:xfrm>
            <a:off x="5084542" y="5090125"/>
            <a:ext cx="3163345" cy="1501904"/>
          </a:xfrm>
          <a:prstGeom prst="rect">
            <a:avLst/>
          </a:prstGeom>
        </p:spPr>
      </p:pic>
      <p:pic>
        <p:nvPicPr>
          <p:cNvPr id="19" name="图片 18">
            <a:extLst>
              <a:ext uri="{FF2B5EF4-FFF2-40B4-BE49-F238E27FC236}">
                <a16:creationId xmlns:a16="http://schemas.microsoft.com/office/drawing/2014/main" id="{A22B75B5-BD9D-43AC-8E8E-E15CB2E01671}"/>
              </a:ext>
            </a:extLst>
          </p:cNvPr>
          <p:cNvPicPr>
            <a:picLocks noChangeAspect="1"/>
          </p:cNvPicPr>
          <p:nvPr/>
        </p:nvPicPr>
        <p:blipFill>
          <a:blip r:embed="rId7">
            <a:extLst>
              <a:ext uri="{28A0092B-C50C-407E-A947-70E740481C1C}">
                <a14:useLocalDpi val="0"/>
              </a:ext>
            </a:extLst>
          </a:blip>
          <a:stretch>
            <a:fillRect/>
          </a:stretch>
        </p:blipFill>
        <p:spPr>
          <a:xfrm>
            <a:off x="-11261" y="5380879"/>
            <a:ext cx="12192000" cy="1470885"/>
          </a:xfrm>
          <a:prstGeom prst="rect">
            <a:avLst/>
          </a:prstGeom>
        </p:spPr>
      </p:pic>
      <p:pic>
        <p:nvPicPr>
          <p:cNvPr id="15" name="图片 14">
            <a:extLst>
              <a:ext uri="{FF2B5EF4-FFF2-40B4-BE49-F238E27FC236}">
                <a16:creationId xmlns:a16="http://schemas.microsoft.com/office/drawing/2014/main" id="{C747BA8E-B495-4268-A725-8FD8072D923F}"/>
              </a:ext>
            </a:extLst>
          </p:cNvPr>
          <p:cNvPicPr>
            <a:picLocks noChangeAspect="1"/>
          </p:cNvPicPr>
          <p:nvPr/>
        </p:nvPicPr>
        <p:blipFill>
          <a:blip r:embed="rId8">
            <a:extLst>
              <a:ext uri="{28A0092B-C50C-407E-A947-70E740481C1C}">
                <a14:useLocalDpi val="0"/>
              </a:ext>
            </a:extLst>
          </a:blip>
          <a:stretch>
            <a:fillRect/>
          </a:stretch>
        </p:blipFill>
        <p:spPr>
          <a:xfrm>
            <a:off x="9448800" y="3782940"/>
            <a:ext cx="2743200" cy="2728008"/>
          </a:xfrm>
          <a:prstGeom prst="rect">
            <a:avLst/>
          </a:prstGeom>
        </p:spPr>
      </p:pic>
      <p:pic>
        <p:nvPicPr>
          <p:cNvPr id="5" name="图片 4">
            <a:extLst>
              <a:ext uri="{FF2B5EF4-FFF2-40B4-BE49-F238E27FC236}">
                <a16:creationId xmlns:a16="http://schemas.microsoft.com/office/drawing/2014/main" id="{03A36FC3-E896-4295-A378-F74251EF99EB}"/>
              </a:ext>
            </a:extLst>
          </p:cNvPr>
          <p:cNvPicPr>
            <a:picLocks noChangeAspect="1"/>
          </p:cNvPicPr>
          <p:nvPr/>
        </p:nvPicPr>
        <p:blipFill>
          <a:blip r:embed="rId9">
            <a:extLst>
              <a:ext uri="{28A0092B-C50C-407E-A947-70E740481C1C}">
                <a14:useLocalDpi val="0"/>
              </a:ext>
            </a:extLst>
          </a:blip>
          <a:srcRect l="58660"/>
          <a:stretch>
            <a:fillRect/>
          </a:stretch>
        </p:blipFill>
        <p:spPr>
          <a:xfrm>
            <a:off x="6096000" y="5962153"/>
            <a:ext cx="6084739" cy="884748"/>
          </a:xfrm>
          <a:prstGeom prst="rect">
            <a:avLst/>
          </a:prstGeom>
        </p:spPr>
      </p:pic>
      <p:grpSp>
        <p:nvGrpSpPr>
          <p:cNvPr id="27" name="组合 26">
            <a:extLst>
              <a:ext uri="{FF2B5EF4-FFF2-40B4-BE49-F238E27FC236}">
                <a16:creationId xmlns:a16="http://schemas.microsoft.com/office/drawing/2014/main" id="{19B391C8-B30F-49DA-95E5-7A6BDCA2DAF1}"/>
              </a:ext>
            </a:extLst>
          </p:cNvPr>
          <p:cNvGrpSpPr/>
          <p:nvPr/>
        </p:nvGrpSpPr>
        <p:grpSpPr>
          <a:xfrm>
            <a:off x="1648278" y="3483401"/>
            <a:ext cx="8781143" cy="223312"/>
            <a:chOff x="-669863" y="3091656"/>
            <a:chExt cx="9550096" cy="268288"/>
          </a:xfrm>
          <a:solidFill>
            <a:srgbClr val="FF0000"/>
          </a:solidFill>
        </p:grpSpPr>
        <p:grpSp>
          <p:nvGrpSpPr>
            <p:cNvPr id="28" name="组合 27">
              <a:extLst>
                <a:ext uri="{FF2B5EF4-FFF2-40B4-BE49-F238E27FC236}">
                  <a16:creationId xmlns:a16="http://schemas.microsoft.com/office/drawing/2014/main" id="{0F171E53-0951-40AD-B7B6-BAB135A854B6}"/>
                </a:ext>
              </a:extLst>
            </p:cNvPr>
            <p:cNvGrpSpPr/>
            <p:nvPr/>
          </p:nvGrpSpPr>
          <p:grpSpPr>
            <a:xfrm>
              <a:off x="-669863" y="3225800"/>
              <a:ext cx="9550096" cy="0"/>
              <a:chOff x="-669863" y="3225800"/>
              <a:chExt cx="9550096" cy="0"/>
            </a:xfrm>
            <a:grpFill/>
          </p:grpSpPr>
          <p:cxnSp>
            <p:nvCxnSpPr>
              <p:cNvPr id="35" name="直接连接符 34">
                <a:extLst>
                  <a:ext uri="{FF2B5EF4-FFF2-40B4-BE49-F238E27FC236}">
                    <a16:creationId xmlns:a16="http://schemas.microsoft.com/office/drawing/2014/main" id="{6094B4A1-721B-4828-8D96-261576D9F634}"/>
                  </a:ext>
                </a:extLst>
              </p:cNvPr>
              <p:cNvCxnSpPr/>
              <p:nvPr/>
            </p:nvCxnSpPr>
            <p:spPr>
              <a:xfrm>
                <a:off x="-669863" y="3225800"/>
                <a:ext cx="4161165" cy="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16:creationId xmlns:a16="http://schemas.microsoft.com/office/drawing/2014/main" id="{82AB12A9-2958-43BD-973C-EA611F920350}"/>
                  </a:ext>
                </a:extLst>
              </p:cNvPr>
              <p:cNvCxnSpPr/>
              <p:nvPr/>
            </p:nvCxnSpPr>
            <p:spPr>
              <a:xfrm>
                <a:off x="4851386" y="3225800"/>
                <a:ext cx="4028847" cy="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9" name="组合 28">
              <a:extLst>
                <a:ext uri="{FF2B5EF4-FFF2-40B4-BE49-F238E27FC236}">
                  <a16:creationId xmlns:a16="http://schemas.microsoft.com/office/drawing/2014/main" id="{44AE54C1-4783-474A-A7A1-F67A4DBA6BED}"/>
                </a:ext>
              </a:extLst>
            </p:cNvPr>
            <p:cNvGrpSpPr/>
            <p:nvPr/>
          </p:nvGrpSpPr>
          <p:grpSpPr>
            <a:xfrm>
              <a:off x="3688952" y="3091656"/>
              <a:ext cx="964782" cy="268288"/>
              <a:chOff x="3771104" y="3091656"/>
              <a:chExt cx="964782" cy="268288"/>
            </a:xfrm>
            <a:grpFill/>
          </p:grpSpPr>
          <p:sp>
            <p:nvSpPr>
              <p:cNvPr id="30" name="星形: 五角 9">
                <a:extLst>
                  <a:ext uri="{FF2B5EF4-FFF2-40B4-BE49-F238E27FC236}">
                    <a16:creationId xmlns:a16="http://schemas.microsoft.com/office/drawing/2014/main" id="{FDA63190-5517-419D-8EA0-0970E19AD2DA}"/>
                  </a:ext>
                </a:extLst>
              </p:cNvPr>
              <p:cNvSpPr/>
              <p:nvPr/>
            </p:nvSpPr>
            <p:spPr>
              <a:xfrm>
                <a:off x="4123719" y="3091656"/>
                <a:ext cx="268288" cy="268288"/>
              </a:xfrm>
              <a:prstGeom prst="star5">
                <a:avLst>
                  <a:gd fmla="val 25303" name="adj"/>
                  <a:gd fmla="val 105146" name="hf"/>
                  <a:gd fmla="val 110557" name="vf"/>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CDDB1"/>
                  </a:solidFill>
                  <a:effectLst/>
                  <a:uLnTx/>
                  <a:uFillTx/>
                  <a:latin charset="-122" panose="020b0503020204020204" pitchFamily="34" typeface="微软雅黑"/>
                  <a:ea charset="-122" panose="020b0503020204020204" pitchFamily="34" typeface="微软雅黑"/>
                  <a:sym charset="-122" panose="020b0500000000000000" pitchFamily="34" typeface="思源黑体"/>
                </a:endParaRPr>
              </a:p>
            </p:txBody>
          </p:sp>
          <p:sp>
            <p:nvSpPr>
              <p:cNvPr id="31" name="星形: 五角 10">
                <a:extLst>
                  <a:ext uri="{FF2B5EF4-FFF2-40B4-BE49-F238E27FC236}">
                    <a16:creationId xmlns:a16="http://schemas.microsoft.com/office/drawing/2014/main" id="{7E3E4A60-57C2-4496-B238-E771A96DD72F}"/>
                  </a:ext>
                </a:extLst>
              </p:cNvPr>
              <p:cNvSpPr/>
              <p:nvPr/>
            </p:nvSpPr>
            <p:spPr>
              <a:xfrm>
                <a:off x="3918929" y="3146028"/>
                <a:ext cx="159544" cy="159544"/>
              </a:xfrm>
              <a:prstGeom prst="star5">
                <a:avLst>
                  <a:gd fmla="val 25303" name="adj"/>
                  <a:gd fmla="val 105146" name="hf"/>
                  <a:gd fmla="val 110557" name="vf"/>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CDDB1"/>
                  </a:solidFill>
                  <a:effectLst/>
                  <a:uLnTx/>
                  <a:uFillTx/>
                  <a:latin charset="-122" panose="020b0503020204020204" pitchFamily="34" typeface="微软雅黑"/>
                  <a:ea charset="-122" panose="020b0503020204020204" pitchFamily="34" typeface="微软雅黑"/>
                  <a:sym charset="-122" panose="020b0500000000000000" pitchFamily="34" typeface="思源黑体"/>
                </a:endParaRPr>
              </a:p>
            </p:txBody>
          </p:sp>
          <p:sp>
            <p:nvSpPr>
              <p:cNvPr id="32" name="星形: 五角 11">
                <a:extLst>
                  <a:ext uri="{FF2B5EF4-FFF2-40B4-BE49-F238E27FC236}">
                    <a16:creationId xmlns:a16="http://schemas.microsoft.com/office/drawing/2014/main" id="{5493F959-73CA-4B58-8F66-8A4EAD511505}"/>
                  </a:ext>
                </a:extLst>
              </p:cNvPr>
              <p:cNvSpPr/>
              <p:nvPr/>
            </p:nvSpPr>
            <p:spPr>
              <a:xfrm>
                <a:off x="4432885" y="3146028"/>
                <a:ext cx="159544" cy="159544"/>
              </a:xfrm>
              <a:prstGeom prst="star5">
                <a:avLst>
                  <a:gd fmla="val 25303" name="adj"/>
                  <a:gd fmla="val 105146" name="hf"/>
                  <a:gd fmla="val 110557" name="vf"/>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CDDB1"/>
                  </a:solidFill>
                  <a:effectLst/>
                  <a:uLnTx/>
                  <a:uFillTx/>
                  <a:latin charset="-122" panose="020b0503020204020204" pitchFamily="34" typeface="微软雅黑"/>
                  <a:ea charset="-122" panose="020b0503020204020204" pitchFamily="34" typeface="微软雅黑"/>
                  <a:sym charset="-122" panose="020b0500000000000000" pitchFamily="34" typeface="思源黑体"/>
                </a:endParaRPr>
              </a:p>
            </p:txBody>
          </p:sp>
          <p:sp>
            <p:nvSpPr>
              <p:cNvPr id="33" name="星形: 五角 12">
                <a:extLst>
                  <a:ext uri="{FF2B5EF4-FFF2-40B4-BE49-F238E27FC236}">
                    <a16:creationId xmlns:a16="http://schemas.microsoft.com/office/drawing/2014/main" id="{3ABF41EE-7861-406F-98C5-6B558E4D3B87}"/>
                  </a:ext>
                </a:extLst>
              </p:cNvPr>
              <p:cNvSpPr/>
              <p:nvPr/>
            </p:nvSpPr>
            <p:spPr>
              <a:xfrm>
                <a:off x="4633307" y="3174510"/>
                <a:ext cx="102579" cy="102579"/>
              </a:xfrm>
              <a:prstGeom prst="star5">
                <a:avLst>
                  <a:gd fmla="val 25303" name="adj"/>
                  <a:gd fmla="val 105146" name="hf"/>
                  <a:gd fmla="val 110557" name="vf"/>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CDDB1"/>
                  </a:solidFill>
                  <a:effectLst/>
                  <a:uLnTx/>
                  <a:uFillTx/>
                  <a:latin charset="-122" panose="020b0503020204020204" pitchFamily="34" typeface="微软雅黑"/>
                  <a:ea charset="-122" panose="020b0503020204020204" pitchFamily="34" typeface="微软雅黑"/>
                  <a:sym charset="-122" panose="020b0500000000000000" pitchFamily="34" typeface="思源黑体"/>
                </a:endParaRPr>
              </a:p>
            </p:txBody>
          </p:sp>
          <p:sp>
            <p:nvSpPr>
              <p:cNvPr id="34" name="星形: 五角 13">
                <a:extLst>
                  <a:ext uri="{FF2B5EF4-FFF2-40B4-BE49-F238E27FC236}">
                    <a16:creationId xmlns:a16="http://schemas.microsoft.com/office/drawing/2014/main" id="{70966036-EBBC-4CD4-8B9E-F17AD81008C4}"/>
                  </a:ext>
                </a:extLst>
              </p:cNvPr>
              <p:cNvSpPr/>
              <p:nvPr/>
            </p:nvSpPr>
            <p:spPr>
              <a:xfrm>
                <a:off x="3771104" y="3174510"/>
                <a:ext cx="102579" cy="102579"/>
              </a:xfrm>
              <a:prstGeom prst="star5">
                <a:avLst>
                  <a:gd fmla="val 25303" name="adj"/>
                  <a:gd fmla="val 105146" name="hf"/>
                  <a:gd fmla="val 110557" name="vf"/>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CDDB1"/>
                  </a:solidFill>
                  <a:effectLst/>
                  <a:uLnTx/>
                  <a:uFillTx/>
                  <a:latin charset="-122" panose="020b0503020204020204" pitchFamily="34" typeface="微软雅黑"/>
                  <a:ea charset="-122" panose="020b0503020204020204" pitchFamily="34" typeface="微软雅黑"/>
                  <a:sym charset="-122" panose="020b0500000000000000" pitchFamily="34" typeface="思源黑体"/>
                </a:endParaRPr>
              </a:p>
            </p:txBody>
          </p:sp>
        </p:grpSp>
      </p:grpSp>
      <p:sp>
        <p:nvSpPr>
          <p:cNvPr id="37" name="文本框 36">
            <a:extLst>
              <a:ext uri="{FF2B5EF4-FFF2-40B4-BE49-F238E27FC236}">
                <a16:creationId xmlns:a16="http://schemas.microsoft.com/office/drawing/2014/main" id="{E713B6AF-A03D-495F-9005-37A0AA1E54A3}"/>
              </a:ext>
            </a:extLst>
          </p:cNvPr>
          <p:cNvSpPr txBox="1"/>
          <p:nvPr/>
        </p:nvSpPr>
        <p:spPr>
          <a:xfrm>
            <a:off x="1257719" y="3907135"/>
            <a:ext cx="9938642" cy="396240"/>
          </a:xfrm>
          <a:prstGeom prst="rect">
            <a:avLst/>
          </a:prstGeom>
          <a:noFill/>
        </p:spPr>
        <p:txBody>
          <a:bodyPr rtlCol="0"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pc="0" strike="noStrike" sz="2000" u="none">
                <a:ln>
                  <a:noFill/>
                </a:ln>
                <a:solidFill>
                  <a:srgbClr val="FF0000"/>
                </a:solidFill>
                <a:effectLst/>
                <a:uLnTx/>
                <a:uFillTx/>
                <a:latin charset="-122" panose="020b0503020204020204" pitchFamily="34" typeface="微软雅黑"/>
                <a:ea charset="-122" panose="020b0503020204020204" pitchFamily="34" typeface="微软雅黑"/>
                <a:sym charset="-122" panose="020b0500000000000000" pitchFamily="34" typeface="思源黑体"/>
              </a:rPr>
              <a:t>《重点研究全面总结党的百年奋斗的重大成就和历史经验问题》</a:t>
            </a:r>
          </a:p>
        </p:txBody>
      </p:sp>
      <p:grpSp>
        <p:nvGrpSpPr>
          <p:cNvPr id="41" name="组合 40">
            <a:extLst>
              <a:ext uri="{FF2B5EF4-FFF2-40B4-BE49-F238E27FC236}">
                <a16:creationId xmlns:a16="http://schemas.microsoft.com/office/drawing/2014/main" id="{FA187A77-F915-4FC3-B1FC-8C0CCCB98546}"/>
              </a:ext>
            </a:extLst>
          </p:cNvPr>
          <p:cNvGrpSpPr/>
          <p:nvPr/>
        </p:nvGrpSpPr>
        <p:grpSpPr>
          <a:xfrm>
            <a:off x="2499111" y="4518460"/>
            <a:ext cx="7171256" cy="335280"/>
            <a:chOff x="2499111" y="4408732"/>
            <a:chExt cx="7171256" cy="335280"/>
          </a:xfrm>
        </p:grpSpPr>
        <p:sp>
          <p:nvSpPr>
            <p:cNvPr id="39" name="矩形: 圆角 38">
              <a:extLst>
                <a:ext uri="{FF2B5EF4-FFF2-40B4-BE49-F238E27FC236}">
                  <a16:creationId xmlns:a16="http://schemas.microsoft.com/office/drawing/2014/main" id="{5F4A7374-AAE1-407C-9373-3544064B36C2}"/>
                </a:ext>
              </a:extLst>
            </p:cNvPr>
            <p:cNvSpPr/>
            <p:nvPr/>
          </p:nvSpPr>
          <p:spPr>
            <a:xfrm>
              <a:off x="4122787" y="4420500"/>
              <a:ext cx="1708368" cy="291271"/>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矩形: 圆角 39">
              <a:extLst>
                <a:ext uri="{FF2B5EF4-FFF2-40B4-BE49-F238E27FC236}">
                  <a16:creationId xmlns:a16="http://schemas.microsoft.com/office/drawing/2014/main" id="{D516346D-AB66-4F76-8E91-473183EFC3BD}"/>
                </a:ext>
              </a:extLst>
            </p:cNvPr>
            <p:cNvSpPr/>
            <p:nvPr/>
          </p:nvSpPr>
          <p:spPr>
            <a:xfrm>
              <a:off x="6323893" y="4430590"/>
              <a:ext cx="1708368" cy="291271"/>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文本框 37">
              <a:extLst>
                <a:ext uri="{FF2B5EF4-FFF2-40B4-BE49-F238E27FC236}">
                  <a16:creationId xmlns:a16="http://schemas.microsoft.com/office/drawing/2014/main" id="{489B67EC-A9F7-4ECC-8AA7-CFB158C5447B}"/>
                </a:ext>
              </a:extLst>
            </p:cNvPr>
            <p:cNvSpPr txBox="1"/>
            <p:nvPr/>
          </p:nvSpPr>
          <p:spPr>
            <a:xfrm>
              <a:off x="2499111" y="4408732"/>
              <a:ext cx="7171256" cy="335280"/>
            </a:xfrm>
            <a:prstGeom prst="rect">
              <a:avLst/>
            </a:prstGeom>
            <a:noFill/>
          </p:spPr>
          <p:txBody>
            <a:bodyPr wrap="square">
              <a:spAutoFit/>
            </a:bodyPr>
            <a:lstStyle/>
            <a:p>
              <a:pPr algn="ctr"/>
              <a:r>
                <a:rPr altLang="en-US" b="1" kern="1800" lang="zh-CN" sz="1600">
                  <a:solidFill>
                    <a:schemeClr val="bg1"/>
                  </a:solidFill>
                  <a:latin charset="-122" panose="020b0503020204020204" pitchFamily="34" typeface="微软雅黑"/>
                  <a:ea charset="-122" panose="020b0503020204020204" pitchFamily="34" typeface="微软雅黑"/>
                  <a:cs typeface="+mn-ea"/>
                  <a:sym typeface="+mn-lt"/>
                </a:rPr>
                <a:t>汇报人:优页PPT            汇报时间：20XX</a:t>
              </a:r>
            </a:p>
          </p:txBody>
        </p:sp>
      </p:grpSp>
      <p:pic>
        <p:nvPicPr>
          <p:cNvPr id="42" name="图片 41">
            <a:extLst>
              <a:ext uri="{FF2B5EF4-FFF2-40B4-BE49-F238E27FC236}">
                <a16:creationId xmlns:a16="http://schemas.microsoft.com/office/drawing/2014/main" id="{74F63237-ADFE-45D2-817C-AD5CA989A363}"/>
              </a:ext>
            </a:extLst>
          </p:cNvPr>
          <p:cNvPicPr>
            <a:picLocks noChangeAspect="1"/>
          </p:cNvPicPr>
          <p:nvPr/>
        </p:nvPicPr>
        <p:blipFill>
          <a:blip r:embed="rId10">
            <a:extLst>
              <a:ext uri="{BEBA8EAE-BF5A-486C-A8C5-ECC9F3942E4B}">
                <a14:imgProps>
                  <a14:imgLayer xmlns:d3p1="http://schemas.openxmlformats.org/officeDocument/2006/relationships" d3p1:embed="">
                    <a14:imgEffect>
                      <a14:brightnessContrast bright="20000" contrast="20000"/>
                    </a14:imgEffect>
                  </a14:imgLayer>
                </a14:imgProps>
              </a:ext>
              <a:ext uri="{28A0092B-C50C-407E-A947-70E740481C1C}">
                <a14:useLocalDpi val="0"/>
              </a:ext>
            </a:extLst>
          </a:blip>
          <a:stretch>
            <a:fillRect/>
          </a:stretch>
        </p:blipFill>
        <p:spPr>
          <a:xfrm flipH="1">
            <a:off x="615811" y="706447"/>
            <a:ext cx="1616919" cy="923607"/>
          </a:xfrm>
          <a:prstGeom prst="rect">
            <a:avLst/>
          </a:prstGeom>
        </p:spPr>
      </p:pic>
    </p:spTree>
    <p:extLst>
      <p:ext uri="{BB962C8B-B14F-4D97-AF65-F5344CB8AC3E}">
        <p14:creationId val="1365485827"/>
      </p:ext>
    </p:extLst>
  </p:cSld>
  <p:clrMapOvr>
    <a:masterClrMapping/>
  </p:clrMapOvr>
  <mc:AlternateContent>
    <mc:Choice Requires="p14">
      <p:transition advTm="2000" p14:dur="2000" spd="slow"/>
    </mc:Choice>
    <mc:Fallback>
      <p:transition advTm="2000"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19"/>
                                        </p:tgtEl>
                                        <p:attrNameLst>
                                          <p:attrName>style.visibility</p:attrName>
                                        </p:attrNameLst>
                                      </p:cBhvr>
                                      <p:to>
                                        <p:strVal val="visible"/>
                                      </p:to>
                                    </p:set>
                                    <p:animEffect filter="fade" transition="in">
                                      <p:cBhvr>
                                        <p:cTn dur="1000" id="7"/>
                                        <p:tgtEl>
                                          <p:spTgt spid="19"/>
                                        </p:tgtEl>
                                      </p:cBhvr>
                                    </p:animEffect>
                                    <p:anim calcmode="lin" valueType="num">
                                      <p:cBhvr>
                                        <p:cTn dur="1000" fill="hold" id="8"/>
                                        <p:tgtEl>
                                          <p:spTgt spid="19"/>
                                        </p:tgtEl>
                                        <p:attrNameLst>
                                          <p:attrName>ppt_x</p:attrName>
                                        </p:attrNameLst>
                                      </p:cBhvr>
                                      <p:tavLst>
                                        <p:tav tm="0">
                                          <p:val>
                                            <p:strVal val="#ppt_x"/>
                                          </p:val>
                                        </p:tav>
                                        <p:tav tm="100000">
                                          <p:val>
                                            <p:strVal val="#ppt_x"/>
                                          </p:val>
                                        </p:tav>
                                      </p:tavLst>
                                    </p:anim>
                                    <p:anim calcmode="lin" valueType="num">
                                      <p:cBhvr>
                                        <p:cTn dur="1000" fill="hold" id="9"/>
                                        <p:tgtEl>
                                          <p:spTgt spid="19"/>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22" presetSubtype="4">
                                  <p:stCondLst>
                                    <p:cond delay="0"/>
                                  </p:stCondLst>
                                  <p:childTnLst>
                                    <p:set>
                                      <p:cBhvr>
                                        <p:cTn dur="1" fill="hold" id="12">
                                          <p:stCondLst>
                                            <p:cond delay="0"/>
                                          </p:stCondLst>
                                        </p:cTn>
                                        <p:tgtEl>
                                          <p:spTgt spid="5"/>
                                        </p:tgtEl>
                                        <p:attrNameLst>
                                          <p:attrName>style.visibility</p:attrName>
                                        </p:attrNameLst>
                                      </p:cBhvr>
                                      <p:to>
                                        <p:strVal val="visible"/>
                                      </p:to>
                                    </p:set>
                                    <p:animEffect filter="wipe(down)" transition="in">
                                      <p:cBhvr>
                                        <p:cTn dur="500" id="13"/>
                                        <p:tgtEl>
                                          <p:spTgt spid="5"/>
                                        </p:tgtEl>
                                      </p:cBhvr>
                                    </p:animEffect>
                                  </p:childTnLst>
                                </p:cTn>
                              </p:par>
                            </p:childTnLst>
                          </p:cTn>
                        </p:par>
                        <p:par>
                          <p:cTn fill="hold" id="14" nodeType="afterGroup">
                            <p:stCondLst>
                              <p:cond delay="1500"/>
                            </p:stCondLst>
                            <p:childTnLst>
                              <p:par>
                                <p:cTn fill="hold" id="15" nodeType="afterEffect" presetClass="entr" presetID="10" presetSubtype="0">
                                  <p:stCondLst>
                                    <p:cond delay="0"/>
                                  </p:stCondLst>
                                  <p:childTnLst>
                                    <p:set>
                                      <p:cBhvr>
                                        <p:cTn dur="1" fill="hold" id="16">
                                          <p:stCondLst>
                                            <p:cond delay="0"/>
                                          </p:stCondLst>
                                        </p:cTn>
                                        <p:tgtEl>
                                          <p:spTgt spid="7"/>
                                        </p:tgtEl>
                                        <p:attrNameLst>
                                          <p:attrName>style.visibility</p:attrName>
                                        </p:attrNameLst>
                                      </p:cBhvr>
                                      <p:to>
                                        <p:strVal val="visible"/>
                                      </p:to>
                                    </p:set>
                                    <p:animEffect filter="fade" transition="in">
                                      <p:cBhvr>
                                        <p:cTn dur="500" id="17"/>
                                        <p:tgtEl>
                                          <p:spTgt spid="7"/>
                                        </p:tgtEl>
                                      </p:cBhvr>
                                    </p:animEffect>
                                  </p:childTnLst>
                                </p:cTn>
                              </p:par>
                            </p:childTnLst>
                          </p:cTn>
                        </p:par>
                        <p:par>
                          <p:cTn fill="hold" id="18" nodeType="afterGroup">
                            <p:stCondLst>
                              <p:cond delay="2000"/>
                            </p:stCondLst>
                            <p:childTnLst>
                              <p:par>
                                <p:cTn fill="hold" id="19" nodeType="afterEffect" presetClass="entr" presetID="10" presetSubtype="0">
                                  <p:stCondLst>
                                    <p:cond delay="0"/>
                                  </p:stCondLst>
                                  <p:childTnLst>
                                    <p:set>
                                      <p:cBhvr>
                                        <p:cTn dur="1" fill="hold" id="20">
                                          <p:stCondLst>
                                            <p:cond delay="0"/>
                                          </p:stCondLst>
                                        </p:cTn>
                                        <p:tgtEl>
                                          <p:spTgt spid="17"/>
                                        </p:tgtEl>
                                        <p:attrNameLst>
                                          <p:attrName>style.visibility</p:attrName>
                                        </p:attrNameLst>
                                      </p:cBhvr>
                                      <p:to>
                                        <p:strVal val="visible"/>
                                      </p:to>
                                    </p:set>
                                    <p:animEffect filter="fade" transition="in">
                                      <p:cBhvr>
                                        <p:cTn dur="500" id="21"/>
                                        <p:tgtEl>
                                          <p:spTgt spid="17"/>
                                        </p:tgtEl>
                                      </p:cBhvr>
                                    </p:animEffect>
                                  </p:childTnLst>
                                </p:cTn>
                              </p:par>
                            </p:childTnLst>
                          </p:cTn>
                        </p:par>
                        <p:par>
                          <p:cTn fill="hold" id="22" nodeType="afterGroup">
                            <p:stCondLst>
                              <p:cond delay="2500"/>
                            </p:stCondLst>
                            <p:childTnLst>
                              <p:par>
                                <p:cTn fill="hold" id="23" nodeType="afterEffect" presetClass="entr" presetID="22" presetSubtype="4">
                                  <p:stCondLst>
                                    <p:cond delay="0"/>
                                  </p:stCondLst>
                                  <p:childTnLst>
                                    <p:set>
                                      <p:cBhvr>
                                        <p:cTn dur="1" fill="hold" id="24">
                                          <p:stCondLst>
                                            <p:cond delay="0"/>
                                          </p:stCondLst>
                                        </p:cTn>
                                        <p:tgtEl>
                                          <p:spTgt spid="21"/>
                                        </p:tgtEl>
                                        <p:attrNameLst>
                                          <p:attrName>style.visibility</p:attrName>
                                        </p:attrNameLst>
                                      </p:cBhvr>
                                      <p:to>
                                        <p:strVal val="visible"/>
                                      </p:to>
                                    </p:set>
                                    <p:animEffect filter="wipe(down)" transition="in">
                                      <p:cBhvr>
                                        <p:cTn dur="500" id="25"/>
                                        <p:tgtEl>
                                          <p:spTgt spid="21"/>
                                        </p:tgtEl>
                                      </p:cBhvr>
                                    </p:animEffect>
                                  </p:childTnLst>
                                </p:cTn>
                              </p:par>
                            </p:childTnLst>
                          </p:cTn>
                        </p:par>
                        <p:par>
                          <p:cTn fill="hold" id="26" nodeType="afterGroup">
                            <p:stCondLst>
                              <p:cond delay="3000"/>
                            </p:stCondLst>
                            <p:childTnLst>
                              <p:par>
                                <p:cTn fill="hold" id="27" nodeType="afterEffect" presetClass="entr" presetID="2" presetSubtype="2">
                                  <p:stCondLst>
                                    <p:cond delay="0"/>
                                  </p:stCondLst>
                                  <p:childTnLst>
                                    <p:set>
                                      <p:cBhvr>
                                        <p:cTn dur="1" fill="hold" id="28">
                                          <p:stCondLst>
                                            <p:cond delay="0"/>
                                          </p:stCondLst>
                                        </p:cTn>
                                        <p:tgtEl>
                                          <p:spTgt spid="15"/>
                                        </p:tgtEl>
                                        <p:attrNameLst>
                                          <p:attrName>style.visibility</p:attrName>
                                        </p:attrNameLst>
                                      </p:cBhvr>
                                      <p:to>
                                        <p:strVal val="visible"/>
                                      </p:to>
                                    </p:set>
                                    <p:anim calcmode="lin" valueType="num">
                                      <p:cBhvr additive="base">
                                        <p:cTn dur="750" fill="hold" id="29"/>
                                        <p:tgtEl>
                                          <p:spTgt spid="15"/>
                                        </p:tgtEl>
                                        <p:attrNameLst>
                                          <p:attrName>ppt_x</p:attrName>
                                        </p:attrNameLst>
                                      </p:cBhvr>
                                      <p:tavLst>
                                        <p:tav tm="0">
                                          <p:val>
                                            <p:strVal val="1+#ppt_w/2"/>
                                          </p:val>
                                        </p:tav>
                                        <p:tav tm="100000">
                                          <p:val>
                                            <p:strVal val="#ppt_x"/>
                                          </p:val>
                                        </p:tav>
                                      </p:tavLst>
                                    </p:anim>
                                    <p:anim calcmode="lin" valueType="num">
                                      <p:cBhvr additive="base">
                                        <p:cTn dur="750" fill="hold" id="30"/>
                                        <p:tgtEl>
                                          <p:spTgt spid="15"/>
                                        </p:tgtEl>
                                        <p:attrNameLst>
                                          <p:attrName>ppt_y</p:attrName>
                                        </p:attrNameLst>
                                      </p:cBhvr>
                                      <p:tavLst>
                                        <p:tav tm="0">
                                          <p:val>
                                            <p:strVal val="#ppt_y"/>
                                          </p:val>
                                        </p:tav>
                                        <p:tav tm="100000">
                                          <p:val>
                                            <p:strVal val="#ppt_y"/>
                                          </p:val>
                                        </p:tav>
                                      </p:tavLst>
                                    </p:anim>
                                  </p:childTnLst>
                                </p:cTn>
                              </p:par>
                            </p:childTnLst>
                          </p:cTn>
                        </p:par>
                        <p:par>
                          <p:cTn fill="hold" id="31" nodeType="afterGroup">
                            <p:stCondLst>
                              <p:cond delay="3750"/>
                            </p:stCondLst>
                            <p:childTnLst>
                              <p:par>
                                <p:cTn fill="hold" id="32" nodeType="afterEffect" presetClass="entr" presetID="16" presetSubtype="37">
                                  <p:stCondLst>
                                    <p:cond delay="0"/>
                                  </p:stCondLst>
                                  <p:childTnLst>
                                    <p:set>
                                      <p:cBhvr>
                                        <p:cTn dur="1" fill="hold" id="33">
                                          <p:stCondLst>
                                            <p:cond delay="0"/>
                                          </p:stCondLst>
                                        </p:cTn>
                                        <p:tgtEl>
                                          <p:spTgt spid="27"/>
                                        </p:tgtEl>
                                        <p:attrNameLst>
                                          <p:attrName>style.visibility</p:attrName>
                                        </p:attrNameLst>
                                      </p:cBhvr>
                                      <p:to>
                                        <p:strVal val="visible"/>
                                      </p:to>
                                    </p:set>
                                    <p:animEffect filter="barn(outVertical)" transition="in">
                                      <p:cBhvr>
                                        <p:cTn dur="1000" id="34"/>
                                        <p:tgtEl>
                                          <p:spTgt spid="27"/>
                                        </p:tgtEl>
                                      </p:cBhvr>
                                    </p:animEffect>
                                  </p:childTnLst>
                                </p:cTn>
                              </p:par>
                            </p:childTnLst>
                          </p:cTn>
                        </p:par>
                        <p:par>
                          <p:cTn fill="hold" id="35" nodeType="afterGroup">
                            <p:stCondLst>
                              <p:cond delay="4750"/>
                            </p:stCondLst>
                            <p:childTnLst>
                              <p:par>
                                <p:cTn fill="hold" grpId="0" id="36" nodeType="afterEffect" presetClass="entr" presetID="41" presetSubtype="0">
                                  <p:stCondLst>
                                    <p:cond delay="0"/>
                                  </p:stCondLst>
                                  <p:iterate type="lt">
                                    <p:tmPct val="10000"/>
                                  </p:iterate>
                                  <p:childTnLst>
                                    <p:set>
                                      <p:cBhvr>
                                        <p:cTn dur="1" fill="hold" id="37">
                                          <p:stCondLst>
                                            <p:cond delay="0"/>
                                          </p:stCondLst>
                                        </p:cTn>
                                        <p:tgtEl>
                                          <p:spTgt spid="37"/>
                                        </p:tgtEl>
                                        <p:attrNameLst>
                                          <p:attrName>style.visibility</p:attrName>
                                        </p:attrNameLst>
                                      </p:cBhvr>
                                      <p:to>
                                        <p:strVal val="visible"/>
                                      </p:to>
                                    </p:set>
                                    <p:anim calcmode="lin" valueType="num">
                                      <p:cBhvr>
                                        <p:cTn dur="500" fill="hold" id="38"/>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39"/>
                                        <p:tgtEl>
                                          <p:spTgt spid="37"/>
                                        </p:tgtEl>
                                        <p:attrNameLst>
                                          <p:attrName>ppt_y</p:attrName>
                                        </p:attrNameLst>
                                      </p:cBhvr>
                                      <p:tavLst>
                                        <p:tav tm="0">
                                          <p:val>
                                            <p:strVal val="#ppt_y"/>
                                          </p:val>
                                        </p:tav>
                                        <p:tav tm="100000">
                                          <p:val>
                                            <p:strVal val="#ppt_y"/>
                                          </p:val>
                                        </p:tav>
                                      </p:tavLst>
                                    </p:anim>
                                    <p:anim calcmode="lin" valueType="num">
                                      <p:cBhvr>
                                        <p:cTn dur="500" fill="hold" id="40"/>
                                        <p:tgtEl>
                                          <p:spTgt spid="37"/>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41"/>
                                        <p:tgtEl>
                                          <p:spTgt spid="37"/>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42" tmFilter="0,0; .5, 1; 1, 1"/>
                                        <p:tgtEl>
                                          <p:spTgt spid="37"/>
                                        </p:tgtEl>
                                      </p:cBhvr>
                                    </p:animEffect>
                                  </p:childTnLst>
                                </p:cTn>
                              </p:par>
                            </p:childTnLst>
                          </p:cTn>
                        </p:par>
                        <p:par>
                          <p:cTn fill="hold" id="43" nodeType="afterGroup">
                            <p:stCondLst>
                              <p:cond delay="5250"/>
                            </p:stCondLst>
                            <p:childTnLst>
                              <p:par>
                                <p:cTn fill="hold" id="44" nodeType="afterEffect" presetClass="entr" presetID="16" presetSubtype="21">
                                  <p:stCondLst>
                                    <p:cond delay="0"/>
                                  </p:stCondLst>
                                  <p:childTnLst>
                                    <p:set>
                                      <p:cBhvr>
                                        <p:cTn dur="1" fill="hold" id="45">
                                          <p:stCondLst>
                                            <p:cond delay="0"/>
                                          </p:stCondLst>
                                        </p:cTn>
                                        <p:tgtEl>
                                          <p:spTgt spid="41"/>
                                        </p:tgtEl>
                                        <p:attrNameLst>
                                          <p:attrName>style.visibility</p:attrName>
                                        </p:attrNameLst>
                                      </p:cBhvr>
                                      <p:to>
                                        <p:strVal val="visible"/>
                                      </p:to>
                                    </p:set>
                                    <p:animEffect filter="barn(inVertical)" transition="in">
                                      <p:cBhvr>
                                        <p:cTn dur="500" id="46"/>
                                        <p:tgtEl>
                                          <p:spTgt spid="41"/>
                                        </p:tgtEl>
                                      </p:cBhvr>
                                    </p:animEffect>
                                  </p:childTnLst>
                                </p:cTn>
                              </p:par>
                            </p:childTnLst>
                          </p:cTn>
                        </p:par>
                        <p:par>
                          <p:cTn fill="hold" id="47" nodeType="afterGroup">
                            <p:stCondLst>
                              <p:cond delay="5750"/>
                            </p:stCondLst>
                            <p:childTnLst>
                              <p:par>
                                <p:cTn fill="hold" id="48" nodeType="afterEffect" presetClass="entr" presetID="22" presetSubtype="4">
                                  <p:stCondLst>
                                    <p:cond delay="0"/>
                                  </p:stCondLst>
                                  <p:childTnLst>
                                    <p:set>
                                      <p:cBhvr>
                                        <p:cTn dur="1" fill="hold" id="49">
                                          <p:stCondLst>
                                            <p:cond delay="0"/>
                                          </p:stCondLst>
                                        </p:cTn>
                                        <p:tgtEl>
                                          <p:spTgt spid="11"/>
                                        </p:tgtEl>
                                        <p:attrNameLst>
                                          <p:attrName>style.visibility</p:attrName>
                                        </p:attrNameLst>
                                      </p:cBhvr>
                                      <p:to>
                                        <p:strVal val="visible"/>
                                      </p:to>
                                    </p:set>
                                    <p:animEffect filter="wipe(down)" transition="in">
                                      <p:cBhvr>
                                        <p:cTn dur="500" id="50"/>
                                        <p:tgtEl>
                                          <p:spTgt spid="11"/>
                                        </p:tgtEl>
                                      </p:cBhvr>
                                    </p:animEffect>
                                  </p:childTnLst>
                                </p:cTn>
                              </p:par>
                            </p:childTnLst>
                          </p:cTn>
                        </p:par>
                        <p:par>
                          <p:cTn fill="hold" id="51" nodeType="afterGroup">
                            <p:stCondLst>
                              <p:cond delay="6250"/>
                            </p:stCondLst>
                            <p:childTnLst>
                              <p:par>
                                <p:cTn fill="hold" id="52" nodeType="afterEffect" presetClass="entr" presetID="10" presetSubtype="0">
                                  <p:stCondLst>
                                    <p:cond delay="0"/>
                                  </p:stCondLst>
                                  <p:childTnLst>
                                    <p:set>
                                      <p:cBhvr>
                                        <p:cTn dur="1" fill="hold" id="53">
                                          <p:stCondLst>
                                            <p:cond delay="0"/>
                                          </p:stCondLst>
                                        </p:cTn>
                                        <p:tgtEl>
                                          <p:spTgt spid="42"/>
                                        </p:tgtEl>
                                        <p:attrNameLst>
                                          <p:attrName>style.visibility</p:attrName>
                                        </p:attrNameLst>
                                      </p:cBhvr>
                                      <p:to>
                                        <p:strVal val="visible"/>
                                      </p:to>
                                    </p:set>
                                    <p:animEffect filter="fade" transition="in">
                                      <p:cBhvr>
                                        <p:cTn dur="500" id="54"/>
                                        <p:tgtEl>
                                          <p:spTgt spid="4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7"/>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2" name="组合 21">
            <a:extLst>
              <a:ext uri="{FF2B5EF4-FFF2-40B4-BE49-F238E27FC236}">
                <a16:creationId xmlns:a16="http://schemas.microsoft.com/office/drawing/2014/main" id="{3F27418C-5A44-4333-8A0F-3A03DDE59B27}"/>
              </a:ext>
            </a:extLst>
          </p:cNvPr>
          <p:cNvGrpSpPr/>
          <p:nvPr/>
        </p:nvGrpSpPr>
        <p:grpSpPr>
          <a:xfrm>
            <a:off x="-11261" y="0"/>
            <a:ext cx="12203261" cy="6858000"/>
            <a:chOff x="-11261" y="0"/>
            <a:chExt cx="12203261" cy="6858000"/>
          </a:xfrm>
        </p:grpSpPr>
        <p:pic>
          <p:nvPicPr>
            <p:cNvPr id="9" name="图片 8">
              <a:extLst>
                <a:ext uri="{FF2B5EF4-FFF2-40B4-BE49-F238E27FC236}">
                  <a16:creationId xmlns:a16="http://schemas.microsoft.com/office/drawing/2014/main" id="{297ED22A-5431-4CA3-B9A7-351152859B81}"/>
                </a:ext>
              </a:extLst>
            </p:cNvPr>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p:spPr>
        </p:pic>
        <p:pic>
          <p:nvPicPr>
            <p:cNvPr id="13" name="图片 12">
              <a:extLst>
                <a:ext uri="{FF2B5EF4-FFF2-40B4-BE49-F238E27FC236}">
                  <a16:creationId xmlns:a16="http://schemas.microsoft.com/office/drawing/2014/main" id="{2CB06054-DDE8-4B94-BFE0-7C435313022B}"/>
                </a:ext>
              </a:extLst>
            </p:cNvPr>
            <p:cNvPicPr>
              <a:picLocks noChangeAspect="1"/>
            </p:cNvPicPr>
            <p:nvPr/>
          </p:nvPicPr>
          <p:blipFill>
            <a:blip r:embed="rId3">
              <a:extLst>
                <a:ext uri="{28A0092B-C50C-407E-A947-70E740481C1C}">
                  <a14:useLocalDpi val="0"/>
                </a:ext>
              </a:extLst>
            </a:blip>
            <a:stretch>
              <a:fillRect/>
            </a:stretch>
          </p:blipFill>
          <p:spPr>
            <a:xfrm>
              <a:off x="-11261" y="1724715"/>
              <a:ext cx="3567750" cy="3980657"/>
            </a:xfrm>
            <a:prstGeom prst="rect">
              <a:avLst/>
            </a:prstGeom>
          </p:spPr>
        </p:pic>
      </p:grpSp>
      <p:sp>
        <p:nvSpPr>
          <p:cNvPr id="2" name="矩形 1">
            <a:extLst>
              <a:ext uri="{FF2B5EF4-FFF2-40B4-BE49-F238E27FC236}">
                <a16:creationId xmlns:a16="http://schemas.microsoft.com/office/drawing/2014/main" id="{520DBC94-DC73-48BB-B67C-C90C392CFF93}"/>
              </a:ext>
            </a:extLst>
          </p:cNvPr>
          <p:cNvSpPr/>
          <p:nvPr/>
        </p:nvSpPr>
        <p:spPr>
          <a:xfrm>
            <a:off x="288471" y="206828"/>
            <a:ext cx="11615057" cy="6477000"/>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0" name="文本框 89">
            <a:extLst>
              <a:ext uri="{FF2B5EF4-FFF2-40B4-BE49-F238E27FC236}">
                <a16:creationId xmlns:a16="http://schemas.microsoft.com/office/drawing/2014/main" id="{77D48585-8852-4A61-8091-A6149A4AC593}"/>
              </a:ext>
            </a:extLst>
          </p:cNvPr>
          <p:cNvSpPr txBox="1"/>
          <p:nvPr/>
        </p:nvSpPr>
        <p:spPr>
          <a:xfrm>
            <a:off x="1404159" y="601259"/>
            <a:ext cx="6101442" cy="396240"/>
          </a:xfrm>
          <a:prstGeom prst="rect">
            <a:avLst/>
          </a:prstGeom>
          <a:noFill/>
        </p:spPr>
        <p:txBody>
          <a:bodyPr wrap="square">
            <a:spAutoFit/>
          </a:bodyPr>
          <a:lstStyle/>
          <a:p>
            <a:pPr lvl="0">
              <a:defRPr/>
            </a:pPr>
            <a:r>
              <a:rPr altLang="en-US" b="1" lang="zh-CN" sz="2000">
                <a:solidFill>
                  <a:srgbClr val="FF0000"/>
                </a:solidFill>
                <a:latin charset="-122" panose="020b0503020204020204" pitchFamily="34" typeface="微软雅黑"/>
                <a:ea charset="-122" panose="020b0503020204020204" pitchFamily="34" typeface="微软雅黑"/>
                <a:sym charset="-122" panose="020b0500000000000000" pitchFamily="34" typeface="思源黑体"/>
              </a:rPr>
              <a:t>学习解读全会概述</a:t>
            </a:r>
          </a:p>
        </p:txBody>
      </p:sp>
      <p:grpSp>
        <p:nvGrpSpPr>
          <p:cNvPr id="91" name="PA-102244">
            <a:extLst>
              <a:ext uri="{FF2B5EF4-FFF2-40B4-BE49-F238E27FC236}">
                <a16:creationId xmlns:a16="http://schemas.microsoft.com/office/drawing/2014/main" id="{92970C22-6944-4999-A9C5-D3B286B3CBA8}"/>
              </a:ext>
            </a:extLst>
          </p:cNvPr>
          <p:cNvGrpSpPr/>
          <p:nvPr>
            <p:custDataLst>
              <p:tags r:id="rId4"/>
            </p:custDataLst>
          </p:nvPr>
        </p:nvGrpSpPr>
        <p:grpSpPr>
          <a:xfrm>
            <a:off x="452690" y="405114"/>
            <a:ext cx="808951" cy="792401"/>
            <a:chOff x="1381072" y="763353"/>
            <a:chExt cx="1999683" cy="1999683"/>
          </a:xfrm>
          <a:solidFill>
            <a:srgbClr val="C00000"/>
          </a:solidFill>
        </p:grpSpPr>
        <p:sp>
          <p:nvSpPr>
            <p:cNvPr id="92" name="PA-任意多边形 29">
              <a:extLst>
                <a:ext uri="{FF2B5EF4-FFF2-40B4-BE49-F238E27FC236}">
                  <a16:creationId xmlns:a16="http://schemas.microsoft.com/office/drawing/2014/main" id="{39F962DF-3ADD-408B-9929-A8F42259F71A}"/>
                </a:ext>
              </a:extLst>
            </p:cNvPr>
            <p:cNvSpPr/>
            <p:nvPr>
              <p:custDataLst>
                <p:tags r:id="rId5"/>
              </p:custDataLst>
            </p:nvPr>
          </p:nvSpPr>
          <p:spPr bwMode="auto">
            <a:xfrm>
              <a:off x="1882180" y="1184432"/>
              <a:ext cx="1137787" cy="1016723"/>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grpFill/>
            <a:ln>
              <a:noFill/>
            </a:ln>
          </p:spPr>
          <p:txBody>
            <a:bodyPr anchor="t" anchorCtr="0" bIns="45684" compatLnSpc="1" lIns="91368" numCol="1" rIns="91368" tIns="45684" vert="horz" wrap="square"/>
            <a:lstStyle/>
            <a:p>
              <a:endParaRPr altLang="en-US" lang="zh-CN" sz="1799">
                <a:solidFill>
                  <a:srgbClr val="C00000"/>
                </a:solidFill>
                <a:latin charset="-122" panose="02010600000101010101" pitchFamily="2" typeface="汉仪行楷简"/>
                <a:ea charset="-122" panose="02010600000101010101" pitchFamily="2" typeface="汉仪行楷简"/>
              </a:endParaRPr>
            </a:p>
          </p:txBody>
        </p:sp>
        <p:sp>
          <p:nvSpPr>
            <p:cNvPr id="93" name="PA-任意多边形 50">
              <a:extLst>
                <a:ext uri="{FF2B5EF4-FFF2-40B4-BE49-F238E27FC236}">
                  <a16:creationId xmlns:a16="http://schemas.microsoft.com/office/drawing/2014/main" id="{3F65C035-AC00-48A1-8DC8-F05632F0113D}"/>
                </a:ext>
              </a:extLst>
            </p:cNvPr>
            <p:cNvSpPr/>
            <p:nvPr>
              <p:custDataLst>
                <p:tags r:id="rId6"/>
              </p:custDataLst>
            </p:nvPr>
          </p:nvSpPr>
          <p:spPr>
            <a:xfrm>
              <a:off x="1381072" y="763353"/>
              <a:ext cx="1999683" cy="1999683"/>
            </a:xfrm>
            <a:custGeom>
              <a:gdLst>
                <a:gd fmla="*/ 1677670 w 2407137" name="connsiteX0"/>
                <a:gd fmla="*/ 1837666 h 2407138" name="connsiteY0"/>
                <a:gd fmla="*/ 1683974 w 2407137" name="connsiteX1"/>
                <a:gd fmla="*/ 1833341 h 2407138" name="connsiteY1"/>
                <a:gd fmla="*/ 1689813 w 2407137" name="connsiteX2"/>
                <a:gd fmla="*/ 1828403 h 2407138" name="connsiteY2"/>
                <a:gd fmla="*/ 1945042 w 2407137" name="connsiteX3"/>
                <a:gd fmla="*/ 2162988 h 2407138" name="connsiteY3"/>
                <a:gd fmla="*/ 1932899 w 2407137" name="connsiteX4"/>
                <a:gd fmla="*/ 2172251 h 2407138" name="connsiteY4"/>
                <a:gd fmla="*/ 1592663 w 2407137" name="connsiteX5"/>
                <a:gd fmla="*/ 1892774 h 2407138" name="connsiteY5"/>
                <a:gd fmla="*/ 1605769 w 2407137" name="connsiteX6"/>
                <a:gd fmla="*/ 1884929 h 2407138" name="connsiteY6"/>
                <a:gd fmla="*/ 1748914 w 2407137" name="connsiteX7"/>
                <a:gd fmla="*/ 2132863 h 2407138" name="connsiteY7"/>
                <a:gd fmla="*/ 1735858 w 2407137" name="connsiteX8"/>
                <a:gd fmla="*/ 2140795 h 2407138" name="connsiteY8"/>
                <a:gd fmla="*/ 1768789 w 2407137" name="connsiteX9"/>
                <a:gd fmla="*/ 1757990 h 2407138" name="connsiteY9"/>
                <a:gd fmla="*/ 1971301 w 2407137" name="connsiteX10"/>
                <a:gd fmla="*/ 1960502 h 2407138" name="connsiteY10"/>
                <a:gd fmla="*/ 1966159 w 2407137" name="connsiteX11"/>
                <a:gd fmla="*/ 1966159 h 2407138" name="connsiteY11"/>
                <a:gd fmla="*/ 1960501 w 2407137" name="connsiteX12"/>
                <a:gd fmla="*/ 1971301 h 2407138" name="connsiteY12"/>
                <a:gd fmla="*/ 1758092 w 2407137" name="connsiteX13"/>
                <a:gd fmla="*/ 1768892 h 2407138" name="connsiteY13"/>
                <a:gd fmla="*/ 1765079 w 2407137" name="connsiteX14"/>
                <a:gd fmla="*/ 1762526 h 2407138" name="connsiteY14"/>
                <a:gd fmla="*/ 1834740 w 2407137" name="connsiteX15"/>
                <a:gd fmla="*/ 1681091 h 2407138" name="connsiteY15"/>
                <a:gd fmla="*/ 2168093 w 2407137" name="connsiteX16"/>
                <a:gd fmla="*/ 1938389 h 2407138" name="connsiteY16"/>
                <a:gd fmla="*/ 2158761 w 2407137" name="connsiteX17"/>
                <a:gd fmla="*/ 1950479 h 2407138" name="connsiteY17"/>
                <a:gd fmla="*/ 1825285 w 2407137" name="connsiteX18"/>
                <a:gd fmla="*/ 1693086 h 2407138" name="connsiteY18"/>
                <a:gd fmla="*/ 1497292 w 2407137" name="connsiteX19"/>
                <a:gd fmla="*/ 1938505 h 2407138" name="connsiteY19"/>
                <a:gd fmla="*/ 1511359 w 2407137" name="connsiteX20"/>
                <a:gd fmla="*/ 1932557 h 2407138" name="connsiteY20"/>
                <a:gd fmla="*/ 1671461 w 2407137" name="connsiteX21"/>
                <a:gd fmla="*/ 2322204 h 2407138" name="connsiteY21"/>
                <a:gd fmla="*/ 1657335 w 2407137" name="connsiteX22"/>
                <a:gd fmla="*/ 2328008 h 2407138" name="connsiteY22"/>
                <a:gd fmla="*/ 1400984 w 2407137" name="connsiteX23"/>
                <a:gd fmla="*/ 1969841 h 2407138" name="connsiteY23"/>
                <a:gd fmla="*/ 1415837 w 2407137" name="connsiteX24"/>
                <a:gd fmla="*/ 1966261 h 2407138" name="connsiteY24"/>
                <a:gd fmla="*/ 1489829 w 2407137" name="connsiteX25"/>
                <a:gd fmla="*/ 2242404 h 2407138" name="connsiteY25"/>
                <a:gd fmla="*/ 1475037 w 2407137" name="connsiteX26"/>
                <a:gd fmla="*/ 2246208 h 2407138" name="connsiteY26"/>
                <a:gd fmla="*/ 1890343 w 2407137" name="connsiteX27"/>
                <a:gd fmla="*/ 1591261 h 2407138" name="connsiteY27"/>
                <a:gd fmla="*/ 2140794 w 2407137" name="connsiteX28"/>
                <a:gd fmla="*/ 1735859 h 2407138" name="connsiteY28"/>
                <a:gd fmla="*/ 2132863 w 2407137" name="connsiteX29"/>
                <a:gd fmla="*/ 1748915 h 2407138" name="connsiteY29"/>
                <a:gd fmla="*/ 1883112 w 2407137" name="connsiteX30"/>
                <a:gd fmla="*/ 1604721 h 2407138" name="connsiteY30"/>
                <a:gd fmla="*/ 1934589 w 2407137" name="connsiteX31"/>
                <a:gd fmla="*/ 1500527 h 2407138" name="connsiteY31"/>
                <a:gd fmla="*/ 2325413 w 2407137" name="connsiteX32"/>
                <a:gd fmla="*/ 1663714 h 2407138" name="connsiteY32"/>
                <a:gd fmla="*/ 2319529 w 2407137" name="connsiteX33"/>
                <a:gd fmla="*/ 1677807 h 2407138" name="connsiteY33"/>
                <a:gd fmla="*/ 1928334 w 2407137" name="connsiteX34"/>
                <a:gd fmla="*/ 1514465 h 2407138" name="connsiteY34"/>
                <a:gd fmla="*/ 1296758 w 2407137" name="connsiteX35"/>
                <a:gd fmla="*/ 1987081 h 2407138" name="connsiteY35"/>
                <a:gd fmla="*/ 1311855 w 2407137" name="connsiteX36"/>
                <a:gd fmla="*/ 1984732 h 2407138" name="connsiteY36"/>
                <a:gd fmla="*/ 1365995 w 2407137" name="connsiteX37"/>
                <a:gd fmla="*/ 2405187 h 2407138" name="connsiteY37"/>
                <a:gd fmla="*/ 1350847 w 2407137" name="connsiteX38"/>
                <a:gd fmla="*/ 2407138 h 2407138" name="connsiteY38"/>
                <a:gd fmla="*/ 1195932 w 2407137" name="connsiteX39"/>
                <a:gd fmla="*/ 1995746 h 2407138" name="connsiteY39"/>
                <a:gd fmla="*/ 1211204 w 2407137" name="connsiteX40"/>
                <a:gd fmla="*/ 1995179 h 2407138" name="connsiteY40"/>
                <a:gd fmla="*/ 1211204 w 2407137" name="connsiteX41"/>
                <a:gd fmla="*/ 2281649 h 2407138" name="connsiteY41"/>
                <a:gd fmla="*/ 1203568 w 2407137" name="connsiteX42"/>
                <a:gd fmla="*/ 2282034 h 2407138" name="connsiteY42"/>
                <a:gd fmla="*/ 1195932 w 2407137" name="connsiteX43"/>
                <a:gd fmla="*/ 2281649 h 2407138" name="connsiteY43"/>
                <a:gd fmla="*/ 1968060 w 2407137" name="connsiteX44"/>
                <a:gd fmla="*/ 1400508 h 2407138" name="connsiteY44"/>
                <a:gd fmla="*/ 2246208 w 2407137" name="connsiteX45"/>
                <a:gd fmla="*/ 1475038 h 2407138" name="connsiteY45"/>
                <a:gd fmla="*/ 2242404 w 2407137" name="connsiteX46"/>
                <a:gd fmla="*/ 1489831 h 2407138" name="connsiteY46"/>
                <a:gd fmla="*/ 1963516 w 2407137" name="connsiteX47"/>
                <a:gd fmla="*/ 1415103 h 2407138" name="connsiteY47"/>
                <a:gd fmla="*/ 1090481 w 2407137" name="connsiteX48"/>
                <a:gd fmla="*/ 1986840 h 2407138" name="connsiteY48"/>
                <a:gd fmla="*/ 1097951 w 2407137" name="connsiteX49"/>
                <a:gd fmla="*/ 1988584 h 2407138" name="connsiteY49"/>
                <a:gd fmla="*/ 1105617 w 2407137" name="connsiteX50"/>
                <a:gd fmla="*/ 1988876 h 2407138" name="connsiteY50"/>
                <a:gd fmla="*/ 1049458 w 2407137" name="connsiteX51"/>
                <a:gd fmla="*/ 2406281 h 2407138" name="connsiteY51"/>
                <a:gd fmla="*/ 1034322 w 2407137" name="connsiteX52"/>
                <a:gd fmla="*/ 2404245 h 2407138" name="connsiteY52"/>
                <a:gd fmla="*/ 1988876 w 2407137" name="connsiteX53"/>
                <a:gd fmla="*/ 1301520 h 2407138" name="connsiteY53"/>
                <a:gd fmla="*/ 2406281 w 2407137" name="connsiteX54"/>
                <a:gd fmla="*/ 1357679 h 2407138" name="connsiteY54"/>
                <a:gd fmla="*/ 2404244 w 2407137" name="connsiteX55"/>
                <a:gd fmla="*/ 1372815 h 2407138" name="connsiteY55"/>
                <a:gd fmla="*/ 1986840 w 2407137" name="connsiteX56"/>
                <a:gd fmla="*/ 1316657 h 2407138" name="connsiteY56"/>
                <a:gd fmla="*/ 1988583 w 2407137" name="connsiteX57"/>
                <a:gd fmla="*/ 1309187 h 2407138" name="connsiteY57"/>
                <a:gd fmla="*/ 992036 w 2407137" name="connsiteX58"/>
                <a:gd fmla="*/ 1963517 h 2407138" name="connsiteY58"/>
                <a:gd fmla="*/ 1006629 w 2407137" name="connsiteX59"/>
                <a:gd fmla="*/ 1968061 h 2407138" name="connsiteY59"/>
                <a:gd fmla="*/ 932100 w 2407137" name="connsiteX60"/>
                <a:gd fmla="*/ 2246208 h 2407138" name="connsiteY60"/>
                <a:gd fmla="*/ 917308 w 2407137" name="connsiteX61"/>
                <a:gd fmla="*/ 2242405 h 2407138" name="connsiteY61"/>
                <a:gd fmla="*/ 1995178 w 2407137" name="connsiteX62"/>
                <a:gd fmla="*/ 1195933 h 2407138" name="connsiteY62"/>
                <a:gd fmla="*/ 2281649 w 2407137" name="connsiteX63"/>
                <a:gd fmla="*/ 1195933 h 2407138" name="connsiteY63"/>
                <a:gd fmla="*/ 2282034 w 2407137" name="connsiteX64"/>
                <a:gd fmla="*/ 1203569 h 2407138" name="connsiteY64"/>
                <a:gd fmla="*/ 2281649 w 2407137" name="connsiteX65"/>
                <a:gd fmla="*/ 1211206 h 2407138" name="connsiteY65"/>
                <a:gd fmla="*/ 1995745 w 2407137" name="connsiteX66"/>
                <a:gd fmla="*/ 1211206 h 2407138" name="connsiteY66"/>
                <a:gd fmla="*/ 1984731 w 2407137" name="connsiteX67"/>
                <a:gd fmla="*/ 1095284 h 2407138" name="connsiteY67"/>
                <a:gd fmla="*/ 2405186 w 2407137" name="connsiteX68"/>
                <a:gd fmla="*/ 1041144 h 2407138" name="connsiteY68"/>
                <a:gd fmla="*/ 2407137 w 2407137" name="connsiteX69"/>
                <a:gd fmla="*/ 1056290 h 2407138" name="connsiteY69"/>
                <a:gd fmla="*/ 1987080 w 2407137" name="connsiteX70"/>
                <a:gd fmla="*/ 1110379 h 2407138" name="connsiteY70"/>
                <a:gd fmla="*/ 892672 w 2407137" name="connsiteX71"/>
                <a:gd fmla="*/ 1928335 h 2407138" name="connsiteY71"/>
                <a:gd fmla="*/ 906611 w 2407137" name="connsiteX72"/>
                <a:gd fmla="*/ 1934590 h 2407138" name="connsiteY72"/>
                <a:gd fmla="*/ 743425 w 2407137" name="connsiteX73"/>
                <a:gd fmla="*/ 2325414 h 2407138" name="connsiteY73"/>
                <a:gd fmla="*/ 729331 w 2407137" name="connsiteX74"/>
                <a:gd fmla="*/ 2319529 h 2407138" name="connsiteY74"/>
                <a:gd fmla="*/ 802416 w 2407137" name="connsiteX75"/>
                <a:gd fmla="*/ 1883113 h 2407138" name="connsiteY75"/>
                <a:gd fmla="*/ 815877 w 2407137" name="connsiteX76"/>
                <a:gd fmla="*/ 1890344 h 2407138" name="connsiteY76"/>
                <a:gd fmla="*/ 671279 w 2407137" name="connsiteX77"/>
                <a:gd fmla="*/ 2140796 h 2407138" name="connsiteY77"/>
                <a:gd fmla="*/ 658223 w 2407137" name="connsiteX78"/>
                <a:gd fmla="*/ 2132863 h 2407138" name="connsiteY78"/>
                <a:gd fmla="*/ 1966260 w 2407137" name="connsiteX79"/>
                <a:gd fmla="*/ 991301 h 2407138" name="connsiteY79"/>
                <a:gd fmla="*/ 2242405 w 2407137" name="connsiteX80"/>
                <a:gd fmla="*/ 917309 h 2407138" name="connsiteY80"/>
                <a:gd fmla="*/ 2246208 w 2407137" name="connsiteX81"/>
                <a:gd fmla="*/ 932101 h 2407138" name="connsiteY81"/>
                <a:gd fmla="*/ 1969840 w 2407137" name="connsiteX82"/>
                <a:gd fmla="*/ 1006153 h 2407138" name="connsiteY82"/>
                <a:gd fmla="*/ 1932557 w 2407137" name="connsiteX83"/>
                <a:gd fmla="*/ 895779 h 2407138" name="connsiteY83"/>
                <a:gd fmla="*/ 2322203 w 2407137" name="connsiteX84"/>
                <a:gd fmla="*/ 735676 h 2407138" name="connsiteY84"/>
                <a:gd fmla="*/ 2328008 w 2407137" name="connsiteX85"/>
                <a:gd fmla="*/ 749803 h 2407138" name="connsiteY85"/>
                <a:gd fmla="*/ 1938504 w 2407137" name="connsiteX86"/>
                <a:gd fmla="*/ 909846 h 2407138" name="connsiteY86"/>
                <a:gd fmla="*/ 714051 w 2407137" name="connsiteX87"/>
                <a:gd fmla="*/ 1825286 h 2407138" name="connsiteY87"/>
                <a:gd fmla="*/ 726047 w 2407137" name="connsiteX88"/>
                <a:gd fmla="*/ 1834740 h 2407138" name="connsiteY88"/>
                <a:gd fmla="*/ 468748 w 2407137" name="connsiteX89"/>
                <a:gd fmla="*/ 2168094 h 2407138" name="connsiteY89"/>
                <a:gd fmla="*/ 456659 w 2407137" name="connsiteX90"/>
                <a:gd fmla="*/ 2158762 h 2407138" name="connsiteY90"/>
                <a:gd fmla="*/ 638245 w 2407137" name="connsiteX91"/>
                <a:gd fmla="*/ 1758093 h 2407138" name="connsiteY91"/>
                <a:gd fmla="*/ 644611 w 2407137" name="connsiteX92"/>
                <a:gd fmla="*/ 1765080 h 2407138" name="connsiteY92"/>
                <a:gd fmla="*/ 649147 w 2407137" name="connsiteX93"/>
                <a:gd fmla="*/ 1768790 h 2407138" name="connsiteY93"/>
                <a:gd fmla="*/ 446636 w 2407137" name="connsiteX94"/>
                <a:gd fmla="*/ 1971302 h 2407138" name="connsiteY94"/>
                <a:gd fmla="*/ 440978 w 2407137" name="connsiteX95"/>
                <a:gd fmla="*/ 1966159 h 2407138" name="connsiteY95"/>
                <a:gd fmla="*/ 435836 w 2407137" name="connsiteX96"/>
                <a:gd fmla="*/ 1960502 h 2407138" name="connsiteY96"/>
                <a:gd fmla="*/ 1884928 w 2407137" name="connsiteX97"/>
                <a:gd fmla="*/ 801368 h 2407138" name="connsiteY97"/>
                <a:gd fmla="*/ 2132863 w 2407137" name="connsiteX98"/>
                <a:gd fmla="*/ 658223 h 2407138" name="connsiteY98"/>
                <a:gd fmla="*/ 2140794 w 2407137" name="connsiteX99"/>
                <a:gd fmla="*/ 671279 h 2407138" name="connsiteY99"/>
                <a:gd fmla="*/ 1892773 w 2407137" name="connsiteX100"/>
                <a:gd fmla="*/ 814474 h 2407138" name="connsiteY100"/>
                <a:gd fmla="*/ 1828403 w 2407137" name="connsiteX101"/>
                <a:gd fmla="*/ 717325 h 2407138" name="connsiteY101"/>
                <a:gd fmla="*/ 2162987 w 2407137" name="connsiteX102"/>
                <a:gd fmla="*/ 462095 h 2407138" name="connsiteY102"/>
                <a:gd fmla="*/ 2172250 w 2407137" name="connsiteX103"/>
                <a:gd fmla="*/ 474239 h 2407138" name="connsiteY103"/>
                <a:gd fmla="*/ 1837666 w 2407137" name="connsiteX104"/>
                <a:gd fmla="*/ 729468 h 2407138" name="connsiteY104"/>
                <a:gd fmla="*/ 1833340 w 2407137" name="connsiteX105"/>
                <a:gd fmla="*/ 723163 h 2407138" name="connsiteY105"/>
                <a:gd fmla="*/ 234886 w 2407137" name="connsiteX106"/>
                <a:gd fmla="*/ 1932900 h 2407138" name="connsiteY106"/>
                <a:gd fmla="*/ 569471 w 2407137" name="connsiteX107"/>
                <a:gd fmla="*/ 1677670 h 2407138" name="connsiteY107"/>
                <a:gd fmla="*/ 573796 w 2407137" name="connsiteX108"/>
                <a:gd fmla="*/ 1683975 h 2407138" name="connsiteY108"/>
                <a:gd fmla="*/ 578735 w 2407137" name="connsiteX109"/>
                <a:gd fmla="*/ 1689813 h 2407138" name="connsiteY109"/>
                <a:gd fmla="*/ 244150 w 2407137" name="connsiteX110"/>
                <a:gd fmla="*/ 1945043 h 2407138" name="connsiteY110"/>
                <a:gd fmla="*/ 266342 w 2407137" name="connsiteX111"/>
                <a:gd fmla="*/ 1735860 h 2407138" name="connsiteY111"/>
                <a:gd fmla="*/ 514363 w 2407137" name="connsiteX112"/>
                <a:gd fmla="*/ 1592665 h 2407138" name="connsiteY112"/>
                <a:gd fmla="*/ 522208 w 2407137" name="connsiteX113"/>
                <a:gd fmla="*/ 1605770 h 2407138" name="connsiteY113"/>
                <a:gd fmla="*/ 274274 w 2407137" name="connsiteX114"/>
                <a:gd fmla="*/ 1748916 h 2407138" name="connsiteY114"/>
                <a:gd fmla="*/ 1960501 w 2407137" name="connsiteX115"/>
                <a:gd fmla="*/ 435837 h 2407138" name="connsiteY115"/>
                <a:gd fmla="*/ 1966159 w 2407137" name="connsiteX116"/>
                <a:gd fmla="*/ 440979 h 2407138" name="connsiteY116"/>
                <a:gd fmla="*/ 1971301 w 2407137" name="connsiteX117"/>
                <a:gd fmla="*/ 446637 h 2407138" name="connsiteY117"/>
                <a:gd fmla="*/ 1768891 w 2407137" name="connsiteX118"/>
                <a:gd fmla="*/ 649046 h 2407138" name="connsiteY118"/>
                <a:gd fmla="*/ 1762525 w 2407137" name="connsiteX119"/>
                <a:gd fmla="*/ 642058 h 2407138" name="connsiteY119"/>
                <a:gd fmla="*/ 1757990 w 2407137" name="connsiteX120"/>
                <a:gd fmla="*/ 638348 h 2407138" name="connsiteY120"/>
                <a:gd fmla="*/ 1938389 w 2407137" name="connsiteX121"/>
                <a:gd fmla="*/ 239045 h 2407138" name="connsiteY121"/>
                <a:gd fmla="*/ 1950479 w 2407137" name="connsiteX122"/>
                <a:gd fmla="*/ 248377 h 2407138" name="connsiteY122"/>
                <a:gd fmla="*/ 1693086 w 2407137" name="connsiteX123"/>
                <a:gd fmla="*/ 581852 h 2407138" name="connsiteY123"/>
                <a:gd fmla="*/ 1681090 w 2407137" name="connsiteX124"/>
                <a:gd fmla="*/ 572398 h 2407138" name="connsiteY124"/>
                <a:gd fmla="*/ 79129 w 2407137" name="connsiteX125"/>
                <a:gd fmla="*/ 1657336 h 2407138" name="connsiteY125"/>
                <a:gd fmla="*/ 468633 w 2407137" name="connsiteX126"/>
                <a:gd fmla="*/ 1497292 h 2407138" name="connsiteY126"/>
                <a:gd fmla="*/ 474580 w 2407137" name="connsiteX127"/>
                <a:gd fmla="*/ 1511360 h 2407138" name="connsiteY127"/>
                <a:gd fmla="*/ 84934 w 2407137" name="connsiteX128"/>
                <a:gd fmla="*/ 1671462 h 2407138" name="connsiteY128"/>
                <a:gd fmla="*/ 160929 w 2407137" name="connsiteX129"/>
                <a:gd fmla="*/ 1475039 h 2407138" name="connsiteY129"/>
                <a:gd fmla="*/ 437296 w 2407137" name="connsiteX130"/>
                <a:gd fmla="*/ 1400986 h 2407138" name="connsiteY130"/>
                <a:gd fmla="*/ 440876 w 2407137" name="connsiteX131"/>
                <a:gd fmla="*/ 1415837 h 2407138" name="connsiteY131"/>
                <a:gd fmla="*/ 164732 w 2407137" name="connsiteX132"/>
                <a:gd fmla="*/ 1489830 h 2407138" name="connsiteY132"/>
                <a:gd fmla="*/ 1735859 w 2407137" name="connsiteX133"/>
                <a:gd fmla="*/ 266344 h 2407138" name="connsiteY133"/>
                <a:gd fmla="*/ 1748915 w 2407137" name="connsiteX134"/>
                <a:gd fmla="*/ 274276 h 2407138" name="connsiteY134"/>
                <a:gd fmla="*/ 1604721 w 2407137" name="connsiteX135"/>
                <a:gd fmla="*/ 524026 h 2407138" name="connsiteY135"/>
                <a:gd fmla="*/ 1591261 w 2407137" name="connsiteX136"/>
                <a:gd fmla="*/ 516794 h 2407138" name="connsiteY136"/>
                <a:gd fmla="*/ 1663713 w 2407137" name="connsiteX137"/>
                <a:gd fmla="*/ 81725 h 2407138" name="connsiteY137"/>
                <a:gd fmla="*/ 1677806 w 2407137" name="connsiteX138"/>
                <a:gd fmla="*/ 87609 h 2407138" name="connsiteY138"/>
                <a:gd fmla="*/ 1514465 w 2407137" name="connsiteX139"/>
                <a:gd fmla="*/ 478804 h 2407138" name="connsiteY139"/>
                <a:gd fmla="*/ 1500526 w 2407137" name="connsiteX140"/>
                <a:gd fmla="*/ 472548 h 2407138" name="connsiteY140"/>
                <a:gd fmla="*/ 0 w 2407137" name="connsiteX141"/>
                <a:gd fmla="*/ 1350847 h 2407138" name="connsiteY141"/>
                <a:gd fmla="*/ 420056 w 2407137" name="connsiteX142"/>
                <a:gd fmla="*/ 1296759 h 2407138" name="connsiteY142"/>
                <a:gd fmla="*/ 422405 w 2407137" name="connsiteX143"/>
                <a:gd fmla="*/ 1311854 h 2407138" name="connsiteY143"/>
                <a:gd fmla="*/ 1951 w 2407137" name="connsiteX144"/>
                <a:gd fmla="*/ 1365994 h 2407138" name="connsiteY144"/>
                <a:gd fmla="*/ 125488 w 2407137" name="connsiteX145"/>
                <a:gd fmla="*/ 1195933 h 2407138" name="connsiteY145"/>
                <a:gd fmla="*/ 411391 w 2407137" name="connsiteX146"/>
                <a:gd fmla="*/ 1195933 h 2407138" name="connsiteY146"/>
                <a:gd fmla="*/ 411958 w 2407137" name="connsiteX147"/>
                <a:gd fmla="*/ 1211206 h 2407138" name="connsiteY147"/>
                <a:gd fmla="*/ 125488 w 2407137" name="connsiteX148"/>
                <a:gd fmla="*/ 1211206 h 2407138" name="connsiteY148"/>
                <a:gd fmla="*/ 125102 w 2407137" name="connsiteX149"/>
                <a:gd fmla="*/ 1203569 h 2407138" name="connsiteY149"/>
                <a:gd fmla="*/ 1475037 w 2407137" name="connsiteX150"/>
                <a:gd fmla="*/ 160931 h 2407138" name="connsiteY150"/>
                <a:gd fmla="*/ 1489829 w 2407137" name="connsiteX151"/>
                <a:gd fmla="*/ 164734 h 2407138" name="connsiteY151"/>
                <a:gd fmla="*/ 1415102 w 2407137" name="connsiteX152"/>
                <a:gd fmla="*/ 443621 h 2407138" name="connsiteY152"/>
                <a:gd fmla="*/ 1400508 w 2407137" name="connsiteX153"/>
                <a:gd fmla="*/ 439077 h 2407138" name="connsiteY153"/>
                <a:gd fmla="*/ 164732 w 2407137" name="connsiteX154"/>
                <a:gd fmla="*/ 917309 h 2407138" name="connsiteY154"/>
                <a:gd fmla="*/ 443620 w 2407137" name="connsiteX155"/>
                <a:gd fmla="*/ 992037 h 2407138" name="connsiteY155"/>
                <a:gd fmla="*/ 439076 w 2407137" name="connsiteX156"/>
                <a:gd fmla="*/ 1006630 h 2407138" name="connsiteY156"/>
                <a:gd fmla="*/ 160929 w 2407137" name="connsiteX157"/>
                <a:gd fmla="*/ 932101 h 2407138" name="connsiteY157"/>
                <a:gd fmla="*/ 1195932 w 2407137" name="connsiteX158"/>
                <a:gd fmla="*/ 125490 h 2407138" name="connsiteY158"/>
                <a:gd fmla="*/ 1203568 w 2407137" name="connsiteX159"/>
                <a:gd fmla="*/ 125104 h 2407138" name="connsiteY159"/>
                <a:gd fmla="*/ 1211205 w 2407137" name="connsiteX160"/>
                <a:gd fmla="*/ 125490 h 2407138" name="connsiteY160"/>
                <a:gd fmla="*/ 1211205 w 2407137" name="connsiteX161"/>
                <a:gd fmla="*/ 411392 h 2407138" name="connsiteY161"/>
                <a:gd fmla="*/ 1195932 w 2407137" name="connsiteX162"/>
                <a:gd fmla="*/ 411959 h 2407138" name="connsiteY162"/>
                <a:gd fmla="*/ 1357679 w 2407137" name="connsiteX163"/>
                <a:gd fmla="*/ 856 h 2407138" name="connsiteY163"/>
                <a:gd fmla="*/ 1372816 w 2407137" name="connsiteX164"/>
                <a:gd fmla="*/ 2893 h 2407138" name="connsiteY164"/>
                <a:gd fmla="*/ 1316657 w 2407137" name="connsiteX165"/>
                <a:gd fmla="*/ 420298 h 2407138" name="connsiteY165"/>
                <a:gd fmla="*/ 1309186 w 2407137" name="connsiteX166"/>
                <a:gd fmla="*/ 418554 h 2407138" name="connsiteY166"/>
                <a:gd fmla="*/ 1301520 w 2407137" name="connsiteX167"/>
                <a:gd fmla="*/ 418261 h 2407138" name="connsiteY167"/>
                <a:gd fmla="*/ 2893 w 2407137" name="connsiteX168"/>
                <a:gd fmla="*/ 1034322 h 2407138" name="connsiteY168"/>
                <a:gd fmla="*/ 420297 w 2407137" name="connsiteX169"/>
                <a:gd fmla="*/ 1090480 h 2407138" name="connsiteY169"/>
                <a:gd fmla="*/ 418554 w 2407137" name="connsiteX170"/>
                <a:gd fmla="*/ 1097951 h 2407138" name="connsiteY170"/>
                <a:gd fmla="*/ 418261 w 2407137" name="connsiteX171"/>
                <a:gd fmla="*/ 1105616 h 2407138" name="connsiteY171"/>
                <a:gd fmla="*/ 855 w 2407137" name="connsiteX172"/>
                <a:gd fmla="*/ 1049458 h 2407138" name="connsiteY172"/>
                <a:gd fmla="*/ 274274 w 2407137" name="connsiteX173"/>
                <a:gd fmla="*/ 658223 h 2407138" name="connsiteY173"/>
                <a:gd fmla="*/ 524025 w 2407137" name="connsiteX174"/>
                <a:gd fmla="*/ 802416 h 2407138" name="connsiteY174"/>
                <a:gd fmla="*/ 516793 w 2407137" name="connsiteX175"/>
                <a:gd fmla="*/ 815877 h 2407138" name="connsiteY175"/>
                <a:gd fmla="*/ 266342 w 2407137" name="connsiteX176"/>
                <a:gd fmla="*/ 671279 h 2407138" name="connsiteY176"/>
                <a:gd fmla="*/ 917308 w 2407137" name="connsiteX177"/>
                <a:gd fmla="*/ 164734 h 2407138" name="connsiteY177"/>
                <a:gd fmla="*/ 932100 w 2407137" name="connsiteX178"/>
                <a:gd fmla="*/ 160930 h 2407138" name="connsiteY178"/>
                <a:gd fmla="*/ 1006152 w 2407137" name="connsiteX179"/>
                <a:gd fmla="*/ 437297 h 2407138" name="connsiteY179"/>
                <a:gd fmla="*/ 991300 w 2407137" name="connsiteX180"/>
                <a:gd fmla="*/ 440877 h 2407138" name="connsiteY180"/>
                <a:gd fmla="*/ 1041143 w 2407137" name="connsiteX181"/>
                <a:gd fmla="*/ 1951 h 2407138" name="connsiteY181"/>
                <a:gd fmla="*/ 1056290 w 2407137" name="connsiteX182"/>
                <a:gd fmla="*/ 0 h 2407138" name="connsiteY182"/>
                <a:gd fmla="*/ 1110379 w 2407137" name="connsiteX183"/>
                <a:gd fmla="*/ 420056 h 2407138" name="connsiteY183"/>
                <a:gd fmla="*/ 1095283 w 2407137" name="connsiteX184"/>
                <a:gd fmla="*/ 422406 h 2407138" name="connsiteY184"/>
                <a:gd fmla="*/ 87609 w 2407137" name="connsiteX185"/>
                <a:gd fmla="*/ 729331 h 2407138" name="connsiteY185"/>
                <a:gd fmla="*/ 478803 w 2407137" name="connsiteX186"/>
                <a:gd fmla="*/ 892672 h 2407138" name="connsiteY186"/>
                <a:gd fmla="*/ 472547 w 2407137" name="connsiteX187"/>
                <a:gd fmla="*/ 906611 h 2407138" name="connsiteY187"/>
                <a:gd fmla="*/ 81723 w 2407137" name="connsiteX188"/>
                <a:gd fmla="*/ 743424 h 2407138" name="connsiteY188"/>
                <a:gd fmla="*/ 84666 w 2407137" name="connsiteX189"/>
                <a:gd fmla="*/ 736377 h 2407138" name="connsiteY189"/>
                <a:gd fmla="*/ 446636 w 2407137" name="connsiteX190"/>
                <a:gd fmla="*/ 435837 h 2407138" name="connsiteY190"/>
                <a:gd fmla="*/ 649045 w 2407137" name="connsiteX191"/>
                <a:gd fmla="*/ 638246 h 2407138" name="connsiteY191"/>
                <a:gd fmla="*/ 642057 w 2407137" name="connsiteX192"/>
                <a:gd fmla="*/ 644612 h 2407138" name="connsiteY192"/>
                <a:gd fmla="*/ 638347 w 2407137" name="connsiteX193"/>
                <a:gd fmla="*/ 649147 h 2407138" name="connsiteY193"/>
                <a:gd fmla="*/ 435836 w 2407137" name="connsiteX194"/>
                <a:gd fmla="*/ 446636 h 2407138" name="connsiteY194"/>
                <a:gd fmla="*/ 440978 w 2407137" name="connsiteX195"/>
                <a:gd fmla="*/ 440979 h 2407138" name="connsiteY195"/>
                <a:gd fmla="*/ 658223 w 2407137" name="connsiteX196"/>
                <a:gd fmla="*/ 274275 h 2407138" name="connsiteY196"/>
                <a:gd fmla="*/ 671279 w 2407137" name="connsiteX197"/>
                <a:gd fmla="*/ 266343 h 2407138" name="connsiteY197"/>
                <a:gd fmla="*/ 814473 w 2407137" name="connsiteX198"/>
                <a:gd fmla="*/ 514363 h 2407138" name="connsiteY198"/>
                <a:gd fmla="*/ 801367 w 2407137" name="connsiteX199"/>
                <a:gd fmla="*/ 522209 h 2407138" name="connsiteY199"/>
                <a:gd fmla="*/ 735676 w 2407137" name="connsiteX200"/>
                <a:gd fmla="*/ 84934 h 2407138" name="connsiteY200"/>
                <a:gd fmla="*/ 749802 w 2407137" name="connsiteX201"/>
                <a:gd fmla="*/ 79129 h 2407138" name="connsiteY201"/>
                <a:gd fmla="*/ 909846 w 2407137" name="connsiteX202"/>
                <a:gd fmla="*/ 468633 h 2407138" name="connsiteY202"/>
                <a:gd fmla="*/ 895778 w 2407137" name="connsiteX203"/>
                <a:gd fmla="*/ 474580 h 2407138" name="connsiteY203"/>
                <a:gd fmla="*/ 248376 w 2407137" name="connsiteX204"/>
                <a:gd fmla="*/ 456659 h 2407138" name="connsiteY204"/>
                <a:gd fmla="*/ 581852 w 2407137" name="connsiteX205"/>
                <a:gd fmla="*/ 714051 h 2407138" name="connsiteY205"/>
                <a:gd fmla="*/ 572397 w 2407137" name="connsiteX206"/>
                <a:gd fmla="*/ 726047 h 2407138" name="connsiteY206"/>
                <a:gd fmla="*/ 239044 w 2407137" name="connsiteX207"/>
                <a:gd fmla="*/ 468748 h 2407138" name="connsiteY207"/>
                <a:gd fmla="*/ 243710 w 2407137" name="connsiteX208"/>
                <a:gd fmla="*/ 462704 h 2407138" name="connsiteY208"/>
                <a:gd fmla="*/ 462094 w 2407137" name="connsiteX209"/>
                <a:gd fmla="*/ 244150 h 2407138" name="connsiteY209"/>
                <a:gd fmla="*/ 474238 w 2407137" name="connsiteX210"/>
                <a:gd fmla="*/ 234887 h 2407138" name="connsiteY210"/>
                <a:gd fmla="*/ 729468 w 2407137" name="connsiteX211"/>
                <a:gd fmla="*/ 569472 h 2407138" name="connsiteY211"/>
                <a:gd fmla="*/ 723162 w 2407137" name="connsiteX212"/>
                <a:gd fmla="*/ 573797 h 2407138" name="connsiteY212"/>
                <a:gd fmla="*/ 717325 w 2407137" name="connsiteX213"/>
                <a:gd fmla="*/ 578735 h 2407138" name="connsiteY2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b="b" l="l" r="r" t="t"/>
              <a:pathLst>
                <a:path h="2407138" w="2407137">
                  <a:moveTo>
                    <a:pt x="1677670" y="1837666"/>
                  </a:moveTo>
                  <a:lnTo>
                    <a:pt x="1683974" y="1833341"/>
                  </a:lnTo>
                  <a:lnTo>
                    <a:pt x="1689813" y="1828403"/>
                  </a:lnTo>
                  <a:lnTo>
                    <a:pt x="1945042" y="2162988"/>
                  </a:lnTo>
                  <a:lnTo>
                    <a:pt x="1932899" y="2172251"/>
                  </a:lnTo>
                  <a:close/>
                  <a:moveTo>
                    <a:pt x="1592663" y="1892774"/>
                  </a:moveTo>
                  <a:lnTo>
                    <a:pt x="1605769" y="1884929"/>
                  </a:lnTo>
                  <a:lnTo>
                    <a:pt x="1748914" y="2132863"/>
                  </a:lnTo>
                  <a:lnTo>
                    <a:pt x="1735858" y="2140795"/>
                  </a:lnTo>
                  <a:close/>
                  <a:moveTo>
                    <a:pt x="1768789" y="1757990"/>
                  </a:moveTo>
                  <a:lnTo>
                    <a:pt x="1971301" y="1960502"/>
                  </a:lnTo>
                  <a:lnTo>
                    <a:pt x="1966159" y="1966159"/>
                  </a:lnTo>
                  <a:lnTo>
                    <a:pt x="1960501" y="1971301"/>
                  </a:lnTo>
                  <a:lnTo>
                    <a:pt x="1758092" y="1768892"/>
                  </a:lnTo>
                  <a:lnTo>
                    <a:pt x="1765079" y="1762526"/>
                  </a:lnTo>
                  <a:close/>
                  <a:moveTo>
                    <a:pt x="1834740" y="1681091"/>
                  </a:moveTo>
                  <a:lnTo>
                    <a:pt x="2168093" y="1938389"/>
                  </a:lnTo>
                  <a:lnTo>
                    <a:pt x="2158761" y="1950479"/>
                  </a:lnTo>
                  <a:lnTo>
                    <a:pt x="1825285" y="1693086"/>
                  </a:lnTo>
                  <a:close/>
                  <a:moveTo>
                    <a:pt x="1497292" y="1938505"/>
                  </a:moveTo>
                  <a:lnTo>
                    <a:pt x="1511359" y="1932557"/>
                  </a:lnTo>
                  <a:lnTo>
                    <a:pt x="1671461" y="2322204"/>
                  </a:lnTo>
                  <a:lnTo>
                    <a:pt x="1657335" y="2328008"/>
                  </a:lnTo>
                  <a:close/>
                  <a:moveTo>
                    <a:pt x="1400984" y="1969841"/>
                  </a:moveTo>
                  <a:lnTo>
                    <a:pt x="1415837" y="1966261"/>
                  </a:lnTo>
                  <a:lnTo>
                    <a:pt x="1489829" y="2242404"/>
                  </a:lnTo>
                  <a:lnTo>
                    <a:pt x="1475037" y="2246208"/>
                  </a:lnTo>
                  <a:close/>
                  <a:moveTo>
                    <a:pt x="1890343" y="1591261"/>
                  </a:moveTo>
                  <a:lnTo>
                    <a:pt x="2140794" y="1735859"/>
                  </a:lnTo>
                  <a:lnTo>
                    <a:pt x="2132863" y="1748915"/>
                  </a:lnTo>
                  <a:lnTo>
                    <a:pt x="1883112" y="1604721"/>
                  </a:lnTo>
                  <a:close/>
                  <a:moveTo>
                    <a:pt x="1934589" y="1500527"/>
                  </a:moveTo>
                  <a:lnTo>
                    <a:pt x="2325413" y="1663714"/>
                  </a:lnTo>
                  <a:lnTo>
                    <a:pt x="2319529" y="1677807"/>
                  </a:lnTo>
                  <a:lnTo>
                    <a:pt x="1928334" y="1514465"/>
                  </a:lnTo>
                  <a:close/>
                  <a:moveTo>
                    <a:pt x="1296758" y="1987081"/>
                  </a:moveTo>
                  <a:lnTo>
                    <a:pt x="1311855" y="1984732"/>
                  </a:lnTo>
                  <a:lnTo>
                    <a:pt x="1365995" y="2405187"/>
                  </a:lnTo>
                  <a:lnTo>
                    <a:pt x="1350847" y="2407138"/>
                  </a:lnTo>
                  <a:close/>
                  <a:moveTo>
                    <a:pt x="1195932" y="1995746"/>
                  </a:moveTo>
                  <a:lnTo>
                    <a:pt x="1211204" y="1995179"/>
                  </a:lnTo>
                  <a:lnTo>
                    <a:pt x="1211204" y="2281649"/>
                  </a:lnTo>
                  <a:lnTo>
                    <a:pt x="1203568" y="2282034"/>
                  </a:lnTo>
                  <a:lnTo>
                    <a:pt x="1195932" y="2281649"/>
                  </a:lnTo>
                  <a:close/>
                  <a:moveTo>
                    <a:pt x="1968060" y="1400508"/>
                  </a:moveTo>
                  <a:lnTo>
                    <a:pt x="2246208" y="1475038"/>
                  </a:lnTo>
                  <a:lnTo>
                    <a:pt x="2242404" y="1489831"/>
                  </a:lnTo>
                  <a:lnTo>
                    <a:pt x="1963516" y="1415103"/>
                  </a:lnTo>
                  <a:close/>
                  <a:moveTo>
                    <a:pt x="1090481" y="1986840"/>
                  </a:moveTo>
                  <a:lnTo>
                    <a:pt x="1097951" y="1988584"/>
                  </a:lnTo>
                  <a:lnTo>
                    <a:pt x="1105617" y="1988876"/>
                  </a:lnTo>
                  <a:lnTo>
                    <a:pt x="1049458" y="2406281"/>
                  </a:lnTo>
                  <a:lnTo>
                    <a:pt x="1034322" y="2404245"/>
                  </a:lnTo>
                  <a:close/>
                  <a:moveTo>
                    <a:pt x="1988876" y="1301520"/>
                  </a:moveTo>
                  <a:lnTo>
                    <a:pt x="2406281" y="1357679"/>
                  </a:lnTo>
                  <a:lnTo>
                    <a:pt x="2404244" y="1372815"/>
                  </a:lnTo>
                  <a:lnTo>
                    <a:pt x="1986840" y="1316657"/>
                  </a:lnTo>
                  <a:lnTo>
                    <a:pt x="1988583" y="1309187"/>
                  </a:lnTo>
                  <a:close/>
                  <a:moveTo>
                    <a:pt x="992036" y="1963517"/>
                  </a:moveTo>
                  <a:lnTo>
                    <a:pt x="1006629" y="1968061"/>
                  </a:lnTo>
                  <a:lnTo>
                    <a:pt x="932100" y="2246208"/>
                  </a:lnTo>
                  <a:lnTo>
                    <a:pt x="917308" y="2242405"/>
                  </a:lnTo>
                  <a:close/>
                  <a:moveTo>
                    <a:pt x="1995178" y="1195933"/>
                  </a:moveTo>
                  <a:lnTo>
                    <a:pt x="2281649" y="1195933"/>
                  </a:lnTo>
                  <a:lnTo>
                    <a:pt x="2282034" y="1203569"/>
                  </a:lnTo>
                  <a:lnTo>
                    <a:pt x="2281649" y="1211206"/>
                  </a:lnTo>
                  <a:lnTo>
                    <a:pt x="1995745" y="1211206"/>
                  </a:lnTo>
                  <a:close/>
                  <a:moveTo>
                    <a:pt x="1984731" y="1095284"/>
                  </a:moveTo>
                  <a:lnTo>
                    <a:pt x="2405186" y="1041144"/>
                  </a:lnTo>
                  <a:lnTo>
                    <a:pt x="2407137" y="1056290"/>
                  </a:lnTo>
                  <a:lnTo>
                    <a:pt x="1987080" y="1110379"/>
                  </a:lnTo>
                  <a:close/>
                  <a:moveTo>
                    <a:pt x="892672" y="1928335"/>
                  </a:moveTo>
                  <a:lnTo>
                    <a:pt x="906611" y="1934590"/>
                  </a:lnTo>
                  <a:lnTo>
                    <a:pt x="743425" y="2325414"/>
                  </a:lnTo>
                  <a:lnTo>
                    <a:pt x="729331" y="2319529"/>
                  </a:lnTo>
                  <a:close/>
                  <a:moveTo>
                    <a:pt x="802416" y="1883113"/>
                  </a:moveTo>
                  <a:lnTo>
                    <a:pt x="815877" y="1890344"/>
                  </a:lnTo>
                  <a:lnTo>
                    <a:pt x="671279" y="2140796"/>
                  </a:lnTo>
                  <a:lnTo>
                    <a:pt x="658223" y="2132863"/>
                  </a:lnTo>
                  <a:close/>
                  <a:moveTo>
                    <a:pt x="1966260" y="991301"/>
                  </a:moveTo>
                  <a:lnTo>
                    <a:pt x="2242405" y="917309"/>
                  </a:lnTo>
                  <a:lnTo>
                    <a:pt x="2246208" y="932101"/>
                  </a:lnTo>
                  <a:lnTo>
                    <a:pt x="1969840" y="1006153"/>
                  </a:lnTo>
                  <a:close/>
                  <a:moveTo>
                    <a:pt x="1932557" y="895779"/>
                  </a:moveTo>
                  <a:lnTo>
                    <a:pt x="2322203" y="735676"/>
                  </a:lnTo>
                  <a:lnTo>
                    <a:pt x="2328008" y="749803"/>
                  </a:lnTo>
                  <a:lnTo>
                    <a:pt x="1938504" y="909846"/>
                  </a:lnTo>
                  <a:close/>
                  <a:moveTo>
                    <a:pt x="714051" y="1825286"/>
                  </a:moveTo>
                  <a:lnTo>
                    <a:pt x="726047" y="1834740"/>
                  </a:lnTo>
                  <a:lnTo>
                    <a:pt x="468748" y="2168094"/>
                  </a:lnTo>
                  <a:lnTo>
                    <a:pt x="456659" y="2158762"/>
                  </a:lnTo>
                  <a:close/>
                  <a:moveTo>
                    <a:pt x="638245" y="1758093"/>
                  </a:moveTo>
                  <a:lnTo>
                    <a:pt x="644611" y="1765080"/>
                  </a:lnTo>
                  <a:lnTo>
                    <a:pt x="649147" y="1768790"/>
                  </a:lnTo>
                  <a:lnTo>
                    <a:pt x="446636" y="1971302"/>
                  </a:lnTo>
                  <a:lnTo>
                    <a:pt x="440978" y="1966159"/>
                  </a:lnTo>
                  <a:lnTo>
                    <a:pt x="435836" y="1960502"/>
                  </a:lnTo>
                  <a:close/>
                  <a:moveTo>
                    <a:pt x="1884928" y="801368"/>
                  </a:moveTo>
                  <a:lnTo>
                    <a:pt x="2132863" y="658223"/>
                  </a:lnTo>
                  <a:lnTo>
                    <a:pt x="2140794" y="671279"/>
                  </a:lnTo>
                  <a:lnTo>
                    <a:pt x="1892773" y="814474"/>
                  </a:lnTo>
                  <a:close/>
                  <a:moveTo>
                    <a:pt x="1828403" y="717325"/>
                  </a:moveTo>
                  <a:lnTo>
                    <a:pt x="2162987" y="462095"/>
                  </a:lnTo>
                  <a:lnTo>
                    <a:pt x="2172250" y="474239"/>
                  </a:lnTo>
                  <a:lnTo>
                    <a:pt x="1837666" y="729468"/>
                  </a:lnTo>
                  <a:lnTo>
                    <a:pt x="1833340" y="723163"/>
                  </a:lnTo>
                  <a:close/>
                  <a:moveTo>
                    <a:pt x="234886" y="1932900"/>
                  </a:moveTo>
                  <a:lnTo>
                    <a:pt x="569471" y="1677670"/>
                  </a:lnTo>
                  <a:lnTo>
                    <a:pt x="573796" y="1683975"/>
                  </a:lnTo>
                  <a:lnTo>
                    <a:pt x="578735" y="1689813"/>
                  </a:lnTo>
                  <a:lnTo>
                    <a:pt x="244150" y="1945043"/>
                  </a:lnTo>
                  <a:close/>
                  <a:moveTo>
                    <a:pt x="266342" y="1735860"/>
                  </a:moveTo>
                  <a:lnTo>
                    <a:pt x="514363" y="1592665"/>
                  </a:lnTo>
                  <a:lnTo>
                    <a:pt x="522208" y="1605770"/>
                  </a:lnTo>
                  <a:lnTo>
                    <a:pt x="274274" y="1748916"/>
                  </a:lnTo>
                  <a:close/>
                  <a:moveTo>
                    <a:pt x="1960501" y="435837"/>
                  </a:moveTo>
                  <a:lnTo>
                    <a:pt x="1966159" y="440979"/>
                  </a:lnTo>
                  <a:lnTo>
                    <a:pt x="1971301" y="446637"/>
                  </a:lnTo>
                  <a:lnTo>
                    <a:pt x="1768891" y="649046"/>
                  </a:lnTo>
                  <a:lnTo>
                    <a:pt x="1762525" y="642058"/>
                  </a:lnTo>
                  <a:lnTo>
                    <a:pt x="1757990" y="638348"/>
                  </a:lnTo>
                  <a:close/>
                  <a:moveTo>
                    <a:pt x="1938389" y="239045"/>
                  </a:moveTo>
                  <a:lnTo>
                    <a:pt x="1950479" y="248377"/>
                  </a:lnTo>
                  <a:lnTo>
                    <a:pt x="1693086" y="581852"/>
                  </a:lnTo>
                  <a:lnTo>
                    <a:pt x="1681090" y="572398"/>
                  </a:lnTo>
                  <a:close/>
                  <a:moveTo>
                    <a:pt x="79129" y="1657336"/>
                  </a:moveTo>
                  <a:lnTo>
                    <a:pt x="468633" y="1497292"/>
                  </a:lnTo>
                  <a:lnTo>
                    <a:pt x="474580" y="1511360"/>
                  </a:lnTo>
                  <a:lnTo>
                    <a:pt x="84934" y="1671462"/>
                  </a:lnTo>
                  <a:close/>
                  <a:moveTo>
                    <a:pt x="160929" y="1475039"/>
                  </a:moveTo>
                  <a:lnTo>
                    <a:pt x="437296" y="1400986"/>
                  </a:lnTo>
                  <a:lnTo>
                    <a:pt x="440876" y="1415837"/>
                  </a:lnTo>
                  <a:lnTo>
                    <a:pt x="164732" y="1489830"/>
                  </a:lnTo>
                  <a:close/>
                  <a:moveTo>
                    <a:pt x="1735859" y="266344"/>
                  </a:moveTo>
                  <a:lnTo>
                    <a:pt x="1748915" y="274276"/>
                  </a:lnTo>
                  <a:lnTo>
                    <a:pt x="1604721" y="524026"/>
                  </a:lnTo>
                  <a:lnTo>
                    <a:pt x="1591261" y="516794"/>
                  </a:lnTo>
                  <a:close/>
                  <a:moveTo>
                    <a:pt x="1663713" y="81725"/>
                  </a:moveTo>
                  <a:lnTo>
                    <a:pt x="1677806" y="87609"/>
                  </a:lnTo>
                  <a:lnTo>
                    <a:pt x="1514465" y="478804"/>
                  </a:lnTo>
                  <a:lnTo>
                    <a:pt x="1500526" y="472548"/>
                  </a:lnTo>
                  <a:close/>
                  <a:moveTo>
                    <a:pt x="0" y="1350847"/>
                  </a:moveTo>
                  <a:lnTo>
                    <a:pt x="420056" y="1296759"/>
                  </a:lnTo>
                  <a:lnTo>
                    <a:pt x="422405" y="1311854"/>
                  </a:lnTo>
                  <a:lnTo>
                    <a:pt x="1951" y="1365994"/>
                  </a:lnTo>
                  <a:close/>
                  <a:moveTo>
                    <a:pt x="125488" y="1195933"/>
                  </a:moveTo>
                  <a:lnTo>
                    <a:pt x="411391" y="1195933"/>
                  </a:lnTo>
                  <a:lnTo>
                    <a:pt x="411958" y="1211206"/>
                  </a:lnTo>
                  <a:lnTo>
                    <a:pt x="125488" y="1211206"/>
                  </a:lnTo>
                  <a:lnTo>
                    <a:pt x="125102" y="1203569"/>
                  </a:lnTo>
                  <a:close/>
                  <a:moveTo>
                    <a:pt x="1475037" y="160931"/>
                  </a:moveTo>
                  <a:lnTo>
                    <a:pt x="1489829" y="164734"/>
                  </a:lnTo>
                  <a:lnTo>
                    <a:pt x="1415102" y="443621"/>
                  </a:lnTo>
                  <a:lnTo>
                    <a:pt x="1400508" y="439077"/>
                  </a:lnTo>
                  <a:close/>
                  <a:moveTo>
                    <a:pt x="164732" y="917309"/>
                  </a:moveTo>
                  <a:lnTo>
                    <a:pt x="443620" y="992037"/>
                  </a:lnTo>
                  <a:lnTo>
                    <a:pt x="439076" y="1006630"/>
                  </a:lnTo>
                  <a:lnTo>
                    <a:pt x="160929" y="932101"/>
                  </a:lnTo>
                  <a:close/>
                  <a:moveTo>
                    <a:pt x="1195932" y="125490"/>
                  </a:moveTo>
                  <a:lnTo>
                    <a:pt x="1203568" y="125104"/>
                  </a:lnTo>
                  <a:lnTo>
                    <a:pt x="1211205" y="125490"/>
                  </a:lnTo>
                  <a:lnTo>
                    <a:pt x="1211205" y="411392"/>
                  </a:lnTo>
                  <a:lnTo>
                    <a:pt x="1195932" y="411959"/>
                  </a:lnTo>
                  <a:close/>
                  <a:moveTo>
                    <a:pt x="1357679" y="856"/>
                  </a:moveTo>
                  <a:lnTo>
                    <a:pt x="1372816" y="2893"/>
                  </a:lnTo>
                  <a:lnTo>
                    <a:pt x="1316657" y="420298"/>
                  </a:lnTo>
                  <a:lnTo>
                    <a:pt x="1309186" y="418554"/>
                  </a:lnTo>
                  <a:lnTo>
                    <a:pt x="1301520" y="418261"/>
                  </a:lnTo>
                  <a:close/>
                  <a:moveTo>
                    <a:pt x="2893" y="1034322"/>
                  </a:moveTo>
                  <a:lnTo>
                    <a:pt x="420297" y="1090480"/>
                  </a:lnTo>
                  <a:lnTo>
                    <a:pt x="418554" y="1097951"/>
                  </a:lnTo>
                  <a:lnTo>
                    <a:pt x="418261" y="1105616"/>
                  </a:lnTo>
                  <a:lnTo>
                    <a:pt x="855" y="1049458"/>
                  </a:lnTo>
                  <a:close/>
                  <a:moveTo>
                    <a:pt x="274274" y="658223"/>
                  </a:moveTo>
                  <a:lnTo>
                    <a:pt x="524025" y="802416"/>
                  </a:lnTo>
                  <a:lnTo>
                    <a:pt x="516793" y="815877"/>
                  </a:lnTo>
                  <a:lnTo>
                    <a:pt x="266342" y="671279"/>
                  </a:lnTo>
                  <a:close/>
                  <a:moveTo>
                    <a:pt x="917308" y="164734"/>
                  </a:moveTo>
                  <a:lnTo>
                    <a:pt x="932100" y="160930"/>
                  </a:lnTo>
                  <a:lnTo>
                    <a:pt x="1006152" y="437297"/>
                  </a:lnTo>
                  <a:lnTo>
                    <a:pt x="991300" y="440877"/>
                  </a:lnTo>
                  <a:close/>
                  <a:moveTo>
                    <a:pt x="1041143" y="1951"/>
                  </a:moveTo>
                  <a:lnTo>
                    <a:pt x="1056290" y="0"/>
                  </a:lnTo>
                  <a:lnTo>
                    <a:pt x="1110379" y="420056"/>
                  </a:lnTo>
                  <a:lnTo>
                    <a:pt x="1095283" y="422406"/>
                  </a:lnTo>
                  <a:close/>
                  <a:moveTo>
                    <a:pt x="87609" y="729331"/>
                  </a:moveTo>
                  <a:lnTo>
                    <a:pt x="478803" y="892672"/>
                  </a:lnTo>
                  <a:lnTo>
                    <a:pt x="472547" y="906611"/>
                  </a:lnTo>
                  <a:lnTo>
                    <a:pt x="81723" y="743424"/>
                  </a:lnTo>
                  <a:lnTo>
                    <a:pt x="84666" y="736377"/>
                  </a:lnTo>
                  <a:close/>
                  <a:moveTo>
                    <a:pt x="446636" y="435837"/>
                  </a:moveTo>
                  <a:lnTo>
                    <a:pt x="649045" y="638246"/>
                  </a:lnTo>
                  <a:lnTo>
                    <a:pt x="642057" y="644612"/>
                  </a:lnTo>
                  <a:lnTo>
                    <a:pt x="638347" y="649147"/>
                  </a:lnTo>
                  <a:lnTo>
                    <a:pt x="435836" y="446636"/>
                  </a:lnTo>
                  <a:lnTo>
                    <a:pt x="440978" y="440979"/>
                  </a:lnTo>
                  <a:close/>
                  <a:moveTo>
                    <a:pt x="658223" y="274275"/>
                  </a:moveTo>
                  <a:lnTo>
                    <a:pt x="671279" y="266343"/>
                  </a:lnTo>
                  <a:lnTo>
                    <a:pt x="814473" y="514363"/>
                  </a:lnTo>
                  <a:lnTo>
                    <a:pt x="801367" y="522209"/>
                  </a:lnTo>
                  <a:close/>
                  <a:moveTo>
                    <a:pt x="735676" y="84934"/>
                  </a:moveTo>
                  <a:lnTo>
                    <a:pt x="749802" y="79129"/>
                  </a:lnTo>
                  <a:lnTo>
                    <a:pt x="909846" y="468633"/>
                  </a:lnTo>
                  <a:lnTo>
                    <a:pt x="895778" y="474580"/>
                  </a:lnTo>
                  <a:close/>
                  <a:moveTo>
                    <a:pt x="248376" y="456659"/>
                  </a:moveTo>
                  <a:lnTo>
                    <a:pt x="581852" y="714051"/>
                  </a:lnTo>
                  <a:lnTo>
                    <a:pt x="572397" y="726047"/>
                  </a:lnTo>
                  <a:lnTo>
                    <a:pt x="239044" y="468748"/>
                  </a:lnTo>
                  <a:lnTo>
                    <a:pt x="243710" y="462704"/>
                  </a:lnTo>
                  <a:close/>
                  <a:moveTo>
                    <a:pt x="462094" y="244150"/>
                  </a:moveTo>
                  <a:lnTo>
                    <a:pt x="474238" y="234887"/>
                  </a:lnTo>
                  <a:lnTo>
                    <a:pt x="729468" y="569472"/>
                  </a:lnTo>
                  <a:lnTo>
                    <a:pt x="723162" y="573797"/>
                  </a:lnTo>
                  <a:lnTo>
                    <a:pt x="717325" y="578735"/>
                  </a:lnTo>
                  <a:close/>
                </a:path>
              </a:pathLst>
            </a:custGeom>
            <a:grpFill/>
            <a:ln algn="ctr" cap="flat" cmpd="sng" w="25400">
              <a:noFill/>
              <a:prstDash val="solid"/>
            </a:ln>
            <a:effectLst/>
          </p:spPr>
          <p:txBody>
            <a:bodyPr anchor="ctr" rtlCol="0"/>
            <a:lstStyle/>
            <a:p>
              <a:pPr algn="ctr" defTabSz="913645">
                <a:defRPr/>
              </a:pPr>
              <a:endParaRPr altLang="en-US" kern="0" lang="zh-CN" sz="1799">
                <a:solidFill>
                  <a:srgbClr val="C00000"/>
                </a:solidFill>
                <a:latin charset="-122" panose="02010600000101010101" pitchFamily="2" typeface="汉仪行楷简"/>
                <a:ea charset="-122" panose="02010600000101010101" pitchFamily="2" typeface="汉仪行楷简"/>
              </a:endParaRPr>
            </a:p>
          </p:txBody>
        </p:sp>
      </p:grpSp>
      <p:grpSp>
        <p:nvGrpSpPr>
          <p:cNvPr id="10" name="组合 9">
            <a:extLst>
              <a:ext uri="{FF2B5EF4-FFF2-40B4-BE49-F238E27FC236}">
                <a16:creationId xmlns:a16="http://schemas.microsoft.com/office/drawing/2014/main" id="{A50C9A71-CA35-41A1-A40B-0CFAE026D106}"/>
              </a:ext>
            </a:extLst>
          </p:cNvPr>
          <p:cNvGrpSpPr/>
          <p:nvPr/>
        </p:nvGrpSpPr>
        <p:grpSpPr>
          <a:xfrm>
            <a:off x="1445554" y="1680870"/>
            <a:ext cx="7299770" cy="554288"/>
            <a:chOff x="5107186" y="4467322"/>
            <a:chExt cx="4997817" cy="412425"/>
          </a:xfrm>
        </p:grpSpPr>
        <p:grpSp>
          <p:nvGrpSpPr>
            <p:cNvPr id="11" name="组合 10">
              <a:extLst>
                <a:ext uri="{FF2B5EF4-FFF2-40B4-BE49-F238E27FC236}">
                  <a16:creationId xmlns:a16="http://schemas.microsoft.com/office/drawing/2014/main" id="{5AA354F9-CA10-4DEA-9374-AFCC49B46503}"/>
                </a:ext>
              </a:extLst>
            </p:cNvPr>
            <p:cNvGrpSpPr/>
            <p:nvPr/>
          </p:nvGrpSpPr>
          <p:grpSpPr>
            <a:xfrm>
              <a:off x="5200074" y="4467322"/>
              <a:ext cx="4792008" cy="412425"/>
              <a:chOff x="5423085" y="5733256"/>
              <a:chExt cx="4792008" cy="412425"/>
            </a:xfrm>
          </p:grpSpPr>
          <p:sp>
            <p:nvSpPr>
              <p:cNvPr id="15" name="Rounded Rectangle 28">
                <a:extLst>
                  <a:ext uri="{FF2B5EF4-FFF2-40B4-BE49-F238E27FC236}">
                    <a16:creationId xmlns:a16="http://schemas.microsoft.com/office/drawing/2014/main" id="{C6E91FFD-2958-4724-AC6F-D5D15AF70090}"/>
                  </a:ext>
                </a:extLst>
              </p:cNvPr>
              <p:cNvSpPr/>
              <p:nvPr/>
            </p:nvSpPr>
            <p:spPr>
              <a:xfrm>
                <a:off x="5423086" y="5733256"/>
                <a:ext cx="4792007" cy="412424"/>
              </a:xfrm>
              <a:prstGeom prst="roundRect">
                <a:avLst/>
              </a:prstGeom>
              <a:solidFill>
                <a:srgbClr val="FFFFFF"/>
              </a:solidFill>
              <a:ln algn="ctr" cap="flat" cmpd="sng" w="9525">
                <a:solidFill>
                  <a:srgbClr val="FF0000"/>
                </a:solidFill>
                <a:prstDash val="solid"/>
              </a:ln>
              <a:effectLst/>
            </p:spPr>
            <p:txBody>
              <a:bodyPr anchor="ctr" rtlCol="0"/>
              <a:lstStyle/>
              <a:p>
                <a:pPr algn="r" defTabSz="914400" eaLnBrk="1" fontAlgn="auto" hangingPunct="1" indent="0" latinLnBrk="0" lvl="0" marL="0" marR="0" rtl="0">
                  <a:lnSpc>
                    <a:spcPct val="100000"/>
                  </a:lnSpc>
                  <a:spcBef>
                    <a:spcPct val="0"/>
                  </a:spcBef>
                  <a:spcAft>
                    <a:spcPct val="0"/>
                  </a:spcAft>
                  <a:buClrTx/>
                  <a:buSzTx/>
                  <a:buFontTx/>
                  <a:buNone/>
                  <a:defRPr/>
                </a:pPr>
                <a:endParaRPr b="0" baseline="0" cap="none" i="0" kern="0" kumimoji="0" lang="en-US" noProof="0" normalizeH="0" spc="0" strike="noStrike" sz="1050" u="none">
                  <a:ln>
                    <a:noFill/>
                  </a:ln>
                  <a:solidFill>
                    <a:srgbClr val="000000">
                      <a:lumMod val="65000"/>
                      <a:lumOff val="35000"/>
                    </a:srgbClr>
                  </a:solidFill>
                  <a:effectLst/>
                  <a:uLnTx/>
                  <a:uFillTx/>
                  <a:latin charset="-122" panose="020b0503020204020204" pitchFamily="34" typeface="微软雅黑"/>
                  <a:ea charset="-122" panose="020b0503020204020204" pitchFamily="34" typeface="微软雅黑"/>
                  <a:cs typeface="+mn-ea"/>
                  <a:sym typeface="+mn-lt"/>
                </a:endParaRPr>
              </a:p>
            </p:txBody>
          </p:sp>
          <p:sp>
            <p:nvSpPr>
              <p:cNvPr id="16" name="Rounded Rectangle 29">
                <a:extLst>
                  <a:ext uri="{FF2B5EF4-FFF2-40B4-BE49-F238E27FC236}">
                    <a16:creationId xmlns:a16="http://schemas.microsoft.com/office/drawing/2014/main" id="{B5FB982B-0EA8-4ED4-8E5C-E9AE0A1E0C72}"/>
                  </a:ext>
                </a:extLst>
              </p:cNvPr>
              <p:cNvSpPr/>
              <p:nvPr/>
            </p:nvSpPr>
            <p:spPr>
              <a:xfrm>
                <a:off x="5423085" y="5733257"/>
                <a:ext cx="823537" cy="412424"/>
              </a:xfrm>
              <a:prstGeom prst="roundRect">
                <a:avLst/>
              </a:prstGeom>
              <a:solidFill>
                <a:srgbClr val="FF0000"/>
              </a:solidFill>
              <a:ln algn="ctr" cap="flat" cmpd="sng" w="25400">
                <a:solidFill>
                  <a:srgbClr val="FF0000"/>
                </a:solidFill>
                <a:prstDash val="solid"/>
              </a:ln>
              <a:effectLst/>
            </p:spPr>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0" kumimoji="0" lang="en-US" noProof="0" normalizeH="0" spc="0" strike="noStrike" sz="1600" u="none">
                  <a:ln>
                    <a:noFill/>
                  </a:ln>
                  <a:solidFill>
                    <a:srgbClr val="FFFFFF"/>
                  </a:solidFill>
                  <a:effectLst/>
                  <a:uLnTx/>
                  <a:uFillTx/>
                  <a:latin charset="-122" panose="020b0503020204020204" pitchFamily="34" typeface="微软雅黑"/>
                  <a:ea charset="-122" panose="020b0503020204020204" pitchFamily="34" typeface="微软雅黑"/>
                  <a:cs typeface="+mn-ea"/>
                  <a:sym typeface="+mn-lt"/>
                </a:endParaRPr>
              </a:p>
            </p:txBody>
          </p:sp>
        </p:grpSp>
        <p:sp>
          <p:nvSpPr>
            <p:cNvPr id="12" name="TextBox 59">
              <a:extLst>
                <a:ext uri="{FF2B5EF4-FFF2-40B4-BE49-F238E27FC236}">
                  <a16:creationId xmlns:a16="http://schemas.microsoft.com/office/drawing/2014/main" id="{A79C2EFE-931C-4F27-B604-C1BA8D9BAB0E}"/>
                </a:ext>
              </a:extLst>
            </p:cNvPr>
            <p:cNvSpPr>
              <a:spLocks noChangeArrowheads="1"/>
            </p:cNvSpPr>
            <p:nvPr/>
          </p:nvSpPr>
          <p:spPr bwMode="auto">
            <a:xfrm flipH="1">
              <a:off x="5107186" y="4510724"/>
              <a:ext cx="1008112" cy="29482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defTabSz="914400" eaLnBrk="0" fontAlgn="auto" hangingPunct="0" indent="0" latinLnBrk="0" lvl="0" marL="0" marR="0" rtl="0">
                <a:lnSpc>
                  <a:spcPct val="100000"/>
                </a:lnSpc>
                <a:spcBef>
                  <a:spcPct val="0"/>
                </a:spcBef>
                <a:spcAft>
                  <a:spcPct val="0"/>
                </a:spcAft>
                <a:buClrTx/>
                <a:buSzTx/>
                <a:buFontTx/>
                <a:buNone/>
                <a:defRPr/>
              </a:pPr>
              <a:r>
                <a:rPr altLang="en-US" b="1" baseline="0" cap="none" i="0" kern="0" kumimoji="0" lang="zh-CN" noProof="0" normalizeH="0" spc="0" strike="noStrike" sz="2000" u="none">
                  <a:ln>
                    <a:noFill/>
                  </a:ln>
                  <a:solidFill>
                    <a:schemeClr val="bg1"/>
                  </a:solidFill>
                  <a:effectLst/>
                  <a:uLnTx/>
                  <a:uFillTx/>
                  <a:latin charset="-122" panose="020b0503020204020204" pitchFamily="34" typeface="微软雅黑"/>
                  <a:ea charset="-122" panose="020b0503020204020204" pitchFamily="34" typeface="微软雅黑"/>
                  <a:cs typeface="+mn-ea"/>
                  <a:sym typeface="+mn-lt"/>
                </a:rPr>
                <a:t>全会概述</a:t>
              </a:r>
            </a:p>
          </p:txBody>
        </p:sp>
        <p:sp>
          <p:nvSpPr>
            <p:cNvPr id="14" name="TextBox 59">
              <a:extLst>
                <a:ext uri="{FF2B5EF4-FFF2-40B4-BE49-F238E27FC236}">
                  <a16:creationId xmlns:a16="http://schemas.microsoft.com/office/drawing/2014/main" id="{814DC8F9-C6BB-49FD-9ECA-C33CD748F1F4}"/>
                </a:ext>
              </a:extLst>
            </p:cNvPr>
            <p:cNvSpPr>
              <a:spLocks noChangeArrowheads="1"/>
            </p:cNvSpPr>
            <p:nvPr/>
          </p:nvSpPr>
          <p:spPr bwMode="auto">
            <a:xfrm flipH="1">
              <a:off x="6136532" y="4486596"/>
              <a:ext cx="3968471" cy="34018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trike="noStrike" sz="2400" u="none">
                  <a:ln>
                    <a:noFill/>
                  </a:ln>
                  <a:solidFill>
                    <a:srgbClr val="FF0000"/>
                  </a:solidFill>
                  <a:uLnTx/>
                  <a:uFillTx/>
                  <a:latin charset="-122" panose="020b0503020204020204" pitchFamily="34" typeface="微软雅黑"/>
                  <a:ea charset="-122" panose="020b0503020204020204" pitchFamily="34" typeface="微软雅黑"/>
                  <a:sym charset="-122" panose="020b0500000000000000" pitchFamily="34" typeface="思源黑体"/>
                </a:rPr>
                <a:t>创造了“四个伟大成就”</a:t>
              </a:r>
            </a:p>
          </p:txBody>
        </p:sp>
      </p:grpSp>
      <p:grpSp>
        <p:nvGrpSpPr>
          <p:cNvPr id="17" name="组合 16">
            <a:extLst>
              <a:ext uri="{FF2B5EF4-FFF2-40B4-BE49-F238E27FC236}">
                <a16:creationId xmlns:a16="http://schemas.microsoft.com/office/drawing/2014/main" id="{0EDA1EE7-4F27-49AF-B6F7-3F819BA88739}"/>
              </a:ext>
            </a:extLst>
          </p:cNvPr>
          <p:cNvGrpSpPr/>
          <p:nvPr/>
        </p:nvGrpSpPr>
        <p:grpSpPr>
          <a:xfrm>
            <a:off x="553489" y="1600620"/>
            <a:ext cx="1012229" cy="990687"/>
            <a:chOff x="539864" y="2493034"/>
            <a:chExt cx="1324422" cy="1296235"/>
          </a:xfrm>
        </p:grpSpPr>
        <p:grpSp>
          <p:nvGrpSpPr>
            <p:cNvPr id="18" name="组合 17">
              <a:extLst>
                <a:ext uri="{FF2B5EF4-FFF2-40B4-BE49-F238E27FC236}">
                  <a16:creationId xmlns:a16="http://schemas.microsoft.com/office/drawing/2014/main" id="{F63CCE08-463D-4A59-A8FD-9F739206B940}"/>
                </a:ext>
              </a:extLst>
            </p:cNvPr>
            <p:cNvGrpSpPr/>
            <p:nvPr/>
          </p:nvGrpSpPr>
          <p:grpSpPr>
            <a:xfrm>
              <a:off x="539864" y="2493034"/>
              <a:ext cx="1324422" cy="1296235"/>
              <a:chOff x="3095845" y="1462739"/>
              <a:chExt cx="1919019" cy="1878178"/>
            </a:xfrm>
          </p:grpSpPr>
          <p:grpSp>
            <p:nvGrpSpPr>
              <p:cNvPr id="20" name="组合 19">
                <a:extLst>
                  <a:ext uri="{FF2B5EF4-FFF2-40B4-BE49-F238E27FC236}">
                    <a16:creationId xmlns:a16="http://schemas.microsoft.com/office/drawing/2014/main" id="{1C866B0E-78BF-47A4-93C6-7B376FA60592}"/>
                  </a:ext>
                </a:extLst>
              </p:cNvPr>
              <p:cNvGrpSpPr/>
              <p:nvPr/>
            </p:nvGrpSpPr>
            <p:grpSpPr>
              <a:xfrm>
                <a:off x="3433282" y="1462739"/>
                <a:ext cx="1443518" cy="1443518"/>
                <a:chOff x="2681608" y="1294395"/>
                <a:chExt cx="1506218" cy="1506218"/>
              </a:xfrm>
            </p:grpSpPr>
            <p:sp>
              <p:nvSpPr>
                <p:cNvPr id="23" name="椭圆 22">
                  <a:extLst>
                    <a:ext uri="{FF2B5EF4-FFF2-40B4-BE49-F238E27FC236}">
                      <a16:creationId xmlns:a16="http://schemas.microsoft.com/office/drawing/2014/main" id="{49C20D91-164B-4BF5-9229-F1154EAF8D4C}"/>
                    </a:ext>
                  </a:extLst>
                </p:cNvPr>
                <p:cNvSpPr/>
                <p:nvPr/>
              </p:nvSpPr>
              <p:spPr>
                <a:xfrm>
                  <a:off x="2681608" y="1294395"/>
                  <a:ext cx="1506218" cy="1506218"/>
                </a:xfrm>
                <a:prstGeom prst="ellipse">
                  <a:avLst/>
                </a:prstGeom>
                <a:solidFill>
                  <a:schemeClr val="bg1"/>
                </a:solidFill>
                <a:ln algn="ctr" cap="flat" cmpd="sng" w="12700">
                  <a:solidFill>
                    <a:srgbClr val="FF0000"/>
                  </a:solidFill>
                  <a:prstDash val="solid"/>
                </a:ln>
                <a:effectLst/>
              </p:spPr>
              <p:txBody>
                <a:bodyPr anchor="ctr" rtlCol="0" wrap="square">
                  <a:noAutofit/>
                </a:bodyPr>
                <a:lstStyle/>
                <a:p>
                  <a:pPr algn="ctr" defTabSz="1219200">
                    <a:defRPr/>
                  </a:pPr>
                  <a:endParaRPr altLang="en-US" kern="0" lang="zh-CN" sz="2400">
                    <a:solidFill>
                      <a:srgbClr val="000000"/>
                    </a:solidFill>
                    <a:cs typeface="+mn-ea"/>
                    <a:sym typeface="+mn-lt"/>
                  </a:endParaRPr>
                </a:p>
              </p:txBody>
            </p:sp>
            <p:sp>
              <p:nvSpPr>
                <p:cNvPr id="24" name="Freeform 5">
                  <a:extLst>
                    <a:ext uri="{FF2B5EF4-FFF2-40B4-BE49-F238E27FC236}">
                      <a16:creationId xmlns:a16="http://schemas.microsoft.com/office/drawing/2014/main" id="{E39380A7-ABB2-4E96-83AD-47E12DD0FDE1}"/>
                    </a:ext>
                  </a:extLst>
                </p:cNvPr>
                <p:cNvSpPr/>
                <p:nvPr/>
              </p:nvSpPr>
              <p:spPr bwMode="auto">
                <a:xfrm flipV="1">
                  <a:off x="2777383" y="1390167"/>
                  <a:ext cx="1314666" cy="1314675"/>
                </a:xfrm>
                <a:prstGeom prst="ellipse">
                  <a:avLst/>
                </a:prstGeom>
                <a:solidFill>
                  <a:srgbClr val="FF0000"/>
                </a:solidFill>
                <a:ln algn="ctr" cap="flat" cmpd="sng" w="9525">
                  <a:noFill/>
                  <a:prstDash val="solid"/>
                </a:ln>
                <a:effectLst/>
              </p:spPr>
              <p:txBody>
                <a:bodyPr anchor="ctr" rtlCol="0" wrap="square">
                  <a:noAutofit/>
                </a:bodyPr>
                <a:lstStyle/>
                <a:p>
                  <a:pPr algn="ctr" defTabSz="1219200">
                    <a:defRPr/>
                  </a:pPr>
                  <a:endParaRPr altLang="en-US" kern="0" lang="zh-CN" sz="2400">
                    <a:solidFill>
                      <a:srgbClr val="000000"/>
                    </a:solidFill>
                    <a:cs typeface="+mn-ea"/>
                    <a:sym typeface="+mn-lt"/>
                  </a:endParaRPr>
                </a:p>
              </p:txBody>
            </p:sp>
            <p:sp>
              <p:nvSpPr>
                <p:cNvPr id="25" name="任意多边形 43">
                  <a:extLst>
                    <a:ext uri="{FF2B5EF4-FFF2-40B4-BE49-F238E27FC236}">
                      <a16:creationId xmlns:a16="http://schemas.microsoft.com/office/drawing/2014/main" id="{A9298BA6-49D1-4C70-9DD4-81B258C1B2D7}"/>
                    </a:ext>
                  </a:extLst>
                </p:cNvPr>
                <p:cNvSpPr/>
                <p:nvPr/>
              </p:nvSpPr>
              <p:spPr bwMode="auto">
                <a:xfrm flipV="1">
                  <a:off x="2688967" y="1301750"/>
                  <a:ext cx="1326030" cy="1238236"/>
                </a:xfrm>
                <a:custGeom>
                  <a:gdLst>
                    <a:gd fmla="*/ 745749 w 1326030" name="connsiteX0"/>
                    <a:gd fmla="*/ 1238236 h 1238236" name="connsiteY0"/>
                    <a:gd fmla="*/ 1273073 w 1326030" name="connsiteX1"/>
                    <a:gd fmla="*/ 1019809 h 1238236" name="connsiteY1"/>
                    <a:gd fmla="*/ 1326030 w 1326030" name="connsiteX2"/>
                    <a:gd fmla="*/ 955624 h 1238236" name="connsiteY2"/>
                    <a:gd fmla="*/ 1245552 w 1326030" name="connsiteX3"/>
                    <a:gd fmla="*/ 967907 h 1238236" name="connsiteY3"/>
                    <a:gd fmla="*/ 1147542 w 1326030" name="connsiteX4"/>
                    <a:gd fmla="*/ 972856 h 1238236" name="connsiteY4"/>
                    <a:gd fmla="*/ 188953 w 1326030" name="connsiteX5"/>
                    <a:gd fmla="*/ 14259 h 1238236" name="connsiteY5"/>
                    <a:gd fmla="*/ 189673 w 1326030" name="connsiteX6"/>
                    <a:gd fmla="*/ 0 h 1238236" name="connsiteY6"/>
                    <a:gd fmla="*/ 127362 w 1326030" name="connsiteX7"/>
                    <a:gd fmla="*/ 75522 h 1238236" name="connsiteY7"/>
                    <a:gd fmla="*/ 0 w 1326030" name="connsiteX8"/>
                    <a:gd fmla="*/ 492481 h 1238236" name="connsiteY8"/>
                    <a:gd fmla="*/ 745749 w 1326030" name="connsiteX9"/>
                    <a:gd fmla="*/ 1238236 h 1238236"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238236" w="1326030">
                      <a:moveTo>
                        <a:pt x="745749" y="1238236"/>
                      </a:moveTo>
                      <a:cubicBezTo>
                        <a:pt x="951682" y="1238236"/>
                        <a:pt x="1138119" y="1154765"/>
                        <a:pt x="1273073" y="1019809"/>
                      </a:cubicBezTo>
                      <a:lnTo>
                        <a:pt x="1326030" y="955624"/>
                      </a:lnTo>
                      <a:lnTo>
                        <a:pt x="1245552" y="967907"/>
                      </a:lnTo>
                      <a:cubicBezTo>
                        <a:pt x="1213327" y="971180"/>
                        <a:pt x="1180631" y="972856"/>
                        <a:pt x="1147542" y="972856"/>
                      </a:cubicBezTo>
                      <a:cubicBezTo>
                        <a:pt x="618128" y="972856"/>
                        <a:pt x="188953" y="543678"/>
                        <a:pt x="188953" y="14259"/>
                      </a:cubicBezTo>
                      <a:lnTo>
                        <a:pt x="189673" y="0"/>
                      </a:lnTo>
                      <a:lnTo>
                        <a:pt x="127362" y="75522"/>
                      </a:lnTo>
                      <a:cubicBezTo>
                        <a:pt x="46952" y="194546"/>
                        <a:pt x="0" y="338030"/>
                        <a:pt x="0" y="492481"/>
                      </a:cubicBezTo>
                      <a:cubicBezTo>
                        <a:pt x="0" y="904350"/>
                        <a:pt x="333883" y="1238236"/>
                        <a:pt x="745749" y="1238236"/>
                      </a:cubicBezTo>
                      <a:close/>
                    </a:path>
                  </a:pathLst>
                </a:custGeom>
                <a:gradFill flip="none" rotWithShape="1">
                  <a:gsLst>
                    <a:gs pos="30000">
                      <a:srgbClr val="FFFFFF">
                        <a:alpha val="0"/>
                      </a:srgbClr>
                    </a:gs>
                    <a:gs pos="95000">
                      <a:srgbClr val="FFFFFF">
                        <a:alpha val="90000"/>
                      </a:srgbClr>
                    </a:gs>
                  </a:gsLst>
                  <a:lin ang="8100000" scaled="1"/>
                </a:gradFill>
                <a:ln algn="ctr" cap="flat" cmpd="sng" w="9525">
                  <a:solidFill>
                    <a:srgbClr val="FF0000"/>
                  </a:solidFill>
                  <a:prstDash val="solid"/>
                </a:ln>
                <a:effectLst/>
              </p:spPr>
              <p:txBody>
                <a:bodyPr anchor="ctr" rtlCol="0" wrap="square">
                  <a:noAutofit/>
                </a:bodyPr>
                <a:lstStyle/>
                <a:p>
                  <a:pPr algn="ctr" defTabSz="1219200">
                    <a:defRPr/>
                  </a:pPr>
                  <a:endParaRPr altLang="en-US" kern="0" lang="zh-CN" sz="2400">
                    <a:solidFill>
                      <a:srgbClr val="000000"/>
                    </a:solidFill>
                    <a:cs typeface="+mn-ea"/>
                    <a:sym typeface="+mn-lt"/>
                  </a:endParaRPr>
                </a:p>
              </p:txBody>
            </p:sp>
          </p:grpSp>
          <p:sp>
            <p:nvSpPr>
              <p:cNvPr id="21" name="TextBox 14">
                <a:extLst>
                  <a:ext uri="{FF2B5EF4-FFF2-40B4-BE49-F238E27FC236}">
                    <a16:creationId xmlns:a16="http://schemas.microsoft.com/office/drawing/2014/main" id="{A857D752-E561-412D-B8E0-324D6DBE9287}"/>
                  </a:ext>
                </a:extLst>
              </p:cNvPr>
              <p:cNvSpPr txBox="1"/>
              <p:nvPr/>
            </p:nvSpPr>
            <p:spPr>
              <a:xfrm>
                <a:off x="3095845" y="2387755"/>
                <a:ext cx="1919019" cy="943340"/>
              </a:xfrm>
              <a:prstGeom prst="rect">
                <a:avLst/>
              </a:prstGeom>
              <a:noFill/>
              <a:effectLst/>
            </p:spPr>
            <p:txBody>
              <a:bodyPr rtlCol="0" wrap="square">
                <a:spAutoFit/>
              </a:bodyPr>
              <a:lstStyle/>
              <a:p>
                <a:pPr algn="ctr" defTabSz="1219200">
                  <a:defRPr/>
                </a:pPr>
                <a:endParaRPr altLang="en-US" b="1" kern="0" lang="zh-CN" sz="2665">
                  <a:solidFill>
                    <a:prstClr val="white"/>
                  </a:solidFill>
                  <a:cs typeface="+mn-ea"/>
                  <a:sym typeface="+mn-lt"/>
                </a:endParaRPr>
              </a:p>
            </p:txBody>
          </p:sp>
        </p:grpSp>
        <p:sp>
          <p:nvSpPr>
            <p:cNvPr id="19" name="Freeform 5">
              <a:extLst>
                <a:ext uri="{FF2B5EF4-FFF2-40B4-BE49-F238E27FC236}">
                  <a16:creationId xmlns:a16="http://schemas.microsoft.com/office/drawing/2014/main" id="{E0FF9A6B-E136-4AB7-A114-D91A07E97621}"/>
                </a:ext>
              </a:extLst>
            </p:cNvPr>
            <p:cNvSpPr>
              <a:spLocks noChangeAspect="1"/>
            </p:cNvSpPr>
            <p:nvPr/>
          </p:nvSpPr>
          <p:spPr bwMode="auto">
            <a:xfrm>
              <a:off x="979358" y="2677314"/>
              <a:ext cx="576000" cy="585713"/>
            </a:xfrm>
            <a:custGeom>
              <a:gdLst>
                <a:gd fmla="*/ 2313 w 16074" name="T0"/>
                <a:gd fmla="*/ 11564 h 16128" name="T1"/>
                <a:gd fmla="*/ 3529 w 16074" name="T2"/>
                <a:gd fmla="*/ 12395 h 16128" name="T3"/>
                <a:gd fmla="*/ 4818 w 16074" name="T4"/>
                <a:gd fmla="*/ 13031 h 16128" name="T5"/>
                <a:gd fmla="*/ 6189 w 16074" name="T6"/>
                <a:gd fmla="*/ 13418 h 16128" name="T7"/>
                <a:gd fmla="*/ 7653 w 16074" name="T8"/>
                <a:gd fmla="*/ 13501 h 16128" name="T9"/>
                <a:gd fmla="*/ 9219 w 16074" name="T10"/>
                <a:gd fmla="*/ 13224 h 16128" name="T11"/>
                <a:gd fmla="*/ 5225 w 16074" name="T12"/>
                <a:gd fmla="*/ 7326 h 16128" name="T13"/>
                <a:gd fmla="*/ 5604 w 16074" name="T14"/>
                <a:gd fmla="*/ 2588 h 16128" name="T15"/>
                <a:gd fmla="*/ 5918 w 16074" name="T16"/>
                <a:gd fmla="*/ 2680 h 16128" name="T17"/>
                <a:gd fmla="*/ 6274 w 16074" name="T18"/>
                <a:gd fmla="*/ 2719 h 16128" name="T19"/>
                <a:gd fmla="*/ 6671 w 16074" name="T20"/>
                <a:gd fmla="*/ 2688 h 16128" name="T21"/>
                <a:gd fmla="*/ 7102 w 16074" name="T22"/>
                <a:gd fmla="*/ 2577 h 16128" name="T23"/>
                <a:gd fmla="*/ 7563 w 16074" name="T24"/>
                <a:gd fmla="*/ 2375 h 16128" name="T25"/>
                <a:gd fmla="*/ 8053 w 16074" name="T26"/>
                <a:gd fmla="*/ 2066 h 16128" name="T27"/>
                <a:gd fmla="*/ 12930 w 16074" name="T28"/>
                <a:gd fmla="*/ 10057 h 16128" name="T29"/>
                <a:gd fmla="*/ 13396 w 16074" name="T30"/>
                <a:gd fmla="*/ 8301 h 16128" name="T31"/>
                <a:gd fmla="*/ 13347 w 16074" name="T32"/>
                <a:gd fmla="*/ 6443 h 16128" name="T33"/>
                <a:gd fmla="*/ 12801 w 16074" name="T34"/>
                <a:gd fmla="*/ 4583 h 16128" name="T35"/>
                <a:gd fmla="*/ 11773 w 16074" name="T36"/>
                <a:gd fmla="*/ 2822 h 16128" name="T37"/>
                <a:gd fmla="*/ 10277 w 16074" name="T38"/>
                <a:gd fmla="*/ 1262 h 16128" name="T39"/>
                <a:gd fmla="*/ 8329 w 16074" name="T40"/>
                <a:gd fmla="*/ 0 h 16128" name="T41"/>
                <a:gd fmla="*/ 10526 w 16074" name="T42"/>
                <a:gd fmla="*/ 458 h 16128" name="T43"/>
                <a:gd fmla="*/ 12659 w 16074" name="T44"/>
                <a:gd fmla="*/ 1583 h 16128" name="T45"/>
                <a:gd fmla="*/ 14464 w 16074" name="T46"/>
                <a:gd fmla="*/ 3304 h 16128" name="T47"/>
                <a:gd fmla="*/ 15679 w 16074" name="T48"/>
                <a:gd fmla="*/ 5557 h 16128" name="T49"/>
                <a:gd fmla="*/ 16044 w 16074" name="T50"/>
                <a:gd fmla="*/ 8271 h 16128" name="T51"/>
                <a:gd fmla="*/ 15294 w 16074" name="T52"/>
                <a:gd fmla="*/ 11379 h 16128" name="T53"/>
                <a:gd fmla="*/ 12655 w 16074" name="T54"/>
                <a:gd fmla="*/ 14684 h 16128" name="T55"/>
                <a:gd fmla="*/ 10870 w 16074" name="T56"/>
                <a:gd fmla="*/ 15495 h 16128" name="T57"/>
                <a:gd fmla="*/ 9145 w 16074" name="T58"/>
                <a:gd fmla="*/ 15974 h 16128" name="T59"/>
                <a:gd fmla="*/ 7486 w 16074" name="T60"/>
                <a:gd fmla="*/ 16128 h 16128" name="T61"/>
                <a:gd fmla="*/ 5906 w 16074" name="T62"/>
                <a:gd fmla="*/ 15967 h 16128" name="T63"/>
                <a:gd fmla="*/ 4415 w 16074" name="T64"/>
                <a:gd fmla="*/ 15498 h 16128" name="T65"/>
                <a:gd fmla="*/ 3023 w 16074" name="T66"/>
                <a:gd fmla="*/ 14731 h 16128" name="T67"/>
                <a:gd fmla="*/ 2528 w 16074" name="T68"/>
                <a:gd fmla="*/ 14487 h 16128" name="T69"/>
                <a:gd fmla="*/ 2530 w 16074" name="T70"/>
                <a:gd fmla="*/ 14735 h 16128" name="T71"/>
                <a:gd fmla="*/ 2473 w 16074" name="T72"/>
                <a:gd fmla="*/ 14983 h 16128" name="T73"/>
                <a:gd fmla="*/ 2363 w 16074" name="T74"/>
                <a:gd fmla="*/ 15222 h 16128" name="T75"/>
                <a:gd fmla="*/ 2207 w 16074" name="T76"/>
                <a:gd fmla="*/ 15444 h 16128" name="T77"/>
                <a:gd fmla="*/ 2013 w 16074" name="T78"/>
                <a:gd fmla="*/ 15642 h 16128" name="T79"/>
                <a:gd fmla="*/ 1779 w 16074" name="T80"/>
                <a:gd fmla="*/ 15812 h 16128" name="T81"/>
                <a:gd fmla="*/ 1496 w 16074" name="T82"/>
                <a:gd fmla="*/ 15944 h 16128" name="T83"/>
                <a:gd fmla="*/ 1210 w 16074" name="T84"/>
                <a:gd fmla="*/ 16001 h 16128" name="T85"/>
                <a:gd fmla="*/ 933 w 16074" name="T86"/>
                <a:gd fmla="*/ 15986 h 16128" name="T87"/>
                <a:gd fmla="*/ 671 w 16074" name="T88"/>
                <a:gd fmla="*/ 15902 h 16128" name="T89"/>
                <a:gd fmla="*/ 436 w 16074" name="T90"/>
                <a:gd fmla="*/ 15751 h 16128" name="T91"/>
                <a:gd fmla="*/ 234 w 16074" name="T92"/>
                <a:gd fmla="*/ 15534 h 16128" name="T93"/>
                <a:gd fmla="*/ 33 w 16074" name="T94"/>
                <a:gd fmla="*/ 15112 h 16128" name="T95"/>
                <a:gd fmla="*/ 17 w 16074" name="T96"/>
                <a:gd fmla="*/ 14651 h 16128" name="T97"/>
                <a:gd fmla="*/ 179 w 16074" name="T98"/>
                <a:gd fmla="*/ 14226 h 16128" name="T99"/>
                <a:gd fmla="*/ 478 w 16074" name="T100"/>
                <a:gd fmla="*/ 13874 h 16128" name="T101"/>
                <a:gd fmla="*/ 878 w 16074" name="T102"/>
                <a:gd fmla="*/ 13632 h 16128" name="T103"/>
                <a:gd fmla="*/ 1339 w 16074" name="T104"/>
                <a:gd fmla="*/ 13536 h 16128" name="T105"/>
                <a:gd fmla="*/ 1477 w 16074" name="T106"/>
                <a:gd fmla="*/ 13406 h 16128" name="T107"/>
                <a:gd fmla="*/ 1100 w 16074" name="T108"/>
                <a:gd fmla="*/ 12990 h 16128" name="T109"/>
                <a:gd fmla="*/ 736 w 16074" name="T110"/>
                <a:gd fmla="*/ 12545 h 16128"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16127" w="16074">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rgbClr val="FDFBF7"/>
            </a:solidFill>
            <a:ln>
              <a:noFill/>
            </a:ln>
            <a:effectLst/>
          </p:spPr>
          <p:txBody>
            <a:bodyPr anchor="t" anchorCtr="0" bIns="60960" compatLnSpc="1" lIns="121920" numCol="1" rIns="121920" tIns="60960" vert="horz" wrap="square"/>
            <a:lstStyle/>
            <a:p>
              <a:pPr defTabSz="914400"/>
              <a:endParaRPr altLang="en-US" lang="zh-CN" sz="2400">
                <a:solidFill>
                  <a:prstClr val="black"/>
                </a:solidFill>
                <a:cs typeface="+mn-ea"/>
                <a:sym typeface="+mn-lt"/>
              </a:endParaRPr>
            </a:p>
          </p:txBody>
        </p:sp>
      </p:grpSp>
      <p:sp>
        <p:nvSpPr>
          <p:cNvPr id="26" name="矩形 25">
            <a:extLst>
              <a:ext uri="{FF2B5EF4-FFF2-40B4-BE49-F238E27FC236}">
                <a16:creationId xmlns:a16="http://schemas.microsoft.com/office/drawing/2014/main" id="{08A07758-15D8-4608-8E6B-42F15939AA99}"/>
              </a:ext>
            </a:extLst>
          </p:cNvPr>
          <p:cNvSpPr/>
          <p:nvPr/>
        </p:nvSpPr>
        <p:spPr>
          <a:xfrm>
            <a:off x="1054271" y="2591307"/>
            <a:ext cx="9664648" cy="335280"/>
          </a:xfrm>
          <a:prstGeom prst="rect">
            <a:avLst/>
          </a:prstGeom>
        </p:spPr>
        <p:txBody>
          <a:bodyPr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aseline="0" cap="none" i="0" kern="1200" kumimoji="0" lang="zh-CN" noProof="0" normalizeH="0" spc="0" strike="noStrike" sz="1600" u="none">
                <a:ln>
                  <a:noFill/>
                </a:ln>
                <a:effectLst/>
                <a:uLnTx/>
                <a:uFillTx/>
                <a:latin charset="-122" panose="020b0503020204020204" pitchFamily="34" typeface="微软雅黑"/>
                <a:ea charset="-122" panose="020b0503020204020204" pitchFamily="34" typeface="微软雅黑"/>
                <a:sym charset="-122" panose="020b0500000000000000" pitchFamily="34" typeface="思源黑体"/>
              </a:rPr>
              <a:t>一百年来，党领导人民书写了中华民族几千年历史上最恢宏的史诗，创造了“四个伟大成就”，即：</a:t>
            </a:r>
          </a:p>
        </p:txBody>
      </p:sp>
      <p:grpSp>
        <p:nvGrpSpPr>
          <p:cNvPr id="27" name="组合 26">
            <a:extLst>
              <a:ext uri="{FF2B5EF4-FFF2-40B4-BE49-F238E27FC236}">
                <a16:creationId xmlns:a16="http://schemas.microsoft.com/office/drawing/2014/main" id="{BBD9AFDC-D6D5-446C-805C-7DA31DDD3C2C}"/>
              </a:ext>
            </a:extLst>
          </p:cNvPr>
          <p:cNvGrpSpPr/>
          <p:nvPr/>
        </p:nvGrpSpPr>
        <p:grpSpPr>
          <a:xfrm>
            <a:off x="2417984" y="3139630"/>
            <a:ext cx="5745603" cy="397001"/>
            <a:chOff x="3302656" y="1503330"/>
            <a:chExt cx="8268287" cy="796419"/>
          </a:xfrm>
          <a:noFill/>
        </p:grpSpPr>
        <p:sp>
          <p:nvSpPr>
            <p:cNvPr id="28" name="矩形: 圆角 13">
              <a:extLst>
                <a:ext uri="{FF2B5EF4-FFF2-40B4-BE49-F238E27FC236}">
                  <a16:creationId xmlns:a16="http://schemas.microsoft.com/office/drawing/2014/main" id="{1CE5D4FF-BE2E-41AA-BED5-5DCCB8A71075}"/>
                </a:ext>
              </a:extLst>
            </p:cNvPr>
            <p:cNvSpPr/>
            <p:nvPr/>
          </p:nvSpPr>
          <p:spPr>
            <a:xfrm>
              <a:off x="3302656" y="1507749"/>
              <a:ext cx="8268287" cy="79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400" u="none">
                <a:ln>
                  <a:noFill/>
                </a:ln>
                <a:solidFill>
                  <a:schemeClr val="tx1"/>
                </a:solidFill>
                <a:effectLst/>
                <a:uLnTx/>
                <a:uFillTx/>
                <a:latin charset="-122" panose="020b0503020204020204" pitchFamily="34" typeface="微软雅黑"/>
                <a:ea charset="-122" panose="020b0503020204020204" pitchFamily="34" typeface="微软雅黑"/>
                <a:sym charset="-122" panose="020b0500000000000000" pitchFamily="34" typeface="思源黑体"/>
              </a:endParaRPr>
            </a:p>
          </p:txBody>
        </p:sp>
        <p:sp>
          <p:nvSpPr>
            <p:cNvPr id="29" name="矩形 28">
              <a:extLst>
                <a:ext uri="{FF2B5EF4-FFF2-40B4-BE49-F238E27FC236}">
                  <a16:creationId xmlns:a16="http://schemas.microsoft.com/office/drawing/2014/main" id="{8D88004E-E578-4EA3-843C-349DB728E4A7}"/>
                </a:ext>
              </a:extLst>
            </p:cNvPr>
            <p:cNvSpPr/>
            <p:nvPr/>
          </p:nvSpPr>
          <p:spPr>
            <a:xfrm>
              <a:off x="3472599" y="1503331"/>
              <a:ext cx="7928397" cy="611456"/>
            </a:xfrm>
            <a:prstGeom prst="rect">
              <a:avLst/>
            </a:prstGeom>
            <a:grpFill/>
            <a:ln>
              <a:noFill/>
            </a:ln>
          </p:spPr>
          <p:txBody>
            <a:bodyPr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400" u="none">
                  <a:ln>
                    <a:noFill/>
                  </a:ln>
                  <a:effectLst/>
                  <a:uLnTx/>
                  <a:uFillTx/>
                  <a:latin charset="-122" panose="020b0503020204020204" pitchFamily="34" typeface="微软雅黑"/>
                  <a:ea charset="-122" panose="020b0503020204020204" pitchFamily="34" typeface="微软雅黑"/>
                  <a:sym charset="-122" panose="020b0500000000000000" pitchFamily="34" typeface="思源黑体"/>
                </a:rPr>
                <a:t>浴血奋战、百折不挠，创造了新民主主义革命的伟大成就。</a:t>
              </a:r>
            </a:p>
          </p:txBody>
        </p:sp>
      </p:grpSp>
      <p:sp>
        <p:nvSpPr>
          <p:cNvPr id="30" name="矩形: 圆角 4">
            <a:extLst>
              <a:ext uri="{FF2B5EF4-FFF2-40B4-BE49-F238E27FC236}">
                <a16:creationId xmlns:a16="http://schemas.microsoft.com/office/drawing/2014/main" id="{A61C50A7-570F-4576-BC5A-FF9EF28701BA}"/>
              </a:ext>
            </a:extLst>
          </p:cNvPr>
          <p:cNvSpPr/>
          <p:nvPr/>
        </p:nvSpPr>
        <p:spPr>
          <a:xfrm>
            <a:off x="1126699" y="3142940"/>
            <a:ext cx="1128065" cy="394798"/>
          </a:xfrm>
          <a:prstGeom prst="roundRect">
            <a:avLst/>
          </a:prstGeom>
          <a:solidFill>
            <a:srgbClr val="FF0000"/>
          </a:solidFill>
          <a:ln w="101600">
            <a:solidFill>
              <a:srgbClr val="FF0000">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600" strike="noStrike" sz="2000" u="none">
                <a:ln>
                  <a:noFill/>
                </a:ln>
                <a:solidFill>
                  <a:schemeClr val="bg1"/>
                </a:solidFill>
                <a:effectLst/>
                <a:uLnTx/>
                <a:uFillTx/>
                <a:latin charset="-122" panose="020b0503020204020204" pitchFamily="34" typeface="微软雅黑"/>
                <a:ea charset="-122" panose="020b0503020204020204" pitchFamily="34" typeface="微软雅黑"/>
                <a:sym charset="-122" panose="020b0500000000000000" pitchFamily="34" typeface="思源黑体"/>
              </a:rPr>
              <a:t>一是</a:t>
            </a:r>
          </a:p>
        </p:txBody>
      </p:sp>
      <p:grpSp>
        <p:nvGrpSpPr>
          <p:cNvPr id="31" name="组合 30">
            <a:extLst>
              <a:ext uri="{FF2B5EF4-FFF2-40B4-BE49-F238E27FC236}">
                <a16:creationId xmlns:a16="http://schemas.microsoft.com/office/drawing/2014/main" id="{99794CFB-8E92-4395-A737-06FB0480A3BD}"/>
              </a:ext>
            </a:extLst>
          </p:cNvPr>
          <p:cNvGrpSpPr/>
          <p:nvPr/>
        </p:nvGrpSpPr>
        <p:grpSpPr>
          <a:xfrm>
            <a:off x="2417984" y="3656175"/>
            <a:ext cx="5753295" cy="394798"/>
            <a:chOff x="3302656" y="1507749"/>
            <a:chExt cx="8268287" cy="792000"/>
          </a:xfrm>
          <a:noFill/>
        </p:grpSpPr>
        <p:sp>
          <p:nvSpPr>
            <p:cNvPr id="32" name="矩形: 圆角 13">
              <a:extLst>
                <a:ext uri="{FF2B5EF4-FFF2-40B4-BE49-F238E27FC236}">
                  <a16:creationId xmlns:a16="http://schemas.microsoft.com/office/drawing/2014/main" id="{74614CC3-BEBE-4D53-AA4C-858338CBE314}"/>
                </a:ext>
              </a:extLst>
            </p:cNvPr>
            <p:cNvSpPr/>
            <p:nvPr/>
          </p:nvSpPr>
          <p:spPr>
            <a:xfrm>
              <a:off x="3302656" y="1507749"/>
              <a:ext cx="8268287" cy="79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400" u="none">
                <a:ln>
                  <a:noFill/>
                </a:ln>
                <a:solidFill>
                  <a:schemeClr val="tx1"/>
                </a:solidFill>
                <a:effectLst/>
                <a:uLnTx/>
                <a:uFillTx/>
                <a:latin charset="-122" panose="020b0503020204020204" pitchFamily="34" typeface="微软雅黑"/>
                <a:ea charset="-122" panose="020b0503020204020204" pitchFamily="34" typeface="微软雅黑"/>
                <a:sym charset="-122" panose="020b0500000000000000" pitchFamily="34" typeface="思源黑体"/>
              </a:endParaRPr>
            </a:p>
          </p:txBody>
        </p:sp>
        <p:sp>
          <p:nvSpPr>
            <p:cNvPr id="33" name="矩形 32">
              <a:extLst>
                <a:ext uri="{FF2B5EF4-FFF2-40B4-BE49-F238E27FC236}">
                  <a16:creationId xmlns:a16="http://schemas.microsoft.com/office/drawing/2014/main" id="{022F8234-E594-4452-8329-E06349B21A11}"/>
                </a:ext>
              </a:extLst>
            </p:cNvPr>
            <p:cNvSpPr/>
            <p:nvPr/>
          </p:nvSpPr>
          <p:spPr>
            <a:xfrm>
              <a:off x="3472599" y="1591796"/>
              <a:ext cx="7928396" cy="611456"/>
            </a:xfrm>
            <a:prstGeom prst="rect">
              <a:avLst/>
            </a:prstGeom>
            <a:grpFill/>
            <a:ln>
              <a:noFill/>
            </a:ln>
          </p:spPr>
          <p:txBody>
            <a:bodyPr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400" u="none">
                  <a:ln>
                    <a:noFill/>
                  </a:ln>
                  <a:effectLst/>
                  <a:uLnTx/>
                  <a:uFillTx/>
                  <a:latin charset="-122" panose="020b0503020204020204" pitchFamily="34" typeface="微软雅黑"/>
                  <a:ea charset="-122" panose="020b0503020204020204" pitchFamily="34" typeface="微软雅黑"/>
                  <a:sym charset="-122" panose="020b0500000000000000" pitchFamily="34" typeface="思源黑体"/>
                </a:rPr>
                <a:t>自力更生、发愤图强，创造了社会主义革命和建设的伟大成就。</a:t>
              </a:r>
            </a:p>
          </p:txBody>
        </p:sp>
      </p:grpSp>
      <p:sp>
        <p:nvSpPr>
          <p:cNvPr id="34" name="矩形: 圆角 4">
            <a:extLst>
              <a:ext uri="{FF2B5EF4-FFF2-40B4-BE49-F238E27FC236}">
                <a16:creationId xmlns:a16="http://schemas.microsoft.com/office/drawing/2014/main" id="{85EC99E3-A8F5-4E4B-97FD-1798E7948D7F}"/>
              </a:ext>
            </a:extLst>
          </p:cNvPr>
          <p:cNvSpPr/>
          <p:nvPr/>
        </p:nvSpPr>
        <p:spPr>
          <a:xfrm>
            <a:off x="1126699" y="3656175"/>
            <a:ext cx="1128065" cy="394798"/>
          </a:xfrm>
          <a:prstGeom prst="roundRect">
            <a:avLst/>
          </a:prstGeom>
          <a:solidFill>
            <a:srgbClr val="FF0000"/>
          </a:solidFill>
          <a:ln w="101600">
            <a:solidFill>
              <a:srgbClr val="FF0000">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600" strike="noStrike" sz="2000" u="none">
                <a:ln>
                  <a:noFill/>
                </a:ln>
                <a:solidFill>
                  <a:schemeClr val="bg1"/>
                </a:solidFill>
                <a:effectLst/>
                <a:uLnTx/>
                <a:uFillTx/>
                <a:latin charset="-122" panose="020b0503020204020204" pitchFamily="34" typeface="微软雅黑"/>
                <a:ea charset="-122" panose="020b0503020204020204" pitchFamily="34" typeface="微软雅黑"/>
                <a:sym charset="-122" panose="020b0500000000000000" pitchFamily="34" typeface="思源黑体"/>
              </a:rPr>
              <a:t>二是</a:t>
            </a:r>
          </a:p>
        </p:txBody>
      </p:sp>
      <p:grpSp>
        <p:nvGrpSpPr>
          <p:cNvPr id="35" name="组合 34">
            <a:extLst>
              <a:ext uri="{FF2B5EF4-FFF2-40B4-BE49-F238E27FC236}">
                <a16:creationId xmlns:a16="http://schemas.microsoft.com/office/drawing/2014/main" id="{6091E9AC-34E4-4347-A90F-4A9263ED61DE}"/>
              </a:ext>
            </a:extLst>
          </p:cNvPr>
          <p:cNvGrpSpPr/>
          <p:nvPr/>
        </p:nvGrpSpPr>
        <p:grpSpPr>
          <a:xfrm>
            <a:off x="2417984" y="4201934"/>
            <a:ext cx="6156450" cy="394798"/>
            <a:chOff x="3302656" y="1507749"/>
            <a:chExt cx="8820154" cy="792000"/>
          </a:xfrm>
          <a:noFill/>
        </p:grpSpPr>
        <p:sp>
          <p:nvSpPr>
            <p:cNvPr id="36" name="矩形: 圆角 13">
              <a:extLst>
                <a:ext uri="{FF2B5EF4-FFF2-40B4-BE49-F238E27FC236}">
                  <a16:creationId xmlns:a16="http://schemas.microsoft.com/office/drawing/2014/main" id="{65FCA54D-B923-4876-8DFC-44D9582CB914}"/>
                </a:ext>
              </a:extLst>
            </p:cNvPr>
            <p:cNvSpPr/>
            <p:nvPr/>
          </p:nvSpPr>
          <p:spPr>
            <a:xfrm>
              <a:off x="3302656" y="1507749"/>
              <a:ext cx="8268287" cy="79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400" u="none">
                <a:ln>
                  <a:noFill/>
                </a:ln>
                <a:solidFill>
                  <a:schemeClr val="tx1"/>
                </a:solidFill>
                <a:effectLst/>
                <a:uLnTx/>
                <a:uFillTx/>
                <a:latin charset="-122" panose="020b0503020204020204" pitchFamily="34" typeface="微软雅黑"/>
                <a:ea charset="-122" panose="020b0503020204020204" pitchFamily="34" typeface="微软雅黑"/>
                <a:sym charset="-122" panose="020b0500000000000000" pitchFamily="34" typeface="思源黑体"/>
              </a:endParaRPr>
            </a:p>
          </p:txBody>
        </p:sp>
        <p:sp>
          <p:nvSpPr>
            <p:cNvPr id="37" name="矩形 36">
              <a:extLst>
                <a:ext uri="{FF2B5EF4-FFF2-40B4-BE49-F238E27FC236}">
                  <a16:creationId xmlns:a16="http://schemas.microsoft.com/office/drawing/2014/main" id="{3161FFE2-A4D2-491D-A892-9ABA338928D3}"/>
                </a:ext>
              </a:extLst>
            </p:cNvPr>
            <p:cNvSpPr/>
            <p:nvPr/>
          </p:nvSpPr>
          <p:spPr>
            <a:xfrm>
              <a:off x="3483649" y="1639558"/>
              <a:ext cx="8639162" cy="611456"/>
            </a:xfrm>
            <a:prstGeom prst="rect">
              <a:avLst/>
            </a:prstGeom>
            <a:grpFill/>
            <a:ln>
              <a:noFill/>
            </a:ln>
          </p:spPr>
          <p:txBody>
            <a:bodyPr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400" u="none">
                  <a:ln>
                    <a:noFill/>
                  </a:ln>
                  <a:effectLst/>
                  <a:uLnTx/>
                  <a:uFillTx/>
                  <a:latin charset="-122" panose="020b0503020204020204" pitchFamily="34" typeface="微软雅黑"/>
                  <a:ea charset="-122" panose="020b0503020204020204" pitchFamily="34" typeface="微软雅黑"/>
                  <a:sym charset="-122" panose="020b0500000000000000" pitchFamily="34" typeface="思源黑体"/>
                </a:rPr>
                <a:t>解放思想、锐意进取，创造了改革开放和社会主义现代化建设的伟大成就。</a:t>
              </a:r>
            </a:p>
          </p:txBody>
        </p:sp>
      </p:grpSp>
      <p:sp>
        <p:nvSpPr>
          <p:cNvPr id="38" name="矩形: 圆角 4">
            <a:extLst>
              <a:ext uri="{FF2B5EF4-FFF2-40B4-BE49-F238E27FC236}">
                <a16:creationId xmlns:a16="http://schemas.microsoft.com/office/drawing/2014/main" id="{1DF41F8A-5DA7-4203-9CEB-3F726480F39B}"/>
              </a:ext>
            </a:extLst>
          </p:cNvPr>
          <p:cNvSpPr/>
          <p:nvPr/>
        </p:nvSpPr>
        <p:spPr>
          <a:xfrm>
            <a:off x="1126699" y="4201934"/>
            <a:ext cx="1128065" cy="394798"/>
          </a:xfrm>
          <a:prstGeom prst="roundRect">
            <a:avLst/>
          </a:prstGeom>
          <a:solidFill>
            <a:srgbClr val="FF0000"/>
          </a:solidFill>
          <a:ln w="101600">
            <a:solidFill>
              <a:srgbClr val="FF0000">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600" strike="noStrike" sz="2000" u="none">
                <a:ln>
                  <a:noFill/>
                </a:ln>
                <a:solidFill>
                  <a:schemeClr val="bg1"/>
                </a:solidFill>
                <a:effectLst/>
                <a:uLnTx/>
                <a:uFillTx/>
                <a:latin charset="-122" panose="020b0503020204020204" pitchFamily="34" typeface="微软雅黑"/>
                <a:ea charset="-122" panose="020b0503020204020204" pitchFamily="34" typeface="微软雅黑"/>
                <a:sym charset="-122" panose="020b0500000000000000" pitchFamily="34" typeface="思源黑体"/>
              </a:rPr>
              <a:t>三是</a:t>
            </a:r>
          </a:p>
        </p:txBody>
      </p:sp>
      <p:grpSp>
        <p:nvGrpSpPr>
          <p:cNvPr id="39" name="组合 38">
            <a:extLst>
              <a:ext uri="{FF2B5EF4-FFF2-40B4-BE49-F238E27FC236}">
                <a16:creationId xmlns:a16="http://schemas.microsoft.com/office/drawing/2014/main" id="{FA86D48F-2650-4EA3-B00C-92BAE0CE0D3D}"/>
              </a:ext>
            </a:extLst>
          </p:cNvPr>
          <p:cNvGrpSpPr/>
          <p:nvPr/>
        </p:nvGrpSpPr>
        <p:grpSpPr>
          <a:xfrm>
            <a:off x="2417984" y="4755150"/>
            <a:ext cx="5753295" cy="394798"/>
            <a:chOff x="3302656" y="1507749"/>
            <a:chExt cx="8268287" cy="792000"/>
          </a:xfrm>
          <a:noFill/>
        </p:grpSpPr>
        <p:sp>
          <p:nvSpPr>
            <p:cNvPr id="40" name="矩形: 圆角 13">
              <a:extLst>
                <a:ext uri="{FF2B5EF4-FFF2-40B4-BE49-F238E27FC236}">
                  <a16:creationId xmlns:a16="http://schemas.microsoft.com/office/drawing/2014/main" id="{DD7380DF-42F7-4F37-97A7-BA6BC8CE5191}"/>
                </a:ext>
              </a:extLst>
            </p:cNvPr>
            <p:cNvSpPr/>
            <p:nvPr/>
          </p:nvSpPr>
          <p:spPr>
            <a:xfrm>
              <a:off x="3302656" y="1507749"/>
              <a:ext cx="8268287" cy="79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400" u="none">
                <a:ln>
                  <a:noFill/>
                </a:ln>
                <a:solidFill>
                  <a:schemeClr val="tx1"/>
                </a:solidFill>
                <a:effectLst/>
                <a:uLnTx/>
                <a:uFillTx/>
                <a:latin charset="-122" panose="020b0503020204020204" pitchFamily="34" typeface="微软雅黑"/>
                <a:ea charset="-122" panose="020b0503020204020204" pitchFamily="34" typeface="微软雅黑"/>
                <a:sym charset="-122" panose="020b0500000000000000" pitchFamily="34" typeface="思源黑体"/>
              </a:endParaRPr>
            </a:p>
          </p:txBody>
        </p:sp>
        <p:sp>
          <p:nvSpPr>
            <p:cNvPr id="41" name="矩形 40">
              <a:extLst>
                <a:ext uri="{FF2B5EF4-FFF2-40B4-BE49-F238E27FC236}">
                  <a16:creationId xmlns:a16="http://schemas.microsoft.com/office/drawing/2014/main" id="{A8710277-1C74-4535-B6DB-DA15BFCEE3D8}"/>
                </a:ext>
              </a:extLst>
            </p:cNvPr>
            <p:cNvSpPr/>
            <p:nvPr/>
          </p:nvSpPr>
          <p:spPr>
            <a:xfrm>
              <a:off x="3455648" y="1507748"/>
              <a:ext cx="7928396" cy="611456"/>
            </a:xfrm>
            <a:prstGeom prst="rect">
              <a:avLst/>
            </a:prstGeom>
            <a:grpFill/>
            <a:ln>
              <a:noFill/>
            </a:ln>
          </p:spPr>
          <p:txBody>
            <a:bodyPr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400" u="none">
                  <a:ln>
                    <a:noFill/>
                  </a:ln>
                  <a:effectLst/>
                  <a:uLnTx/>
                  <a:uFillTx/>
                  <a:latin charset="-122" panose="020b0503020204020204" pitchFamily="34" typeface="微软雅黑"/>
                  <a:ea charset="-122" panose="020b0503020204020204" pitchFamily="34" typeface="微软雅黑"/>
                  <a:sym charset="-122" panose="020b0500000000000000" pitchFamily="34" typeface="思源黑体"/>
                </a:rPr>
                <a:t>自信自强、守正创新，创造了新时代中国特色社会主义的伟大成就。</a:t>
              </a:r>
            </a:p>
          </p:txBody>
        </p:sp>
      </p:grpSp>
      <p:sp>
        <p:nvSpPr>
          <p:cNvPr id="42" name="矩形: 圆角 4">
            <a:extLst>
              <a:ext uri="{FF2B5EF4-FFF2-40B4-BE49-F238E27FC236}">
                <a16:creationId xmlns:a16="http://schemas.microsoft.com/office/drawing/2014/main" id="{786B5559-EB47-4988-81B0-BF611B7342FD}"/>
              </a:ext>
            </a:extLst>
          </p:cNvPr>
          <p:cNvSpPr/>
          <p:nvPr/>
        </p:nvSpPr>
        <p:spPr>
          <a:xfrm>
            <a:off x="1126699" y="4755150"/>
            <a:ext cx="1128065" cy="394798"/>
          </a:xfrm>
          <a:prstGeom prst="roundRect">
            <a:avLst/>
          </a:prstGeom>
          <a:solidFill>
            <a:srgbClr val="FF0000"/>
          </a:solidFill>
          <a:ln w="101600">
            <a:solidFill>
              <a:srgbClr val="FF0000">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600" strike="noStrike" sz="2000" u="none">
                <a:ln>
                  <a:noFill/>
                </a:ln>
                <a:solidFill>
                  <a:schemeClr val="bg1"/>
                </a:solidFill>
                <a:effectLst/>
                <a:uLnTx/>
                <a:uFillTx/>
                <a:latin charset="-122" panose="020b0503020204020204" pitchFamily="34" typeface="微软雅黑"/>
                <a:ea charset="-122" panose="020b0503020204020204" pitchFamily="34" typeface="微软雅黑"/>
                <a:sym charset="-122" panose="020b0500000000000000" pitchFamily="34" typeface="思源黑体"/>
              </a:rPr>
              <a:t>四是</a:t>
            </a:r>
          </a:p>
        </p:txBody>
      </p:sp>
      <p:sp>
        <p:nvSpPr>
          <p:cNvPr id="43" name="矩形 42">
            <a:extLst>
              <a:ext uri="{FF2B5EF4-FFF2-40B4-BE49-F238E27FC236}">
                <a16:creationId xmlns:a16="http://schemas.microsoft.com/office/drawing/2014/main" id="{8A5C3433-E1C4-4BDE-B485-ED1187154CE9}"/>
              </a:ext>
            </a:extLst>
          </p:cNvPr>
          <p:cNvSpPr/>
          <p:nvPr/>
        </p:nvSpPr>
        <p:spPr>
          <a:xfrm>
            <a:off x="1126699" y="5410998"/>
            <a:ext cx="10226214" cy="518160"/>
          </a:xfrm>
          <a:prstGeom prst="rect">
            <a:avLst/>
          </a:prstGeom>
        </p:spPr>
        <p:txBody>
          <a:bodyPr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aseline="0" cap="none" i="0" kern="1200" kumimoji="0" lang="zh-CN" noProof="0" normalizeH="0" spc="0" strike="noStrike" sz="1400" u="none">
                <a:ln>
                  <a:noFill/>
                </a:ln>
                <a:effectLst/>
                <a:uLnTx/>
                <a:uFillTx/>
                <a:latin charset="-122" panose="020b0503020204020204" pitchFamily="34" typeface="微软雅黑"/>
                <a:ea charset="-122" panose="020b0503020204020204" pitchFamily="34" typeface="微软雅黑"/>
                <a:sym charset="-122" panose="020b0500000000000000" pitchFamily="34" typeface="思源黑体"/>
              </a:rPr>
              <a:t>过去一百年，党向人民、向历史交出了一份优异的答卷。现在，党团结带领中国人民又踏上了实现第二个百年奋斗目标的新的赶考之路。时代是出卷人，我们是答卷人，人民是阅卷人，我们一定要继续考出一个好成绩，在新时代新征程上展现新气象新作为。</a:t>
            </a:r>
          </a:p>
        </p:txBody>
      </p:sp>
      <p:pic>
        <p:nvPicPr>
          <p:cNvPr id="44" name="图片 43">
            <a:extLst>
              <a:ext uri="{FF2B5EF4-FFF2-40B4-BE49-F238E27FC236}">
                <a16:creationId xmlns:a16="http://schemas.microsoft.com/office/drawing/2014/main" id="{323DFE58-1F2B-4AB8-9C22-426F2F3D0498}"/>
              </a:ext>
            </a:extLst>
          </p:cNvPr>
          <p:cNvPicPr>
            <a:picLocks noChangeAspect="1"/>
          </p:cNvPicPr>
          <p:nvPr/>
        </p:nvPicPr>
        <p:blipFill>
          <a:blip r:embed="rId7">
            <a:extLst>
              <a:ext uri="{28A0092B-C50C-407E-A947-70E740481C1C}">
                <a14:useLocalDpi val="0"/>
              </a:ext>
            </a:extLst>
          </a:blip>
          <a:stretch>
            <a:fillRect/>
          </a:stretch>
        </p:blipFill>
        <p:spPr>
          <a:xfrm>
            <a:off x="8945371" y="3090559"/>
            <a:ext cx="2222750" cy="2222750"/>
          </a:xfrm>
          <a:prstGeom prst="rect">
            <a:avLst/>
          </a:prstGeom>
        </p:spPr>
      </p:pic>
    </p:spTree>
    <p:extLst>
      <p:ext uri="{BB962C8B-B14F-4D97-AF65-F5344CB8AC3E}">
        <p14:creationId val="1517588055"/>
      </p:ext>
    </p:extLst>
  </p:cSld>
  <p:clrMapOvr>
    <a:masterClrMapping/>
  </p:clrMapOvr>
  <mc:AlternateContent>
    <mc:Choice Requires="p15">
      <p:transition p14:dur="2000" spd="slow">
        <p15:prstTrans prst="wind"/>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17"/>
                                        </p:tgtEl>
                                        <p:attrNameLst>
                                          <p:attrName>style.visibility</p:attrName>
                                        </p:attrNameLst>
                                      </p:cBhvr>
                                      <p:to>
                                        <p:strVal val="visible"/>
                                      </p:to>
                                    </p:set>
                                    <p:anim calcmode="lin" valueType="num">
                                      <p:cBhvr>
                                        <p:cTn dur="500" fill="hold" id="7"/>
                                        <p:tgtEl>
                                          <p:spTgt spid="17"/>
                                        </p:tgtEl>
                                        <p:attrNameLst>
                                          <p:attrName>ppt_w</p:attrName>
                                        </p:attrNameLst>
                                      </p:cBhvr>
                                      <p:tavLst>
                                        <p:tav tm="0">
                                          <p:val>
                                            <p:fltVal val="0"/>
                                          </p:val>
                                        </p:tav>
                                        <p:tav tm="100000">
                                          <p:val>
                                            <p:strVal val="#ppt_w"/>
                                          </p:val>
                                        </p:tav>
                                      </p:tavLst>
                                    </p:anim>
                                    <p:anim calcmode="lin" valueType="num">
                                      <p:cBhvr>
                                        <p:cTn dur="500" fill="hold" id="8"/>
                                        <p:tgtEl>
                                          <p:spTgt spid="17"/>
                                        </p:tgtEl>
                                        <p:attrNameLst>
                                          <p:attrName>ppt_h</p:attrName>
                                        </p:attrNameLst>
                                      </p:cBhvr>
                                      <p:tavLst>
                                        <p:tav tm="0">
                                          <p:val>
                                            <p:fltVal val="0"/>
                                          </p:val>
                                        </p:tav>
                                        <p:tav tm="100000">
                                          <p:val>
                                            <p:strVal val="#ppt_h"/>
                                          </p:val>
                                        </p:tav>
                                      </p:tavLst>
                                    </p:anim>
                                    <p:animEffect filter="fade" transition="in">
                                      <p:cBhvr>
                                        <p:cTn dur="500" id="9"/>
                                        <p:tgtEl>
                                          <p:spTgt spid="17"/>
                                        </p:tgtEl>
                                      </p:cBhvr>
                                    </p:animEffect>
                                  </p:childTnLst>
                                </p:cTn>
                              </p:par>
                            </p:childTnLst>
                          </p:cTn>
                        </p:par>
                        <p:par>
                          <p:cTn fill="hold" id="10" nodeType="afterGroup">
                            <p:stCondLst>
                              <p:cond delay="500"/>
                            </p:stCondLst>
                            <p:childTnLst>
                              <p:par>
                                <p:cTn fill="hold" id="11" nodeType="afterEffect" presetClass="entr" presetID="2" presetSubtype="8">
                                  <p:stCondLst>
                                    <p:cond delay="0"/>
                                  </p:stCondLst>
                                  <p:childTnLst>
                                    <p:set>
                                      <p:cBhvr>
                                        <p:cTn dur="1" fill="hold" id="12">
                                          <p:stCondLst>
                                            <p:cond delay="0"/>
                                          </p:stCondLst>
                                        </p:cTn>
                                        <p:tgtEl>
                                          <p:spTgt spid="10"/>
                                        </p:tgtEl>
                                        <p:attrNameLst>
                                          <p:attrName>style.visibility</p:attrName>
                                        </p:attrNameLst>
                                      </p:cBhvr>
                                      <p:to>
                                        <p:strVal val="visible"/>
                                      </p:to>
                                    </p:set>
                                    <p:anim calcmode="lin" valueType="num">
                                      <p:cBhvr additive="base">
                                        <p:cTn dur="500" fill="hold" id="13"/>
                                        <p:tgtEl>
                                          <p:spTgt spid="10"/>
                                        </p:tgtEl>
                                        <p:attrNameLst>
                                          <p:attrName>ppt_x</p:attrName>
                                        </p:attrNameLst>
                                      </p:cBhvr>
                                      <p:tavLst>
                                        <p:tav tm="0">
                                          <p:val>
                                            <p:strVal val="0-#ppt_w/2"/>
                                          </p:val>
                                        </p:tav>
                                        <p:tav tm="100000">
                                          <p:val>
                                            <p:strVal val="#ppt_x"/>
                                          </p:val>
                                        </p:tav>
                                      </p:tavLst>
                                    </p:anim>
                                    <p:anim calcmode="lin" valueType="num">
                                      <p:cBhvr additive="base">
                                        <p:cTn dur="500" fill="hold" id="14"/>
                                        <p:tgtEl>
                                          <p:spTgt spid="10"/>
                                        </p:tgtEl>
                                        <p:attrNameLst>
                                          <p:attrName>ppt_y</p:attrName>
                                        </p:attrNameLst>
                                      </p:cBhvr>
                                      <p:tavLst>
                                        <p:tav tm="0">
                                          <p:val>
                                            <p:strVal val="#ppt_y"/>
                                          </p:val>
                                        </p:tav>
                                        <p:tav tm="100000">
                                          <p:val>
                                            <p:strVal val="#ppt_y"/>
                                          </p:val>
                                        </p:tav>
                                      </p:tavLst>
                                    </p:anim>
                                  </p:childTnLst>
                                </p:cTn>
                              </p:par>
                              <p:par>
                                <p:cTn fill="hold" grpId="0" id="15" nodeType="withEffect" presetClass="entr" presetID="12" presetSubtype="2">
                                  <p:stCondLst>
                                    <p:cond delay="0"/>
                                  </p:stCondLst>
                                  <p:childTnLst>
                                    <p:set>
                                      <p:cBhvr>
                                        <p:cTn dur="1" fill="hold" id="16">
                                          <p:stCondLst>
                                            <p:cond delay="0"/>
                                          </p:stCondLst>
                                        </p:cTn>
                                        <p:tgtEl>
                                          <p:spTgt spid="26"/>
                                        </p:tgtEl>
                                        <p:attrNameLst>
                                          <p:attrName>style.visibility</p:attrName>
                                        </p:attrNameLst>
                                      </p:cBhvr>
                                      <p:to>
                                        <p:strVal val="visible"/>
                                      </p:to>
                                    </p:set>
                                    <p:anim calcmode="lin" valueType="num">
                                      <p:cBhvr additive="base">
                                        <p:cTn dur="1200" id="17"/>
                                        <p:tgtEl>
                                          <p:spTgt spid="26"/>
                                        </p:tgtEl>
                                        <p:attrNameLst>
                                          <p:attrName>ppt_x</p:attrName>
                                        </p:attrNameLst>
                                      </p:cBhvr>
                                      <p:tavLst>
                                        <p:tav tm="0">
                                          <p:val>
                                            <p:strVal val="#ppt_x+#ppt_w*1.125000"/>
                                          </p:val>
                                        </p:tav>
                                        <p:tav tm="100000">
                                          <p:val>
                                            <p:strVal val="#ppt_x"/>
                                          </p:val>
                                        </p:tav>
                                      </p:tavLst>
                                    </p:anim>
                                    <p:animEffect filter="wipe(left)" transition="in">
                                      <p:cBhvr>
                                        <p:cTn dur="1200" id="18"/>
                                        <p:tgtEl>
                                          <p:spTgt spid="26"/>
                                        </p:tgtEl>
                                      </p:cBhvr>
                                    </p:animEffect>
                                  </p:childTnLst>
                                </p:cTn>
                              </p:par>
                            </p:childTnLst>
                          </p:cTn>
                        </p:par>
                        <p:par>
                          <p:cTn fill="hold" id="19" nodeType="afterGroup">
                            <p:stCondLst>
                              <p:cond delay="1700"/>
                            </p:stCondLst>
                            <p:childTnLst>
                              <p:par>
                                <p:cTn decel="100000" fill="hold" grpId="0" id="20" nodeType="afterEffect" presetClass="entr" presetID="2" presetSubtype="4">
                                  <p:stCondLst>
                                    <p:cond delay="0"/>
                                  </p:stCondLst>
                                  <p:childTnLst>
                                    <p:set>
                                      <p:cBhvr>
                                        <p:cTn dur="1" fill="hold" id="21">
                                          <p:stCondLst>
                                            <p:cond delay="0"/>
                                          </p:stCondLst>
                                        </p:cTn>
                                        <p:tgtEl>
                                          <p:spTgt spid="30"/>
                                        </p:tgtEl>
                                        <p:attrNameLst>
                                          <p:attrName>style.visibility</p:attrName>
                                        </p:attrNameLst>
                                      </p:cBhvr>
                                      <p:to>
                                        <p:strVal val="visible"/>
                                      </p:to>
                                    </p:set>
                                    <p:anim calcmode="lin" valueType="num">
                                      <p:cBhvr additive="base">
                                        <p:cTn dur="500" fill="hold" id="22"/>
                                        <p:tgtEl>
                                          <p:spTgt spid="30"/>
                                        </p:tgtEl>
                                        <p:attrNameLst>
                                          <p:attrName>ppt_x</p:attrName>
                                        </p:attrNameLst>
                                      </p:cBhvr>
                                      <p:tavLst>
                                        <p:tav tm="0">
                                          <p:val>
                                            <p:strVal val="#ppt_x"/>
                                          </p:val>
                                        </p:tav>
                                        <p:tav tm="100000">
                                          <p:val>
                                            <p:strVal val="#ppt_x"/>
                                          </p:val>
                                        </p:tav>
                                      </p:tavLst>
                                    </p:anim>
                                    <p:anim calcmode="lin" valueType="num">
                                      <p:cBhvr additive="base">
                                        <p:cTn dur="500" fill="hold" id="23"/>
                                        <p:tgtEl>
                                          <p:spTgt spid="30"/>
                                        </p:tgtEl>
                                        <p:attrNameLst>
                                          <p:attrName>ppt_y</p:attrName>
                                        </p:attrNameLst>
                                      </p:cBhvr>
                                      <p:tavLst>
                                        <p:tav tm="0">
                                          <p:val>
                                            <p:strVal val="1+#ppt_h/2"/>
                                          </p:val>
                                        </p:tav>
                                        <p:tav tm="100000">
                                          <p:val>
                                            <p:strVal val="#ppt_y"/>
                                          </p:val>
                                        </p:tav>
                                      </p:tavLst>
                                    </p:anim>
                                  </p:childTnLst>
                                </p:cTn>
                              </p:par>
                              <p:par>
                                <p:cTn decel="100000" fill="hold" id="24" nodeType="withEffect" presetClass="entr" presetID="2" presetSubtype="2">
                                  <p:stCondLst>
                                    <p:cond delay="0"/>
                                  </p:stCondLst>
                                  <p:childTnLst>
                                    <p:set>
                                      <p:cBhvr>
                                        <p:cTn dur="1" fill="hold" id="25">
                                          <p:stCondLst>
                                            <p:cond delay="0"/>
                                          </p:stCondLst>
                                        </p:cTn>
                                        <p:tgtEl>
                                          <p:spTgt spid="27"/>
                                        </p:tgtEl>
                                        <p:attrNameLst>
                                          <p:attrName>style.visibility</p:attrName>
                                        </p:attrNameLst>
                                      </p:cBhvr>
                                      <p:to>
                                        <p:strVal val="visible"/>
                                      </p:to>
                                    </p:set>
                                    <p:anim calcmode="lin" valueType="num">
                                      <p:cBhvr additive="base">
                                        <p:cTn dur="500" fill="hold" id="26"/>
                                        <p:tgtEl>
                                          <p:spTgt spid="27"/>
                                        </p:tgtEl>
                                        <p:attrNameLst>
                                          <p:attrName>ppt_x</p:attrName>
                                        </p:attrNameLst>
                                      </p:cBhvr>
                                      <p:tavLst>
                                        <p:tav tm="0">
                                          <p:val>
                                            <p:strVal val="1+#ppt_w/2"/>
                                          </p:val>
                                        </p:tav>
                                        <p:tav tm="100000">
                                          <p:val>
                                            <p:strVal val="#ppt_x"/>
                                          </p:val>
                                        </p:tav>
                                      </p:tavLst>
                                    </p:anim>
                                    <p:anim calcmode="lin" valueType="num">
                                      <p:cBhvr additive="base">
                                        <p:cTn dur="500" fill="hold" id="27"/>
                                        <p:tgtEl>
                                          <p:spTgt spid="27"/>
                                        </p:tgtEl>
                                        <p:attrNameLst>
                                          <p:attrName>ppt_y</p:attrName>
                                        </p:attrNameLst>
                                      </p:cBhvr>
                                      <p:tavLst>
                                        <p:tav tm="0">
                                          <p:val>
                                            <p:strVal val="#ppt_y"/>
                                          </p:val>
                                        </p:tav>
                                        <p:tav tm="100000">
                                          <p:val>
                                            <p:strVal val="#ppt_y"/>
                                          </p:val>
                                        </p:tav>
                                      </p:tavLst>
                                    </p:anim>
                                  </p:childTnLst>
                                </p:cTn>
                              </p:par>
                            </p:childTnLst>
                          </p:cTn>
                        </p:par>
                        <p:par>
                          <p:cTn fill="hold" id="28" nodeType="afterGroup">
                            <p:stCondLst>
                              <p:cond delay="2200"/>
                            </p:stCondLst>
                            <p:childTnLst>
                              <p:par>
                                <p:cTn decel="100000" fill="hold" grpId="0" id="29" nodeType="afterEffect" presetClass="entr" presetID="2" presetSubtype="4">
                                  <p:stCondLst>
                                    <p:cond delay="0"/>
                                  </p:stCondLst>
                                  <p:childTnLst>
                                    <p:set>
                                      <p:cBhvr>
                                        <p:cTn dur="1" fill="hold" id="30">
                                          <p:stCondLst>
                                            <p:cond delay="0"/>
                                          </p:stCondLst>
                                        </p:cTn>
                                        <p:tgtEl>
                                          <p:spTgt spid="34"/>
                                        </p:tgtEl>
                                        <p:attrNameLst>
                                          <p:attrName>style.visibility</p:attrName>
                                        </p:attrNameLst>
                                      </p:cBhvr>
                                      <p:to>
                                        <p:strVal val="visible"/>
                                      </p:to>
                                    </p:set>
                                    <p:anim calcmode="lin" valueType="num">
                                      <p:cBhvr additive="base">
                                        <p:cTn dur="500" fill="hold" id="31"/>
                                        <p:tgtEl>
                                          <p:spTgt spid="34"/>
                                        </p:tgtEl>
                                        <p:attrNameLst>
                                          <p:attrName>ppt_x</p:attrName>
                                        </p:attrNameLst>
                                      </p:cBhvr>
                                      <p:tavLst>
                                        <p:tav tm="0">
                                          <p:val>
                                            <p:strVal val="#ppt_x"/>
                                          </p:val>
                                        </p:tav>
                                        <p:tav tm="100000">
                                          <p:val>
                                            <p:strVal val="#ppt_x"/>
                                          </p:val>
                                        </p:tav>
                                      </p:tavLst>
                                    </p:anim>
                                    <p:anim calcmode="lin" valueType="num">
                                      <p:cBhvr additive="base">
                                        <p:cTn dur="500" fill="hold" id="32"/>
                                        <p:tgtEl>
                                          <p:spTgt spid="34"/>
                                        </p:tgtEl>
                                        <p:attrNameLst>
                                          <p:attrName>ppt_y</p:attrName>
                                        </p:attrNameLst>
                                      </p:cBhvr>
                                      <p:tavLst>
                                        <p:tav tm="0">
                                          <p:val>
                                            <p:strVal val="1+#ppt_h/2"/>
                                          </p:val>
                                        </p:tav>
                                        <p:tav tm="100000">
                                          <p:val>
                                            <p:strVal val="#ppt_y"/>
                                          </p:val>
                                        </p:tav>
                                      </p:tavLst>
                                    </p:anim>
                                  </p:childTnLst>
                                </p:cTn>
                              </p:par>
                              <p:par>
                                <p:cTn decel="100000" fill="hold" id="33" nodeType="withEffect" presetClass="entr" presetID="2" presetSubtype="2">
                                  <p:stCondLst>
                                    <p:cond delay="0"/>
                                  </p:stCondLst>
                                  <p:childTnLst>
                                    <p:set>
                                      <p:cBhvr>
                                        <p:cTn dur="1" fill="hold" id="34">
                                          <p:stCondLst>
                                            <p:cond delay="0"/>
                                          </p:stCondLst>
                                        </p:cTn>
                                        <p:tgtEl>
                                          <p:spTgt spid="31"/>
                                        </p:tgtEl>
                                        <p:attrNameLst>
                                          <p:attrName>style.visibility</p:attrName>
                                        </p:attrNameLst>
                                      </p:cBhvr>
                                      <p:to>
                                        <p:strVal val="visible"/>
                                      </p:to>
                                    </p:set>
                                    <p:anim calcmode="lin" valueType="num">
                                      <p:cBhvr additive="base">
                                        <p:cTn dur="500" fill="hold" id="35"/>
                                        <p:tgtEl>
                                          <p:spTgt spid="31"/>
                                        </p:tgtEl>
                                        <p:attrNameLst>
                                          <p:attrName>ppt_x</p:attrName>
                                        </p:attrNameLst>
                                      </p:cBhvr>
                                      <p:tavLst>
                                        <p:tav tm="0">
                                          <p:val>
                                            <p:strVal val="1+#ppt_w/2"/>
                                          </p:val>
                                        </p:tav>
                                        <p:tav tm="100000">
                                          <p:val>
                                            <p:strVal val="#ppt_x"/>
                                          </p:val>
                                        </p:tav>
                                      </p:tavLst>
                                    </p:anim>
                                    <p:anim calcmode="lin" valueType="num">
                                      <p:cBhvr additive="base">
                                        <p:cTn dur="500" fill="hold" id="36"/>
                                        <p:tgtEl>
                                          <p:spTgt spid="31"/>
                                        </p:tgtEl>
                                        <p:attrNameLst>
                                          <p:attrName>ppt_y</p:attrName>
                                        </p:attrNameLst>
                                      </p:cBhvr>
                                      <p:tavLst>
                                        <p:tav tm="0">
                                          <p:val>
                                            <p:strVal val="#ppt_y"/>
                                          </p:val>
                                        </p:tav>
                                        <p:tav tm="100000">
                                          <p:val>
                                            <p:strVal val="#ppt_y"/>
                                          </p:val>
                                        </p:tav>
                                      </p:tavLst>
                                    </p:anim>
                                  </p:childTnLst>
                                </p:cTn>
                              </p:par>
                            </p:childTnLst>
                          </p:cTn>
                        </p:par>
                        <p:par>
                          <p:cTn fill="hold" id="37" nodeType="afterGroup">
                            <p:stCondLst>
                              <p:cond delay="2700"/>
                            </p:stCondLst>
                            <p:childTnLst>
                              <p:par>
                                <p:cTn decel="100000" fill="hold" grpId="0" id="38" nodeType="afterEffect" presetClass="entr" presetID="2" presetSubtype="4">
                                  <p:stCondLst>
                                    <p:cond delay="0"/>
                                  </p:stCondLst>
                                  <p:childTnLst>
                                    <p:set>
                                      <p:cBhvr>
                                        <p:cTn dur="1" fill="hold" id="39">
                                          <p:stCondLst>
                                            <p:cond delay="0"/>
                                          </p:stCondLst>
                                        </p:cTn>
                                        <p:tgtEl>
                                          <p:spTgt spid="38"/>
                                        </p:tgtEl>
                                        <p:attrNameLst>
                                          <p:attrName>style.visibility</p:attrName>
                                        </p:attrNameLst>
                                      </p:cBhvr>
                                      <p:to>
                                        <p:strVal val="visible"/>
                                      </p:to>
                                    </p:set>
                                    <p:anim calcmode="lin" valueType="num">
                                      <p:cBhvr additive="base">
                                        <p:cTn dur="500" fill="hold" id="40"/>
                                        <p:tgtEl>
                                          <p:spTgt spid="38"/>
                                        </p:tgtEl>
                                        <p:attrNameLst>
                                          <p:attrName>ppt_x</p:attrName>
                                        </p:attrNameLst>
                                      </p:cBhvr>
                                      <p:tavLst>
                                        <p:tav tm="0">
                                          <p:val>
                                            <p:strVal val="#ppt_x"/>
                                          </p:val>
                                        </p:tav>
                                        <p:tav tm="100000">
                                          <p:val>
                                            <p:strVal val="#ppt_x"/>
                                          </p:val>
                                        </p:tav>
                                      </p:tavLst>
                                    </p:anim>
                                    <p:anim calcmode="lin" valueType="num">
                                      <p:cBhvr additive="base">
                                        <p:cTn dur="500" fill="hold" id="41"/>
                                        <p:tgtEl>
                                          <p:spTgt spid="38"/>
                                        </p:tgtEl>
                                        <p:attrNameLst>
                                          <p:attrName>ppt_y</p:attrName>
                                        </p:attrNameLst>
                                      </p:cBhvr>
                                      <p:tavLst>
                                        <p:tav tm="0">
                                          <p:val>
                                            <p:strVal val="1+#ppt_h/2"/>
                                          </p:val>
                                        </p:tav>
                                        <p:tav tm="100000">
                                          <p:val>
                                            <p:strVal val="#ppt_y"/>
                                          </p:val>
                                        </p:tav>
                                      </p:tavLst>
                                    </p:anim>
                                  </p:childTnLst>
                                </p:cTn>
                              </p:par>
                              <p:par>
                                <p:cTn decel="100000" fill="hold" id="42" nodeType="withEffect" presetClass="entr" presetID="2" presetSubtype="2">
                                  <p:stCondLst>
                                    <p:cond delay="0"/>
                                  </p:stCondLst>
                                  <p:childTnLst>
                                    <p:set>
                                      <p:cBhvr>
                                        <p:cTn dur="1" fill="hold" id="43">
                                          <p:stCondLst>
                                            <p:cond delay="0"/>
                                          </p:stCondLst>
                                        </p:cTn>
                                        <p:tgtEl>
                                          <p:spTgt spid="35"/>
                                        </p:tgtEl>
                                        <p:attrNameLst>
                                          <p:attrName>style.visibility</p:attrName>
                                        </p:attrNameLst>
                                      </p:cBhvr>
                                      <p:to>
                                        <p:strVal val="visible"/>
                                      </p:to>
                                    </p:set>
                                    <p:anim calcmode="lin" valueType="num">
                                      <p:cBhvr additive="base">
                                        <p:cTn dur="500" fill="hold" id="44"/>
                                        <p:tgtEl>
                                          <p:spTgt spid="35"/>
                                        </p:tgtEl>
                                        <p:attrNameLst>
                                          <p:attrName>ppt_x</p:attrName>
                                        </p:attrNameLst>
                                      </p:cBhvr>
                                      <p:tavLst>
                                        <p:tav tm="0">
                                          <p:val>
                                            <p:strVal val="1+#ppt_w/2"/>
                                          </p:val>
                                        </p:tav>
                                        <p:tav tm="100000">
                                          <p:val>
                                            <p:strVal val="#ppt_x"/>
                                          </p:val>
                                        </p:tav>
                                      </p:tavLst>
                                    </p:anim>
                                    <p:anim calcmode="lin" valueType="num">
                                      <p:cBhvr additive="base">
                                        <p:cTn dur="500" fill="hold" id="45"/>
                                        <p:tgtEl>
                                          <p:spTgt spid="35"/>
                                        </p:tgtEl>
                                        <p:attrNameLst>
                                          <p:attrName>ppt_y</p:attrName>
                                        </p:attrNameLst>
                                      </p:cBhvr>
                                      <p:tavLst>
                                        <p:tav tm="0">
                                          <p:val>
                                            <p:strVal val="#ppt_y"/>
                                          </p:val>
                                        </p:tav>
                                        <p:tav tm="100000">
                                          <p:val>
                                            <p:strVal val="#ppt_y"/>
                                          </p:val>
                                        </p:tav>
                                      </p:tavLst>
                                    </p:anim>
                                  </p:childTnLst>
                                </p:cTn>
                              </p:par>
                            </p:childTnLst>
                          </p:cTn>
                        </p:par>
                        <p:par>
                          <p:cTn fill="hold" id="46" nodeType="afterGroup">
                            <p:stCondLst>
                              <p:cond delay="3200"/>
                            </p:stCondLst>
                            <p:childTnLst>
                              <p:par>
                                <p:cTn decel="100000" fill="hold" grpId="0" id="47" nodeType="afterEffect" presetClass="entr" presetID="2" presetSubtype="4">
                                  <p:stCondLst>
                                    <p:cond delay="0"/>
                                  </p:stCondLst>
                                  <p:childTnLst>
                                    <p:set>
                                      <p:cBhvr>
                                        <p:cTn dur="1" fill="hold" id="48">
                                          <p:stCondLst>
                                            <p:cond delay="0"/>
                                          </p:stCondLst>
                                        </p:cTn>
                                        <p:tgtEl>
                                          <p:spTgt spid="42"/>
                                        </p:tgtEl>
                                        <p:attrNameLst>
                                          <p:attrName>style.visibility</p:attrName>
                                        </p:attrNameLst>
                                      </p:cBhvr>
                                      <p:to>
                                        <p:strVal val="visible"/>
                                      </p:to>
                                    </p:set>
                                    <p:anim calcmode="lin" valueType="num">
                                      <p:cBhvr additive="base">
                                        <p:cTn dur="500" fill="hold" id="49"/>
                                        <p:tgtEl>
                                          <p:spTgt spid="42"/>
                                        </p:tgtEl>
                                        <p:attrNameLst>
                                          <p:attrName>ppt_x</p:attrName>
                                        </p:attrNameLst>
                                      </p:cBhvr>
                                      <p:tavLst>
                                        <p:tav tm="0">
                                          <p:val>
                                            <p:strVal val="#ppt_x"/>
                                          </p:val>
                                        </p:tav>
                                        <p:tav tm="100000">
                                          <p:val>
                                            <p:strVal val="#ppt_x"/>
                                          </p:val>
                                        </p:tav>
                                      </p:tavLst>
                                    </p:anim>
                                    <p:anim calcmode="lin" valueType="num">
                                      <p:cBhvr additive="base">
                                        <p:cTn dur="500" fill="hold" id="50"/>
                                        <p:tgtEl>
                                          <p:spTgt spid="42"/>
                                        </p:tgtEl>
                                        <p:attrNameLst>
                                          <p:attrName>ppt_y</p:attrName>
                                        </p:attrNameLst>
                                      </p:cBhvr>
                                      <p:tavLst>
                                        <p:tav tm="0">
                                          <p:val>
                                            <p:strVal val="1+#ppt_h/2"/>
                                          </p:val>
                                        </p:tav>
                                        <p:tav tm="100000">
                                          <p:val>
                                            <p:strVal val="#ppt_y"/>
                                          </p:val>
                                        </p:tav>
                                      </p:tavLst>
                                    </p:anim>
                                  </p:childTnLst>
                                </p:cTn>
                              </p:par>
                              <p:par>
                                <p:cTn decel="100000" fill="hold" id="51" nodeType="withEffect" presetClass="entr" presetID="2" presetSubtype="2">
                                  <p:stCondLst>
                                    <p:cond delay="0"/>
                                  </p:stCondLst>
                                  <p:childTnLst>
                                    <p:set>
                                      <p:cBhvr>
                                        <p:cTn dur="1" fill="hold" id="52">
                                          <p:stCondLst>
                                            <p:cond delay="0"/>
                                          </p:stCondLst>
                                        </p:cTn>
                                        <p:tgtEl>
                                          <p:spTgt spid="39"/>
                                        </p:tgtEl>
                                        <p:attrNameLst>
                                          <p:attrName>style.visibility</p:attrName>
                                        </p:attrNameLst>
                                      </p:cBhvr>
                                      <p:to>
                                        <p:strVal val="visible"/>
                                      </p:to>
                                    </p:set>
                                    <p:anim calcmode="lin" valueType="num">
                                      <p:cBhvr additive="base">
                                        <p:cTn dur="500" fill="hold" id="53"/>
                                        <p:tgtEl>
                                          <p:spTgt spid="39"/>
                                        </p:tgtEl>
                                        <p:attrNameLst>
                                          <p:attrName>ppt_x</p:attrName>
                                        </p:attrNameLst>
                                      </p:cBhvr>
                                      <p:tavLst>
                                        <p:tav tm="0">
                                          <p:val>
                                            <p:strVal val="1+#ppt_w/2"/>
                                          </p:val>
                                        </p:tav>
                                        <p:tav tm="100000">
                                          <p:val>
                                            <p:strVal val="#ppt_x"/>
                                          </p:val>
                                        </p:tav>
                                      </p:tavLst>
                                    </p:anim>
                                    <p:anim calcmode="lin" valueType="num">
                                      <p:cBhvr additive="base">
                                        <p:cTn dur="500" fill="hold" id="54"/>
                                        <p:tgtEl>
                                          <p:spTgt spid="39"/>
                                        </p:tgtEl>
                                        <p:attrNameLst>
                                          <p:attrName>ppt_y</p:attrName>
                                        </p:attrNameLst>
                                      </p:cBhvr>
                                      <p:tavLst>
                                        <p:tav tm="0">
                                          <p:val>
                                            <p:strVal val="#ppt_y"/>
                                          </p:val>
                                        </p:tav>
                                        <p:tav tm="100000">
                                          <p:val>
                                            <p:strVal val="#ppt_y"/>
                                          </p:val>
                                        </p:tav>
                                      </p:tavLst>
                                    </p:anim>
                                  </p:childTnLst>
                                </p:cTn>
                              </p:par>
                              <p:par>
                                <p:cTn fill="hold" grpId="0" id="55" nodeType="withEffect" presetClass="entr" presetID="12" presetSubtype="2">
                                  <p:stCondLst>
                                    <p:cond delay="0"/>
                                  </p:stCondLst>
                                  <p:childTnLst>
                                    <p:set>
                                      <p:cBhvr>
                                        <p:cTn dur="1" fill="hold" id="56">
                                          <p:stCondLst>
                                            <p:cond delay="0"/>
                                          </p:stCondLst>
                                        </p:cTn>
                                        <p:tgtEl>
                                          <p:spTgt spid="43"/>
                                        </p:tgtEl>
                                        <p:attrNameLst>
                                          <p:attrName>style.visibility</p:attrName>
                                        </p:attrNameLst>
                                      </p:cBhvr>
                                      <p:to>
                                        <p:strVal val="visible"/>
                                      </p:to>
                                    </p:set>
                                    <p:anim calcmode="lin" valueType="num">
                                      <p:cBhvr additive="base">
                                        <p:cTn dur="1200" id="57"/>
                                        <p:tgtEl>
                                          <p:spTgt spid="43"/>
                                        </p:tgtEl>
                                        <p:attrNameLst>
                                          <p:attrName>ppt_x</p:attrName>
                                        </p:attrNameLst>
                                      </p:cBhvr>
                                      <p:tavLst>
                                        <p:tav tm="0">
                                          <p:val>
                                            <p:strVal val="#ppt_x+#ppt_w*1.125000"/>
                                          </p:val>
                                        </p:tav>
                                        <p:tav tm="100000">
                                          <p:val>
                                            <p:strVal val="#ppt_x"/>
                                          </p:val>
                                        </p:tav>
                                      </p:tavLst>
                                    </p:anim>
                                    <p:animEffect filter="wipe(left)" transition="in">
                                      <p:cBhvr>
                                        <p:cTn dur="1200" id="58"/>
                                        <p:tgtEl>
                                          <p:spTgt spid="43"/>
                                        </p:tgtEl>
                                      </p:cBhvr>
                                    </p:animEffect>
                                  </p:childTnLst>
                                </p:cTn>
                              </p:par>
                            </p:childTnLst>
                          </p:cTn>
                        </p:par>
                        <p:par>
                          <p:cTn fill="hold" id="59" nodeType="afterGroup">
                            <p:stCondLst>
                              <p:cond delay="4400"/>
                            </p:stCondLst>
                            <p:childTnLst>
                              <p:par>
                                <p:cTn fill="hold" id="60" nodeType="afterEffect" presetClass="entr" presetID="22" presetSubtype="4">
                                  <p:stCondLst>
                                    <p:cond delay="0"/>
                                  </p:stCondLst>
                                  <p:childTnLst>
                                    <p:set>
                                      <p:cBhvr>
                                        <p:cTn dur="1" fill="hold" id="61">
                                          <p:stCondLst>
                                            <p:cond delay="0"/>
                                          </p:stCondLst>
                                        </p:cTn>
                                        <p:tgtEl>
                                          <p:spTgt spid="44"/>
                                        </p:tgtEl>
                                        <p:attrNameLst>
                                          <p:attrName>style.visibility</p:attrName>
                                        </p:attrNameLst>
                                      </p:cBhvr>
                                      <p:to>
                                        <p:strVal val="visible"/>
                                      </p:to>
                                    </p:set>
                                    <p:animEffect filter="wipe(down)" transition="in">
                                      <p:cBhvr>
                                        <p:cTn dur="500" id="62"/>
                                        <p:tgtEl>
                                          <p:spTgt spid="4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6"/>
      <p:bldP grpId="0" spid="30"/>
      <p:bldP grpId="0" spid="34"/>
      <p:bldP grpId="0" spid="38"/>
      <p:bldP grpId="0" spid="42"/>
      <p:bldP grpId="0" spid="43"/>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9" name="图片 8">
            <a:extLst>
              <a:ext uri="{FF2B5EF4-FFF2-40B4-BE49-F238E27FC236}">
                <a16:creationId xmlns:a16="http://schemas.microsoft.com/office/drawing/2014/main" id="{297ED22A-5431-4CA3-B9A7-351152859B81}"/>
              </a:ext>
            </a:extLst>
          </p:cNvPr>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p:spPr>
      </p:pic>
      <p:pic>
        <p:nvPicPr>
          <p:cNvPr id="89" name="图片 88">
            <a:extLst>
              <a:ext uri="{FF2B5EF4-FFF2-40B4-BE49-F238E27FC236}">
                <a16:creationId xmlns:a16="http://schemas.microsoft.com/office/drawing/2014/main" id="{6723E7FA-FC62-457B-B1ED-8CB9D618DF15}"/>
              </a:ext>
            </a:extLst>
          </p:cNvPr>
          <p:cNvPicPr>
            <a:picLocks noChangeAspect="1"/>
          </p:cNvPicPr>
          <p:nvPr/>
        </p:nvPicPr>
        <p:blipFill>
          <a:blip r:embed="rId3">
            <a:extLst>
              <a:ext uri="{28A0092B-C50C-407E-A947-70E740481C1C}">
                <a14:useLocalDpi val="0"/>
              </a:ext>
            </a:extLst>
          </a:blip>
          <a:stretch>
            <a:fillRect/>
          </a:stretch>
        </p:blipFill>
        <p:spPr>
          <a:xfrm>
            <a:off x="-11261" y="4327651"/>
            <a:ext cx="12203261" cy="2539835"/>
          </a:xfrm>
          <a:prstGeom prst="rect">
            <a:avLst/>
          </a:prstGeom>
        </p:spPr>
      </p:pic>
      <p:pic>
        <p:nvPicPr>
          <p:cNvPr id="72" name="图片 71">
            <a:extLst>
              <a:ext uri="{FF2B5EF4-FFF2-40B4-BE49-F238E27FC236}">
                <a16:creationId xmlns:a16="http://schemas.microsoft.com/office/drawing/2014/main" id="{5AC9D590-2E83-4F80-806F-4B0E473901A9}"/>
              </a:ext>
            </a:extLst>
          </p:cNvPr>
          <p:cNvPicPr>
            <a:picLocks noChangeAspect="1"/>
          </p:cNvPicPr>
          <p:nvPr/>
        </p:nvPicPr>
        <p:blipFill>
          <a:blip r:embed="rId4">
            <a:extLst>
              <a:ext uri="{28A0092B-C50C-407E-A947-70E740481C1C}">
                <a14:useLocalDpi val="0"/>
              </a:ext>
            </a:extLst>
          </a:blip>
          <a:stretch>
            <a:fillRect/>
          </a:stretch>
        </p:blipFill>
        <p:spPr>
          <a:xfrm flipH="1">
            <a:off x="7117289" y="3461305"/>
            <a:ext cx="5079927" cy="3169002"/>
          </a:xfrm>
          <a:prstGeom prst="rect">
            <a:avLst/>
          </a:prstGeom>
        </p:spPr>
      </p:pic>
      <p:pic>
        <p:nvPicPr>
          <p:cNvPr id="73" name="图片 72">
            <a:extLst>
              <a:ext uri="{FF2B5EF4-FFF2-40B4-BE49-F238E27FC236}">
                <a16:creationId xmlns:a16="http://schemas.microsoft.com/office/drawing/2014/main" id="{F64D439D-B6CF-46D4-BF37-20C4E2A083DC}"/>
              </a:ext>
            </a:extLst>
          </p:cNvPr>
          <p:cNvPicPr>
            <a:picLocks noChangeAspect="1"/>
          </p:cNvPicPr>
          <p:nvPr/>
        </p:nvPicPr>
        <p:blipFill>
          <a:blip r:embed="rId5">
            <a:extLst>
              <a:ext uri="{28A0092B-C50C-407E-A947-70E740481C1C}">
                <a14:useLocalDpi val="0"/>
              </a:ext>
            </a:extLst>
          </a:blip>
          <a:stretch>
            <a:fillRect/>
          </a:stretch>
        </p:blipFill>
        <p:spPr>
          <a:xfrm>
            <a:off x="-5216" y="4014593"/>
            <a:ext cx="6101216" cy="2843862"/>
          </a:xfrm>
          <a:prstGeom prst="rect">
            <a:avLst/>
          </a:prstGeom>
        </p:spPr>
      </p:pic>
      <p:pic>
        <p:nvPicPr>
          <p:cNvPr id="74" name="图片 73">
            <a:extLst>
              <a:ext uri="{FF2B5EF4-FFF2-40B4-BE49-F238E27FC236}">
                <a16:creationId xmlns:a16="http://schemas.microsoft.com/office/drawing/2014/main" id="{414F34FF-3350-41EA-A04A-6D83319B11C0}"/>
              </a:ext>
            </a:extLst>
          </p:cNvPr>
          <p:cNvPicPr>
            <a:picLocks noChangeAspect="1"/>
          </p:cNvPicPr>
          <p:nvPr/>
        </p:nvPicPr>
        <p:blipFill>
          <a:blip r:embed="rId6">
            <a:extLst>
              <a:ext uri="{28A0092B-C50C-407E-A947-70E740481C1C}">
                <a14:useLocalDpi val="0"/>
              </a:ext>
            </a:extLst>
          </a:blip>
          <a:stretch>
            <a:fillRect/>
          </a:stretch>
        </p:blipFill>
        <p:spPr>
          <a:xfrm>
            <a:off x="-5217" y="5347316"/>
            <a:ext cx="12192000" cy="1503783"/>
          </a:xfrm>
          <a:prstGeom prst="rect">
            <a:avLst/>
          </a:prstGeom>
        </p:spPr>
      </p:pic>
      <p:grpSp>
        <p:nvGrpSpPr>
          <p:cNvPr id="75" name="组合 74">
            <a:extLst>
              <a:ext uri="{FF2B5EF4-FFF2-40B4-BE49-F238E27FC236}">
                <a16:creationId xmlns:a16="http://schemas.microsoft.com/office/drawing/2014/main" id="{5AB205B4-5DA6-4213-8296-1AD0A3C4B96B}"/>
              </a:ext>
            </a:extLst>
          </p:cNvPr>
          <p:cNvGrpSpPr/>
          <p:nvPr/>
        </p:nvGrpSpPr>
        <p:grpSpPr>
          <a:xfrm>
            <a:off x="3046071" y="-10790"/>
            <a:ext cx="6099858" cy="3986157"/>
            <a:chOff x="3045392" y="604107"/>
            <a:chExt cx="6099858" cy="3986157"/>
          </a:xfrm>
        </p:grpSpPr>
        <p:pic>
          <p:nvPicPr>
            <p:cNvPr id="76" name="图片 75">
              <a:extLst>
                <a:ext uri="{FF2B5EF4-FFF2-40B4-BE49-F238E27FC236}">
                  <a16:creationId xmlns:a16="http://schemas.microsoft.com/office/drawing/2014/main" id="{84697376-028A-4A95-8377-57EE0653F64C}"/>
                </a:ext>
              </a:extLst>
            </p:cNvPr>
            <p:cNvPicPr>
              <a:picLocks noChangeAspect="1"/>
            </p:cNvPicPr>
            <p:nvPr/>
          </p:nvPicPr>
          <p:blipFill>
            <a:blip r:embed="rId7">
              <a:extLst>
                <a:ext uri="{28A0092B-C50C-407E-A947-70E740481C1C}">
                  <a14:useLocalDpi val="0"/>
                </a:ext>
              </a:extLst>
            </a:blip>
            <a:stretch>
              <a:fillRect/>
            </a:stretch>
          </p:blipFill>
          <p:spPr>
            <a:xfrm flipH="1">
              <a:off x="4097704" y="604107"/>
              <a:ext cx="3986157" cy="3986157"/>
            </a:xfrm>
            <a:prstGeom prst="rect">
              <a:avLst/>
            </a:prstGeom>
          </p:spPr>
        </p:pic>
        <p:sp>
          <p:nvSpPr>
            <p:cNvPr id="77" name="文本框 76">
              <a:extLst>
                <a:ext uri="{FF2B5EF4-FFF2-40B4-BE49-F238E27FC236}">
                  <a16:creationId xmlns:a16="http://schemas.microsoft.com/office/drawing/2014/main" id="{D0FDC38A-B9AD-4F4F-8ABC-A9DEF8A8FD0D}"/>
                </a:ext>
              </a:extLst>
            </p:cNvPr>
            <p:cNvSpPr txBox="1"/>
            <p:nvPr/>
          </p:nvSpPr>
          <p:spPr>
            <a:xfrm>
              <a:off x="3045392" y="2135521"/>
              <a:ext cx="6099858" cy="914400"/>
            </a:xfrm>
            <a:prstGeom prst="rect">
              <a:avLst/>
            </a:prstGeom>
            <a:noFill/>
          </p:spPr>
          <p:txBody>
            <a:bodyPr wrap="square">
              <a:spAutoFit/>
            </a:bodyPr>
            <a:lstStyle/>
            <a:p>
              <a:pPr algn="ctr"/>
              <a:r>
                <a:rPr altLang="zh-CN" lang="zh-CN" sz="5400">
                  <a:solidFill>
                    <a:schemeClr val="bg1"/>
                  </a:solidFill>
                  <a:effectLst>
                    <a:outerShdw algn="tl" blurRad="38100" dir="2700000" dist="19050" rotWithShape="0">
                      <a:schemeClr val="dk1">
                        <a:alpha val="40000"/>
                      </a:schemeClr>
                    </a:outerShdw>
                  </a:effectLst>
                  <a:latin charset="-122" panose="02010600000101010101" pitchFamily="2" typeface="汉仪行楷简"/>
                  <a:ea charset="-122" panose="02010600000101010101" pitchFamily="2" typeface="汉仪行楷简"/>
                  <a:sym charset="-122" panose="020b0500000000000000" pitchFamily="34" typeface="思源黑体"/>
                </a:rPr>
                <a:t>第二部分</a:t>
              </a:r>
            </a:p>
          </p:txBody>
        </p:sp>
      </p:grpSp>
      <p:sp>
        <p:nvSpPr>
          <p:cNvPr id="78" name="文本框 77">
            <a:extLst>
              <a:ext uri="{FF2B5EF4-FFF2-40B4-BE49-F238E27FC236}">
                <a16:creationId xmlns:a16="http://schemas.microsoft.com/office/drawing/2014/main" id="{9AD4EC04-59F5-42F4-A9E7-C60547F59851}"/>
              </a:ext>
            </a:extLst>
          </p:cNvPr>
          <p:cNvSpPr txBox="1"/>
          <p:nvPr/>
        </p:nvSpPr>
        <p:spPr>
          <a:xfrm>
            <a:off x="2391806" y="3543643"/>
            <a:ext cx="7666594" cy="822960"/>
          </a:xfrm>
          <a:prstGeom prst="rect">
            <a:avLst/>
          </a:prstGeom>
          <a:noFill/>
        </p:spPr>
        <p:txBody>
          <a:bodyPr wrap="square">
            <a:spAutoFit/>
          </a:bodyPr>
          <a:lstStyle/>
          <a:p>
            <a:pPr algn="dist" lvl="0">
              <a:defRPr/>
            </a:pPr>
            <a:r>
              <a:rPr altLang="en-US" b="1" lang="zh-CN" sz="4800">
                <a:solidFill>
                  <a:srgbClr val="FF0000"/>
                </a:solidFill>
                <a:latin charset="-122" panose="020b0503020204020204" pitchFamily="34" typeface="微软雅黑"/>
                <a:ea charset="-122" panose="020b0503020204020204" pitchFamily="34" typeface="微软雅黑"/>
                <a:sym charset="-122" panose="020b0500000000000000" pitchFamily="34" typeface="思源黑体"/>
              </a:rPr>
              <a:t>八个数字带你学习全会公报</a:t>
            </a:r>
          </a:p>
        </p:txBody>
      </p:sp>
      <p:grpSp>
        <p:nvGrpSpPr>
          <p:cNvPr id="79" name="组合 78">
            <a:extLst>
              <a:ext uri="{FF2B5EF4-FFF2-40B4-BE49-F238E27FC236}">
                <a16:creationId xmlns:a16="http://schemas.microsoft.com/office/drawing/2014/main" id="{F0B358A6-E43C-4F20-BC2A-E7F14DAF6D6B}"/>
              </a:ext>
            </a:extLst>
          </p:cNvPr>
          <p:cNvGrpSpPr/>
          <p:nvPr/>
        </p:nvGrpSpPr>
        <p:grpSpPr>
          <a:xfrm>
            <a:off x="1433100" y="2877436"/>
            <a:ext cx="9336229" cy="492266"/>
            <a:chOff x="1976622" y="1491630"/>
            <a:chExt cx="5171122" cy="255096"/>
          </a:xfrm>
          <a:solidFill>
            <a:srgbClr val="FF0000"/>
          </a:solidFill>
        </p:grpSpPr>
        <p:grpSp>
          <p:nvGrpSpPr>
            <p:cNvPr id="80" name="组合 79">
              <a:extLst>
                <a:ext uri="{FF2B5EF4-FFF2-40B4-BE49-F238E27FC236}">
                  <a16:creationId xmlns:a16="http://schemas.microsoft.com/office/drawing/2014/main" id="{7FE80F4D-1272-46AD-9731-0995ED34CD4B}"/>
                </a:ext>
              </a:extLst>
            </p:cNvPr>
            <p:cNvGrpSpPr/>
            <p:nvPr/>
          </p:nvGrpSpPr>
          <p:grpSpPr>
            <a:xfrm>
              <a:off x="4118171" y="1491630"/>
              <a:ext cx="887762" cy="255096"/>
              <a:chOff x="3965502" y="1879809"/>
              <a:chExt cx="1193100" cy="342834"/>
            </a:xfrm>
            <a:grpFill/>
          </p:grpSpPr>
          <p:sp>
            <p:nvSpPr>
              <p:cNvPr id="83" name="dark-star-shape_15445">
                <a:extLst>
                  <a:ext uri="{FF2B5EF4-FFF2-40B4-BE49-F238E27FC236}">
                    <a16:creationId xmlns:a16="http://schemas.microsoft.com/office/drawing/2014/main" id="{5D4FADD1-42DC-401E-8C92-845F167FB722}"/>
                  </a:ext>
                </a:extLst>
              </p:cNvPr>
              <p:cNvSpPr>
                <a:spLocks noChangeAspect="1"/>
              </p:cNvSpPr>
              <p:nvPr/>
            </p:nvSpPr>
            <p:spPr bwMode="auto">
              <a:xfrm>
                <a:off x="4382156" y="1879809"/>
                <a:ext cx="360781" cy="342834"/>
              </a:xfrm>
              <a:custGeom>
                <a:gdLst>
                  <a:gd fmla="*/ 374 w 723" name="T0"/>
                  <a:gd fmla="*/ 21 h 688" name="T1"/>
                  <a:gd fmla="*/ 425 w 723" name="T2"/>
                  <a:gd fmla="*/ 232 h 688" name="T3"/>
                  <a:gd fmla="*/ 477 w 723" name="T4"/>
                  <a:gd fmla="*/ 270 h 688" name="T5"/>
                  <a:gd fmla="*/ 698 w 723" name="T6"/>
                  <a:gd fmla="*/ 256 h 688" name="T7"/>
                  <a:gd fmla="*/ 706 w 723" name="T8"/>
                  <a:gd fmla="*/ 280 h 688" name="T9"/>
                  <a:gd fmla="*/ 524 w 723" name="T10"/>
                  <a:gd fmla="*/ 388 h 688" name="T11"/>
                  <a:gd fmla="*/ 504 w 723" name="T12"/>
                  <a:gd fmla="*/ 450 h 688" name="T13"/>
                  <a:gd fmla="*/ 582 w 723" name="T14"/>
                  <a:gd fmla="*/ 661 h 688" name="T15"/>
                  <a:gd fmla="*/ 562 w 723" name="T16"/>
                  <a:gd fmla="*/ 675 h 688" name="T17"/>
                  <a:gd fmla="*/ 394 w 723" name="T18"/>
                  <a:gd fmla="*/ 527 h 688" name="T19"/>
                  <a:gd fmla="*/ 329 w 723" name="T20"/>
                  <a:gd fmla="*/ 527 h 688" name="T21"/>
                  <a:gd fmla="*/ 161 w 723" name="T22"/>
                  <a:gd fmla="*/ 675 h 688" name="T23"/>
                  <a:gd fmla="*/ 141 w 723" name="T24"/>
                  <a:gd fmla="*/ 661 h 688" name="T25"/>
                  <a:gd fmla="*/ 219 w 723" name="T26"/>
                  <a:gd fmla="*/ 450 h 688" name="T27"/>
                  <a:gd fmla="*/ 199 w 723" name="T28"/>
                  <a:gd fmla="*/ 388 h 688" name="T29"/>
                  <a:gd fmla="*/ 17 w 723" name="T30"/>
                  <a:gd fmla="*/ 280 h 688" name="T31"/>
                  <a:gd fmla="*/ 25 w 723" name="T32"/>
                  <a:gd fmla="*/ 256 h 688" name="T33"/>
                  <a:gd fmla="*/ 246 w 723" name="T34"/>
                  <a:gd fmla="*/ 270 h 688" name="T35"/>
                  <a:gd fmla="*/ 298 w 723" name="T36"/>
                  <a:gd fmla="*/ 232 h 688" name="T37"/>
                  <a:gd fmla="*/ 349 w 723" name="T38"/>
                  <a:gd fmla="*/ 21 h 688" name="T39"/>
                  <a:gd fmla="*/ 374 w 723" name="T40"/>
                  <a:gd fmla="*/ 21 h 688"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688" w="723">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solidFill>
                  <a:srgbClr val="FF0000"/>
                </a:solidFill>
              </a:ln>
            </p:spPr>
            <p:txBody>
              <a:bodyPr/>
              <a:lstStyle/>
              <a:p>
                <a:endParaRPr altLang="en-US" lang="zh-CN" sz="2400">
                  <a:latin charset="-122" panose="00020600040101010101" pitchFamily="18" typeface="汉仪细秀体简"/>
                  <a:ea charset="-122" panose="00020600040101010101" pitchFamily="18" typeface="汉仪细秀体简"/>
                  <a:cs typeface="+mn-ea"/>
                  <a:sym typeface="+mn-lt"/>
                </a:endParaRPr>
              </a:p>
            </p:txBody>
          </p:sp>
          <p:sp>
            <p:nvSpPr>
              <p:cNvPr id="84" name="dark-star-shape_15445">
                <a:extLst>
                  <a:ext uri="{FF2B5EF4-FFF2-40B4-BE49-F238E27FC236}">
                    <a16:creationId xmlns:a16="http://schemas.microsoft.com/office/drawing/2014/main" id="{7B7E3B22-5984-49DE-87D7-A69F2BC4EA25}"/>
                  </a:ext>
                </a:extLst>
              </p:cNvPr>
              <p:cNvSpPr>
                <a:spLocks noChangeAspect="1"/>
              </p:cNvSpPr>
              <p:nvPr/>
            </p:nvSpPr>
            <p:spPr bwMode="auto">
              <a:xfrm>
                <a:off x="4771621" y="1951407"/>
                <a:ext cx="210089" cy="199638"/>
              </a:xfrm>
              <a:custGeom>
                <a:gdLst>
                  <a:gd fmla="*/ 374 w 723" name="T0"/>
                  <a:gd fmla="*/ 21 h 688" name="T1"/>
                  <a:gd fmla="*/ 425 w 723" name="T2"/>
                  <a:gd fmla="*/ 232 h 688" name="T3"/>
                  <a:gd fmla="*/ 477 w 723" name="T4"/>
                  <a:gd fmla="*/ 270 h 688" name="T5"/>
                  <a:gd fmla="*/ 698 w 723" name="T6"/>
                  <a:gd fmla="*/ 256 h 688" name="T7"/>
                  <a:gd fmla="*/ 706 w 723" name="T8"/>
                  <a:gd fmla="*/ 280 h 688" name="T9"/>
                  <a:gd fmla="*/ 524 w 723" name="T10"/>
                  <a:gd fmla="*/ 388 h 688" name="T11"/>
                  <a:gd fmla="*/ 504 w 723" name="T12"/>
                  <a:gd fmla="*/ 450 h 688" name="T13"/>
                  <a:gd fmla="*/ 582 w 723" name="T14"/>
                  <a:gd fmla="*/ 661 h 688" name="T15"/>
                  <a:gd fmla="*/ 562 w 723" name="T16"/>
                  <a:gd fmla="*/ 675 h 688" name="T17"/>
                  <a:gd fmla="*/ 394 w 723" name="T18"/>
                  <a:gd fmla="*/ 527 h 688" name="T19"/>
                  <a:gd fmla="*/ 329 w 723" name="T20"/>
                  <a:gd fmla="*/ 527 h 688" name="T21"/>
                  <a:gd fmla="*/ 161 w 723" name="T22"/>
                  <a:gd fmla="*/ 675 h 688" name="T23"/>
                  <a:gd fmla="*/ 141 w 723" name="T24"/>
                  <a:gd fmla="*/ 661 h 688" name="T25"/>
                  <a:gd fmla="*/ 219 w 723" name="T26"/>
                  <a:gd fmla="*/ 450 h 688" name="T27"/>
                  <a:gd fmla="*/ 199 w 723" name="T28"/>
                  <a:gd fmla="*/ 388 h 688" name="T29"/>
                  <a:gd fmla="*/ 17 w 723" name="T30"/>
                  <a:gd fmla="*/ 280 h 688" name="T31"/>
                  <a:gd fmla="*/ 25 w 723" name="T32"/>
                  <a:gd fmla="*/ 256 h 688" name="T33"/>
                  <a:gd fmla="*/ 246 w 723" name="T34"/>
                  <a:gd fmla="*/ 270 h 688" name="T35"/>
                  <a:gd fmla="*/ 298 w 723" name="T36"/>
                  <a:gd fmla="*/ 232 h 688" name="T37"/>
                  <a:gd fmla="*/ 349 w 723" name="T38"/>
                  <a:gd fmla="*/ 21 h 688" name="T39"/>
                  <a:gd fmla="*/ 374 w 723" name="T40"/>
                  <a:gd fmla="*/ 21 h 688"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688" w="723">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solidFill>
                  <a:srgbClr val="FF0000"/>
                </a:solidFill>
              </a:ln>
            </p:spPr>
            <p:txBody>
              <a:bodyPr/>
              <a:lstStyle/>
              <a:p>
                <a:endParaRPr altLang="en-US" lang="zh-CN" sz="2400">
                  <a:latin charset="-122" panose="00020600040101010101" pitchFamily="18" typeface="汉仪细秀体简"/>
                  <a:ea charset="-122" panose="00020600040101010101" pitchFamily="18" typeface="汉仪细秀体简"/>
                  <a:cs typeface="+mn-ea"/>
                  <a:sym typeface="+mn-lt"/>
                </a:endParaRPr>
              </a:p>
            </p:txBody>
          </p:sp>
          <p:sp>
            <p:nvSpPr>
              <p:cNvPr id="85" name="dark-star-shape_15445">
                <a:extLst>
                  <a:ext uri="{FF2B5EF4-FFF2-40B4-BE49-F238E27FC236}">
                    <a16:creationId xmlns:a16="http://schemas.microsoft.com/office/drawing/2014/main" id="{B1C7B24D-3D9A-4C4F-BDAB-FD475683225D}"/>
                  </a:ext>
                </a:extLst>
              </p:cNvPr>
              <p:cNvSpPr>
                <a:spLocks noChangeAspect="1"/>
              </p:cNvSpPr>
              <p:nvPr/>
            </p:nvSpPr>
            <p:spPr bwMode="auto">
              <a:xfrm>
                <a:off x="4152106" y="1951407"/>
                <a:ext cx="210089" cy="199638"/>
              </a:xfrm>
              <a:custGeom>
                <a:gdLst>
                  <a:gd fmla="*/ 374 w 723" name="T0"/>
                  <a:gd fmla="*/ 21 h 688" name="T1"/>
                  <a:gd fmla="*/ 425 w 723" name="T2"/>
                  <a:gd fmla="*/ 232 h 688" name="T3"/>
                  <a:gd fmla="*/ 477 w 723" name="T4"/>
                  <a:gd fmla="*/ 270 h 688" name="T5"/>
                  <a:gd fmla="*/ 698 w 723" name="T6"/>
                  <a:gd fmla="*/ 256 h 688" name="T7"/>
                  <a:gd fmla="*/ 706 w 723" name="T8"/>
                  <a:gd fmla="*/ 280 h 688" name="T9"/>
                  <a:gd fmla="*/ 524 w 723" name="T10"/>
                  <a:gd fmla="*/ 388 h 688" name="T11"/>
                  <a:gd fmla="*/ 504 w 723" name="T12"/>
                  <a:gd fmla="*/ 450 h 688" name="T13"/>
                  <a:gd fmla="*/ 582 w 723" name="T14"/>
                  <a:gd fmla="*/ 661 h 688" name="T15"/>
                  <a:gd fmla="*/ 562 w 723" name="T16"/>
                  <a:gd fmla="*/ 675 h 688" name="T17"/>
                  <a:gd fmla="*/ 394 w 723" name="T18"/>
                  <a:gd fmla="*/ 527 h 688" name="T19"/>
                  <a:gd fmla="*/ 329 w 723" name="T20"/>
                  <a:gd fmla="*/ 527 h 688" name="T21"/>
                  <a:gd fmla="*/ 161 w 723" name="T22"/>
                  <a:gd fmla="*/ 675 h 688" name="T23"/>
                  <a:gd fmla="*/ 141 w 723" name="T24"/>
                  <a:gd fmla="*/ 661 h 688" name="T25"/>
                  <a:gd fmla="*/ 219 w 723" name="T26"/>
                  <a:gd fmla="*/ 450 h 688" name="T27"/>
                  <a:gd fmla="*/ 199 w 723" name="T28"/>
                  <a:gd fmla="*/ 388 h 688" name="T29"/>
                  <a:gd fmla="*/ 17 w 723" name="T30"/>
                  <a:gd fmla="*/ 280 h 688" name="T31"/>
                  <a:gd fmla="*/ 25 w 723" name="T32"/>
                  <a:gd fmla="*/ 256 h 688" name="T33"/>
                  <a:gd fmla="*/ 246 w 723" name="T34"/>
                  <a:gd fmla="*/ 270 h 688" name="T35"/>
                  <a:gd fmla="*/ 298 w 723" name="T36"/>
                  <a:gd fmla="*/ 232 h 688" name="T37"/>
                  <a:gd fmla="*/ 349 w 723" name="T38"/>
                  <a:gd fmla="*/ 21 h 688" name="T39"/>
                  <a:gd fmla="*/ 374 w 723" name="T40"/>
                  <a:gd fmla="*/ 21 h 688"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688" w="723">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solidFill>
                  <a:srgbClr val="FF0000"/>
                </a:solidFill>
              </a:ln>
            </p:spPr>
            <p:txBody>
              <a:bodyPr/>
              <a:lstStyle/>
              <a:p>
                <a:endParaRPr altLang="en-US" lang="zh-CN" sz="2400">
                  <a:latin charset="-122" panose="00020600040101010101" pitchFamily="18" typeface="汉仪细秀体简"/>
                  <a:ea charset="-122" panose="00020600040101010101" pitchFamily="18" typeface="汉仪细秀体简"/>
                  <a:cs typeface="+mn-ea"/>
                  <a:sym typeface="+mn-lt"/>
                </a:endParaRPr>
              </a:p>
            </p:txBody>
          </p:sp>
          <p:sp>
            <p:nvSpPr>
              <p:cNvPr id="86" name="dark-star-shape_15445">
                <a:extLst>
                  <a:ext uri="{FF2B5EF4-FFF2-40B4-BE49-F238E27FC236}">
                    <a16:creationId xmlns:a16="http://schemas.microsoft.com/office/drawing/2014/main" id="{3FC5B9D0-FF77-4716-9335-025F9C6E1C10}"/>
                  </a:ext>
                </a:extLst>
              </p:cNvPr>
              <p:cNvSpPr>
                <a:spLocks noChangeAspect="1"/>
              </p:cNvSpPr>
              <p:nvPr/>
            </p:nvSpPr>
            <p:spPr bwMode="auto">
              <a:xfrm>
                <a:off x="3965502" y="1993883"/>
                <a:ext cx="120690" cy="114687"/>
              </a:xfrm>
              <a:custGeom>
                <a:gdLst>
                  <a:gd fmla="*/ 374 w 723" name="T0"/>
                  <a:gd fmla="*/ 21 h 688" name="T1"/>
                  <a:gd fmla="*/ 425 w 723" name="T2"/>
                  <a:gd fmla="*/ 232 h 688" name="T3"/>
                  <a:gd fmla="*/ 477 w 723" name="T4"/>
                  <a:gd fmla="*/ 270 h 688" name="T5"/>
                  <a:gd fmla="*/ 698 w 723" name="T6"/>
                  <a:gd fmla="*/ 256 h 688" name="T7"/>
                  <a:gd fmla="*/ 706 w 723" name="T8"/>
                  <a:gd fmla="*/ 280 h 688" name="T9"/>
                  <a:gd fmla="*/ 524 w 723" name="T10"/>
                  <a:gd fmla="*/ 388 h 688" name="T11"/>
                  <a:gd fmla="*/ 504 w 723" name="T12"/>
                  <a:gd fmla="*/ 450 h 688" name="T13"/>
                  <a:gd fmla="*/ 582 w 723" name="T14"/>
                  <a:gd fmla="*/ 661 h 688" name="T15"/>
                  <a:gd fmla="*/ 562 w 723" name="T16"/>
                  <a:gd fmla="*/ 675 h 688" name="T17"/>
                  <a:gd fmla="*/ 394 w 723" name="T18"/>
                  <a:gd fmla="*/ 527 h 688" name="T19"/>
                  <a:gd fmla="*/ 329 w 723" name="T20"/>
                  <a:gd fmla="*/ 527 h 688" name="T21"/>
                  <a:gd fmla="*/ 161 w 723" name="T22"/>
                  <a:gd fmla="*/ 675 h 688" name="T23"/>
                  <a:gd fmla="*/ 141 w 723" name="T24"/>
                  <a:gd fmla="*/ 661 h 688" name="T25"/>
                  <a:gd fmla="*/ 219 w 723" name="T26"/>
                  <a:gd fmla="*/ 450 h 688" name="T27"/>
                  <a:gd fmla="*/ 199 w 723" name="T28"/>
                  <a:gd fmla="*/ 388 h 688" name="T29"/>
                  <a:gd fmla="*/ 17 w 723" name="T30"/>
                  <a:gd fmla="*/ 280 h 688" name="T31"/>
                  <a:gd fmla="*/ 25 w 723" name="T32"/>
                  <a:gd fmla="*/ 256 h 688" name="T33"/>
                  <a:gd fmla="*/ 246 w 723" name="T34"/>
                  <a:gd fmla="*/ 270 h 688" name="T35"/>
                  <a:gd fmla="*/ 298 w 723" name="T36"/>
                  <a:gd fmla="*/ 232 h 688" name="T37"/>
                  <a:gd fmla="*/ 349 w 723" name="T38"/>
                  <a:gd fmla="*/ 21 h 688" name="T39"/>
                  <a:gd fmla="*/ 374 w 723" name="T40"/>
                  <a:gd fmla="*/ 21 h 688"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688" w="723">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solidFill>
                  <a:srgbClr val="FF0000"/>
                </a:solidFill>
              </a:ln>
            </p:spPr>
            <p:txBody>
              <a:bodyPr/>
              <a:lstStyle/>
              <a:p>
                <a:endParaRPr altLang="en-US" lang="zh-CN" sz="2400">
                  <a:latin charset="-122" panose="00020600040101010101" pitchFamily="18" typeface="汉仪细秀体简"/>
                  <a:ea charset="-122" panose="00020600040101010101" pitchFamily="18" typeface="汉仪细秀体简"/>
                  <a:cs typeface="+mn-ea"/>
                  <a:sym typeface="+mn-lt"/>
                </a:endParaRPr>
              </a:p>
            </p:txBody>
          </p:sp>
          <p:sp>
            <p:nvSpPr>
              <p:cNvPr id="87" name="dark-star-shape_15445">
                <a:extLst>
                  <a:ext uri="{FF2B5EF4-FFF2-40B4-BE49-F238E27FC236}">
                    <a16:creationId xmlns:a16="http://schemas.microsoft.com/office/drawing/2014/main" id="{64168BDD-61FB-4764-993C-9425AD9838A1}"/>
                  </a:ext>
                </a:extLst>
              </p:cNvPr>
              <p:cNvSpPr>
                <a:spLocks noChangeAspect="1"/>
              </p:cNvSpPr>
              <p:nvPr/>
            </p:nvSpPr>
            <p:spPr bwMode="auto">
              <a:xfrm>
                <a:off x="5037912" y="1993883"/>
                <a:ext cx="120690" cy="114687"/>
              </a:xfrm>
              <a:custGeom>
                <a:gdLst>
                  <a:gd fmla="*/ 374 w 723" name="T0"/>
                  <a:gd fmla="*/ 21 h 688" name="T1"/>
                  <a:gd fmla="*/ 425 w 723" name="T2"/>
                  <a:gd fmla="*/ 232 h 688" name="T3"/>
                  <a:gd fmla="*/ 477 w 723" name="T4"/>
                  <a:gd fmla="*/ 270 h 688" name="T5"/>
                  <a:gd fmla="*/ 698 w 723" name="T6"/>
                  <a:gd fmla="*/ 256 h 688" name="T7"/>
                  <a:gd fmla="*/ 706 w 723" name="T8"/>
                  <a:gd fmla="*/ 280 h 688" name="T9"/>
                  <a:gd fmla="*/ 524 w 723" name="T10"/>
                  <a:gd fmla="*/ 388 h 688" name="T11"/>
                  <a:gd fmla="*/ 504 w 723" name="T12"/>
                  <a:gd fmla="*/ 450 h 688" name="T13"/>
                  <a:gd fmla="*/ 582 w 723" name="T14"/>
                  <a:gd fmla="*/ 661 h 688" name="T15"/>
                  <a:gd fmla="*/ 562 w 723" name="T16"/>
                  <a:gd fmla="*/ 675 h 688" name="T17"/>
                  <a:gd fmla="*/ 394 w 723" name="T18"/>
                  <a:gd fmla="*/ 527 h 688" name="T19"/>
                  <a:gd fmla="*/ 329 w 723" name="T20"/>
                  <a:gd fmla="*/ 527 h 688" name="T21"/>
                  <a:gd fmla="*/ 161 w 723" name="T22"/>
                  <a:gd fmla="*/ 675 h 688" name="T23"/>
                  <a:gd fmla="*/ 141 w 723" name="T24"/>
                  <a:gd fmla="*/ 661 h 688" name="T25"/>
                  <a:gd fmla="*/ 219 w 723" name="T26"/>
                  <a:gd fmla="*/ 450 h 688" name="T27"/>
                  <a:gd fmla="*/ 199 w 723" name="T28"/>
                  <a:gd fmla="*/ 388 h 688" name="T29"/>
                  <a:gd fmla="*/ 17 w 723" name="T30"/>
                  <a:gd fmla="*/ 280 h 688" name="T31"/>
                  <a:gd fmla="*/ 25 w 723" name="T32"/>
                  <a:gd fmla="*/ 256 h 688" name="T33"/>
                  <a:gd fmla="*/ 246 w 723" name="T34"/>
                  <a:gd fmla="*/ 270 h 688" name="T35"/>
                  <a:gd fmla="*/ 298 w 723" name="T36"/>
                  <a:gd fmla="*/ 232 h 688" name="T37"/>
                  <a:gd fmla="*/ 349 w 723" name="T38"/>
                  <a:gd fmla="*/ 21 h 688" name="T39"/>
                  <a:gd fmla="*/ 374 w 723" name="T40"/>
                  <a:gd fmla="*/ 21 h 688"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688" w="723">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solidFill>
                  <a:srgbClr val="FF0000"/>
                </a:solidFill>
              </a:ln>
            </p:spPr>
            <p:txBody>
              <a:bodyPr/>
              <a:lstStyle/>
              <a:p>
                <a:endParaRPr altLang="en-US" lang="zh-CN" sz="2400">
                  <a:latin charset="-122" panose="00020600040101010101" pitchFamily="18" typeface="汉仪细秀体简"/>
                  <a:ea charset="-122" panose="00020600040101010101" pitchFamily="18" typeface="汉仪细秀体简"/>
                  <a:cs typeface="+mn-ea"/>
                  <a:sym typeface="+mn-lt"/>
                </a:endParaRPr>
              </a:p>
            </p:txBody>
          </p:sp>
        </p:grpSp>
        <p:cxnSp>
          <p:nvCxnSpPr>
            <p:cNvPr id="81" name="直接连接符 80">
              <a:extLst>
                <a:ext uri="{FF2B5EF4-FFF2-40B4-BE49-F238E27FC236}">
                  <a16:creationId xmlns:a16="http://schemas.microsoft.com/office/drawing/2014/main" id="{58297867-A40C-4E89-9102-728E4A3ADCF1}"/>
                </a:ext>
              </a:extLst>
            </p:cNvPr>
            <p:cNvCxnSpPr/>
            <p:nvPr/>
          </p:nvCxnSpPr>
          <p:spPr>
            <a:xfrm>
              <a:off x="1976622" y="1619178"/>
              <a:ext cx="2019314" cy="0"/>
            </a:xfrm>
            <a:prstGeom prst="line">
              <a:avLst/>
            </a:prstGeom>
            <a:grpFill/>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2" name="直接连接符 81">
              <a:extLst>
                <a:ext uri="{FF2B5EF4-FFF2-40B4-BE49-F238E27FC236}">
                  <a16:creationId xmlns:a16="http://schemas.microsoft.com/office/drawing/2014/main" id="{0276F8F8-2646-43FD-A0F0-EFAA8CACAD3D}"/>
                </a:ext>
              </a:extLst>
            </p:cNvPr>
            <p:cNvCxnSpPr/>
            <p:nvPr/>
          </p:nvCxnSpPr>
          <p:spPr>
            <a:xfrm>
              <a:off x="5128430" y="1619178"/>
              <a:ext cx="2019314" cy="0"/>
            </a:xfrm>
            <a:prstGeom prst="line">
              <a:avLst/>
            </a:prstGeom>
            <a:grpFill/>
            <a:ln w="19050">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88" name="图片 87">
            <a:extLst>
              <a:ext uri="{FF2B5EF4-FFF2-40B4-BE49-F238E27FC236}">
                <a16:creationId xmlns:a16="http://schemas.microsoft.com/office/drawing/2014/main" id="{B570BF90-D701-46E1-94DA-06C138500B03}"/>
              </a:ext>
            </a:extLst>
          </p:cNvPr>
          <p:cNvPicPr>
            <a:picLocks noChangeAspect="1"/>
          </p:cNvPicPr>
          <p:nvPr/>
        </p:nvPicPr>
        <p:blipFill>
          <a:blip r:embed="rId8">
            <a:extLst>
              <a:ext uri="{BEBA8EAE-BF5A-486C-A8C5-ECC9F3942E4B}">
                <a14:imgProps>
                  <a14:imgLayer xmlns:d3p1="http://schemas.openxmlformats.org/officeDocument/2006/relationships" d3p1:embed="">
                    <a14:imgEffect>
                      <a14:brightnessContrast bright="20000" contrast="20000"/>
                    </a14:imgEffect>
                  </a14:imgLayer>
                </a14:imgProps>
              </a:ext>
              <a:ext uri="{28A0092B-C50C-407E-A947-70E740481C1C}">
                <a14:useLocalDpi val="0"/>
              </a:ext>
            </a:extLst>
          </a:blip>
          <a:stretch>
            <a:fillRect/>
          </a:stretch>
        </p:blipFill>
        <p:spPr>
          <a:xfrm flipH="1">
            <a:off x="1402058" y="1137911"/>
            <a:ext cx="1616919" cy="923607"/>
          </a:xfrm>
          <a:prstGeom prst="rect">
            <a:avLst/>
          </a:prstGeom>
        </p:spPr>
      </p:pic>
    </p:spTree>
    <p:extLst>
      <p:ext uri="{BB962C8B-B14F-4D97-AF65-F5344CB8AC3E}">
        <p14:creationId val="3183754627"/>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74"/>
                                        </p:tgtEl>
                                        <p:attrNameLst>
                                          <p:attrName>style.visibility</p:attrName>
                                        </p:attrNameLst>
                                      </p:cBhvr>
                                      <p:to>
                                        <p:strVal val="visible"/>
                                      </p:to>
                                    </p:set>
                                    <p:animEffect filter="fade" transition="in">
                                      <p:cBhvr>
                                        <p:cTn dur="1000" id="7"/>
                                        <p:tgtEl>
                                          <p:spTgt spid="74"/>
                                        </p:tgtEl>
                                      </p:cBhvr>
                                    </p:animEffect>
                                    <p:anim calcmode="lin" valueType="num">
                                      <p:cBhvr>
                                        <p:cTn dur="1000" fill="hold" id="8"/>
                                        <p:tgtEl>
                                          <p:spTgt spid="74"/>
                                        </p:tgtEl>
                                        <p:attrNameLst>
                                          <p:attrName>ppt_x</p:attrName>
                                        </p:attrNameLst>
                                      </p:cBhvr>
                                      <p:tavLst>
                                        <p:tav tm="0">
                                          <p:val>
                                            <p:strVal val="#ppt_x"/>
                                          </p:val>
                                        </p:tav>
                                        <p:tav tm="100000">
                                          <p:val>
                                            <p:strVal val="#ppt_x"/>
                                          </p:val>
                                        </p:tav>
                                      </p:tavLst>
                                    </p:anim>
                                    <p:anim calcmode="lin" valueType="num">
                                      <p:cBhvr>
                                        <p:cTn dur="1000" fill="hold" id="9"/>
                                        <p:tgtEl>
                                          <p:spTgt spid="74"/>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10" presetSubtype="0">
                                  <p:stCondLst>
                                    <p:cond delay="0"/>
                                  </p:stCondLst>
                                  <p:childTnLst>
                                    <p:set>
                                      <p:cBhvr>
                                        <p:cTn dur="1" fill="hold" id="12">
                                          <p:stCondLst>
                                            <p:cond delay="0"/>
                                          </p:stCondLst>
                                        </p:cTn>
                                        <p:tgtEl>
                                          <p:spTgt spid="89"/>
                                        </p:tgtEl>
                                        <p:attrNameLst>
                                          <p:attrName>style.visibility</p:attrName>
                                        </p:attrNameLst>
                                      </p:cBhvr>
                                      <p:to>
                                        <p:strVal val="visible"/>
                                      </p:to>
                                    </p:set>
                                    <p:animEffect filter="fade" transition="in">
                                      <p:cBhvr>
                                        <p:cTn dur="500" id="13"/>
                                        <p:tgtEl>
                                          <p:spTgt spid="89"/>
                                        </p:tgtEl>
                                      </p:cBhvr>
                                    </p:animEffect>
                                  </p:childTnLst>
                                </p:cTn>
                              </p:par>
                            </p:childTnLst>
                          </p:cTn>
                        </p:par>
                        <p:par>
                          <p:cTn fill="hold" id="14" nodeType="afterGroup">
                            <p:stCondLst>
                              <p:cond delay="1500"/>
                            </p:stCondLst>
                            <p:childTnLst>
                              <p:par>
                                <p:cTn fill="hold" id="15" nodeType="afterEffect" presetClass="entr" presetID="22" presetSubtype="4">
                                  <p:stCondLst>
                                    <p:cond delay="0"/>
                                  </p:stCondLst>
                                  <p:childTnLst>
                                    <p:set>
                                      <p:cBhvr>
                                        <p:cTn dur="1" fill="hold" id="16">
                                          <p:stCondLst>
                                            <p:cond delay="0"/>
                                          </p:stCondLst>
                                        </p:cTn>
                                        <p:tgtEl>
                                          <p:spTgt spid="73"/>
                                        </p:tgtEl>
                                        <p:attrNameLst>
                                          <p:attrName>style.visibility</p:attrName>
                                        </p:attrNameLst>
                                      </p:cBhvr>
                                      <p:to>
                                        <p:strVal val="visible"/>
                                      </p:to>
                                    </p:set>
                                    <p:animEffect filter="wipe(down)" transition="in">
                                      <p:cBhvr>
                                        <p:cTn dur="500" id="17"/>
                                        <p:tgtEl>
                                          <p:spTgt spid="73"/>
                                        </p:tgtEl>
                                      </p:cBhvr>
                                    </p:animEffect>
                                  </p:childTnLst>
                                </p:cTn>
                              </p:par>
                            </p:childTnLst>
                          </p:cTn>
                        </p:par>
                        <p:par>
                          <p:cTn fill="hold" id="18" nodeType="afterGroup">
                            <p:stCondLst>
                              <p:cond delay="2000"/>
                            </p:stCondLst>
                            <p:childTnLst>
                              <p:par>
                                <p:cTn fill="hold" id="19" nodeType="afterEffect" presetClass="entr" presetID="22" presetSubtype="4">
                                  <p:stCondLst>
                                    <p:cond delay="0"/>
                                  </p:stCondLst>
                                  <p:childTnLst>
                                    <p:set>
                                      <p:cBhvr>
                                        <p:cTn dur="1" fill="hold" id="20">
                                          <p:stCondLst>
                                            <p:cond delay="0"/>
                                          </p:stCondLst>
                                        </p:cTn>
                                        <p:tgtEl>
                                          <p:spTgt spid="72"/>
                                        </p:tgtEl>
                                        <p:attrNameLst>
                                          <p:attrName>style.visibility</p:attrName>
                                        </p:attrNameLst>
                                      </p:cBhvr>
                                      <p:to>
                                        <p:strVal val="visible"/>
                                      </p:to>
                                    </p:set>
                                    <p:animEffect filter="wipe(down)" transition="in">
                                      <p:cBhvr>
                                        <p:cTn dur="500" id="21"/>
                                        <p:tgtEl>
                                          <p:spTgt spid="72"/>
                                        </p:tgtEl>
                                      </p:cBhvr>
                                    </p:animEffect>
                                  </p:childTnLst>
                                </p:cTn>
                              </p:par>
                            </p:childTnLst>
                          </p:cTn>
                        </p:par>
                        <p:par>
                          <p:cTn fill="hold" id="22" nodeType="afterGroup">
                            <p:stCondLst>
                              <p:cond delay="2500"/>
                            </p:stCondLst>
                            <p:childTnLst>
                              <p:par>
                                <p:cTn fill="hold" id="23" nodeType="afterEffect" presetClass="entr" presetID="53" presetSubtype="0">
                                  <p:stCondLst>
                                    <p:cond delay="0"/>
                                  </p:stCondLst>
                                  <p:childTnLst>
                                    <p:set>
                                      <p:cBhvr>
                                        <p:cTn dur="1" fill="hold" id="24">
                                          <p:stCondLst>
                                            <p:cond delay="0"/>
                                          </p:stCondLst>
                                        </p:cTn>
                                        <p:tgtEl>
                                          <p:spTgt spid="75"/>
                                        </p:tgtEl>
                                        <p:attrNameLst>
                                          <p:attrName>style.visibility</p:attrName>
                                        </p:attrNameLst>
                                      </p:cBhvr>
                                      <p:to>
                                        <p:strVal val="visible"/>
                                      </p:to>
                                    </p:set>
                                    <p:anim calcmode="lin" valueType="num">
                                      <p:cBhvr>
                                        <p:cTn dur="500" fill="hold" id="25"/>
                                        <p:tgtEl>
                                          <p:spTgt spid="75"/>
                                        </p:tgtEl>
                                        <p:attrNameLst>
                                          <p:attrName>ppt_w</p:attrName>
                                        </p:attrNameLst>
                                      </p:cBhvr>
                                      <p:tavLst>
                                        <p:tav tm="0">
                                          <p:val>
                                            <p:fltVal val="0"/>
                                          </p:val>
                                        </p:tav>
                                        <p:tav tm="100000">
                                          <p:val>
                                            <p:strVal val="#ppt_w"/>
                                          </p:val>
                                        </p:tav>
                                      </p:tavLst>
                                    </p:anim>
                                    <p:anim calcmode="lin" valueType="num">
                                      <p:cBhvr>
                                        <p:cTn dur="500" fill="hold" id="26"/>
                                        <p:tgtEl>
                                          <p:spTgt spid="75"/>
                                        </p:tgtEl>
                                        <p:attrNameLst>
                                          <p:attrName>ppt_h</p:attrName>
                                        </p:attrNameLst>
                                      </p:cBhvr>
                                      <p:tavLst>
                                        <p:tav tm="0">
                                          <p:val>
                                            <p:fltVal val="0"/>
                                          </p:val>
                                        </p:tav>
                                        <p:tav tm="100000">
                                          <p:val>
                                            <p:strVal val="#ppt_h"/>
                                          </p:val>
                                        </p:tav>
                                      </p:tavLst>
                                    </p:anim>
                                    <p:animEffect filter="fade" transition="in">
                                      <p:cBhvr>
                                        <p:cTn dur="500" id="27"/>
                                        <p:tgtEl>
                                          <p:spTgt spid="75"/>
                                        </p:tgtEl>
                                      </p:cBhvr>
                                    </p:animEffect>
                                  </p:childTnLst>
                                </p:cTn>
                              </p:par>
                            </p:childTnLst>
                          </p:cTn>
                        </p:par>
                        <p:par>
                          <p:cTn fill="hold" id="28" nodeType="afterGroup">
                            <p:stCondLst>
                              <p:cond delay="3000"/>
                            </p:stCondLst>
                            <p:childTnLst>
                              <p:par>
                                <p:cTn fill="hold" id="29" nodeType="afterEffect" presetClass="entr" presetID="10" presetSubtype="0">
                                  <p:stCondLst>
                                    <p:cond delay="0"/>
                                  </p:stCondLst>
                                  <p:childTnLst>
                                    <p:set>
                                      <p:cBhvr>
                                        <p:cTn dur="1" fill="hold" id="30">
                                          <p:stCondLst>
                                            <p:cond delay="0"/>
                                          </p:stCondLst>
                                        </p:cTn>
                                        <p:tgtEl>
                                          <p:spTgt spid="79"/>
                                        </p:tgtEl>
                                        <p:attrNameLst>
                                          <p:attrName>style.visibility</p:attrName>
                                        </p:attrNameLst>
                                      </p:cBhvr>
                                      <p:to>
                                        <p:strVal val="visible"/>
                                      </p:to>
                                    </p:set>
                                    <p:animEffect filter="fade" transition="in">
                                      <p:cBhvr>
                                        <p:cTn dur="500" id="31"/>
                                        <p:tgtEl>
                                          <p:spTgt spid="79"/>
                                        </p:tgtEl>
                                      </p:cBhvr>
                                    </p:animEffect>
                                  </p:childTnLst>
                                </p:cTn>
                              </p:par>
                            </p:childTnLst>
                          </p:cTn>
                        </p:par>
                        <p:par>
                          <p:cTn fill="hold" id="32" nodeType="afterGroup">
                            <p:stCondLst>
                              <p:cond delay="3500"/>
                            </p:stCondLst>
                            <p:childTnLst>
                              <p:par>
                                <p:cTn fill="hold" grpId="0" id="33" nodeType="afterEffect" presetClass="entr" presetID="16" presetSubtype="21">
                                  <p:stCondLst>
                                    <p:cond delay="0"/>
                                  </p:stCondLst>
                                  <p:childTnLst>
                                    <p:set>
                                      <p:cBhvr>
                                        <p:cTn dur="1" fill="hold" id="34">
                                          <p:stCondLst>
                                            <p:cond delay="0"/>
                                          </p:stCondLst>
                                        </p:cTn>
                                        <p:tgtEl>
                                          <p:spTgt spid="78"/>
                                        </p:tgtEl>
                                        <p:attrNameLst>
                                          <p:attrName>style.visibility</p:attrName>
                                        </p:attrNameLst>
                                      </p:cBhvr>
                                      <p:to>
                                        <p:strVal val="visible"/>
                                      </p:to>
                                    </p:set>
                                    <p:animEffect filter="barn(inVertical)" transition="in">
                                      <p:cBhvr>
                                        <p:cTn dur="500" id="35"/>
                                        <p:tgtEl>
                                          <p:spTgt spid="78"/>
                                        </p:tgtEl>
                                      </p:cBhvr>
                                    </p:animEffect>
                                  </p:childTnLst>
                                </p:cTn>
                              </p:par>
                            </p:childTnLst>
                          </p:cTn>
                        </p:par>
                        <p:par>
                          <p:cTn fill="hold" id="36" nodeType="afterGroup">
                            <p:stCondLst>
                              <p:cond delay="4000"/>
                            </p:stCondLst>
                            <p:childTnLst>
                              <p:par>
                                <p:cTn fill="hold" id="37" nodeType="afterEffect" presetClass="entr" presetID="10" presetSubtype="0">
                                  <p:stCondLst>
                                    <p:cond delay="0"/>
                                  </p:stCondLst>
                                  <p:childTnLst>
                                    <p:set>
                                      <p:cBhvr>
                                        <p:cTn dur="1" fill="hold" id="38">
                                          <p:stCondLst>
                                            <p:cond delay="0"/>
                                          </p:stCondLst>
                                        </p:cTn>
                                        <p:tgtEl>
                                          <p:spTgt spid="88"/>
                                        </p:tgtEl>
                                        <p:attrNameLst>
                                          <p:attrName>style.visibility</p:attrName>
                                        </p:attrNameLst>
                                      </p:cBhvr>
                                      <p:to>
                                        <p:strVal val="visible"/>
                                      </p:to>
                                    </p:set>
                                    <p:animEffect filter="fade" transition="in">
                                      <p:cBhvr>
                                        <p:cTn dur="500" id="39"/>
                                        <p:tgtEl>
                                          <p:spTgt spid="8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8"/>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2" name="组合 21">
            <a:extLst>
              <a:ext uri="{FF2B5EF4-FFF2-40B4-BE49-F238E27FC236}">
                <a16:creationId xmlns:a16="http://schemas.microsoft.com/office/drawing/2014/main" id="{3F27418C-5A44-4333-8A0F-3A03DDE59B27}"/>
              </a:ext>
            </a:extLst>
          </p:cNvPr>
          <p:cNvGrpSpPr/>
          <p:nvPr/>
        </p:nvGrpSpPr>
        <p:grpSpPr>
          <a:xfrm>
            <a:off x="-11261" y="0"/>
            <a:ext cx="12203261" cy="6858000"/>
            <a:chOff x="-11261" y="0"/>
            <a:chExt cx="12203261" cy="6858000"/>
          </a:xfrm>
        </p:grpSpPr>
        <p:pic>
          <p:nvPicPr>
            <p:cNvPr id="9" name="图片 8">
              <a:extLst>
                <a:ext uri="{FF2B5EF4-FFF2-40B4-BE49-F238E27FC236}">
                  <a16:creationId xmlns:a16="http://schemas.microsoft.com/office/drawing/2014/main" id="{297ED22A-5431-4CA3-B9A7-351152859B81}"/>
                </a:ext>
              </a:extLst>
            </p:cNvPr>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p:spPr>
        </p:pic>
        <p:pic>
          <p:nvPicPr>
            <p:cNvPr id="13" name="图片 12">
              <a:extLst>
                <a:ext uri="{FF2B5EF4-FFF2-40B4-BE49-F238E27FC236}">
                  <a16:creationId xmlns:a16="http://schemas.microsoft.com/office/drawing/2014/main" id="{2CB06054-DDE8-4B94-BFE0-7C435313022B}"/>
                </a:ext>
              </a:extLst>
            </p:cNvPr>
            <p:cNvPicPr>
              <a:picLocks noChangeAspect="1"/>
            </p:cNvPicPr>
            <p:nvPr/>
          </p:nvPicPr>
          <p:blipFill>
            <a:blip r:embed="rId3">
              <a:extLst>
                <a:ext uri="{28A0092B-C50C-407E-A947-70E740481C1C}">
                  <a14:useLocalDpi val="0"/>
                </a:ext>
              </a:extLst>
            </a:blip>
            <a:stretch>
              <a:fillRect/>
            </a:stretch>
          </p:blipFill>
          <p:spPr>
            <a:xfrm>
              <a:off x="-11261" y="1724715"/>
              <a:ext cx="3567750" cy="3980657"/>
            </a:xfrm>
            <a:prstGeom prst="rect">
              <a:avLst/>
            </a:prstGeom>
          </p:spPr>
        </p:pic>
      </p:grpSp>
      <p:sp>
        <p:nvSpPr>
          <p:cNvPr id="2" name="矩形 1">
            <a:extLst>
              <a:ext uri="{FF2B5EF4-FFF2-40B4-BE49-F238E27FC236}">
                <a16:creationId xmlns:a16="http://schemas.microsoft.com/office/drawing/2014/main" id="{520DBC94-DC73-48BB-B67C-C90C392CFF93}"/>
              </a:ext>
            </a:extLst>
          </p:cNvPr>
          <p:cNvSpPr/>
          <p:nvPr/>
        </p:nvSpPr>
        <p:spPr>
          <a:xfrm>
            <a:off x="288471" y="206828"/>
            <a:ext cx="11615057" cy="6477000"/>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0" name="文本框 89">
            <a:extLst>
              <a:ext uri="{FF2B5EF4-FFF2-40B4-BE49-F238E27FC236}">
                <a16:creationId xmlns:a16="http://schemas.microsoft.com/office/drawing/2014/main" id="{77D48585-8852-4A61-8091-A6149A4AC593}"/>
              </a:ext>
            </a:extLst>
          </p:cNvPr>
          <p:cNvSpPr txBox="1"/>
          <p:nvPr/>
        </p:nvSpPr>
        <p:spPr>
          <a:xfrm>
            <a:off x="1404159" y="601259"/>
            <a:ext cx="6101442" cy="396240"/>
          </a:xfrm>
          <a:prstGeom prst="rect">
            <a:avLst/>
          </a:prstGeom>
          <a:noFill/>
        </p:spPr>
        <p:txBody>
          <a:bodyPr wrap="square">
            <a:spAutoFit/>
          </a:bodyPr>
          <a:lstStyle/>
          <a:p>
            <a:pPr lvl="0">
              <a:defRPr/>
            </a:pPr>
            <a:r>
              <a:rPr altLang="en-US" b="1" lang="zh-CN" sz="2000">
                <a:solidFill>
                  <a:srgbClr val="FF0000"/>
                </a:solidFill>
                <a:latin charset="-122" panose="020b0503020204020204" pitchFamily="34" typeface="微软雅黑"/>
                <a:ea charset="-122" panose="020b0503020204020204" pitchFamily="34" typeface="微软雅黑"/>
                <a:sym charset="-122" panose="020b0500000000000000" pitchFamily="34" typeface="思源黑体"/>
              </a:rPr>
              <a:t>八个数字带你学习全会公报</a:t>
            </a:r>
          </a:p>
        </p:txBody>
      </p:sp>
      <p:grpSp>
        <p:nvGrpSpPr>
          <p:cNvPr id="91" name="PA-102244">
            <a:extLst>
              <a:ext uri="{FF2B5EF4-FFF2-40B4-BE49-F238E27FC236}">
                <a16:creationId xmlns:a16="http://schemas.microsoft.com/office/drawing/2014/main" id="{92970C22-6944-4999-A9C5-D3B286B3CBA8}"/>
              </a:ext>
            </a:extLst>
          </p:cNvPr>
          <p:cNvGrpSpPr/>
          <p:nvPr>
            <p:custDataLst>
              <p:tags r:id="rId4"/>
            </p:custDataLst>
          </p:nvPr>
        </p:nvGrpSpPr>
        <p:grpSpPr>
          <a:xfrm>
            <a:off x="452690" y="405114"/>
            <a:ext cx="808951" cy="792401"/>
            <a:chOff x="1381072" y="763353"/>
            <a:chExt cx="1999683" cy="1999683"/>
          </a:xfrm>
          <a:solidFill>
            <a:srgbClr val="C00000"/>
          </a:solidFill>
        </p:grpSpPr>
        <p:sp>
          <p:nvSpPr>
            <p:cNvPr id="92" name="PA-任意多边形 29">
              <a:extLst>
                <a:ext uri="{FF2B5EF4-FFF2-40B4-BE49-F238E27FC236}">
                  <a16:creationId xmlns:a16="http://schemas.microsoft.com/office/drawing/2014/main" id="{39F962DF-3ADD-408B-9929-A8F42259F71A}"/>
                </a:ext>
              </a:extLst>
            </p:cNvPr>
            <p:cNvSpPr/>
            <p:nvPr>
              <p:custDataLst>
                <p:tags r:id="rId5"/>
              </p:custDataLst>
            </p:nvPr>
          </p:nvSpPr>
          <p:spPr bwMode="auto">
            <a:xfrm>
              <a:off x="1882180" y="1184432"/>
              <a:ext cx="1137787" cy="1016723"/>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grpFill/>
            <a:ln>
              <a:noFill/>
            </a:ln>
          </p:spPr>
          <p:txBody>
            <a:bodyPr anchor="t" anchorCtr="0" bIns="45684" compatLnSpc="1" lIns="91368" numCol="1" rIns="91368" tIns="45684" vert="horz" wrap="square"/>
            <a:lstStyle/>
            <a:p>
              <a:endParaRPr altLang="en-US" lang="zh-CN" sz="1799">
                <a:solidFill>
                  <a:srgbClr val="C00000"/>
                </a:solidFill>
                <a:latin charset="-122" panose="02010600000101010101" pitchFamily="2" typeface="汉仪行楷简"/>
                <a:ea charset="-122" panose="02010600000101010101" pitchFamily="2" typeface="汉仪行楷简"/>
              </a:endParaRPr>
            </a:p>
          </p:txBody>
        </p:sp>
        <p:sp>
          <p:nvSpPr>
            <p:cNvPr id="93" name="PA-任意多边形 50">
              <a:extLst>
                <a:ext uri="{FF2B5EF4-FFF2-40B4-BE49-F238E27FC236}">
                  <a16:creationId xmlns:a16="http://schemas.microsoft.com/office/drawing/2014/main" id="{3F65C035-AC00-48A1-8DC8-F05632F0113D}"/>
                </a:ext>
              </a:extLst>
            </p:cNvPr>
            <p:cNvSpPr/>
            <p:nvPr>
              <p:custDataLst>
                <p:tags r:id="rId6"/>
              </p:custDataLst>
            </p:nvPr>
          </p:nvSpPr>
          <p:spPr>
            <a:xfrm>
              <a:off x="1381072" y="763353"/>
              <a:ext cx="1999683" cy="1999683"/>
            </a:xfrm>
            <a:custGeom>
              <a:gdLst>
                <a:gd fmla="*/ 1677670 w 2407137" name="connsiteX0"/>
                <a:gd fmla="*/ 1837666 h 2407138" name="connsiteY0"/>
                <a:gd fmla="*/ 1683974 w 2407137" name="connsiteX1"/>
                <a:gd fmla="*/ 1833341 h 2407138" name="connsiteY1"/>
                <a:gd fmla="*/ 1689813 w 2407137" name="connsiteX2"/>
                <a:gd fmla="*/ 1828403 h 2407138" name="connsiteY2"/>
                <a:gd fmla="*/ 1945042 w 2407137" name="connsiteX3"/>
                <a:gd fmla="*/ 2162988 h 2407138" name="connsiteY3"/>
                <a:gd fmla="*/ 1932899 w 2407137" name="connsiteX4"/>
                <a:gd fmla="*/ 2172251 h 2407138" name="connsiteY4"/>
                <a:gd fmla="*/ 1592663 w 2407137" name="connsiteX5"/>
                <a:gd fmla="*/ 1892774 h 2407138" name="connsiteY5"/>
                <a:gd fmla="*/ 1605769 w 2407137" name="connsiteX6"/>
                <a:gd fmla="*/ 1884929 h 2407138" name="connsiteY6"/>
                <a:gd fmla="*/ 1748914 w 2407137" name="connsiteX7"/>
                <a:gd fmla="*/ 2132863 h 2407138" name="connsiteY7"/>
                <a:gd fmla="*/ 1735858 w 2407137" name="connsiteX8"/>
                <a:gd fmla="*/ 2140795 h 2407138" name="connsiteY8"/>
                <a:gd fmla="*/ 1768789 w 2407137" name="connsiteX9"/>
                <a:gd fmla="*/ 1757990 h 2407138" name="connsiteY9"/>
                <a:gd fmla="*/ 1971301 w 2407137" name="connsiteX10"/>
                <a:gd fmla="*/ 1960502 h 2407138" name="connsiteY10"/>
                <a:gd fmla="*/ 1966159 w 2407137" name="connsiteX11"/>
                <a:gd fmla="*/ 1966159 h 2407138" name="connsiteY11"/>
                <a:gd fmla="*/ 1960501 w 2407137" name="connsiteX12"/>
                <a:gd fmla="*/ 1971301 h 2407138" name="connsiteY12"/>
                <a:gd fmla="*/ 1758092 w 2407137" name="connsiteX13"/>
                <a:gd fmla="*/ 1768892 h 2407138" name="connsiteY13"/>
                <a:gd fmla="*/ 1765079 w 2407137" name="connsiteX14"/>
                <a:gd fmla="*/ 1762526 h 2407138" name="connsiteY14"/>
                <a:gd fmla="*/ 1834740 w 2407137" name="connsiteX15"/>
                <a:gd fmla="*/ 1681091 h 2407138" name="connsiteY15"/>
                <a:gd fmla="*/ 2168093 w 2407137" name="connsiteX16"/>
                <a:gd fmla="*/ 1938389 h 2407138" name="connsiteY16"/>
                <a:gd fmla="*/ 2158761 w 2407137" name="connsiteX17"/>
                <a:gd fmla="*/ 1950479 h 2407138" name="connsiteY17"/>
                <a:gd fmla="*/ 1825285 w 2407137" name="connsiteX18"/>
                <a:gd fmla="*/ 1693086 h 2407138" name="connsiteY18"/>
                <a:gd fmla="*/ 1497292 w 2407137" name="connsiteX19"/>
                <a:gd fmla="*/ 1938505 h 2407138" name="connsiteY19"/>
                <a:gd fmla="*/ 1511359 w 2407137" name="connsiteX20"/>
                <a:gd fmla="*/ 1932557 h 2407138" name="connsiteY20"/>
                <a:gd fmla="*/ 1671461 w 2407137" name="connsiteX21"/>
                <a:gd fmla="*/ 2322204 h 2407138" name="connsiteY21"/>
                <a:gd fmla="*/ 1657335 w 2407137" name="connsiteX22"/>
                <a:gd fmla="*/ 2328008 h 2407138" name="connsiteY22"/>
                <a:gd fmla="*/ 1400984 w 2407137" name="connsiteX23"/>
                <a:gd fmla="*/ 1969841 h 2407138" name="connsiteY23"/>
                <a:gd fmla="*/ 1415837 w 2407137" name="connsiteX24"/>
                <a:gd fmla="*/ 1966261 h 2407138" name="connsiteY24"/>
                <a:gd fmla="*/ 1489829 w 2407137" name="connsiteX25"/>
                <a:gd fmla="*/ 2242404 h 2407138" name="connsiteY25"/>
                <a:gd fmla="*/ 1475037 w 2407137" name="connsiteX26"/>
                <a:gd fmla="*/ 2246208 h 2407138" name="connsiteY26"/>
                <a:gd fmla="*/ 1890343 w 2407137" name="connsiteX27"/>
                <a:gd fmla="*/ 1591261 h 2407138" name="connsiteY27"/>
                <a:gd fmla="*/ 2140794 w 2407137" name="connsiteX28"/>
                <a:gd fmla="*/ 1735859 h 2407138" name="connsiteY28"/>
                <a:gd fmla="*/ 2132863 w 2407137" name="connsiteX29"/>
                <a:gd fmla="*/ 1748915 h 2407138" name="connsiteY29"/>
                <a:gd fmla="*/ 1883112 w 2407137" name="connsiteX30"/>
                <a:gd fmla="*/ 1604721 h 2407138" name="connsiteY30"/>
                <a:gd fmla="*/ 1934589 w 2407137" name="connsiteX31"/>
                <a:gd fmla="*/ 1500527 h 2407138" name="connsiteY31"/>
                <a:gd fmla="*/ 2325413 w 2407137" name="connsiteX32"/>
                <a:gd fmla="*/ 1663714 h 2407138" name="connsiteY32"/>
                <a:gd fmla="*/ 2319529 w 2407137" name="connsiteX33"/>
                <a:gd fmla="*/ 1677807 h 2407138" name="connsiteY33"/>
                <a:gd fmla="*/ 1928334 w 2407137" name="connsiteX34"/>
                <a:gd fmla="*/ 1514465 h 2407138" name="connsiteY34"/>
                <a:gd fmla="*/ 1296758 w 2407137" name="connsiteX35"/>
                <a:gd fmla="*/ 1987081 h 2407138" name="connsiteY35"/>
                <a:gd fmla="*/ 1311855 w 2407137" name="connsiteX36"/>
                <a:gd fmla="*/ 1984732 h 2407138" name="connsiteY36"/>
                <a:gd fmla="*/ 1365995 w 2407137" name="connsiteX37"/>
                <a:gd fmla="*/ 2405187 h 2407138" name="connsiteY37"/>
                <a:gd fmla="*/ 1350847 w 2407137" name="connsiteX38"/>
                <a:gd fmla="*/ 2407138 h 2407138" name="connsiteY38"/>
                <a:gd fmla="*/ 1195932 w 2407137" name="connsiteX39"/>
                <a:gd fmla="*/ 1995746 h 2407138" name="connsiteY39"/>
                <a:gd fmla="*/ 1211204 w 2407137" name="connsiteX40"/>
                <a:gd fmla="*/ 1995179 h 2407138" name="connsiteY40"/>
                <a:gd fmla="*/ 1211204 w 2407137" name="connsiteX41"/>
                <a:gd fmla="*/ 2281649 h 2407138" name="connsiteY41"/>
                <a:gd fmla="*/ 1203568 w 2407137" name="connsiteX42"/>
                <a:gd fmla="*/ 2282034 h 2407138" name="connsiteY42"/>
                <a:gd fmla="*/ 1195932 w 2407137" name="connsiteX43"/>
                <a:gd fmla="*/ 2281649 h 2407138" name="connsiteY43"/>
                <a:gd fmla="*/ 1968060 w 2407137" name="connsiteX44"/>
                <a:gd fmla="*/ 1400508 h 2407138" name="connsiteY44"/>
                <a:gd fmla="*/ 2246208 w 2407137" name="connsiteX45"/>
                <a:gd fmla="*/ 1475038 h 2407138" name="connsiteY45"/>
                <a:gd fmla="*/ 2242404 w 2407137" name="connsiteX46"/>
                <a:gd fmla="*/ 1489831 h 2407138" name="connsiteY46"/>
                <a:gd fmla="*/ 1963516 w 2407137" name="connsiteX47"/>
                <a:gd fmla="*/ 1415103 h 2407138" name="connsiteY47"/>
                <a:gd fmla="*/ 1090481 w 2407137" name="connsiteX48"/>
                <a:gd fmla="*/ 1986840 h 2407138" name="connsiteY48"/>
                <a:gd fmla="*/ 1097951 w 2407137" name="connsiteX49"/>
                <a:gd fmla="*/ 1988584 h 2407138" name="connsiteY49"/>
                <a:gd fmla="*/ 1105617 w 2407137" name="connsiteX50"/>
                <a:gd fmla="*/ 1988876 h 2407138" name="connsiteY50"/>
                <a:gd fmla="*/ 1049458 w 2407137" name="connsiteX51"/>
                <a:gd fmla="*/ 2406281 h 2407138" name="connsiteY51"/>
                <a:gd fmla="*/ 1034322 w 2407137" name="connsiteX52"/>
                <a:gd fmla="*/ 2404245 h 2407138" name="connsiteY52"/>
                <a:gd fmla="*/ 1988876 w 2407137" name="connsiteX53"/>
                <a:gd fmla="*/ 1301520 h 2407138" name="connsiteY53"/>
                <a:gd fmla="*/ 2406281 w 2407137" name="connsiteX54"/>
                <a:gd fmla="*/ 1357679 h 2407138" name="connsiteY54"/>
                <a:gd fmla="*/ 2404244 w 2407137" name="connsiteX55"/>
                <a:gd fmla="*/ 1372815 h 2407138" name="connsiteY55"/>
                <a:gd fmla="*/ 1986840 w 2407137" name="connsiteX56"/>
                <a:gd fmla="*/ 1316657 h 2407138" name="connsiteY56"/>
                <a:gd fmla="*/ 1988583 w 2407137" name="connsiteX57"/>
                <a:gd fmla="*/ 1309187 h 2407138" name="connsiteY57"/>
                <a:gd fmla="*/ 992036 w 2407137" name="connsiteX58"/>
                <a:gd fmla="*/ 1963517 h 2407138" name="connsiteY58"/>
                <a:gd fmla="*/ 1006629 w 2407137" name="connsiteX59"/>
                <a:gd fmla="*/ 1968061 h 2407138" name="connsiteY59"/>
                <a:gd fmla="*/ 932100 w 2407137" name="connsiteX60"/>
                <a:gd fmla="*/ 2246208 h 2407138" name="connsiteY60"/>
                <a:gd fmla="*/ 917308 w 2407137" name="connsiteX61"/>
                <a:gd fmla="*/ 2242405 h 2407138" name="connsiteY61"/>
                <a:gd fmla="*/ 1995178 w 2407137" name="connsiteX62"/>
                <a:gd fmla="*/ 1195933 h 2407138" name="connsiteY62"/>
                <a:gd fmla="*/ 2281649 w 2407137" name="connsiteX63"/>
                <a:gd fmla="*/ 1195933 h 2407138" name="connsiteY63"/>
                <a:gd fmla="*/ 2282034 w 2407137" name="connsiteX64"/>
                <a:gd fmla="*/ 1203569 h 2407138" name="connsiteY64"/>
                <a:gd fmla="*/ 2281649 w 2407137" name="connsiteX65"/>
                <a:gd fmla="*/ 1211206 h 2407138" name="connsiteY65"/>
                <a:gd fmla="*/ 1995745 w 2407137" name="connsiteX66"/>
                <a:gd fmla="*/ 1211206 h 2407138" name="connsiteY66"/>
                <a:gd fmla="*/ 1984731 w 2407137" name="connsiteX67"/>
                <a:gd fmla="*/ 1095284 h 2407138" name="connsiteY67"/>
                <a:gd fmla="*/ 2405186 w 2407137" name="connsiteX68"/>
                <a:gd fmla="*/ 1041144 h 2407138" name="connsiteY68"/>
                <a:gd fmla="*/ 2407137 w 2407137" name="connsiteX69"/>
                <a:gd fmla="*/ 1056290 h 2407138" name="connsiteY69"/>
                <a:gd fmla="*/ 1987080 w 2407137" name="connsiteX70"/>
                <a:gd fmla="*/ 1110379 h 2407138" name="connsiteY70"/>
                <a:gd fmla="*/ 892672 w 2407137" name="connsiteX71"/>
                <a:gd fmla="*/ 1928335 h 2407138" name="connsiteY71"/>
                <a:gd fmla="*/ 906611 w 2407137" name="connsiteX72"/>
                <a:gd fmla="*/ 1934590 h 2407138" name="connsiteY72"/>
                <a:gd fmla="*/ 743425 w 2407137" name="connsiteX73"/>
                <a:gd fmla="*/ 2325414 h 2407138" name="connsiteY73"/>
                <a:gd fmla="*/ 729331 w 2407137" name="connsiteX74"/>
                <a:gd fmla="*/ 2319529 h 2407138" name="connsiteY74"/>
                <a:gd fmla="*/ 802416 w 2407137" name="connsiteX75"/>
                <a:gd fmla="*/ 1883113 h 2407138" name="connsiteY75"/>
                <a:gd fmla="*/ 815877 w 2407137" name="connsiteX76"/>
                <a:gd fmla="*/ 1890344 h 2407138" name="connsiteY76"/>
                <a:gd fmla="*/ 671279 w 2407137" name="connsiteX77"/>
                <a:gd fmla="*/ 2140796 h 2407138" name="connsiteY77"/>
                <a:gd fmla="*/ 658223 w 2407137" name="connsiteX78"/>
                <a:gd fmla="*/ 2132863 h 2407138" name="connsiteY78"/>
                <a:gd fmla="*/ 1966260 w 2407137" name="connsiteX79"/>
                <a:gd fmla="*/ 991301 h 2407138" name="connsiteY79"/>
                <a:gd fmla="*/ 2242405 w 2407137" name="connsiteX80"/>
                <a:gd fmla="*/ 917309 h 2407138" name="connsiteY80"/>
                <a:gd fmla="*/ 2246208 w 2407137" name="connsiteX81"/>
                <a:gd fmla="*/ 932101 h 2407138" name="connsiteY81"/>
                <a:gd fmla="*/ 1969840 w 2407137" name="connsiteX82"/>
                <a:gd fmla="*/ 1006153 h 2407138" name="connsiteY82"/>
                <a:gd fmla="*/ 1932557 w 2407137" name="connsiteX83"/>
                <a:gd fmla="*/ 895779 h 2407138" name="connsiteY83"/>
                <a:gd fmla="*/ 2322203 w 2407137" name="connsiteX84"/>
                <a:gd fmla="*/ 735676 h 2407138" name="connsiteY84"/>
                <a:gd fmla="*/ 2328008 w 2407137" name="connsiteX85"/>
                <a:gd fmla="*/ 749803 h 2407138" name="connsiteY85"/>
                <a:gd fmla="*/ 1938504 w 2407137" name="connsiteX86"/>
                <a:gd fmla="*/ 909846 h 2407138" name="connsiteY86"/>
                <a:gd fmla="*/ 714051 w 2407137" name="connsiteX87"/>
                <a:gd fmla="*/ 1825286 h 2407138" name="connsiteY87"/>
                <a:gd fmla="*/ 726047 w 2407137" name="connsiteX88"/>
                <a:gd fmla="*/ 1834740 h 2407138" name="connsiteY88"/>
                <a:gd fmla="*/ 468748 w 2407137" name="connsiteX89"/>
                <a:gd fmla="*/ 2168094 h 2407138" name="connsiteY89"/>
                <a:gd fmla="*/ 456659 w 2407137" name="connsiteX90"/>
                <a:gd fmla="*/ 2158762 h 2407138" name="connsiteY90"/>
                <a:gd fmla="*/ 638245 w 2407137" name="connsiteX91"/>
                <a:gd fmla="*/ 1758093 h 2407138" name="connsiteY91"/>
                <a:gd fmla="*/ 644611 w 2407137" name="connsiteX92"/>
                <a:gd fmla="*/ 1765080 h 2407138" name="connsiteY92"/>
                <a:gd fmla="*/ 649147 w 2407137" name="connsiteX93"/>
                <a:gd fmla="*/ 1768790 h 2407138" name="connsiteY93"/>
                <a:gd fmla="*/ 446636 w 2407137" name="connsiteX94"/>
                <a:gd fmla="*/ 1971302 h 2407138" name="connsiteY94"/>
                <a:gd fmla="*/ 440978 w 2407137" name="connsiteX95"/>
                <a:gd fmla="*/ 1966159 h 2407138" name="connsiteY95"/>
                <a:gd fmla="*/ 435836 w 2407137" name="connsiteX96"/>
                <a:gd fmla="*/ 1960502 h 2407138" name="connsiteY96"/>
                <a:gd fmla="*/ 1884928 w 2407137" name="connsiteX97"/>
                <a:gd fmla="*/ 801368 h 2407138" name="connsiteY97"/>
                <a:gd fmla="*/ 2132863 w 2407137" name="connsiteX98"/>
                <a:gd fmla="*/ 658223 h 2407138" name="connsiteY98"/>
                <a:gd fmla="*/ 2140794 w 2407137" name="connsiteX99"/>
                <a:gd fmla="*/ 671279 h 2407138" name="connsiteY99"/>
                <a:gd fmla="*/ 1892773 w 2407137" name="connsiteX100"/>
                <a:gd fmla="*/ 814474 h 2407138" name="connsiteY100"/>
                <a:gd fmla="*/ 1828403 w 2407137" name="connsiteX101"/>
                <a:gd fmla="*/ 717325 h 2407138" name="connsiteY101"/>
                <a:gd fmla="*/ 2162987 w 2407137" name="connsiteX102"/>
                <a:gd fmla="*/ 462095 h 2407138" name="connsiteY102"/>
                <a:gd fmla="*/ 2172250 w 2407137" name="connsiteX103"/>
                <a:gd fmla="*/ 474239 h 2407138" name="connsiteY103"/>
                <a:gd fmla="*/ 1837666 w 2407137" name="connsiteX104"/>
                <a:gd fmla="*/ 729468 h 2407138" name="connsiteY104"/>
                <a:gd fmla="*/ 1833340 w 2407137" name="connsiteX105"/>
                <a:gd fmla="*/ 723163 h 2407138" name="connsiteY105"/>
                <a:gd fmla="*/ 234886 w 2407137" name="connsiteX106"/>
                <a:gd fmla="*/ 1932900 h 2407138" name="connsiteY106"/>
                <a:gd fmla="*/ 569471 w 2407137" name="connsiteX107"/>
                <a:gd fmla="*/ 1677670 h 2407138" name="connsiteY107"/>
                <a:gd fmla="*/ 573796 w 2407137" name="connsiteX108"/>
                <a:gd fmla="*/ 1683975 h 2407138" name="connsiteY108"/>
                <a:gd fmla="*/ 578735 w 2407137" name="connsiteX109"/>
                <a:gd fmla="*/ 1689813 h 2407138" name="connsiteY109"/>
                <a:gd fmla="*/ 244150 w 2407137" name="connsiteX110"/>
                <a:gd fmla="*/ 1945043 h 2407138" name="connsiteY110"/>
                <a:gd fmla="*/ 266342 w 2407137" name="connsiteX111"/>
                <a:gd fmla="*/ 1735860 h 2407138" name="connsiteY111"/>
                <a:gd fmla="*/ 514363 w 2407137" name="connsiteX112"/>
                <a:gd fmla="*/ 1592665 h 2407138" name="connsiteY112"/>
                <a:gd fmla="*/ 522208 w 2407137" name="connsiteX113"/>
                <a:gd fmla="*/ 1605770 h 2407138" name="connsiteY113"/>
                <a:gd fmla="*/ 274274 w 2407137" name="connsiteX114"/>
                <a:gd fmla="*/ 1748916 h 2407138" name="connsiteY114"/>
                <a:gd fmla="*/ 1960501 w 2407137" name="connsiteX115"/>
                <a:gd fmla="*/ 435837 h 2407138" name="connsiteY115"/>
                <a:gd fmla="*/ 1966159 w 2407137" name="connsiteX116"/>
                <a:gd fmla="*/ 440979 h 2407138" name="connsiteY116"/>
                <a:gd fmla="*/ 1971301 w 2407137" name="connsiteX117"/>
                <a:gd fmla="*/ 446637 h 2407138" name="connsiteY117"/>
                <a:gd fmla="*/ 1768891 w 2407137" name="connsiteX118"/>
                <a:gd fmla="*/ 649046 h 2407138" name="connsiteY118"/>
                <a:gd fmla="*/ 1762525 w 2407137" name="connsiteX119"/>
                <a:gd fmla="*/ 642058 h 2407138" name="connsiteY119"/>
                <a:gd fmla="*/ 1757990 w 2407137" name="connsiteX120"/>
                <a:gd fmla="*/ 638348 h 2407138" name="connsiteY120"/>
                <a:gd fmla="*/ 1938389 w 2407137" name="connsiteX121"/>
                <a:gd fmla="*/ 239045 h 2407138" name="connsiteY121"/>
                <a:gd fmla="*/ 1950479 w 2407137" name="connsiteX122"/>
                <a:gd fmla="*/ 248377 h 2407138" name="connsiteY122"/>
                <a:gd fmla="*/ 1693086 w 2407137" name="connsiteX123"/>
                <a:gd fmla="*/ 581852 h 2407138" name="connsiteY123"/>
                <a:gd fmla="*/ 1681090 w 2407137" name="connsiteX124"/>
                <a:gd fmla="*/ 572398 h 2407138" name="connsiteY124"/>
                <a:gd fmla="*/ 79129 w 2407137" name="connsiteX125"/>
                <a:gd fmla="*/ 1657336 h 2407138" name="connsiteY125"/>
                <a:gd fmla="*/ 468633 w 2407137" name="connsiteX126"/>
                <a:gd fmla="*/ 1497292 h 2407138" name="connsiteY126"/>
                <a:gd fmla="*/ 474580 w 2407137" name="connsiteX127"/>
                <a:gd fmla="*/ 1511360 h 2407138" name="connsiteY127"/>
                <a:gd fmla="*/ 84934 w 2407137" name="connsiteX128"/>
                <a:gd fmla="*/ 1671462 h 2407138" name="connsiteY128"/>
                <a:gd fmla="*/ 160929 w 2407137" name="connsiteX129"/>
                <a:gd fmla="*/ 1475039 h 2407138" name="connsiteY129"/>
                <a:gd fmla="*/ 437296 w 2407137" name="connsiteX130"/>
                <a:gd fmla="*/ 1400986 h 2407138" name="connsiteY130"/>
                <a:gd fmla="*/ 440876 w 2407137" name="connsiteX131"/>
                <a:gd fmla="*/ 1415837 h 2407138" name="connsiteY131"/>
                <a:gd fmla="*/ 164732 w 2407137" name="connsiteX132"/>
                <a:gd fmla="*/ 1489830 h 2407138" name="connsiteY132"/>
                <a:gd fmla="*/ 1735859 w 2407137" name="connsiteX133"/>
                <a:gd fmla="*/ 266344 h 2407138" name="connsiteY133"/>
                <a:gd fmla="*/ 1748915 w 2407137" name="connsiteX134"/>
                <a:gd fmla="*/ 274276 h 2407138" name="connsiteY134"/>
                <a:gd fmla="*/ 1604721 w 2407137" name="connsiteX135"/>
                <a:gd fmla="*/ 524026 h 2407138" name="connsiteY135"/>
                <a:gd fmla="*/ 1591261 w 2407137" name="connsiteX136"/>
                <a:gd fmla="*/ 516794 h 2407138" name="connsiteY136"/>
                <a:gd fmla="*/ 1663713 w 2407137" name="connsiteX137"/>
                <a:gd fmla="*/ 81725 h 2407138" name="connsiteY137"/>
                <a:gd fmla="*/ 1677806 w 2407137" name="connsiteX138"/>
                <a:gd fmla="*/ 87609 h 2407138" name="connsiteY138"/>
                <a:gd fmla="*/ 1514465 w 2407137" name="connsiteX139"/>
                <a:gd fmla="*/ 478804 h 2407138" name="connsiteY139"/>
                <a:gd fmla="*/ 1500526 w 2407137" name="connsiteX140"/>
                <a:gd fmla="*/ 472548 h 2407138" name="connsiteY140"/>
                <a:gd fmla="*/ 0 w 2407137" name="connsiteX141"/>
                <a:gd fmla="*/ 1350847 h 2407138" name="connsiteY141"/>
                <a:gd fmla="*/ 420056 w 2407137" name="connsiteX142"/>
                <a:gd fmla="*/ 1296759 h 2407138" name="connsiteY142"/>
                <a:gd fmla="*/ 422405 w 2407137" name="connsiteX143"/>
                <a:gd fmla="*/ 1311854 h 2407138" name="connsiteY143"/>
                <a:gd fmla="*/ 1951 w 2407137" name="connsiteX144"/>
                <a:gd fmla="*/ 1365994 h 2407138" name="connsiteY144"/>
                <a:gd fmla="*/ 125488 w 2407137" name="connsiteX145"/>
                <a:gd fmla="*/ 1195933 h 2407138" name="connsiteY145"/>
                <a:gd fmla="*/ 411391 w 2407137" name="connsiteX146"/>
                <a:gd fmla="*/ 1195933 h 2407138" name="connsiteY146"/>
                <a:gd fmla="*/ 411958 w 2407137" name="connsiteX147"/>
                <a:gd fmla="*/ 1211206 h 2407138" name="connsiteY147"/>
                <a:gd fmla="*/ 125488 w 2407137" name="connsiteX148"/>
                <a:gd fmla="*/ 1211206 h 2407138" name="connsiteY148"/>
                <a:gd fmla="*/ 125102 w 2407137" name="connsiteX149"/>
                <a:gd fmla="*/ 1203569 h 2407138" name="connsiteY149"/>
                <a:gd fmla="*/ 1475037 w 2407137" name="connsiteX150"/>
                <a:gd fmla="*/ 160931 h 2407138" name="connsiteY150"/>
                <a:gd fmla="*/ 1489829 w 2407137" name="connsiteX151"/>
                <a:gd fmla="*/ 164734 h 2407138" name="connsiteY151"/>
                <a:gd fmla="*/ 1415102 w 2407137" name="connsiteX152"/>
                <a:gd fmla="*/ 443621 h 2407138" name="connsiteY152"/>
                <a:gd fmla="*/ 1400508 w 2407137" name="connsiteX153"/>
                <a:gd fmla="*/ 439077 h 2407138" name="connsiteY153"/>
                <a:gd fmla="*/ 164732 w 2407137" name="connsiteX154"/>
                <a:gd fmla="*/ 917309 h 2407138" name="connsiteY154"/>
                <a:gd fmla="*/ 443620 w 2407137" name="connsiteX155"/>
                <a:gd fmla="*/ 992037 h 2407138" name="connsiteY155"/>
                <a:gd fmla="*/ 439076 w 2407137" name="connsiteX156"/>
                <a:gd fmla="*/ 1006630 h 2407138" name="connsiteY156"/>
                <a:gd fmla="*/ 160929 w 2407137" name="connsiteX157"/>
                <a:gd fmla="*/ 932101 h 2407138" name="connsiteY157"/>
                <a:gd fmla="*/ 1195932 w 2407137" name="connsiteX158"/>
                <a:gd fmla="*/ 125490 h 2407138" name="connsiteY158"/>
                <a:gd fmla="*/ 1203568 w 2407137" name="connsiteX159"/>
                <a:gd fmla="*/ 125104 h 2407138" name="connsiteY159"/>
                <a:gd fmla="*/ 1211205 w 2407137" name="connsiteX160"/>
                <a:gd fmla="*/ 125490 h 2407138" name="connsiteY160"/>
                <a:gd fmla="*/ 1211205 w 2407137" name="connsiteX161"/>
                <a:gd fmla="*/ 411392 h 2407138" name="connsiteY161"/>
                <a:gd fmla="*/ 1195932 w 2407137" name="connsiteX162"/>
                <a:gd fmla="*/ 411959 h 2407138" name="connsiteY162"/>
                <a:gd fmla="*/ 1357679 w 2407137" name="connsiteX163"/>
                <a:gd fmla="*/ 856 h 2407138" name="connsiteY163"/>
                <a:gd fmla="*/ 1372816 w 2407137" name="connsiteX164"/>
                <a:gd fmla="*/ 2893 h 2407138" name="connsiteY164"/>
                <a:gd fmla="*/ 1316657 w 2407137" name="connsiteX165"/>
                <a:gd fmla="*/ 420298 h 2407138" name="connsiteY165"/>
                <a:gd fmla="*/ 1309186 w 2407137" name="connsiteX166"/>
                <a:gd fmla="*/ 418554 h 2407138" name="connsiteY166"/>
                <a:gd fmla="*/ 1301520 w 2407137" name="connsiteX167"/>
                <a:gd fmla="*/ 418261 h 2407138" name="connsiteY167"/>
                <a:gd fmla="*/ 2893 w 2407137" name="connsiteX168"/>
                <a:gd fmla="*/ 1034322 h 2407138" name="connsiteY168"/>
                <a:gd fmla="*/ 420297 w 2407137" name="connsiteX169"/>
                <a:gd fmla="*/ 1090480 h 2407138" name="connsiteY169"/>
                <a:gd fmla="*/ 418554 w 2407137" name="connsiteX170"/>
                <a:gd fmla="*/ 1097951 h 2407138" name="connsiteY170"/>
                <a:gd fmla="*/ 418261 w 2407137" name="connsiteX171"/>
                <a:gd fmla="*/ 1105616 h 2407138" name="connsiteY171"/>
                <a:gd fmla="*/ 855 w 2407137" name="connsiteX172"/>
                <a:gd fmla="*/ 1049458 h 2407138" name="connsiteY172"/>
                <a:gd fmla="*/ 274274 w 2407137" name="connsiteX173"/>
                <a:gd fmla="*/ 658223 h 2407138" name="connsiteY173"/>
                <a:gd fmla="*/ 524025 w 2407137" name="connsiteX174"/>
                <a:gd fmla="*/ 802416 h 2407138" name="connsiteY174"/>
                <a:gd fmla="*/ 516793 w 2407137" name="connsiteX175"/>
                <a:gd fmla="*/ 815877 h 2407138" name="connsiteY175"/>
                <a:gd fmla="*/ 266342 w 2407137" name="connsiteX176"/>
                <a:gd fmla="*/ 671279 h 2407138" name="connsiteY176"/>
                <a:gd fmla="*/ 917308 w 2407137" name="connsiteX177"/>
                <a:gd fmla="*/ 164734 h 2407138" name="connsiteY177"/>
                <a:gd fmla="*/ 932100 w 2407137" name="connsiteX178"/>
                <a:gd fmla="*/ 160930 h 2407138" name="connsiteY178"/>
                <a:gd fmla="*/ 1006152 w 2407137" name="connsiteX179"/>
                <a:gd fmla="*/ 437297 h 2407138" name="connsiteY179"/>
                <a:gd fmla="*/ 991300 w 2407137" name="connsiteX180"/>
                <a:gd fmla="*/ 440877 h 2407138" name="connsiteY180"/>
                <a:gd fmla="*/ 1041143 w 2407137" name="connsiteX181"/>
                <a:gd fmla="*/ 1951 h 2407138" name="connsiteY181"/>
                <a:gd fmla="*/ 1056290 w 2407137" name="connsiteX182"/>
                <a:gd fmla="*/ 0 h 2407138" name="connsiteY182"/>
                <a:gd fmla="*/ 1110379 w 2407137" name="connsiteX183"/>
                <a:gd fmla="*/ 420056 h 2407138" name="connsiteY183"/>
                <a:gd fmla="*/ 1095283 w 2407137" name="connsiteX184"/>
                <a:gd fmla="*/ 422406 h 2407138" name="connsiteY184"/>
                <a:gd fmla="*/ 87609 w 2407137" name="connsiteX185"/>
                <a:gd fmla="*/ 729331 h 2407138" name="connsiteY185"/>
                <a:gd fmla="*/ 478803 w 2407137" name="connsiteX186"/>
                <a:gd fmla="*/ 892672 h 2407138" name="connsiteY186"/>
                <a:gd fmla="*/ 472547 w 2407137" name="connsiteX187"/>
                <a:gd fmla="*/ 906611 h 2407138" name="connsiteY187"/>
                <a:gd fmla="*/ 81723 w 2407137" name="connsiteX188"/>
                <a:gd fmla="*/ 743424 h 2407138" name="connsiteY188"/>
                <a:gd fmla="*/ 84666 w 2407137" name="connsiteX189"/>
                <a:gd fmla="*/ 736377 h 2407138" name="connsiteY189"/>
                <a:gd fmla="*/ 446636 w 2407137" name="connsiteX190"/>
                <a:gd fmla="*/ 435837 h 2407138" name="connsiteY190"/>
                <a:gd fmla="*/ 649045 w 2407137" name="connsiteX191"/>
                <a:gd fmla="*/ 638246 h 2407138" name="connsiteY191"/>
                <a:gd fmla="*/ 642057 w 2407137" name="connsiteX192"/>
                <a:gd fmla="*/ 644612 h 2407138" name="connsiteY192"/>
                <a:gd fmla="*/ 638347 w 2407137" name="connsiteX193"/>
                <a:gd fmla="*/ 649147 h 2407138" name="connsiteY193"/>
                <a:gd fmla="*/ 435836 w 2407137" name="connsiteX194"/>
                <a:gd fmla="*/ 446636 h 2407138" name="connsiteY194"/>
                <a:gd fmla="*/ 440978 w 2407137" name="connsiteX195"/>
                <a:gd fmla="*/ 440979 h 2407138" name="connsiteY195"/>
                <a:gd fmla="*/ 658223 w 2407137" name="connsiteX196"/>
                <a:gd fmla="*/ 274275 h 2407138" name="connsiteY196"/>
                <a:gd fmla="*/ 671279 w 2407137" name="connsiteX197"/>
                <a:gd fmla="*/ 266343 h 2407138" name="connsiteY197"/>
                <a:gd fmla="*/ 814473 w 2407137" name="connsiteX198"/>
                <a:gd fmla="*/ 514363 h 2407138" name="connsiteY198"/>
                <a:gd fmla="*/ 801367 w 2407137" name="connsiteX199"/>
                <a:gd fmla="*/ 522209 h 2407138" name="connsiteY199"/>
                <a:gd fmla="*/ 735676 w 2407137" name="connsiteX200"/>
                <a:gd fmla="*/ 84934 h 2407138" name="connsiteY200"/>
                <a:gd fmla="*/ 749802 w 2407137" name="connsiteX201"/>
                <a:gd fmla="*/ 79129 h 2407138" name="connsiteY201"/>
                <a:gd fmla="*/ 909846 w 2407137" name="connsiteX202"/>
                <a:gd fmla="*/ 468633 h 2407138" name="connsiteY202"/>
                <a:gd fmla="*/ 895778 w 2407137" name="connsiteX203"/>
                <a:gd fmla="*/ 474580 h 2407138" name="connsiteY203"/>
                <a:gd fmla="*/ 248376 w 2407137" name="connsiteX204"/>
                <a:gd fmla="*/ 456659 h 2407138" name="connsiteY204"/>
                <a:gd fmla="*/ 581852 w 2407137" name="connsiteX205"/>
                <a:gd fmla="*/ 714051 h 2407138" name="connsiteY205"/>
                <a:gd fmla="*/ 572397 w 2407137" name="connsiteX206"/>
                <a:gd fmla="*/ 726047 h 2407138" name="connsiteY206"/>
                <a:gd fmla="*/ 239044 w 2407137" name="connsiteX207"/>
                <a:gd fmla="*/ 468748 h 2407138" name="connsiteY207"/>
                <a:gd fmla="*/ 243710 w 2407137" name="connsiteX208"/>
                <a:gd fmla="*/ 462704 h 2407138" name="connsiteY208"/>
                <a:gd fmla="*/ 462094 w 2407137" name="connsiteX209"/>
                <a:gd fmla="*/ 244150 h 2407138" name="connsiteY209"/>
                <a:gd fmla="*/ 474238 w 2407137" name="connsiteX210"/>
                <a:gd fmla="*/ 234887 h 2407138" name="connsiteY210"/>
                <a:gd fmla="*/ 729468 w 2407137" name="connsiteX211"/>
                <a:gd fmla="*/ 569472 h 2407138" name="connsiteY211"/>
                <a:gd fmla="*/ 723162 w 2407137" name="connsiteX212"/>
                <a:gd fmla="*/ 573797 h 2407138" name="connsiteY212"/>
                <a:gd fmla="*/ 717325 w 2407137" name="connsiteX213"/>
                <a:gd fmla="*/ 578735 h 2407138" name="connsiteY2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b="b" l="l" r="r" t="t"/>
              <a:pathLst>
                <a:path h="2407138" w="2407137">
                  <a:moveTo>
                    <a:pt x="1677670" y="1837666"/>
                  </a:moveTo>
                  <a:lnTo>
                    <a:pt x="1683974" y="1833341"/>
                  </a:lnTo>
                  <a:lnTo>
                    <a:pt x="1689813" y="1828403"/>
                  </a:lnTo>
                  <a:lnTo>
                    <a:pt x="1945042" y="2162988"/>
                  </a:lnTo>
                  <a:lnTo>
                    <a:pt x="1932899" y="2172251"/>
                  </a:lnTo>
                  <a:close/>
                  <a:moveTo>
                    <a:pt x="1592663" y="1892774"/>
                  </a:moveTo>
                  <a:lnTo>
                    <a:pt x="1605769" y="1884929"/>
                  </a:lnTo>
                  <a:lnTo>
                    <a:pt x="1748914" y="2132863"/>
                  </a:lnTo>
                  <a:lnTo>
                    <a:pt x="1735858" y="2140795"/>
                  </a:lnTo>
                  <a:close/>
                  <a:moveTo>
                    <a:pt x="1768789" y="1757990"/>
                  </a:moveTo>
                  <a:lnTo>
                    <a:pt x="1971301" y="1960502"/>
                  </a:lnTo>
                  <a:lnTo>
                    <a:pt x="1966159" y="1966159"/>
                  </a:lnTo>
                  <a:lnTo>
                    <a:pt x="1960501" y="1971301"/>
                  </a:lnTo>
                  <a:lnTo>
                    <a:pt x="1758092" y="1768892"/>
                  </a:lnTo>
                  <a:lnTo>
                    <a:pt x="1765079" y="1762526"/>
                  </a:lnTo>
                  <a:close/>
                  <a:moveTo>
                    <a:pt x="1834740" y="1681091"/>
                  </a:moveTo>
                  <a:lnTo>
                    <a:pt x="2168093" y="1938389"/>
                  </a:lnTo>
                  <a:lnTo>
                    <a:pt x="2158761" y="1950479"/>
                  </a:lnTo>
                  <a:lnTo>
                    <a:pt x="1825285" y="1693086"/>
                  </a:lnTo>
                  <a:close/>
                  <a:moveTo>
                    <a:pt x="1497292" y="1938505"/>
                  </a:moveTo>
                  <a:lnTo>
                    <a:pt x="1511359" y="1932557"/>
                  </a:lnTo>
                  <a:lnTo>
                    <a:pt x="1671461" y="2322204"/>
                  </a:lnTo>
                  <a:lnTo>
                    <a:pt x="1657335" y="2328008"/>
                  </a:lnTo>
                  <a:close/>
                  <a:moveTo>
                    <a:pt x="1400984" y="1969841"/>
                  </a:moveTo>
                  <a:lnTo>
                    <a:pt x="1415837" y="1966261"/>
                  </a:lnTo>
                  <a:lnTo>
                    <a:pt x="1489829" y="2242404"/>
                  </a:lnTo>
                  <a:lnTo>
                    <a:pt x="1475037" y="2246208"/>
                  </a:lnTo>
                  <a:close/>
                  <a:moveTo>
                    <a:pt x="1890343" y="1591261"/>
                  </a:moveTo>
                  <a:lnTo>
                    <a:pt x="2140794" y="1735859"/>
                  </a:lnTo>
                  <a:lnTo>
                    <a:pt x="2132863" y="1748915"/>
                  </a:lnTo>
                  <a:lnTo>
                    <a:pt x="1883112" y="1604721"/>
                  </a:lnTo>
                  <a:close/>
                  <a:moveTo>
                    <a:pt x="1934589" y="1500527"/>
                  </a:moveTo>
                  <a:lnTo>
                    <a:pt x="2325413" y="1663714"/>
                  </a:lnTo>
                  <a:lnTo>
                    <a:pt x="2319529" y="1677807"/>
                  </a:lnTo>
                  <a:lnTo>
                    <a:pt x="1928334" y="1514465"/>
                  </a:lnTo>
                  <a:close/>
                  <a:moveTo>
                    <a:pt x="1296758" y="1987081"/>
                  </a:moveTo>
                  <a:lnTo>
                    <a:pt x="1311855" y="1984732"/>
                  </a:lnTo>
                  <a:lnTo>
                    <a:pt x="1365995" y="2405187"/>
                  </a:lnTo>
                  <a:lnTo>
                    <a:pt x="1350847" y="2407138"/>
                  </a:lnTo>
                  <a:close/>
                  <a:moveTo>
                    <a:pt x="1195932" y="1995746"/>
                  </a:moveTo>
                  <a:lnTo>
                    <a:pt x="1211204" y="1995179"/>
                  </a:lnTo>
                  <a:lnTo>
                    <a:pt x="1211204" y="2281649"/>
                  </a:lnTo>
                  <a:lnTo>
                    <a:pt x="1203568" y="2282034"/>
                  </a:lnTo>
                  <a:lnTo>
                    <a:pt x="1195932" y="2281649"/>
                  </a:lnTo>
                  <a:close/>
                  <a:moveTo>
                    <a:pt x="1968060" y="1400508"/>
                  </a:moveTo>
                  <a:lnTo>
                    <a:pt x="2246208" y="1475038"/>
                  </a:lnTo>
                  <a:lnTo>
                    <a:pt x="2242404" y="1489831"/>
                  </a:lnTo>
                  <a:lnTo>
                    <a:pt x="1963516" y="1415103"/>
                  </a:lnTo>
                  <a:close/>
                  <a:moveTo>
                    <a:pt x="1090481" y="1986840"/>
                  </a:moveTo>
                  <a:lnTo>
                    <a:pt x="1097951" y="1988584"/>
                  </a:lnTo>
                  <a:lnTo>
                    <a:pt x="1105617" y="1988876"/>
                  </a:lnTo>
                  <a:lnTo>
                    <a:pt x="1049458" y="2406281"/>
                  </a:lnTo>
                  <a:lnTo>
                    <a:pt x="1034322" y="2404245"/>
                  </a:lnTo>
                  <a:close/>
                  <a:moveTo>
                    <a:pt x="1988876" y="1301520"/>
                  </a:moveTo>
                  <a:lnTo>
                    <a:pt x="2406281" y="1357679"/>
                  </a:lnTo>
                  <a:lnTo>
                    <a:pt x="2404244" y="1372815"/>
                  </a:lnTo>
                  <a:lnTo>
                    <a:pt x="1986840" y="1316657"/>
                  </a:lnTo>
                  <a:lnTo>
                    <a:pt x="1988583" y="1309187"/>
                  </a:lnTo>
                  <a:close/>
                  <a:moveTo>
                    <a:pt x="992036" y="1963517"/>
                  </a:moveTo>
                  <a:lnTo>
                    <a:pt x="1006629" y="1968061"/>
                  </a:lnTo>
                  <a:lnTo>
                    <a:pt x="932100" y="2246208"/>
                  </a:lnTo>
                  <a:lnTo>
                    <a:pt x="917308" y="2242405"/>
                  </a:lnTo>
                  <a:close/>
                  <a:moveTo>
                    <a:pt x="1995178" y="1195933"/>
                  </a:moveTo>
                  <a:lnTo>
                    <a:pt x="2281649" y="1195933"/>
                  </a:lnTo>
                  <a:lnTo>
                    <a:pt x="2282034" y="1203569"/>
                  </a:lnTo>
                  <a:lnTo>
                    <a:pt x="2281649" y="1211206"/>
                  </a:lnTo>
                  <a:lnTo>
                    <a:pt x="1995745" y="1211206"/>
                  </a:lnTo>
                  <a:close/>
                  <a:moveTo>
                    <a:pt x="1984731" y="1095284"/>
                  </a:moveTo>
                  <a:lnTo>
                    <a:pt x="2405186" y="1041144"/>
                  </a:lnTo>
                  <a:lnTo>
                    <a:pt x="2407137" y="1056290"/>
                  </a:lnTo>
                  <a:lnTo>
                    <a:pt x="1987080" y="1110379"/>
                  </a:lnTo>
                  <a:close/>
                  <a:moveTo>
                    <a:pt x="892672" y="1928335"/>
                  </a:moveTo>
                  <a:lnTo>
                    <a:pt x="906611" y="1934590"/>
                  </a:lnTo>
                  <a:lnTo>
                    <a:pt x="743425" y="2325414"/>
                  </a:lnTo>
                  <a:lnTo>
                    <a:pt x="729331" y="2319529"/>
                  </a:lnTo>
                  <a:close/>
                  <a:moveTo>
                    <a:pt x="802416" y="1883113"/>
                  </a:moveTo>
                  <a:lnTo>
                    <a:pt x="815877" y="1890344"/>
                  </a:lnTo>
                  <a:lnTo>
                    <a:pt x="671279" y="2140796"/>
                  </a:lnTo>
                  <a:lnTo>
                    <a:pt x="658223" y="2132863"/>
                  </a:lnTo>
                  <a:close/>
                  <a:moveTo>
                    <a:pt x="1966260" y="991301"/>
                  </a:moveTo>
                  <a:lnTo>
                    <a:pt x="2242405" y="917309"/>
                  </a:lnTo>
                  <a:lnTo>
                    <a:pt x="2246208" y="932101"/>
                  </a:lnTo>
                  <a:lnTo>
                    <a:pt x="1969840" y="1006153"/>
                  </a:lnTo>
                  <a:close/>
                  <a:moveTo>
                    <a:pt x="1932557" y="895779"/>
                  </a:moveTo>
                  <a:lnTo>
                    <a:pt x="2322203" y="735676"/>
                  </a:lnTo>
                  <a:lnTo>
                    <a:pt x="2328008" y="749803"/>
                  </a:lnTo>
                  <a:lnTo>
                    <a:pt x="1938504" y="909846"/>
                  </a:lnTo>
                  <a:close/>
                  <a:moveTo>
                    <a:pt x="714051" y="1825286"/>
                  </a:moveTo>
                  <a:lnTo>
                    <a:pt x="726047" y="1834740"/>
                  </a:lnTo>
                  <a:lnTo>
                    <a:pt x="468748" y="2168094"/>
                  </a:lnTo>
                  <a:lnTo>
                    <a:pt x="456659" y="2158762"/>
                  </a:lnTo>
                  <a:close/>
                  <a:moveTo>
                    <a:pt x="638245" y="1758093"/>
                  </a:moveTo>
                  <a:lnTo>
                    <a:pt x="644611" y="1765080"/>
                  </a:lnTo>
                  <a:lnTo>
                    <a:pt x="649147" y="1768790"/>
                  </a:lnTo>
                  <a:lnTo>
                    <a:pt x="446636" y="1971302"/>
                  </a:lnTo>
                  <a:lnTo>
                    <a:pt x="440978" y="1966159"/>
                  </a:lnTo>
                  <a:lnTo>
                    <a:pt x="435836" y="1960502"/>
                  </a:lnTo>
                  <a:close/>
                  <a:moveTo>
                    <a:pt x="1884928" y="801368"/>
                  </a:moveTo>
                  <a:lnTo>
                    <a:pt x="2132863" y="658223"/>
                  </a:lnTo>
                  <a:lnTo>
                    <a:pt x="2140794" y="671279"/>
                  </a:lnTo>
                  <a:lnTo>
                    <a:pt x="1892773" y="814474"/>
                  </a:lnTo>
                  <a:close/>
                  <a:moveTo>
                    <a:pt x="1828403" y="717325"/>
                  </a:moveTo>
                  <a:lnTo>
                    <a:pt x="2162987" y="462095"/>
                  </a:lnTo>
                  <a:lnTo>
                    <a:pt x="2172250" y="474239"/>
                  </a:lnTo>
                  <a:lnTo>
                    <a:pt x="1837666" y="729468"/>
                  </a:lnTo>
                  <a:lnTo>
                    <a:pt x="1833340" y="723163"/>
                  </a:lnTo>
                  <a:close/>
                  <a:moveTo>
                    <a:pt x="234886" y="1932900"/>
                  </a:moveTo>
                  <a:lnTo>
                    <a:pt x="569471" y="1677670"/>
                  </a:lnTo>
                  <a:lnTo>
                    <a:pt x="573796" y="1683975"/>
                  </a:lnTo>
                  <a:lnTo>
                    <a:pt x="578735" y="1689813"/>
                  </a:lnTo>
                  <a:lnTo>
                    <a:pt x="244150" y="1945043"/>
                  </a:lnTo>
                  <a:close/>
                  <a:moveTo>
                    <a:pt x="266342" y="1735860"/>
                  </a:moveTo>
                  <a:lnTo>
                    <a:pt x="514363" y="1592665"/>
                  </a:lnTo>
                  <a:lnTo>
                    <a:pt x="522208" y="1605770"/>
                  </a:lnTo>
                  <a:lnTo>
                    <a:pt x="274274" y="1748916"/>
                  </a:lnTo>
                  <a:close/>
                  <a:moveTo>
                    <a:pt x="1960501" y="435837"/>
                  </a:moveTo>
                  <a:lnTo>
                    <a:pt x="1966159" y="440979"/>
                  </a:lnTo>
                  <a:lnTo>
                    <a:pt x="1971301" y="446637"/>
                  </a:lnTo>
                  <a:lnTo>
                    <a:pt x="1768891" y="649046"/>
                  </a:lnTo>
                  <a:lnTo>
                    <a:pt x="1762525" y="642058"/>
                  </a:lnTo>
                  <a:lnTo>
                    <a:pt x="1757990" y="638348"/>
                  </a:lnTo>
                  <a:close/>
                  <a:moveTo>
                    <a:pt x="1938389" y="239045"/>
                  </a:moveTo>
                  <a:lnTo>
                    <a:pt x="1950479" y="248377"/>
                  </a:lnTo>
                  <a:lnTo>
                    <a:pt x="1693086" y="581852"/>
                  </a:lnTo>
                  <a:lnTo>
                    <a:pt x="1681090" y="572398"/>
                  </a:lnTo>
                  <a:close/>
                  <a:moveTo>
                    <a:pt x="79129" y="1657336"/>
                  </a:moveTo>
                  <a:lnTo>
                    <a:pt x="468633" y="1497292"/>
                  </a:lnTo>
                  <a:lnTo>
                    <a:pt x="474580" y="1511360"/>
                  </a:lnTo>
                  <a:lnTo>
                    <a:pt x="84934" y="1671462"/>
                  </a:lnTo>
                  <a:close/>
                  <a:moveTo>
                    <a:pt x="160929" y="1475039"/>
                  </a:moveTo>
                  <a:lnTo>
                    <a:pt x="437296" y="1400986"/>
                  </a:lnTo>
                  <a:lnTo>
                    <a:pt x="440876" y="1415837"/>
                  </a:lnTo>
                  <a:lnTo>
                    <a:pt x="164732" y="1489830"/>
                  </a:lnTo>
                  <a:close/>
                  <a:moveTo>
                    <a:pt x="1735859" y="266344"/>
                  </a:moveTo>
                  <a:lnTo>
                    <a:pt x="1748915" y="274276"/>
                  </a:lnTo>
                  <a:lnTo>
                    <a:pt x="1604721" y="524026"/>
                  </a:lnTo>
                  <a:lnTo>
                    <a:pt x="1591261" y="516794"/>
                  </a:lnTo>
                  <a:close/>
                  <a:moveTo>
                    <a:pt x="1663713" y="81725"/>
                  </a:moveTo>
                  <a:lnTo>
                    <a:pt x="1677806" y="87609"/>
                  </a:lnTo>
                  <a:lnTo>
                    <a:pt x="1514465" y="478804"/>
                  </a:lnTo>
                  <a:lnTo>
                    <a:pt x="1500526" y="472548"/>
                  </a:lnTo>
                  <a:close/>
                  <a:moveTo>
                    <a:pt x="0" y="1350847"/>
                  </a:moveTo>
                  <a:lnTo>
                    <a:pt x="420056" y="1296759"/>
                  </a:lnTo>
                  <a:lnTo>
                    <a:pt x="422405" y="1311854"/>
                  </a:lnTo>
                  <a:lnTo>
                    <a:pt x="1951" y="1365994"/>
                  </a:lnTo>
                  <a:close/>
                  <a:moveTo>
                    <a:pt x="125488" y="1195933"/>
                  </a:moveTo>
                  <a:lnTo>
                    <a:pt x="411391" y="1195933"/>
                  </a:lnTo>
                  <a:lnTo>
                    <a:pt x="411958" y="1211206"/>
                  </a:lnTo>
                  <a:lnTo>
                    <a:pt x="125488" y="1211206"/>
                  </a:lnTo>
                  <a:lnTo>
                    <a:pt x="125102" y="1203569"/>
                  </a:lnTo>
                  <a:close/>
                  <a:moveTo>
                    <a:pt x="1475037" y="160931"/>
                  </a:moveTo>
                  <a:lnTo>
                    <a:pt x="1489829" y="164734"/>
                  </a:lnTo>
                  <a:lnTo>
                    <a:pt x="1415102" y="443621"/>
                  </a:lnTo>
                  <a:lnTo>
                    <a:pt x="1400508" y="439077"/>
                  </a:lnTo>
                  <a:close/>
                  <a:moveTo>
                    <a:pt x="164732" y="917309"/>
                  </a:moveTo>
                  <a:lnTo>
                    <a:pt x="443620" y="992037"/>
                  </a:lnTo>
                  <a:lnTo>
                    <a:pt x="439076" y="1006630"/>
                  </a:lnTo>
                  <a:lnTo>
                    <a:pt x="160929" y="932101"/>
                  </a:lnTo>
                  <a:close/>
                  <a:moveTo>
                    <a:pt x="1195932" y="125490"/>
                  </a:moveTo>
                  <a:lnTo>
                    <a:pt x="1203568" y="125104"/>
                  </a:lnTo>
                  <a:lnTo>
                    <a:pt x="1211205" y="125490"/>
                  </a:lnTo>
                  <a:lnTo>
                    <a:pt x="1211205" y="411392"/>
                  </a:lnTo>
                  <a:lnTo>
                    <a:pt x="1195932" y="411959"/>
                  </a:lnTo>
                  <a:close/>
                  <a:moveTo>
                    <a:pt x="1357679" y="856"/>
                  </a:moveTo>
                  <a:lnTo>
                    <a:pt x="1372816" y="2893"/>
                  </a:lnTo>
                  <a:lnTo>
                    <a:pt x="1316657" y="420298"/>
                  </a:lnTo>
                  <a:lnTo>
                    <a:pt x="1309186" y="418554"/>
                  </a:lnTo>
                  <a:lnTo>
                    <a:pt x="1301520" y="418261"/>
                  </a:lnTo>
                  <a:close/>
                  <a:moveTo>
                    <a:pt x="2893" y="1034322"/>
                  </a:moveTo>
                  <a:lnTo>
                    <a:pt x="420297" y="1090480"/>
                  </a:lnTo>
                  <a:lnTo>
                    <a:pt x="418554" y="1097951"/>
                  </a:lnTo>
                  <a:lnTo>
                    <a:pt x="418261" y="1105616"/>
                  </a:lnTo>
                  <a:lnTo>
                    <a:pt x="855" y="1049458"/>
                  </a:lnTo>
                  <a:close/>
                  <a:moveTo>
                    <a:pt x="274274" y="658223"/>
                  </a:moveTo>
                  <a:lnTo>
                    <a:pt x="524025" y="802416"/>
                  </a:lnTo>
                  <a:lnTo>
                    <a:pt x="516793" y="815877"/>
                  </a:lnTo>
                  <a:lnTo>
                    <a:pt x="266342" y="671279"/>
                  </a:lnTo>
                  <a:close/>
                  <a:moveTo>
                    <a:pt x="917308" y="164734"/>
                  </a:moveTo>
                  <a:lnTo>
                    <a:pt x="932100" y="160930"/>
                  </a:lnTo>
                  <a:lnTo>
                    <a:pt x="1006152" y="437297"/>
                  </a:lnTo>
                  <a:lnTo>
                    <a:pt x="991300" y="440877"/>
                  </a:lnTo>
                  <a:close/>
                  <a:moveTo>
                    <a:pt x="1041143" y="1951"/>
                  </a:moveTo>
                  <a:lnTo>
                    <a:pt x="1056290" y="0"/>
                  </a:lnTo>
                  <a:lnTo>
                    <a:pt x="1110379" y="420056"/>
                  </a:lnTo>
                  <a:lnTo>
                    <a:pt x="1095283" y="422406"/>
                  </a:lnTo>
                  <a:close/>
                  <a:moveTo>
                    <a:pt x="87609" y="729331"/>
                  </a:moveTo>
                  <a:lnTo>
                    <a:pt x="478803" y="892672"/>
                  </a:lnTo>
                  <a:lnTo>
                    <a:pt x="472547" y="906611"/>
                  </a:lnTo>
                  <a:lnTo>
                    <a:pt x="81723" y="743424"/>
                  </a:lnTo>
                  <a:lnTo>
                    <a:pt x="84666" y="736377"/>
                  </a:lnTo>
                  <a:close/>
                  <a:moveTo>
                    <a:pt x="446636" y="435837"/>
                  </a:moveTo>
                  <a:lnTo>
                    <a:pt x="649045" y="638246"/>
                  </a:lnTo>
                  <a:lnTo>
                    <a:pt x="642057" y="644612"/>
                  </a:lnTo>
                  <a:lnTo>
                    <a:pt x="638347" y="649147"/>
                  </a:lnTo>
                  <a:lnTo>
                    <a:pt x="435836" y="446636"/>
                  </a:lnTo>
                  <a:lnTo>
                    <a:pt x="440978" y="440979"/>
                  </a:lnTo>
                  <a:close/>
                  <a:moveTo>
                    <a:pt x="658223" y="274275"/>
                  </a:moveTo>
                  <a:lnTo>
                    <a:pt x="671279" y="266343"/>
                  </a:lnTo>
                  <a:lnTo>
                    <a:pt x="814473" y="514363"/>
                  </a:lnTo>
                  <a:lnTo>
                    <a:pt x="801367" y="522209"/>
                  </a:lnTo>
                  <a:close/>
                  <a:moveTo>
                    <a:pt x="735676" y="84934"/>
                  </a:moveTo>
                  <a:lnTo>
                    <a:pt x="749802" y="79129"/>
                  </a:lnTo>
                  <a:lnTo>
                    <a:pt x="909846" y="468633"/>
                  </a:lnTo>
                  <a:lnTo>
                    <a:pt x="895778" y="474580"/>
                  </a:lnTo>
                  <a:close/>
                  <a:moveTo>
                    <a:pt x="248376" y="456659"/>
                  </a:moveTo>
                  <a:lnTo>
                    <a:pt x="581852" y="714051"/>
                  </a:lnTo>
                  <a:lnTo>
                    <a:pt x="572397" y="726047"/>
                  </a:lnTo>
                  <a:lnTo>
                    <a:pt x="239044" y="468748"/>
                  </a:lnTo>
                  <a:lnTo>
                    <a:pt x="243710" y="462704"/>
                  </a:lnTo>
                  <a:close/>
                  <a:moveTo>
                    <a:pt x="462094" y="244150"/>
                  </a:moveTo>
                  <a:lnTo>
                    <a:pt x="474238" y="234887"/>
                  </a:lnTo>
                  <a:lnTo>
                    <a:pt x="729468" y="569472"/>
                  </a:lnTo>
                  <a:lnTo>
                    <a:pt x="723162" y="573797"/>
                  </a:lnTo>
                  <a:lnTo>
                    <a:pt x="717325" y="578735"/>
                  </a:lnTo>
                  <a:close/>
                </a:path>
              </a:pathLst>
            </a:custGeom>
            <a:grpFill/>
            <a:ln algn="ctr" cap="flat" cmpd="sng" w="25400">
              <a:noFill/>
              <a:prstDash val="solid"/>
            </a:ln>
            <a:effectLst/>
          </p:spPr>
          <p:txBody>
            <a:bodyPr anchor="ctr" rtlCol="0"/>
            <a:lstStyle/>
            <a:p>
              <a:pPr algn="ctr" defTabSz="913645">
                <a:defRPr/>
              </a:pPr>
              <a:endParaRPr altLang="en-US" kern="0" lang="zh-CN" sz="1799">
                <a:solidFill>
                  <a:srgbClr val="C00000"/>
                </a:solidFill>
                <a:latin charset="-122" panose="02010600000101010101" pitchFamily="2" typeface="汉仪行楷简"/>
                <a:ea charset="-122" panose="02010600000101010101" pitchFamily="2" typeface="汉仪行楷简"/>
              </a:endParaRPr>
            </a:p>
          </p:txBody>
        </p:sp>
      </p:grpSp>
      <p:grpSp>
        <p:nvGrpSpPr>
          <p:cNvPr id="10" name="组合 9">
            <a:extLst>
              <a:ext uri="{FF2B5EF4-FFF2-40B4-BE49-F238E27FC236}">
                <a16:creationId xmlns:a16="http://schemas.microsoft.com/office/drawing/2014/main" id="{AAD532AB-37FC-49AF-98D4-DDFA2CC8AA2D}"/>
              </a:ext>
            </a:extLst>
          </p:cNvPr>
          <p:cNvGrpSpPr/>
          <p:nvPr/>
        </p:nvGrpSpPr>
        <p:grpSpPr>
          <a:xfrm>
            <a:off x="701038" y="1363134"/>
            <a:ext cx="10789922" cy="4970223"/>
            <a:chOff x="985832" y="1554777"/>
            <a:chExt cx="8996334" cy="4970223"/>
          </a:xfrm>
        </p:grpSpPr>
        <p:sp>
          <p:nvSpPr>
            <p:cNvPr id="11" name="矩形: 圆角 10">
              <a:extLst>
                <a:ext uri="{FF2B5EF4-FFF2-40B4-BE49-F238E27FC236}">
                  <a16:creationId xmlns:a16="http://schemas.microsoft.com/office/drawing/2014/main" id="{FD6A3642-A77E-44A3-BC0B-C76F52B91410}"/>
                </a:ext>
              </a:extLst>
            </p:cNvPr>
            <p:cNvSpPr/>
            <p:nvPr/>
          </p:nvSpPr>
          <p:spPr>
            <a:xfrm>
              <a:off x="985832" y="1989000"/>
              <a:ext cx="8996334" cy="4536000"/>
            </a:xfrm>
            <a:prstGeom prst="roundRect">
              <a:avLst>
                <a:gd fmla="val 4419" name="adj"/>
              </a:avLst>
            </a:prstGeom>
            <a:solidFill>
              <a:schemeClr val="bg1"/>
            </a:solidFill>
            <a:ln>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PA-1022191">
              <a:extLst>
                <a:ext uri="{FF2B5EF4-FFF2-40B4-BE49-F238E27FC236}">
                  <a16:creationId xmlns:a16="http://schemas.microsoft.com/office/drawing/2014/main" id="{E71CE36A-CE5A-401E-8D7D-7318CDDE37CA}"/>
                </a:ext>
              </a:extLst>
            </p:cNvPr>
            <p:cNvSpPr/>
            <p:nvPr>
              <p:custDataLst>
                <p:tags r:id="rId7"/>
              </p:custDataLst>
            </p:nvPr>
          </p:nvSpPr>
          <p:spPr>
            <a:xfrm>
              <a:off x="3991871" y="2573020"/>
              <a:ext cx="5764331" cy="3794761"/>
            </a:xfrm>
            <a:prstGeom prst="rect">
              <a:avLst/>
            </a:prstGeom>
          </p:spPr>
          <p:txBody>
            <a:bodyPr wrap="square">
              <a:spAutoFit/>
            </a:bodyPr>
            <a:lstStyle/>
            <a:p>
              <a:pPr algn="just" indent="-285750" marL="285750">
                <a:lnSpc>
                  <a:spcPct val="150000"/>
                </a:lnSpc>
                <a:buFont charset="0" panose="020b0604020202020204" pitchFamily="34" typeface="Arial"/>
                <a:buChar char="•"/>
                <a:defRPr/>
              </a:pPr>
              <a:r>
                <a:rPr altLang="en-US" lang="zh-CN">
                  <a:latin charset="-122" panose="020b0503020204020204" pitchFamily="34" typeface="微软雅黑"/>
                  <a:ea charset="-122" panose="020b0503020204020204" pitchFamily="34" typeface="微软雅黑"/>
                  <a:sym charset="-122" panose="020b0500000000000000" pitchFamily="34" typeface="思源黑体"/>
                </a:rPr>
                <a:t>是在建党百年历史条件下开启全面建设社会主义现代化国家新征程、在新时代坚持和发展中国特色社会主义的需要；</a:t>
              </a:r>
            </a:p>
            <a:p>
              <a:pPr algn="just" indent="-285750" marL="285750">
                <a:lnSpc>
                  <a:spcPct val="150000"/>
                </a:lnSpc>
                <a:buFont charset="0" panose="020b0604020202020204" pitchFamily="34" typeface="Arial"/>
                <a:buChar char="•"/>
                <a:defRPr/>
              </a:pPr>
              <a:r>
                <a:rPr altLang="en-US" lang="zh-CN">
                  <a:latin charset="-122" panose="020b0503020204020204" pitchFamily="34" typeface="微软雅黑"/>
                  <a:ea charset="-122" panose="020b0503020204020204" pitchFamily="34" typeface="微软雅黑"/>
                  <a:sym charset="-122" panose="020b0500000000000000" pitchFamily="34" typeface="思源黑体"/>
                </a:rPr>
                <a:t>是增强政治意识、大局意识、核心意识、看齐意识，坚定道路自信、理论自信、制度自信、文化自信，做到坚决维护习近平同志党中央的核心、全党的核心地位，坚决维护党中央权威和集中统一领导，确保全党步调一致向前进的需要；</a:t>
              </a:r>
            </a:p>
            <a:p>
              <a:pPr algn="just" indent="-285750" marL="285750">
                <a:lnSpc>
                  <a:spcPct val="150000"/>
                </a:lnSpc>
                <a:buFont charset="0" panose="020b0604020202020204" pitchFamily="34" typeface="Arial"/>
                <a:buChar char="•"/>
                <a:defRPr/>
              </a:pPr>
              <a:r>
                <a:rPr altLang="en-US" lang="zh-CN">
                  <a:latin charset="-122" panose="020b0503020204020204" pitchFamily="34" typeface="微软雅黑"/>
                  <a:ea charset="-122" panose="020b0503020204020204" pitchFamily="34" typeface="微软雅黑"/>
                  <a:sym charset="-122" panose="020b0500000000000000" pitchFamily="34" typeface="思源黑体"/>
                </a:rPr>
                <a:t>推进党的自我革命、提高全党斗争本领和应对风险挑战能力、永葆党的生机活力、团结带领全国各族人民为实现中华民族伟大复兴的中国梦而继续奋斗的需要。</a:t>
              </a:r>
            </a:p>
          </p:txBody>
        </p:sp>
        <p:sp>
          <p:nvSpPr>
            <p:cNvPr id="14" name="矩形: 圆角 13">
              <a:extLst>
                <a:ext uri="{FF2B5EF4-FFF2-40B4-BE49-F238E27FC236}">
                  <a16:creationId xmlns:a16="http://schemas.microsoft.com/office/drawing/2014/main" id="{A947C54D-4680-4666-9CE6-12374363A768}"/>
                </a:ext>
              </a:extLst>
            </p:cNvPr>
            <p:cNvSpPr/>
            <p:nvPr/>
          </p:nvSpPr>
          <p:spPr>
            <a:xfrm>
              <a:off x="1337439" y="1554777"/>
              <a:ext cx="8154796" cy="584020"/>
            </a:xfrm>
            <a:prstGeom prst="roundRect">
              <a:avLst/>
            </a:prstGeom>
            <a:solidFill>
              <a:srgbClr val="FF0000"/>
            </a:solidFill>
            <a:ln>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lvl="0">
                <a:defRPr/>
              </a:pPr>
              <a:r>
                <a:rPr altLang="zh-CN" b="1" lang="en-US" sz="2800">
                  <a:solidFill>
                    <a:schemeClr val="bg1"/>
                  </a:solidFill>
                  <a:latin charset="-122" panose="020b0503020204020204" pitchFamily="34" typeface="微软雅黑"/>
                  <a:ea charset="-122" panose="020b0503020204020204" pitchFamily="34" typeface="微软雅黑"/>
                  <a:sym charset="-122" panose="020b0500000000000000" pitchFamily="34" typeface="思源黑体"/>
                </a:rPr>
                <a:t>01:三个“需要”全面总结党的百年奋斗重大成就和历史经验</a:t>
              </a:r>
            </a:p>
          </p:txBody>
        </p:sp>
      </p:grpSp>
      <p:pic>
        <p:nvPicPr>
          <p:cNvPr id="15" name="图片 14">
            <a:extLst>
              <a:ext uri="{FF2B5EF4-FFF2-40B4-BE49-F238E27FC236}">
                <a16:creationId xmlns:a16="http://schemas.microsoft.com/office/drawing/2014/main" id="{80CF0F67-88AE-4A77-8B55-0ECC2A0D8CDF}"/>
              </a:ext>
            </a:extLst>
          </p:cNvPr>
          <p:cNvPicPr>
            <a:picLocks noChangeAspect="1"/>
          </p:cNvPicPr>
          <p:nvPr/>
        </p:nvPicPr>
        <p:blipFill>
          <a:blip r:embed="rId8">
            <a:extLst>
              <a:ext uri="{28A0092B-C50C-407E-A947-70E740481C1C}">
                <a14:useLocalDpi val="0"/>
              </a:ext>
            </a:extLst>
          </a:blip>
          <a:stretch>
            <a:fillRect/>
          </a:stretch>
        </p:blipFill>
        <p:spPr>
          <a:xfrm>
            <a:off x="641261" y="2413250"/>
            <a:ext cx="3787575" cy="3787575"/>
          </a:xfrm>
          <a:prstGeom prst="rect">
            <a:avLst/>
          </a:prstGeom>
        </p:spPr>
      </p:pic>
    </p:spTree>
    <p:extLst>
      <p:ext uri="{BB962C8B-B14F-4D97-AF65-F5344CB8AC3E}">
        <p14:creationId val="1312055768"/>
      </p:ext>
    </p:extLst>
  </p:cSld>
  <p:clrMapOvr>
    <a:masterClrMapping/>
  </p:clrMapOvr>
  <mc:AlternateContent>
    <mc:Choice Requires="p15">
      <p:transition p14:dur="2000" spd="slow">
        <p15:prstTrans prst="prestig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21">
                                  <p:stCondLst>
                                    <p:cond delay="0"/>
                                  </p:stCondLst>
                                  <p:childTnLst>
                                    <p:set>
                                      <p:cBhvr>
                                        <p:cTn dur="1" fill="hold" id="6">
                                          <p:stCondLst>
                                            <p:cond delay="0"/>
                                          </p:stCondLst>
                                        </p:cTn>
                                        <p:tgtEl>
                                          <p:spTgt spid="10"/>
                                        </p:tgtEl>
                                        <p:attrNameLst>
                                          <p:attrName>style.visibility</p:attrName>
                                        </p:attrNameLst>
                                      </p:cBhvr>
                                      <p:to>
                                        <p:strVal val="visible"/>
                                      </p:to>
                                    </p:set>
                                    <p:animEffect filter="barn(inVertical)" transition="in">
                                      <p:cBhvr>
                                        <p:cTn dur="500" id="7"/>
                                        <p:tgtEl>
                                          <p:spTgt spid="10"/>
                                        </p:tgtEl>
                                      </p:cBhvr>
                                    </p:animEffect>
                                  </p:childTnLst>
                                </p:cTn>
                              </p:par>
                            </p:childTnLst>
                          </p:cTn>
                        </p:par>
                        <p:par>
                          <p:cTn fill="hold" id="8" nodeType="afterGroup">
                            <p:stCondLst>
                              <p:cond delay="500"/>
                            </p:stCondLst>
                            <p:childTnLst>
                              <p:par>
                                <p:cTn fill="hold" id="9" nodeType="afterEffect" presetClass="entr" presetID="53" presetSubtype="0">
                                  <p:stCondLst>
                                    <p:cond delay="0"/>
                                  </p:stCondLst>
                                  <p:childTnLst>
                                    <p:set>
                                      <p:cBhvr>
                                        <p:cTn dur="1" fill="hold" id="10">
                                          <p:stCondLst>
                                            <p:cond delay="0"/>
                                          </p:stCondLst>
                                        </p:cTn>
                                        <p:tgtEl>
                                          <p:spTgt spid="15"/>
                                        </p:tgtEl>
                                        <p:attrNameLst>
                                          <p:attrName>style.visibility</p:attrName>
                                        </p:attrNameLst>
                                      </p:cBhvr>
                                      <p:to>
                                        <p:strVal val="visible"/>
                                      </p:to>
                                    </p:set>
                                    <p:anim calcmode="lin" valueType="num">
                                      <p:cBhvr>
                                        <p:cTn dur="500" fill="hold" id="11"/>
                                        <p:tgtEl>
                                          <p:spTgt spid="15"/>
                                        </p:tgtEl>
                                        <p:attrNameLst>
                                          <p:attrName>ppt_w</p:attrName>
                                        </p:attrNameLst>
                                      </p:cBhvr>
                                      <p:tavLst>
                                        <p:tav tm="0">
                                          <p:val>
                                            <p:fltVal val="0"/>
                                          </p:val>
                                        </p:tav>
                                        <p:tav tm="100000">
                                          <p:val>
                                            <p:strVal val="#ppt_w"/>
                                          </p:val>
                                        </p:tav>
                                      </p:tavLst>
                                    </p:anim>
                                    <p:anim calcmode="lin" valueType="num">
                                      <p:cBhvr>
                                        <p:cTn dur="500" fill="hold" id="12"/>
                                        <p:tgtEl>
                                          <p:spTgt spid="15"/>
                                        </p:tgtEl>
                                        <p:attrNameLst>
                                          <p:attrName>ppt_h</p:attrName>
                                        </p:attrNameLst>
                                      </p:cBhvr>
                                      <p:tavLst>
                                        <p:tav tm="0">
                                          <p:val>
                                            <p:fltVal val="0"/>
                                          </p:val>
                                        </p:tav>
                                        <p:tav tm="100000">
                                          <p:val>
                                            <p:strVal val="#ppt_h"/>
                                          </p:val>
                                        </p:tav>
                                      </p:tavLst>
                                    </p:anim>
                                    <p:animEffect filter="fade" transition="in">
                                      <p:cBhvr>
                                        <p:cTn dur="500" id="13"/>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2" name="组合 21">
            <a:extLst>
              <a:ext uri="{FF2B5EF4-FFF2-40B4-BE49-F238E27FC236}">
                <a16:creationId xmlns:a16="http://schemas.microsoft.com/office/drawing/2014/main" id="{3F27418C-5A44-4333-8A0F-3A03DDE59B27}"/>
              </a:ext>
            </a:extLst>
          </p:cNvPr>
          <p:cNvGrpSpPr/>
          <p:nvPr/>
        </p:nvGrpSpPr>
        <p:grpSpPr>
          <a:xfrm>
            <a:off x="-11261" y="0"/>
            <a:ext cx="12203261" cy="6858000"/>
            <a:chOff x="-11261" y="0"/>
            <a:chExt cx="12203261" cy="6858000"/>
          </a:xfrm>
        </p:grpSpPr>
        <p:pic>
          <p:nvPicPr>
            <p:cNvPr id="9" name="图片 8">
              <a:extLst>
                <a:ext uri="{FF2B5EF4-FFF2-40B4-BE49-F238E27FC236}">
                  <a16:creationId xmlns:a16="http://schemas.microsoft.com/office/drawing/2014/main" id="{297ED22A-5431-4CA3-B9A7-351152859B81}"/>
                </a:ext>
              </a:extLst>
            </p:cNvPr>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p:spPr>
        </p:pic>
        <p:pic>
          <p:nvPicPr>
            <p:cNvPr id="13" name="图片 12">
              <a:extLst>
                <a:ext uri="{FF2B5EF4-FFF2-40B4-BE49-F238E27FC236}">
                  <a16:creationId xmlns:a16="http://schemas.microsoft.com/office/drawing/2014/main" id="{2CB06054-DDE8-4B94-BFE0-7C435313022B}"/>
                </a:ext>
              </a:extLst>
            </p:cNvPr>
            <p:cNvPicPr>
              <a:picLocks noChangeAspect="1"/>
            </p:cNvPicPr>
            <p:nvPr/>
          </p:nvPicPr>
          <p:blipFill>
            <a:blip r:embed="rId3">
              <a:extLst>
                <a:ext uri="{28A0092B-C50C-407E-A947-70E740481C1C}">
                  <a14:useLocalDpi val="0"/>
                </a:ext>
              </a:extLst>
            </a:blip>
            <a:stretch>
              <a:fillRect/>
            </a:stretch>
          </p:blipFill>
          <p:spPr>
            <a:xfrm>
              <a:off x="-11261" y="1724715"/>
              <a:ext cx="3567750" cy="3980657"/>
            </a:xfrm>
            <a:prstGeom prst="rect">
              <a:avLst/>
            </a:prstGeom>
          </p:spPr>
        </p:pic>
      </p:grpSp>
      <p:sp>
        <p:nvSpPr>
          <p:cNvPr id="2" name="矩形 1">
            <a:extLst>
              <a:ext uri="{FF2B5EF4-FFF2-40B4-BE49-F238E27FC236}">
                <a16:creationId xmlns:a16="http://schemas.microsoft.com/office/drawing/2014/main" id="{520DBC94-DC73-48BB-B67C-C90C392CFF93}"/>
              </a:ext>
            </a:extLst>
          </p:cNvPr>
          <p:cNvSpPr/>
          <p:nvPr/>
        </p:nvSpPr>
        <p:spPr>
          <a:xfrm>
            <a:off x="288471" y="206828"/>
            <a:ext cx="11615057" cy="6477000"/>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0" name="文本框 89">
            <a:extLst>
              <a:ext uri="{FF2B5EF4-FFF2-40B4-BE49-F238E27FC236}">
                <a16:creationId xmlns:a16="http://schemas.microsoft.com/office/drawing/2014/main" id="{77D48585-8852-4A61-8091-A6149A4AC593}"/>
              </a:ext>
            </a:extLst>
          </p:cNvPr>
          <p:cNvSpPr txBox="1"/>
          <p:nvPr/>
        </p:nvSpPr>
        <p:spPr>
          <a:xfrm>
            <a:off x="1404159" y="601259"/>
            <a:ext cx="6101442" cy="396240"/>
          </a:xfrm>
          <a:prstGeom prst="rect">
            <a:avLst/>
          </a:prstGeom>
          <a:noFill/>
        </p:spPr>
        <p:txBody>
          <a:bodyPr wrap="square">
            <a:spAutoFit/>
          </a:bodyPr>
          <a:lstStyle/>
          <a:p>
            <a:pPr lvl="0">
              <a:defRPr/>
            </a:pPr>
            <a:r>
              <a:rPr altLang="en-US" b="1" lang="zh-CN" sz="2000">
                <a:solidFill>
                  <a:srgbClr val="FF0000"/>
                </a:solidFill>
                <a:latin charset="-122" panose="020b0503020204020204" pitchFamily="34" typeface="微软雅黑"/>
                <a:ea charset="-122" panose="020b0503020204020204" pitchFamily="34" typeface="微软雅黑"/>
                <a:sym charset="-122" panose="020b0500000000000000" pitchFamily="34" typeface="思源黑体"/>
              </a:rPr>
              <a:t>八个数字带你学习全会公报</a:t>
            </a:r>
          </a:p>
        </p:txBody>
      </p:sp>
      <p:grpSp>
        <p:nvGrpSpPr>
          <p:cNvPr id="91" name="PA-102244">
            <a:extLst>
              <a:ext uri="{FF2B5EF4-FFF2-40B4-BE49-F238E27FC236}">
                <a16:creationId xmlns:a16="http://schemas.microsoft.com/office/drawing/2014/main" id="{92970C22-6944-4999-A9C5-D3B286B3CBA8}"/>
              </a:ext>
            </a:extLst>
          </p:cNvPr>
          <p:cNvGrpSpPr/>
          <p:nvPr>
            <p:custDataLst>
              <p:tags r:id="rId4"/>
            </p:custDataLst>
          </p:nvPr>
        </p:nvGrpSpPr>
        <p:grpSpPr>
          <a:xfrm>
            <a:off x="452690" y="405114"/>
            <a:ext cx="808951" cy="792401"/>
            <a:chOff x="1381072" y="763353"/>
            <a:chExt cx="1999683" cy="1999683"/>
          </a:xfrm>
          <a:solidFill>
            <a:srgbClr val="C00000"/>
          </a:solidFill>
        </p:grpSpPr>
        <p:sp>
          <p:nvSpPr>
            <p:cNvPr id="92" name="PA-任意多边形 29">
              <a:extLst>
                <a:ext uri="{FF2B5EF4-FFF2-40B4-BE49-F238E27FC236}">
                  <a16:creationId xmlns:a16="http://schemas.microsoft.com/office/drawing/2014/main" id="{39F962DF-3ADD-408B-9929-A8F42259F71A}"/>
                </a:ext>
              </a:extLst>
            </p:cNvPr>
            <p:cNvSpPr/>
            <p:nvPr>
              <p:custDataLst>
                <p:tags r:id="rId5"/>
              </p:custDataLst>
            </p:nvPr>
          </p:nvSpPr>
          <p:spPr bwMode="auto">
            <a:xfrm>
              <a:off x="1882180" y="1184432"/>
              <a:ext cx="1137787" cy="1016723"/>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grpFill/>
            <a:ln>
              <a:noFill/>
            </a:ln>
          </p:spPr>
          <p:txBody>
            <a:bodyPr anchor="t" anchorCtr="0" bIns="45684" compatLnSpc="1" lIns="91368" numCol="1" rIns="91368" tIns="45684" vert="horz" wrap="square"/>
            <a:lstStyle/>
            <a:p>
              <a:endParaRPr altLang="en-US" lang="zh-CN" sz="1799">
                <a:solidFill>
                  <a:srgbClr val="C00000"/>
                </a:solidFill>
                <a:latin charset="-122" panose="02010600000101010101" pitchFamily="2" typeface="汉仪行楷简"/>
                <a:ea charset="-122" panose="02010600000101010101" pitchFamily="2" typeface="汉仪行楷简"/>
              </a:endParaRPr>
            </a:p>
          </p:txBody>
        </p:sp>
        <p:sp>
          <p:nvSpPr>
            <p:cNvPr id="93" name="PA-任意多边形 50">
              <a:extLst>
                <a:ext uri="{FF2B5EF4-FFF2-40B4-BE49-F238E27FC236}">
                  <a16:creationId xmlns:a16="http://schemas.microsoft.com/office/drawing/2014/main" id="{3F65C035-AC00-48A1-8DC8-F05632F0113D}"/>
                </a:ext>
              </a:extLst>
            </p:cNvPr>
            <p:cNvSpPr/>
            <p:nvPr>
              <p:custDataLst>
                <p:tags r:id="rId6"/>
              </p:custDataLst>
            </p:nvPr>
          </p:nvSpPr>
          <p:spPr>
            <a:xfrm>
              <a:off x="1381072" y="763353"/>
              <a:ext cx="1999683" cy="1999683"/>
            </a:xfrm>
            <a:custGeom>
              <a:gdLst>
                <a:gd fmla="*/ 1677670 w 2407137" name="connsiteX0"/>
                <a:gd fmla="*/ 1837666 h 2407138" name="connsiteY0"/>
                <a:gd fmla="*/ 1683974 w 2407137" name="connsiteX1"/>
                <a:gd fmla="*/ 1833341 h 2407138" name="connsiteY1"/>
                <a:gd fmla="*/ 1689813 w 2407137" name="connsiteX2"/>
                <a:gd fmla="*/ 1828403 h 2407138" name="connsiteY2"/>
                <a:gd fmla="*/ 1945042 w 2407137" name="connsiteX3"/>
                <a:gd fmla="*/ 2162988 h 2407138" name="connsiteY3"/>
                <a:gd fmla="*/ 1932899 w 2407137" name="connsiteX4"/>
                <a:gd fmla="*/ 2172251 h 2407138" name="connsiteY4"/>
                <a:gd fmla="*/ 1592663 w 2407137" name="connsiteX5"/>
                <a:gd fmla="*/ 1892774 h 2407138" name="connsiteY5"/>
                <a:gd fmla="*/ 1605769 w 2407137" name="connsiteX6"/>
                <a:gd fmla="*/ 1884929 h 2407138" name="connsiteY6"/>
                <a:gd fmla="*/ 1748914 w 2407137" name="connsiteX7"/>
                <a:gd fmla="*/ 2132863 h 2407138" name="connsiteY7"/>
                <a:gd fmla="*/ 1735858 w 2407137" name="connsiteX8"/>
                <a:gd fmla="*/ 2140795 h 2407138" name="connsiteY8"/>
                <a:gd fmla="*/ 1768789 w 2407137" name="connsiteX9"/>
                <a:gd fmla="*/ 1757990 h 2407138" name="connsiteY9"/>
                <a:gd fmla="*/ 1971301 w 2407137" name="connsiteX10"/>
                <a:gd fmla="*/ 1960502 h 2407138" name="connsiteY10"/>
                <a:gd fmla="*/ 1966159 w 2407137" name="connsiteX11"/>
                <a:gd fmla="*/ 1966159 h 2407138" name="connsiteY11"/>
                <a:gd fmla="*/ 1960501 w 2407137" name="connsiteX12"/>
                <a:gd fmla="*/ 1971301 h 2407138" name="connsiteY12"/>
                <a:gd fmla="*/ 1758092 w 2407137" name="connsiteX13"/>
                <a:gd fmla="*/ 1768892 h 2407138" name="connsiteY13"/>
                <a:gd fmla="*/ 1765079 w 2407137" name="connsiteX14"/>
                <a:gd fmla="*/ 1762526 h 2407138" name="connsiteY14"/>
                <a:gd fmla="*/ 1834740 w 2407137" name="connsiteX15"/>
                <a:gd fmla="*/ 1681091 h 2407138" name="connsiteY15"/>
                <a:gd fmla="*/ 2168093 w 2407137" name="connsiteX16"/>
                <a:gd fmla="*/ 1938389 h 2407138" name="connsiteY16"/>
                <a:gd fmla="*/ 2158761 w 2407137" name="connsiteX17"/>
                <a:gd fmla="*/ 1950479 h 2407138" name="connsiteY17"/>
                <a:gd fmla="*/ 1825285 w 2407137" name="connsiteX18"/>
                <a:gd fmla="*/ 1693086 h 2407138" name="connsiteY18"/>
                <a:gd fmla="*/ 1497292 w 2407137" name="connsiteX19"/>
                <a:gd fmla="*/ 1938505 h 2407138" name="connsiteY19"/>
                <a:gd fmla="*/ 1511359 w 2407137" name="connsiteX20"/>
                <a:gd fmla="*/ 1932557 h 2407138" name="connsiteY20"/>
                <a:gd fmla="*/ 1671461 w 2407137" name="connsiteX21"/>
                <a:gd fmla="*/ 2322204 h 2407138" name="connsiteY21"/>
                <a:gd fmla="*/ 1657335 w 2407137" name="connsiteX22"/>
                <a:gd fmla="*/ 2328008 h 2407138" name="connsiteY22"/>
                <a:gd fmla="*/ 1400984 w 2407137" name="connsiteX23"/>
                <a:gd fmla="*/ 1969841 h 2407138" name="connsiteY23"/>
                <a:gd fmla="*/ 1415837 w 2407137" name="connsiteX24"/>
                <a:gd fmla="*/ 1966261 h 2407138" name="connsiteY24"/>
                <a:gd fmla="*/ 1489829 w 2407137" name="connsiteX25"/>
                <a:gd fmla="*/ 2242404 h 2407138" name="connsiteY25"/>
                <a:gd fmla="*/ 1475037 w 2407137" name="connsiteX26"/>
                <a:gd fmla="*/ 2246208 h 2407138" name="connsiteY26"/>
                <a:gd fmla="*/ 1890343 w 2407137" name="connsiteX27"/>
                <a:gd fmla="*/ 1591261 h 2407138" name="connsiteY27"/>
                <a:gd fmla="*/ 2140794 w 2407137" name="connsiteX28"/>
                <a:gd fmla="*/ 1735859 h 2407138" name="connsiteY28"/>
                <a:gd fmla="*/ 2132863 w 2407137" name="connsiteX29"/>
                <a:gd fmla="*/ 1748915 h 2407138" name="connsiteY29"/>
                <a:gd fmla="*/ 1883112 w 2407137" name="connsiteX30"/>
                <a:gd fmla="*/ 1604721 h 2407138" name="connsiteY30"/>
                <a:gd fmla="*/ 1934589 w 2407137" name="connsiteX31"/>
                <a:gd fmla="*/ 1500527 h 2407138" name="connsiteY31"/>
                <a:gd fmla="*/ 2325413 w 2407137" name="connsiteX32"/>
                <a:gd fmla="*/ 1663714 h 2407138" name="connsiteY32"/>
                <a:gd fmla="*/ 2319529 w 2407137" name="connsiteX33"/>
                <a:gd fmla="*/ 1677807 h 2407138" name="connsiteY33"/>
                <a:gd fmla="*/ 1928334 w 2407137" name="connsiteX34"/>
                <a:gd fmla="*/ 1514465 h 2407138" name="connsiteY34"/>
                <a:gd fmla="*/ 1296758 w 2407137" name="connsiteX35"/>
                <a:gd fmla="*/ 1987081 h 2407138" name="connsiteY35"/>
                <a:gd fmla="*/ 1311855 w 2407137" name="connsiteX36"/>
                <a:gd fmla="*/ 1984732 h 2407138" name="connsiteY36"/>
                <a:gd fmla="*/ 1365995 w 2407137" name="connsiteX37"/>
                <a:gd fmla="*/ 2405187 h 2407138" name="connsiteY37"/>
                <a:gd fmla="*/ 1350847 w 2407137" name="connsiteX38"/>
                <a:gd fmla="*/ 2407138 h 2407138" name="connsiteY38"/>
                <a:gd fmla="*/ 1195932 w 2407137" name="connsiteX39"/>
                <a:gd fmla="*/ 1995746 h 2407138" name="connsiteY39"/>
                <a:gd fmla="*/ 1211204 w 2407137" name="connsiteX40"/>
                <a:gd fmla="*/ 1995179 h 2407138" name="connsiteY40"/>
                <a:gd fmla="*/ 1211204 w 2407137" name="connsiteX41"/>
                <a:gd fmla="*/ 2281649 h 2407138" name="connsiteY41"/>
                <a:gd fmla="*/ 1203568 w 2407137" name="connsiteX42"/>
                <a:gd fmla="*/ 2282034 h 2407138" name="connsiteY42"/>
                <a:gd fmla="*/ 1195932 w 2407137" name="connsiteX43"/>
                <a:gd fmla="*/ 2281649 h 2407138" name="connsiteY43"/>
                <a:gd fmla="*/ 1968060 w 2407137" name="connsiteX44"/>
                <a:gd fmla="*/ 1400508 h 2407138" name="connsiteY44"/>
                <a:gd fmla="*/ 2246208 w 2407137" name="connsiteX45"/>
                <a:gd fmla="*/ 1475038 h 2407138" name="connsiteY45"/>
                <a:gd fmla="*/ 2242404 w 2407137" name="connsiteX46"/>
                <a:gd fmla="*/ 1489831 h 2407138" name="connsiteY46"/>
                <a:gd fmla="*/ 1963516 w 2407137" name="connsiteX47"/>
                <a:gd fmla="*/ 1415103 h 2407138" name="connsiteY47"/>
                <a:gd fmla="*/ 1090481 w 2407137" name="connsiteX48"/>
                <a:gd fmla="*/ 1986840 h 2407138" name="connsiteY48"/>
                <a:gd fmla="*/ 1097951 w 2407137" name="connsiteX49"/>
                <a:gd fmla="*/ 1988584 h 2407138" name="connsiteY49"/>
                <a:gd fmla="*/ 1105617 w 2407137" name="connsiteX50"/>
                <a:gd fmla="*/ 1988876 h 2407138" name="connsiteY50"/>
                <a:gd fmla="*/ 1049458 w 2407137" name="connsiteX51"/>
                <a:gd fmla="*/ 2406281 h 2407138" name="connsiteY51"/>
                <a:gd fmla="*/ 1034322 w 2407137" name="connsiteX52"/>
                <a:gd fmla="*/ 2404245 h 2407138" name="connsiteY52"/>
                <a:gd fmla="*/ 1988876 w 2407137" name="connsiteX53"/>
                <a:gd fmla="*/ 1301520 h 2407138" name="connsiteY53"/>
                <a:gd fmla="*/ 2406281 w 2407137" name="connsiteX54"/>
                <a:gd fmla="*/ 1357679 h 2407138" name="connsiteY54"/>
                <a:gd fmla="*/ 2404244 w 2407137" name="connsiteX55"/>
                <a:gd fmla="*/ 1372815 h 2407138" name="connsiteY55"/>
                <a:gd fmla="*/ 1986840 w 2407137" name="connsiteX56"/>
                <a:gd fmla="*/ 1316657 h 2407138" name="connsiteY56"/>
                <a:gd fmla="*/ 1988583 w 2407137" name="connsiteX57"/>
                <a:gd fmla="*/ 1309187 h 2407138" name="connsiteY57"/>
                <a:gd fmla="*/ 992036 w 2407137" name="connsiteX58"/>
                <a:gd fmla="*/ 1963517 h 2407138" name="connsiteY58"/>
                <a:gd fmla="*/ 1006629 w 2407137" name="connsiteX59"/>
                <a:gd fmla="*/ 1968061 h 2407138" name="connsiteY59"/>
                <a:gd fmla="*/ 932100 w 2407137" name="connsiteX60"/>
                <a:gd fmla="*/ 2246208 h 2407138" name="connsiteY60"/>
                <a:gd fmla="*/ 917308 w 2407137" name="connsiteX61"/>
                <a:gd fmla="*/ 2242405 h 2407138" name="connsiteY61"/>
                <a:gd fmla="*/ 1995178 w 2407137" name="connsiteX62"/>
                <a:gd fmla="*/ 1195933 h 2407138" name="connsiteY62"/>
                <a:gd fmla="*/ 2281649 w 2407137" name="connsiteX63"/>
                <a:gd fmla="*/ 1195933 h 2407138" name="connsiteY63"/>
                <a:gd fmla="*/ 2282034 w 2407137" name="connsiteX64"/>
                <a:gd fmla="*/ 1203569 h 2407138" name="connsiteY64"/>
                <a:gd fmla="*/ 2281649 w 2407137" name="connsiteX65"/>
                <a:gd fmla="*/ 1211206 h 2407138" name="connsiteY65"/>
                <a:gd fmla="*/ 1995745 w 2407137" name="connsiteX66"/>
                <a:gd fmla="*/ 1211206 h 2407138" name="connsiteY66"/>
                <a:gd fmla="*/ 1984731 w 2407137" name="connsiteX67"/>
                <a:gd fmla="*/ 1095284 h 2407138" name="connsiteY67"/>
                <a:gd fmla="*/ 2405186 w 2407137" name="connsiteX68"/>
                <a:gd fmla="*/ 1041144 h 2407138" name="connsiteY68"/>
                <a:gd fmla="*/ 2407137 w 2407137" name="connsiteX69"/>
                <a:gd fmla="*/ 1056290 h 2407138" name="connsiteY69"/>
                <a:gd fmla="*/ 1987080 w 2407137" name="connsiteX70"/>
                <a:gd fmla="*/ 1110379 h 2407138" name="connsiteY70"/>
                <a:gd fmla="*/ 892672 w 2407137" name="connsiteX71"/>
                <a:gd fmla="*/ 1928335 h 2407138" name="connsiteY71"/>
                <a:gd fmla="*/ 906611 w 2407137" name="connsiteX72"/>
                <a:gd fmla="*/ 1934590 h 2407138" name="connsiteY72"/>
                <a:gd fmla="*/ 743425 w 2407137" name="connsiteX73"/>
                <a:gd fmla="*/ 2325414 h 2407138" name="connsiteY73"/>
                <a:gd fmla="*/ 729331 w 2407137" name="connsiteX74"/>
                <a:gd fmla="*/ 2319529 h 2407138" name="connsiteY74"/>
                <a:gd fmla="*/ 802416 w 2407137" name="connsiteX75"/>
                <a:gd fmla="*/ 1883113 h 2407138" name="connsiteY75"/>
                <a:gd fmla="*/ 815877 w 2407137" name="connsiteX76"/>
                <a:gd fmla="*/ 1890344 h 2407138" name="connsiteY76"/>
                <a:gd fmla="*/ 671279 w 2407137" name="connsiteX77"/>
                <a:gd fmla="*/ 2140796 h 2407138" name="connsiteY77"/>
                <a:gd fmla="*/ 658223 w 2407137" name="connsiteX78"/>
                <a:gd fmla="*/ 2132863 h 2407138" name="connsiteY78"/>
                <a:gd fmla="*/ 1966260 w 2407137" name="connsiteX79"/>
                <a:gd fmla="*/ 991301 h 2407138" name="connsiteY79"/>
                <a:gd fmla="*/ 2242405 w 2407137" name="connsiteX80"/>
                <a:gd fmla="*/ 917309 h 2407138" name="connsiteY80"/>
                <a:gd fmla="*/ 2246208 w 2407137" name="connsiteX81"/>
                <a:gd fmla="*/ 932101 h 2407138" name="connsiteY81"/>
                <a:gd fmla="*/ 1969840 w 2407137" name="connsiteX82"/>
                <a:gd fmla="*/ 1006153 h 2407138" name="connsiteY82"/>
                <a:gd fmla="*/ 1932557 w 2407137" name="connsiteX83"/>
                <a:gd fmla="*/ 895779 h 2407138" name="connsiteY83"/>
                <a:gd fmla="*/ 2322203 w 2407137" name="connsiteX84"/>
                <a:gd fmla="*/ 735676 h 2407138" name="connsiteY84"/>
                <a:gd fmla="*/ 2328008 w 2407137" name="connsiteX85"/>
                <a:gd fmla="*/ 749803 h 2407138" name="connsiteY85"/>
                <a:gd fmla="*/ 1938504 w 2407137" name="connsiteX86"/>
                <a:gd fmla="*/ 909846 h 2407138" name="connsiteY86"/>
                <a:gd fmla="*/ 714051 w 2407137" name="connsiteX87"/>
                <a:gd fmla="*/ 1825286 h 2407138" name="connsiteY87"/>
                <a:gd fmla="*/ 726047 w 2407137" name="connsiteX88"/>
                <a:gd fmla="*/ 1834740 h 2407138" name="connsiteY88"/>
                <a:gd fmla="*/ 468748 w 2407137" name="connsiteX89"/>
                <a:gd fmla="*/ 2168094 h 2407138" name="connsiteY89"/>
                <a:gd fmla="*/ 456659 w 2407137" name="connsiteX90"/>
                <a:gd fmla="*/ 2158762 h 2407138" name="connsiteY90"/>
                <a:gd fmla="*/ 638245 w 2407137" name="connsiteX91"/>
                <a:gd fmla="*/ 1758093 h 2407138" name="connsiteY91"/>
                <a:gd fmla="*/ 644611 w 2407137" name="connsiteX92"/>
                <a:gd fmla="*/ 1765080 h 2407138" name="connsiteY92"/>
                <a:gd fmla="*/ 649147 w 2407137" name="connsiteX93"/>
                <a:gd fmla="*/ 1768790 h 2407138" name="connsiteY93"/>
                <a:gd fmla="*/ 446636 w 2407137" name="connsiteX94"/>
                <a:gd fmla="*/ 1971302 h 2407138" name="connsiteY94"/>
                <a:gd fmla="*/ 440978 w 2407137" name="connsiteX95"/>
                <a:gd fmla="*/ 1966159 h 2407138" name="connsiteY95"/>
                <a:gd fmla="*/ 435836 w 2407137" name="connsiteX96"/>
                <a:gd fmla="*/ 1960502 h 2407138" name="connsiteY96"/>
                <a:gd fmla="*/ 1884928 w 2407137" name="connsiteX97"/>
                <a:gd fmla="*/ 801368 h 2407138" name="connsiteY97"/>
                <a:gd fmla="*/ 2132863 w 2407137" name="connsiteX98"/>
                <a:gd fmla="*/ 658223 h 2407138" name="connsiteY98"/>
                <a:gd fmla="*/ 2140794 w 2407137" name="connsiteX99"/>
                <a:gd fmla="*/ 671279 h 2407138" name="connsiteY99"/>
                <a:gd fmla="*/ 1892773 w 2407137" name="connsiteX100"/>
                <a:gd fmla="*/ 814474 h 2407138" name="connsiteY100"/>
                <a:gd fmla="*/ 1828403 w 2407137" name="connsiteX101"/>
                <a:gd fmla="*/ 717325 h 2407138" name="connsiteY101"/>
                <a:gd fmla="*/ 2162987 w 2407137" name="connsiteX102"/>
                <a:gd fmla="*/ 462095 h 2407138" name="connsiteY102"/>
                <a:gd fmla="*/ 2172250 w 2407137" name="connsiteX103"/>
                <a:gd fmla="*/ 474239 h 2407138" name="connsiteY103"/>
                <a:gd fmla="*/ 1837666 w 2407137" name="connsiteX104"/>
                <a:gd fmla="*/ 729468 h 2407138" name="connsiteY104"/>
                <a:gd fmla="*/ 1833340 w 2407137" name="connsiteX105"/>
                <a:gd fmla="*/ 723163 h 2407138" name="connsiteY105"/>
                <a:gd fmla="*/ 234886 w 2407137" name="connsiteX106"/>
                <a:gd fmla="*/ 1932900 h 2407138" name="connsiteY106"/>
                <a:gd fmla="*/ 569471 w 2407137" name="connsiteX107"/>
                <a:gd fmla="*/ 1677670 h 2407138" name="connsiteY107"/>
                <a:gd fmla="*/ 573796 w 2407137" name="connsiteX108"/>
                <a:gd fmla="*/ 1683975 h 2407138" name="connsiteY108"/>
                <a:gd fmla="*/ 578735 w 2407137" name="connsiteX109"/>
                <a:gd fmla="*/ 1689813 h 2407138" name="connsiteY109"/>
                <a:gd fmla="*/ 244150 w 2407137" name="connsiteX110"/>
                <a:gd fmla="*/ 1945043 h 2407138" name="connsiteY110"/>
                <a:gd fmla="*/ 266342 w 2407137" name="connsiteX111"/>
                <a:gd fmla="*/ 1735860 h 2407138" name="connsiteY111"/>
                <a:gd fmla="*/ 514363 w 2407137" name="connsiteX112"/>
                <a:gd fmla="*/ 1592665 h 2407138" name="connsiteY112"/>
                <a:gd fmla="*/ 522208 w 2407137" name="connsiteX113"/>
                <a:gd fmla="*/ 1605770 h 2407138" name="connsiteY113"/>
                <a:gd fmla="*/ 274274 w 2407137" name="connsiteX114"/>
                <a:gd fmla="*/ 1748916 h 2407138" name="connsiteY114"/>
                <a:gd fmla="*/ 1960501 w 2407137" name="connsiteX115"/>
                <a:gd fmla="*/ 435837 h 2407138" name="connsiteY115"/>
                <a:gd fmla="*/ 1966159 w 2407137" name="connsiteX116"/>
                <a:gd fmla="*/ 440979 h 2407138" name="connsiteY116"/>
                <a:gd fmla="*/ 1971301 w 2407137" name="connsiteX117"/>
                <a:gd fmla="*/ 446637 h 2407138" name="connsiteY117"/>
                <a:gd fmla="*/ 1768891 w 2407137" name="connsiteX118"/>
                <a:gd fmla="*/ 649046 h 2407138" name="connsiteY118"/>
                <a:gd fmla="*/ 1762525 w 2407137" name="connsiteX119"/>
                <a:gd fmla="*/ 642058 h 2407138" name="connsiteY119"/>
                <a:gd fmla="*/ 1757990 w 2407137" name="connsiteX120"/>
                <a:gd fmla="*/ 638348 h 2407138" name="connsiteY120"/>
                <a:gd fmla="*/ 1938389 w 2407137" name="connsiteX121"/>
                <a:gd fmla="*/ 239045 h 2407138" name="connsiteY121"/>
                <a:gd fmla="*/ 1950479 w 2407137" name="connsiteX122"/>
                <a:gd fmla="*/ 248377 h 2407138" name="connsiteY122"/>
                <a:gd fmla="*/ 1693086 w 2407137" name="connsiteX123"/>
                <a:gd fmla="*/ 581852 h 2407138" name="connsiteY123"/>
                <a:gd fmla="*/ 1681090 w 2407137" name="connsiteX124"/>
                <a:gd fmla="*/ 572398 h 2407138" name="connsiteY124"/>
                <a:gd fmla="*/ 79129 w 2407137" name="connsiteX125"/>
                <a:gd fmla="*/ 1657336 h 2407138" name="connsiteY125"/>
                <a:gd fmla="*/ 468633 w 2407137" name="connsiteX126"/>
                <a:gd fmla="*/ 1497292 h 2407138" name="connsiteY126"/>
                <a:gd fmla="*/ 474580 w 2407137" name="connsiteX127"/>
                <a:gd fmla="*/ 1511360 h 2407138" name="connsiteY127"/>
                <a:gd fmla="*/ 84934 w 2407137" name="connsiteX128"/>
                <a:gd fmla="*/ 1671462 h 2407138" name="connsiteY128"/>
                <a:gd fmla="*/ 160929 w 2407137" name="connsiteX129"/>
                <a:gd fmla="*/ 1475039 h 2407138" name="connsiteY129"/>
                <a:gd fmla="*/ 437296 w 2407137" name="connsiteX130"/>
                <a:gd fmla="*/ 1400986 h 2407138" name="connsiteY130"/>
                <a:gd fmla="*/ 440876 w 2407137" name="connsiteX131"/>
                <a:gd fmla="*/ 1415837 h 2407138" name="connsiteY131"/>
                <a:gd fmla="*/ 164732 w 2407137" name="connsiteX132"/>
                <a:gd fmla="*/ 1489830 h 2407138" name="connsiteY132"/>
                <a:gd fmla="*/ 1735859 w 2407137" name="connsiteX133"/>
                <a:gd fmla="*/ 266344 h 2407138" name="connsiteY133"/>
                <a:gd fmla="*/ 1748915 w 2407137" name="connsiteX134"/>
                <a:gd fmla="*/ 274276 h 2407138" name="connsiteY134"/>
                <a:gd fmla="*/ 1604721 w 2407137" name="connsiteX135"/>
                <a:gd fmla="*/ 524026 h 2407138" name="connsiteY135"/>
                <a:gd fmla="*/ 1591261 w 2407137" name="connsiteX136"/>
                <a:gd fmla="*/ 516794 h 2407138" name="connsiteY136"/>
                <a:gd fmla="*/ 1663713 w 2407137" name="connsiteX137"/>
                <a:gd fmla="*/ 81725 h 2407138" name="connsiteY137"/>
                <a:gd fmla="*/ 1677806 w 2407137" name="connsiteX138"/>
                <a:gd fmla="*/ 87609 h 2407138" name="connsiteY138"/>
                <a:gd fmla="*/ 1514465 w 2407137" name="connsiteX139"/>
                <a:gd fmla="*/ 478804 h 2407138" name="connsiteY139"/>
                <a:gd fmla="*/ 1500526 w 2407137" name="connsiteX140"/>
                <a:gd fmla="*/ 472548 h 2407138" name="connsiteY140"/>
                <a:gd fmla="*/ 0 w 2407137" name="connsiteX141"/>
                <a:gd fmla="*/ 1350847 h 2407138" name="connsiteY141"/>
                <a:gd fmla="*/ 420056 w 2407137" name="connsiteX142"/>
                <a:gd fmla="*/ 1296759 h 2407138" name="connsiteY142"/>
                <a:gd fmla="*/ 422405 w 2407137" name="connsiteX143"/>
                <a:gd fmla="*/ 1311854 h 2407138" name="connsiteY143"/>
                <a:gd fmla="*/ 1951 w 2407137" name="connsiteX144"/>
                <a:gd fmla="*/ 1365994 h 2407138" name="connsiteY144"/>
                <a:gd fmla="*/ 125488 w 2407137" name="connsiteX145"/>
                <a:gd fmla="*/ 1195933 h 2407138" name="connsiteY145"/>
                <a:gd fmla="*/ 411391 w 2407137" name="connsiteX146"/>
                <a:gd fmla="*/ 1195933 h 2407138" name="connsiteY146"/>
                <a:gd fmla="*/ 411958 w 2407137" name="connsiteX147"/>
                <a:gd fmla="*/ 1211206 h 2407138" name="connsiteY147"/>
                <a:gd fmla="*/ 125488 w 2407137" name="connsiteX148"/>
                <a:gd fmla="*/ 1211206 h 2407138" name="connsiteY148"/>
                <a:gd fmla="*/ 125102 w 2407137" name="connsiteX149"/>
                <a:gd fmla="*/ 1203569 h 2407138" name="connsiteY149"/>
                <a:gd fmla="*/ 1475037 w 2407137" name="connsiteX150"/>
                <a:gd fmla="*/ 160931 h 2407138" name="connsiteY150"/>
                <a:gd fmla="*/ 1489829 w 2407137" name="connsiteX151"/>
                <a:gd fmla="*/ 164734 h 2407138" name="connsiteY151"/>
                <a:gd fmla="*/ 1415102 w 2407137" name="connsiteX152"/>
                <a:gd fmla="*/ 443621 h 2407138" name="connsiteY152"/>
                <a:gd fmla="*/ 1400508 w 2407137" name="connsiteX153"/>
                <a:gd fmla="*/ 439077 h 2407138" name="connsiteY153"/>
                <a:gd fmla="*/ 164732 w 2407137" name="connsiteX154"/>
                <a:gd fmla="*/ 917309 h 2407138" name="connsiteY154"/>
                <a:gd fmla="*/ 443620 w 2407137" name="connsiteX155"/>
                <a:gd fmla="*/ 992037 h 2407138" name="connsiteY155"/>
                <a:gd fmla="*/ 439076 w 2407137" name="connsiteX156"/>
                <a:gd fmla="*/ 1006630 h 2407138" name="connsiteY156"/>
                <a:gd fmla="*/ 160929 w 2407137" name="connsiteX157"/>
                <a:gd fmla="*/ 932101 h 2407138" name="connsiteY157"/>
                <a:gd fmla="*/ 1195932 w 2407137" name="connsiteX158"/>
                <a:gd fmla="*/ 125490 h 2407138" name="connsiteY158"/>
                <a:gd fmla="*/ 1203568 w 2407137" name="connsiteX159"/>
                <a:gd fmla="*/ 125104 h 2407138" name="connsiteY159"/>
                <a:gd fmla="*/ 1211205 w 2407137" name="connsiteX160"/>
                <a:gd fmla="*/ 125490 h 2407138" name="connsiteY160"/>
                <a:gd fmla="*/ 1211205 w 2407137" name="connsiteX161"/>
                <a:gd fmla="*/ 411392 h 2407138" name="connsiteY161"/>
                <a:gd fmla="*/ 1195932 w 2407137" name="connsiteX162"/>
                <a:gd fmla="*/ 411959 h 2407138" name="connsiteY162"/>
                <a:gd fmla="*/ 1357679 w 2407137" name="connsiteX163"/>
                <a:gd fmla="*/ 856 h 2407138" name="connsiteY163"/>
                <a:gd fmla="*/ 1372816 w 2407137" name="connsiteX164"/>
                <a:gd fmla="*/ 2893 h 2407138" name="connsiteY164"/>
                <a:gd fmla="*/ 1316657 w 2407137" name="connsiteX165"/>
                <a:gd fmla="*/ 420298 h 2407138" name="connsiteY165"/>
                <a:gd fmla="*/ 1309186 w 2407137" name="connsiteX166"/>
                <a:gd fmla="*/ 418554 h 2407138" name="connsiteY166"/>
                <a:gd fmla="*/ 1301520 w 2407137" name="connsiteX167"/>
                <a:gd fmla="*/ 418261 h 2407138" name="connsiteY167"/>
                <a:gd fmla="*/ 2893 w 2407137" name="connsiteX168"/>
                <a:gd fmla="*/ 1034322 h 2407138" name="connsiteY168"/>
                <a:gd fmla="*/ 420297 w 2407137" name="connsiteX169"/>
                <a:gd fmla="*/ 1090480 h 2407138" name="connsiteY169"/>
                <a:gd fmla="*/ 418554 w 2407137" name="connsiteX170"/>
                <a:gd fmla="*/ 1097951 h 2407138" name="connsiteY170"/>
                <a:gd fmla="*/ 418261 w 2407137" name="connsiteX171"/>
                <a:gd fmla="*/ 1105616 h 2407138" name="connsiteY171"/>
                <a:gd fmla="*/ 855 w 2407137" name="connsiteX172"/>
                <a:gd fmla="*/ 1049458 h 2407138" name="connsiteY172"/>
                <a:gd fmla="*/ 274274 w 2407137" name="connsiteX173"/>
                <a:gd fmla="*/ 658223 h 2407138" name="connsiteY173"/>
                <a:gd fmla="*/ 524025 w 2407137" name="connsiteX174"/>
                <a:gd fmla="*/ 802416 h 2407138" name="connsiteY174"/>
                <a:gd fmla="*/ 516793 w 2407137" name="connsiteX175"/>
                <a:gd fmla="*/ 815877 h 2407138" name="connsiteY175"/>
                <a:gd fmla="*/ 266342 w 2407137" name="connsiteX176"/>
                <a:gd fmla="*/ 671279 h 2407138" name="connsiteY176"/>
                <a:gd fmla="*/ 917308 w 2407137" name="connsiteX177"/>
                <a:gd fmla="*/ 164734 h 2407138" name="connsiteY177"/>
                <a:gd fmla="*/ 932100 w 2407137" name="connsiteX178"/>
                <a:gd fmla="*/ 160930 h 2407138" name="connsiteY178"/>
                <a:gd fmla="*/ 1006152 w 2407137" name="connsiteX179"/>
                <a:gd fmla="*/ 437297 h 2407138" name="connsiteY179"/>
                <a:gd fmla="*/ 991300 w 2407137" name="connsiteX180"/>
                <a:gd fmla="*/ 440877 h 2407138" name="connsiteY180"/>
                <a:gd fmla="*/ 1041143 w 2407137" name="connsiteX181"/>
                <a:gd fmla="*/ 1951 h 2407138" name="connsiteY181"/>
                <a:gd fmla="*/ 1056290 w 2407137" name="connsiteX182"/>
                <a:gd fmla="*/ 0 h 2407138" name="connsiteY182"/>
                <a:gd fmla="*/ 1110379 w 2407137" name="connsiteX183"/>
                <a:gd fmla="*/ 420056 h 2407138" name="connsiteY183"/>
                <a:gd fmla="*/ 1095283 w 2407137" name="connsiteX184"/>
                <a:gd fmla="*/ 422406 h 2407138" name="connsiteY184"/>
                <a:gd fmla="*/ 87609 w 2407137" name="connsiteX185"/>
                <a:gd fmla="*/ 729331 h 2407138" name="connsiteY185"/>
                <a:gd fmla="*/ 478803 w 2407137" name="connsiteX186"/>
                <a:gd fmla="*/ 892672 h 2407138" name="connsiteY186"/>
                <a:gd fmla="*/ 472547 w 2407137" name="connsiteX187"/>
                <a:gd fmla="*/ 906611 h 2407138" name="connsiteY187"/>
                <a:gd fmla="*/ 81723 w 2407137" name="connsiteX188"/>
                <a:gd fmla="*/ 743424 h 2407138" name="connsiteY188"/>
                <a:gd fmla="*/ 84666 w 2407137" name="connsiteX189"/>
                <a:gd fmla="*/ 736377 h 2407138" name="connsiteY189"/>
                <a:gd fmla="*/ 446636 w 2407137" name="connsiteX190"/>
                <a:gd fmla="*/ 435837 h 2407138" name="connsiteY190"/>
                <a:gd fmla="*/ 649045 w 2407137" name="connsiteX191"/>
                <a:gd fmla="*/ 638246 h 2407138" name="connsiteY191"/>
                <a:gd fmla="*/ 642057 w 2407137" name="connsiteX192"/>
                <a:gd fmla="*/ 644612 h 2407138" name="connsiteY192"/>
                <a:gd fmla="*/ 638347 w 2407137" name="connsiteX193"/>
                <a:gd fmla="*/ 649147 h 2407138" name="connsiteY193"/>
                <a:gd fmla="*/ 435836 w 2407137" name="connsiteX194"/>
                <a:gd fmla="*/ 446636 h 2407138" name="connsiteY194"/>
                <a:gd fmla="*/ 440978 w 2407137" name="connsiteX195"/>
                <a:gd fmla="*/ 440979 h 2407138" name="connsiteY195"/>
                <a:gd fmla="*/ 658223 w 2407137" name="connsiteX196"/>
                <a:gd fmla="*/ 274275 h 2407138" name="connsiteY196"/>
                <a:gd fmla="*/ 671279 w 2407137" name="connsiteX197"/>
                <a:gd fmla="*/ 266343 h 2407138" name="connsiteY197"/>
                <a:gd fmla="*/ 814473 w 2407137" name="connsiteX198"/>
                <a:gd fmla="*/ 514363 h 2407138" name="connsiteY198"/>
                <a:gd fmla="*/ 801367 w 2407137" name="connsiteX199"/>
                <a:gd fmla="*/ 522209 h 2407138" name="connsiteY199"/>
                <a:gd fmla="*/ 735676 w 2407137" name="connsiteX200"/>
                <a:gd fmla="*/ 84934 h 2407138" name="connsiteY200"/>
                <a:gd fmla="*/ 749802 w 2407137" name="connsiteX201"/>
                <a:gd fmla="*/ 79129 h 2407138" name="connsiteY201"/>
                <a:gd fmla="*/ 909846 w 2407137" name="connsiteX202"/>
                <a:gd fmla="*/ 468633 h 2407138" name="connsiteY202"/>
                <a:gd fmla="*/ 895778 w 2407137" name="connsiteX203"/>
                <a:gd fmla="*/ 474580 h 2407138" name="connsiteY203"/>
                <a:gd fmla="*/ 248376 w 2407137" name="connsiteX204"/>
                <a:gd fmla="*/ 456659 h 2407138" name="connsiteY204"/>
                <a:gd fmla="*/ 581852 w 2407137" name="connsiteX205"/>
                <a:gd fmla="*/ 714051 h 2407138" name="connsiteY205"/>
                <a:gd fmla="*/ 572397 w 2407137" name="connsiteX206"/>
                <a:gd fmla="*/ 726047 h 2407138" name="connsiteY206"/>
                <a:gd fmla="*/ 239044 w 2407137" name="connsiteX207"/>
                <a:gd fmla="*/ 468748 h 2407138" name="connsiteY207"/>
                <a:gd fmla="*/ 243710 w 2407137" name="connsiteX208"/>
                <a:gd fmla="*/ 462704 h 2407138" name="connsiteY208"/>
                <a:gd fmla="*/ 462094 w 2407137" name="connsiteX209"/>
                <a:gd fmla="*/ 244150 h 2407138" name="connsiteY209"/>
                <a:gd fmla="*/ 474238 w 2407137" name="connsiteX210"/>
                <a:gd fmla="*/ 234887 h 2407138" name="connsiteY210"/>
                <a:gd fmla="*/ 729468 w 2407137" name="connsiteX211"/>
                <a:gd fmla="*/ 569472 h 2407138" name="connsiteY211"/>
                <a:gd fmla="*/ 723162 w 2407137" name="connsiteX212"/>
                <a:gd fmla="*/ 573797 h 2407138" name="connsiteY212"/>
                <a:gd fmla="*/ 717325 w 2407137" name="connsiteX213"/>
                <a:gd fmla="*/ 578735 h 2407138" name="connsiteY2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b="b" l="l" r="r" t="t"/>
              <a:pathLst>
                <a:path h="2407138" w="2407137">
                  <a:moveTo>
                    <a:pt x="1677670" y="1837666"/>
                  </a:moveTo>
                  <a:lnTo>
                    <a:pt x="1683974" y="1833341"/>
                  </a:lnTo>
                  <a:lnTo>
                    <a:pt x="1689813" y="1828403"/>
                  </a:lnTo>
                  <a:lnTo>
                    <a:pt x="1945042" y="2162988"/>
                  </a:lnTo>
                  <a:lnTo>
                    <a:pt x="1932899" y="2172251"/>
                  </a:lnTo>
                  <a:close/>
                  <a:moveTo>
                    <a:pt x="1592663" y="1892774"/>
                  </a:moveTo>
                  <a:lnTo>
                    <a:pt x="1605769" y="1884929"/>
                  </a:lnTo>
                  <a:lnTo>
                    <a:pt x="1748914" y="2132863"/>
                  </a:lnTo>
                  <a:lnTo>
                    <a:pt x="1735858" y="2140795"/>
                  </a:lnTo>
                  <a:close/>
                  <a:moveTo>
                    <a:pt x="1768789" y="1757990"/>
                  </a:moveTo>
                  <a:lnTo>
                    <a:pt x="1971301" y="1960502"/>
                  </a:lnTo>
                  <a:lnTo>
                    <a:pt x="1966159" y="1966159"/>
                  </a:lnTo>
                  <a:lnTo>
                    <a:pt x="1960501" y="1971301"/>
                  </a:lnTo>
                  <a:lnTo>
                    <a:pt x="1758092" y="1768892"/>
                  </a:lnTo>
                  <a:lnTo>
                    <a:pt x="1765079" y="1762526"/>
                  </a:lnTo>
                  <a:close/>
                  <a:moveTo>
                    <a:pt x="1834740" y="1681091"/>
                  </a:moveTo>
                  <a:lnTo>
                    <a:pt x="2168093" y="1938389"/>
                  </a:lnTo>
                  <a:lnTo>
                    <a:pt x="2158761" y="1950479"/>
                  </a:lnTo>
                  <a:lnTo>
                    <a:pt x="1825285" y="1693086"/>
                  </a:lnTo>
                  <a:close/>
                  <a:moveTo>
                    <a:pt x="1497292" y="1938505"/>
                  </a:moveTo>
                  <a:lnTo>
                    <a:pt x="1511359" y="1932557"/>
                  </a:lnTo>
                  <a:lnTo>
                    <a:pt x="1671461" y="2322204"/>
                  </a:lnTo>
                  <a:lnTo>
                    <a:pt x="1657335" y="2328008"/>
                  </a:lnTo>
                  <a:close/>
                  <a:moveTo>
                    <a:pt x="1400984" y="1969841"/>
                  </a:moveTo>
                  <a:lnTo>
                    <a:pt x="1415837" y="1966261"/>
                  </a:lnTo>
                  <a:lnTo>
                    <a:pt x="1489829" y="2242404"/>
                  </a:lnTo>
                  <a:lnTo>
                    <a:pt x="1475037" y="2246208"/>
                  </a:lnTo>
                  <a:close/>
                  <a:moveTo>
                    <a:pt x="1890343" y="1591261"/>
                  </a:moveTo>
                  <a:lnTo>
                    <a:pt x="2140794" y="1735859"/>
                  </a:lnTo>
                  <a:lnTo>
                    <a:pt x="2132863" y="1748915"/>
                  </a:lnTo>
                  <a:lnTo>
                    <a:pt x="1883112" y="1604721"/>
                  </a:lnTo>
                  <a:close/>
                  <a:moveTo>
                    <a:pt x="1934589" y="1500527"/>
                  </a:moveTo>
                  <a:lnTo>
                    <a:pt x="2325413" y="1663714"/>
                  </a:lnTo>
                  <a:lnTo>
                    <a:pt x="2319529" y="1677807"/>
                  </a:lnTo>
                  <a:lnTo>
                    <a:pt x="1928334" y="1514465"/>
                  </a:lnTo>
                  <a:close/>
                  <a:moveTo>
                    <a:pt x="1296758" y="1987081"/>
                  </a:moveTo>
                  <a:lnTo>
                    <a:pt x="1311855" y="1984732"/>
                  </a:lnTo>
                  <a:lnTo>
                    <a:pt x="1365995" y="2405187"/>
                  </a:lnTo>
                  <a:lnTo>
                    <a:pt x="1350847" y="2407138"/>
                  </a:lnTo>
                  <a:close/>
                  <a:moveTo>
                    <a:pt x="1195932" y="1995746"/>
                  </a:moveTo>
                  <a:lnTo>
                    <a:pt x="1211204" y="1995179"/>
                  </a:lnTo>
                  <a:lnTo>
                    <a:pt x="1211204" y="2281649"/>
                  </a:lnTo>
                  <a:lnTo>
                    <a:pt x="1203568" y="2282034"/>
                  </a:lnTo>
                  <a:lnTo>
                    <a:pt x="1195932" y="2281649"/>
                  </a:lnTo>
                  <a:close/>
                  <a:moveTo>
                    <a:pt x="1968060" y="1400508"/>
                  </a:moveTo>
                  <a:lnTo>
                    <a:pt x="2246208" y="1475038"/>
                  </a:lnTo>
                  <a:lnTo>
                    <a:pt x="2242404" y="1489831"/>
                  </a:lnTo>
                  <a:lnTo>
                    <a:pt x="1963516" y="1415103"/>
                  </a:lnTo>
                  <a:close/>
                  <a:moveTo>
                    <a:pt x="1090481" y="1986840"/>
                  </a:moveTo>
                  <a:lnTo>
                    <a:pt x="1097951" y="1988584"/>
                  </a:lnTo>
                  <a:lnTo>
                    <a:pt x="1105617" y="1988876"/>
                  </a:lnTo>
                  <a:lnTo>
                    <a:pt x="1049458" y="2406281"/>
                  </a:lnTo>
                  <a:lnTo>
                    <a:pt x="1034322" y="2404245"/>
                  </a:lnTo>
                  <a:close/>
                  <a:moveTo>
                    <a:pt x="1988876" y="1301520"/>
                  </a:moveTo>
                  <a:lnTo>
                    <a:pt x="2406281" y="1357679"/>
                  </a:lnTo>
                  <a:lnTo>
                    <a:pt x="2404244" y="1372815"/>
                  </a:lnTo>
                  <a:lnTo>
                    <a:pt x="1986840" y="1316657"/>
                  </a:lnTo>
                  <a:lnTo>
                    <a:pt x="1988583" y="1309187"/>
                  </a:lnTo>
                  <a:close/>
                  <a:moveTo>
                    <a:pt x="992036" y="1963517"/>
                  </a:moveTo>
                  <a:lnTo>
                    <a:pt x="1006629" y="1968061"/>
                  </a:lnTo>
                  <a:lnTo>
                    <a:pt x="932100" y="2246208"/>
                  </a:lnTo>
                  <a:lnTo>
                    <a:pt x="917308" y="2242405"/>
                  </a:lnTo>
                  <a:close/>
                  <a:moveTo>
                    <a:pt x="1995178" y="1195933"/>
                  </a:moveTo>
                  <a:lnTo>
                    <a:pt x="2281649" y="1195933"/>
                  </a:lnTo>
                  <a:lnTo>
                    <a:pt x="2282034" y="1203569"/>
                  </a:lnTo>
                  <a:lnTo>
                    <a:pt x="2281649" y="1211206"/>
                  </a:lnTo>
                  <a:lnTo>
                    <a:pt x="1995745" y="1211206"/>
                  </a:lnTo>
                  <a:close/>
                  <a:moveTo>
                    <a:pt x="1984731" y="1095284"/>
                  </a:moveTo>
                  <a:lnTo>
                    <a:pt x="2405186" y="1041144"/>
                  </a:lnTo>
                  <a:lnTo>
                    <a:pt x="2407137" y="1056290"/>
                  </a:lnTo>
                  <a:lnTo>
                    <a:pt x="1987080" y="1110379"/>
                  </a:lnTo>
                  <a:close/>
                  <a:moveTo>
                    <a:pt x="892672" y="1928335"/>
                  </a:moveTo>
                  <a:lnTo>
                    <a:pt x="906611" y="1934590"/>
                  </a:lnTo>
                  <a:lnTo>
                    <a:pt x="743425" y="2325414"/>
                  </a:lnTo>
                  <a:lnTo>
                    <a:pt x="729331" y="2319529"/>
                  </a:lnTo>
                  <a:close/>
                  <a:moveTo>
                    <a:pt x="802416" y="1883113"/>
                  </a:moveTo>
                  <a:lnTo>
                    <a:pt x="815877" y="1890344"/>
                  </a:lnTo>
                  <a:lnTo>
                    <a:pt x="671279" y="2140796"/>
                  </a:lnTo>
                  <a:lnTo>
                    <a:pt x="658223" y="2132863"/>
                  </a:lnTo>
                  <a:close/>
                  <a:moveTo>
                    <a:pt x="1966260" y="991301"/>
                  </a:moveTo>
                  <a:lnTo>
                    <a:pt x="2242405" y="917309"/>
                  </a:lnTo>
                  <a:lnTo>
                    <a:pt x="2246208" y="932101"/>
                  </a:lnTo>
                  <a:lnTo>
                    <a:pt x="1969840" y="1006153"/>
                  </a:lnTo>
                  <a:close/>
                  <a:moveTo>
                    <a:pt x="1932557" y="895779"/>
                  </a:moveTo>
                  <a:lnTo>
                    <a:pt x="2322203" y="735676"/>
                  </a:lnTo>
                  <a:lnTo>
                    <a:pt x="2328008" y="749803"/>
                  </a:lnTo>
                  <a:lnTo>
                    <a:pt x="1938504" y="909846"/>
                  </a:lnTo>
                  <a:close/>
                  <a:moveTo>
                    <a:pt x="714051" y="1825286"/>
                  </a:moveTo>
                  <a:lnTo>
                    <a:pt x="726047" y="1834740"/>
                  </a:lnTo>
                  <a:lnTo>
                    <a:pt x="468748" y="2168094"/>
                  </a:lnTo>
                  <a:lnTo>
                    <a:pt x="456659" y="2158762"/>
                  </a:lnTo>
                  <a:close/>
                  <a:moveTo>
                    <a:pt x="638245" y="1758093"/>
                  </a:moveTo>
                  <a:lnTo>
                    <a:pt x="644611" y="1765080"/>
                  </a:lnTo>
                  <a:lnTo>
                    <a:pt x="649147" y="1768790"/>
                  </a:lnTo>
                  <a:lnTo>
                    <a:pt x="446636" y="1971302"/>
                  </a:lnTo>
                  <a:lnTo>
                    <a:pt x="440978" y="1966159"/>
                  </a:lnTo>
                  <a:lnTo>
                    <a:pt x="435836" y="1960502"/>
                  </a:lnTo>
                  <a:close/>
                  <a:moveTo>
                    <a:pt x="1884928" y="801368"/>
                  </a:moveTo>
                  <a:lnTo>
                    <a:pt x="2132863" y="658223"/>
                  </a:lnTo>
                  <a:lnTo>
                    <a:pt x="2140794" y="671279"/>
                  </a:lnTo>
                  <a:lnTo>
                    <a:pt x="1892773" y="814474"/>
                  </a:lnTo>
                  <a:close/>
                  <a:moveTo>
                    <a:pt x="1828403" y="717325"/>
                  </a:moveTo>
                  <a:lnTo>
                    <a:pt x="2162987" y="462095"/>
                  </a:lnTo>
                  <a:lnTo>
                    <a:pt x="2172250" y="474239"/>
                  </a:lnTo>
                  <a:lnTo>
                    <a:pt x="1837666" y="729468"/>
                  </a:lnTo>
                  <a:lnTo>
                    <a:pt x="1833340" y="723163"/>
                  </a:lnTo>
                  <a:close/>
                  <a:moveTo>
                    <a:pt x="234886" y="1932900"/>
                  </a:moveTo>
                  <a:lnTo>
                    <a:pt x="569471" y="1677670"/>
                  </a:lnTo>
                  <a:lnTo>
                    <a:pt x="573796" y="1683975"/>
                  </a:lnTo>
                  <a:lnTo>
                    <a:pt x="578735" y="1689813"/>
                  </a:lnTo>
                  <a:lnTo>
                    <a:pt x="244150" y="1945043"/>
                  </a:lnTo>
                  <a:close/>
                  <a:moveTo>
                    <a:pt x="266342" y="1735860"/>
                  </a:moveTo>
                  <a:lnTo>
                    <a:pt x="514363" y="1592665"/>
                  </a:lnTo>
                  <a:lnTo>
                    <a:pt x="522208" y="1605770"/>
                  </a:lnTo>
                  <a:lnTo>
                    <a:pt x="274274" y="1748916"/>
                  </a:lnTo>
                  <a:close/>
                  <a:moveTo>
                    <a:pt x="1960501" y="435837"/>
                  </a:moveTo>
                  <a:lnTo>
                    <a:pt x="1966159" y="440979"/>
                  </a:lnTo>
                  <a:lnTo>
                    <a:pt x="1971301" y="446637"/>
                  </a:lnTo>
                  <a:lnTo>
                    <a:pt x="1768891" y="649046"/>
                  </a:lnTo>
                  <a:lnTo>
                    <a:pt x="1762525" y="642058"/>
                  </a:lnTo>
                  <a:lnTo>
                    <a:pt x="1757990" y="638348"/>
                  </a:lnTo>
                  <a:close/>
                  <a:moveTo>
                    <a:pt x="1938389" y="239045"/>
                  </a:moveTo>
                  <a:lnTo>
                    <a:pt x="1950479" y="248377"/>
                  </a:lnTo>
                  <a:lnTo>
                    <a:pt x="1693086" y="581852"/>
                  </a:lnTo>
                  <a:lnTo>
                    <a:pt x="1681090" y="572398"/>
                  </a:lnTo>
                  <a:close/>
                  <a:moveTo>
                    <a:pt x="79129" y="1657336"/>
                  </a:moveTo>
                  <a:lnTo>
                    <a:pt x="468633" y="1497292"/>
                  </a:lnTo>
                  <a:lnTo>
                    <a:pt x="474580" y="1511360"/>
                  </a:lnTo>
                  <a:lnTo>
                    <a:pt x="84934" y="1671462"/>
                  </a:lnTo>
                  <a:close/>
                  <a:moveTo>
                    <a:pt x="160929" y="1475039"/>
                  </a:moveTo>
                  <a:lnTo>
                    <a:pt x="437296" y="1400986"/>
                  </a:lnTo>
                  <a:lnTo>
                    <a:pt x="440876" y="1415837"/>
                  </a:lnTo>
                  <a:lnTo>
                    <a:pt x="164732" y="1489830"/>
                  </a:lnTo>
                  <a:close/>
                  <a:moveTo>
                    <a:pt x="1735859" y="266344"/>
                  </a:moveTo>
                  <a:lnTo>
                    <a:pt x="1748915" y="274276"/>
                  </a:lnTo>
                  <a:lnTo>
                    <a:pt x="1604721" y="524026"/>
                  </a:lnTo>
                  <a:lnTo>
                    <a:pt x="1591261" y="516794"/>
                  </a:lnTo>
                  <a:close/>
                  <a:moveTo>
                    <a:pt x="1663713" y="81725"/>
                  </a:moveTo>
                  <a:lnTo>
                    <a:pt x="1677806" y="87609"/>
                  </a:lnTo>
                  <a:lnTo>
                    <a:pt x="1514465" y="478804"/>
                  </a:lnTo>
                  <a:lnTo>
                    <a:pt x="1500526" y="472548"/>
                  </a:lnTo>
                  <a:close/>
                  <a:moveTo>
                    <a:pt x="0" y="1350847"/>
                  </a:moveTo>
                  <a:lnTo>
                    <a:pt x="420056" y="1296759"/>
                  </a:lnTo>
                  <a:lnTo>
                    <a:pt x="422405" y="1311854"/>
                  </a:lnTo>
                  <a:lnTo>
                    <a:pt x="1951" y="1365994"/>
                  </a:lnTo>
                  <a:close/>
                  <a:moveTo>
                    <a:pt x="125488" y="1195933"/>
                  </a:moveTo>
                  <a:lnTo>
                    <a:pt x="411391" y="1195933"/>
                  </a:lnTo>
                  <a:lnTo>
                    <a:pt x="411958" y="1211206"/>
                  </a:lnTo>
                  <a:lnTo>
                    <a:pt x="125488" y="1211206"/>
                  </a:lnTo>
                  <a:lnTo>
                    <a:pt x="125102" y="1203569"/>
                  </a:lnTo>
                  <a:close/>
                  <a:moveTo>
                    <a:pt x="1475037" y="160931"/>
                  </a:moveTo>
                  <a:lnTo>
                    <a:pt x="1489829" y="164734"/>
                  </a:lnTo>
                  <a:lnTo>
                    <a:pt x="1415102" y="443621"/>
                  </a:lnTo>
                  <a:lnTo>
                    <a:pt x="1400508" y="439077"/>
                  </a:lnTo>
                  <a:close/>
                  <a:moveTo>
                    <a:pt x="164732" y="917309"/>
                  </a:moveTo>
                  <a:lnTo>
                    <a:pt x="443620" y="992037"/>
                  </a:lnTo>
                  <a:lnTo>
                    <a:pt x="439076" y="1006630"/>
                  </a:lnTo>
                  <a:lnTo>
                    <a:pt x="160929" y="932101"/>
                  </a:lnTo>
                  <a:close/>
                  <a:moveTo>
                    <a:pt x="1195932" y="125490"/>
                  </a:moveTo>
                  <a:lnTo>
                    <a:pt x="1203568" y="125104"/>
                  </a:lnTo>
                  <a:lnTo>
                    <a:pt x="1211205" y="125490"/>
                  </a:lnTo>
                  <a:lnTo>
                    <a:pt x="1211205" y="411392"/>
                  </a:lnTo>
                  <a:lnTo>
                    <a:pt x="1195932" y="411959"/>
                  </a:lnTo>
                  <a:close/>
                  <a:moveTo>
                    <a:pt x="1357679" y="856"/>
                  </a:moveTo>
                  <a:lnTo>
                    <a:pt x="1372816" y="2893"/>
                  </a:lnTo>
                  <a:lnTo>
                    <a:pt x="1316657" y="420298"/>
                  </a:lnTo>
                  <a:lnTo>
                    <a:pt x="1309186" y="418554"/>
                  </a:lnTo>
                  <a:lnTo>
                    <a:pt x="1301520" y="418261"/>
                  </a:lnTo>
                  <a:close/>
                  <a:moveTo>
                    <a:pt x="2893" y="1034322"/>
                  </a:moveTo>
                  <a:lnTo>
                    <a:pt x="420297" y="1090480"/>
                  </a:lnTo>
                  <a:lnTo>
                    <a:pt x="418554" y="1097951"/>
                  </a:lnTo>
                  <a:lnTo>
                    <a:pt x="418261" y="1105616"/>
                  </a:lnTo>
                  <a:lnTo>
                    <a:pt x="855" y="1049458"/>
                  </a:lnTo>
                  <a:close/>
                  <a:moveTo>
                    <a:pt x="274274" y="658223"/>
                  </a:moveTo>
                  <a:lnTo>
                    <a:pt x="524025" y="802416"/>
                  </a:lnTo>
                  <a:lnTo>
                    <a:pt x="516793" y="815877"/>
                  </a:lnTo>
                  <a:lnTo>
                    <a:pt x="266342" y="671279"/>
                  </a:lnTo>
                  <a:close/>
                  <a:moveTo>
                    <a:pt x="917308" y="164734"/>
                  </a:moveTo>
                  <a:lnTo>
                    <a:pt x="932100" y="160930"/>
                  </a:lnTo>
                  <a:lnTo>
                    <a:pt x="1006152" y="437297"/>
                  </a:lnTo>
                  <a:lnTo>
                    <a:pt x="991300" y="440877"/>
                  </a:lnTo>
                  <a:close/>
                  <a:moveTo>
                    <a:pt x="1041143" y="1951"/>
                  </a:moveTo>
                  <a:lnTo>
                    <a:pt x="1056290" y="0"/>
                  </a:lnTo>
                  <a:lnTo>
                    <a:pt x="1110379" y="420056"/>
                  </a:lnTo>
                  <a:lnTo>
                    <a:pt x="1095283" y="422406"/>
                  </a:lnTo>
                  <a:close/>
                  <a:moveTo>
                    <a:pt x="87609" y="729331"/>
                  </a:moveTo>
                  <a:lnTo>
                    <a:pt x="478803" y="892672"/>
                  </a:lnTo>
                  <a:lnTo>
                    <a:pt x="472547" y="906611"/>
                  </a:lnTo>
                  <a:lnTo>
                    <a:pt x="81723" y="743424"/>
                  </a:lnTo>
                  <a:lnTo>
                    <a:pt x="84666" y="736377"/>
                  </a:lnTo>
                  <a:close/>
                  <a:moveTo>
                    <a:pt x="446636" y="435837"/>
                  </a:moveTo>
                  <a:lnTo>
                    <a:pt x="649045" y="638246"/>
                  </a:lnTo>
                  <a:lnTo>
                    <a:pt x="642057" y="644612"/>
                  </a:lnTo>
                  <a:lnTo>
                    <a:pt x="638347" y="649147"/>
                  </a:lnTo>
                  <a:lnTo>
                    <a:pt x="435836" y="446636"/>
                  </a:lnTo>
                  <a:lnTo>
                    <a:pt x="440978" y="440979"/>
                  </a:lnTo>
                  <a:close/>
                  <a:moveTo>
                    <a:pt x="658223" y="274275"/>
                  </a:moveTo>
                  <a:lnTo>
                    <a:pt x="671279" y="266343"/>
                  </a:lnTo>
                  <a:lnTo>
                    <a:pt x="814473" y="514363"/>
                  </a:lnTo>
                  <a:lnTo>
                    <a:pt x="801367" y="522209"/>
                  </a:lnTo>
                  <a:close/>
                  <a:moveTo>
                    <a:pt x="735676" y="84934"/>
                  </a:moveTo>
                  <a:lnTo>
                    <a:pt x="749802" y="79129"/>
                  </a:lnTo>
                  <a:lnTo>
                    <a:pt x="909846" y="468633"/>
                  </a:lnTo>
                  <a:lnTo>
                    <a:pt x="895778" y="474580"/>
                  </a:lnTo>
                  <a:close/>
                  <a:moveTo>
                    <a:pt x="248376" y="456659"/>
                  </a:moveTo>
                  <a:lnTo>
                    <a:pt x="581852" y="714051"/>
                  </a:lnTo>
                  <a:lnTo>
                    <a:pt x="572397" y="726047"/>
                  </a:lnTo>
                  <a:lnTo>
                    <a:pt x="239044" y="468748"/>
                  </a:lnTo>
                  <a:lnTo>
                    <a:pt x="243710" y="462704"/>
                  </a:lnTo>
                  <a:close/>
                  <a:moveTo>
                    <a:pt x="462094" y="244150"/>
                  </a:moveTo>
                  <a:lnTo>
                    <a:pt x="474238" y="234887"/>
                  </a:lnTo>
                  <a:lnTo>
                    <a:pt x="729468" y="569472"/>
                  </a:lnTo>
                  <a:lnTo>
                    <a:pt x="723162" y="573797"/>
                  </a:lnTo>
                  <a:lnTo>
                    <a:pt x="717325" y="578735"/>
                  </a:lnTo>
                  <a:close/>
                </a:path>
              </a:pathLst>
            </a:custGeom>
            <a:grpFill/>
            <a:ln algn="ctr" cap="flat" cmpd="sng" w="25400">
              <a:noFill/>
              <a:prstDash val="solid"/>
            </a:ln>
            <a:effectLst/>
          </p:spPr>
          <p:txBody>
            <a:bodyPr anchor="ctr" rtlCol="0"/>
            <a:lstStyle/>
            <a:p>
              <a:pPr algn="ctr" defTabSz="913645">
                <a:defRPr/>
              </a:pPr>
              <a:endParaRPr altLang="en-US" kern="0" lang="zh-CN" sz="1799">
                <a:solidFill>
                  <a:srgbClr val="C00000"/>
                </a:solidFill>
                <a:latin charset="-122" panose="02010600000101010101" pitchFamily="2" typeface="汉仪行楷简"/>
                <a:ea charset="-122" panose="02010600000101010101" pitchFamily="2" typeface="汉仪行楷简"/>
              </a:endParaRPr>
            </a:p>
          </p:txBody>
        </p:sp>
      </p:grpSp>
      <p:grpSp>
        <p:nvGrpSpPr>
          <p:cNvPr id="10" name="组合 9">
            <a:extLst>
              <a:ext uri="{FF2B5EF4-FFF2-40B4-BE49-F238E27FC236}">
                <a16:creationId xmlns:a16="http://schemas.microsoft.com/office/drawing/2014/main" id="{AAD532AB-37FC-49AF-98D4-DDFA2CC8AA2D}"/>
              </a:ext>
            </a:extLst>
          </p:cNvPr>
          <p:cNvGrpSpPr/>
          <p:nvPr/>
        </p:nvGrpSpPr>
        <p:grpSpPr>
          <a:xfrm>
            <a:off x="701038" y="1363134"/>
            <a:ext cx="10789922" cy="4970223"/>
            <a:chOff x="985832" y="1554777"/>
            <a:chExt cx="8996334" cy="4970223"/>
          </a:xfrm>
        </p:grpSpPr>
        <p:sp>
          <p:nvSpPr>
            <p:cNvPr id="11" name="矩形: 圆角 10">
              <a:extLst>
                <a:ext uri="{FF2B5EF4-FFF2-40B4-BE49-F238E27FC236}">
                  <a16:creationId xmlns:a16="http://schemas.microsoft.com/office/drawing/2014/main" id="{FD6A3642-A77E-44A3-BC0B-C76F52B91410}"/>
                </a:ext>
              </a:extLst>
            </p:cNvPr>
            <p:cNvSpPr/>
            <p:nvPr/>
          </p:nvSpPr>
          <p:spPr>
            <a:xfrm>
              <a:off x="985832" y="1989000"/>
              <a:ext cx="8996334" cy="4536000"/>
            </a:xfrm>
            <a:prstGeom prst="roundRect">
              <a:avLst>
                <a:gd fmla="val 4419" name="adj"/>
              </a:avLst>
            </a:prstGeom>
            <a:solidFill>
              <a:schemeClr val="bg1"/>
            </a:solidFill>
            <a:ln>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PA-1022191">
              <a:extLst>
                <a:ext uri="{FF2B5EF4-FFF2-40B4-BE49-F238E27FC236}">
                  <a16:creationId xmlns:a16="http://schemas.microsoft.com/office/drawing/2014/main" id="{E71CE36A-CE5A-401E-8D7D-7318CDDE37CA}"/>
                </a:ext>
              </a:extLst>
            </p:cNvPr>
            <p:cNvSpPr/>
            <p:nvPr>
              <p:custDataLst>
                <p:tags r:id="rId7"/>
              </p:custDataLst>
            </p:nvPr>
          </p:nvSpPr>
          <p:spPr>
            <a:xfrm>
              <a:off x="1116006" y="2626799"/>
              <a:ext cx="5592534" cy="3383280"/>
            </a:xfrm>
            <a:prstGeom prst="rect">
              <a:avLst/>
            </a:prstGeom>
          </p:spPr>
          <p:txBody>
            <a:bodyPr wrap="square">
              <a:spAutoFit/>
            </a:bodyPr>
            <a:lstStyle/>
            <a:p>
              <a:pPr indent="-285750" lvl="0" marL="285750">
                <a:lnSpc>
                  <a:spcPct val="200000"/>
                </a:lnSpc>
                <a:buFont charset="0" panose="020b0604020202020204" pitchFamily="34" typeface="Arial"/>
                <a:buChar char="•"/>
                <a:defRPr/>
              </a:pPr>
              <a:r>
                <a:rPr altLang="en-US" lang="zh-CN" sz="1800">
                  <a:latin charset="-122" panose="020b0503020204020204" pitchFamily="34" typeface="微软雅黑"/>
                  <a:ea charset="-122" panose="020b0503020204020204" pitchFamily="34" typeface="微软雅黑"/>
                  <a:sym charset="-122" panose="020b0500000000000000" pitchFamily="34" typeface="思源黑体"/>
                </a:rPr>
                <a:t>新时代中国特色社会主义思想是当代中国马克思主义、二十一世纪马克思主义，是中华文化和中国精神的时代精华，实现了马克思主义中国化新的飞跃。党确立党中央的核心、全党的核心地位，确立习近平新时代中国特色社会主义思想的指导地位，反映了全我全军全国各族人民共同心愿，对新时代我和国家事业发展、对推进中华民族伟大复兴历史进程具有决定性意义。</a:t>
              </a:r>
            </a:p>
          </p:txBody>
        </p:sp>
        <p:sp>
          <p:nvSpPr>
            <p:cNvPr id="14" name="矩形: 圆角 13">
              <a:extLst>
                <a:ext uri="{FF2B5EF4-FFF2-40B4-BE49-F238E27FC236}">
                  <a16:creationId xmlns:a16="http://schemas.microsoft.com/office/drawing/2014/main" id="{A947C54D-4680-4666-9CE6-12374363A768}"/>
                </a:ext>
              </a:extLst>
            </p:cNvPr>
            <p:cNvSpPr/>
            <p:nvPr/>
          </p:nvSpPr>
          <p:spPr>
            <a:xfrm>
              <a:off x="1337439" y="1554777"/>
              <a:ext cx="8154796" cy="584020"/>
            </a:xfrm>
            <a:prstGeom prst="roundRect">
              <a:avLst/>
            </a:prstGeom>
            <a:solidFill>
              <a:srgbClr val="FF0000"/>
            </a:solidFill>
            <a:ln>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lvl="0">
                <a:defRPr/>
              </a:pPr>
              <a:r>
                <a:rPr altLang="zh-CN" b="1" lang="en-US" sz="2800">
                  <a:solidFill>
                    <a:schemeClr val="bg1"/>
                  </a:solidFill>
                  <a:latin charset="-122" panose="020b0503020204020204" pitchFamily="34" typeface="微软雅黑"/>
                  <a:ea charset="-122" panose="020b0503020204020204" pitchFamily="34" typeface="微软雅黑"/>
                  <a:sym charset="-122" panose="020b0500000000000000" pitchFamily="34" typeface="思源黑体"/>
                </a:rPr>
                <a:t>02:两个“确立”</a:t>
              </a:r>
            </a:p>
          </p:txBody>
        </p:sp>
      </p:grpSp>
      <p:pic>
        <p:nvPicPr>
          <p:cNvPr id="16" name="图片 15">
            <a:extLst>
              <a:ext uri="{FF2B5EF4-FFF2-40B4-BE49-F238E27FC236}">
                <a16:creationId xmlns:a16="http://schemas.microsoft.com/office/drawing/2014/main" id="{AC027F16-BC6D-4BCA-98E2-A5DF9B0C2632}"/>
              </a:ext>
            </a:extLst>
          </p:cNvPr>
          <p:cNvPicPr>
            <a:picLocks noChangeAspect="1"/>
          </p:cNvPicPr>
          <p:nvPr/>
        </p:nvPicPr>
        <p:blipFill>
          <a:blip r:embed="rId8">
            <a:extLst>
              <a:ext uri="{28A0092B-C50C-407E-A947-70E740481C1C}">
                <a14:useLocalDpi val="0"/>
              </a:ext>
            </a:extLst>
          </a:blip>
          <a:stretch>
            <a:fillRect/>
          </a:stretch>
        </p:blipFill>
        <p:spPr>
          <a:xfrm>
            <a:off x="7643052" y="2274333"/>
            <a:ext cx="4114800" cy="4114800"/>
          </a:xfrm>
          <a:prstGeom prst="rect">
            <a:avLst/>
          </a:prstGeom>
        </p:spPr>
      </p:pic>
    </p:spTree>
    <p:extLst>
      <p:ext uri="{BB962C8B-B14F-4D97-AF65-F5344CB8AC3E}">
        <p14:creationId val="1744880630"/>
      </p:ext>
    </p:extLst>
  </p:cSld>
  <p:clrMapOvr>
    <a:masterClrMapping/>
  </p:clrMapOvr>
  <mc:AlternateContent>
    <mc:Choice Requires="p15">
      <p:transition p14:dur="2000" spd="slow">
        <p15:prstTrans prst="prestig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21">
                                  <p:stCondLst>
                                    <p:cond delay="0"/>
                                  </p:stCondLst>
                                  <p:childTnLst>
                                    <p:set>
                                      <p:cBhvr>
                                        <p:cTn dur="1" fill="hold" id="6">
                                          <p:stCondLst>
                                            <p:cond delay="0"/>
                                          </p:stCondLst>
                                        </p:cTn>
                                        <p:tgtEl>
                                          <p:spTgt spid="10"/>
                                        </p:tgtEl>
                                        <p:attrNameLst>
                                          <p:attrName>style.visibility</p:attrName>
                                        </p:attrNameLst>
                                      </p:cBhvr>
                                      <p:to>
                                        <p:strVal val="visible"/>
                                      </p:to>
                                    </p:set>
                                    <p:animEffect filter="barn(inVertical)" transition="in">
                                      <p:cBhvr>
                                        <p:cTn dur="500" id="7"/>
                                        <p:tgtEl>
                                          <p:spTgt spid="10"/>
                                        </p:tgtEl>
                                      </p:cBhvr>
                                    </p:animEffect>
                                  </p:childTnLst>
                                </p:cTn>
                              </p:par>
                            </p:childTnLst>
                          </p:cTn>
                        </p:par>
                        <p:par>
                          <p:cTn fill="hold" id="8" nodeType="afterGroup">
                            <p:stCondLst>
                              <p:cond delay="500"/>
                            </p:stCondLst>
                            <p:childTnLst>
                              <p:par>
                                <p:cTn fill="hold" id="9" nodeType="afterEffect" presetClass="entr" presetID="22" presetSubtype="4">
                                  <p:stCondLst>
                                    <p:cond delay="0"/>
                                  </p:stCondLst>
                                  <p:childTnLst>
                                    <p:set>
                                      <p:cBhvr>
                                        <p:cTn dur="1" fill="hold" id="10">
                                          <p:stCondLst>
                                            <p:cond delay="0"/>
                                          </p:stCondLst>
                                        </p:cTn>
                                        <p:tgtEl>
                                          <p:spTgt spid="16"/>
                                        </p:tgtEl>
                                        <p:attrNameLst>
                                          <p:attrName>style.visibility</p:attrName>
                                        </p:attrNameLst>
                                      </p:cBhvr>
                                      <p:to>
                                        <p:strVal val="visible"/>
                                      </p:to>
                                    </p:set>
                                    <p:animEffect filter="wipe(down)" transition="in">
                                      <p:cBhvr>
                                        <p:cTn dur="500" id="11"/>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2" name="组合 21">
            <a:extLst>
              <a:ext uri="{FF2B5EF4-FFF2-40B4-BE49-F238E27FC236}">
                <a16:creationId xmlns:a16="http://schemas.microsoft.com/office/drawing/2014/main" id="{3F27418C-5A44-4333-8A0F-3A03DDE59B27}"/>
              </a:ext>
            </a:extLst>
          </p:cNvPr>
          <p:cNvGrpSpPr/>
          <p:nvPr/>
        </p:nvGrpSpPr>
        <p:grpSpPr>
          <a:xfrm>
            <a:off x="-11261" y="0"/>
            <a:ext cx="12203261" cy="6858000"/>
            <a:chOff x="-11261" y="0"/>
            <a:chExt cx="12203261" cy="6858000"/>
          </a:xfrm>
        </p:grpSpPr>
        <p:pic>
          <p:nvPicPr>
            <p:cNvPr id="9" name="图片 8">
              <a:extLst>
                <a:ext uri="{FF2B5EF4-FFF2-40B4-BE49-F238E27FC236}">
                  <a16:creationId xmlns:a16="http://schemas.microsoft.com/office/drawing/2014/main" id="{297ED22A-5431-4CA3-B9A7-351152859B81}"/>
                </a:ext>
              </a:extLst>
            </p:cNvPr>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p:spPr>
        </p:pic>
        <p:pic>
          <p:nvPicPr>
            <p:cNvPr id="13" name="图片 12">
              <a:extLst>
                <a:ext uri="{FF2B5EF4-FFF2-40B4-BE49-F238E27FC236}">
                  <a16:creationId xmlns:a16="http://schemas.microsoft.com/office/drawing/2014/main" id="{2CB06054-DDE8-4B94-BFE0-7C435313022B}"/>
                </a:ext>
              </a:extLst>
            </p:cNvPr>
            <p:cNvPicPr>
              <a:picLocks noChangeAspect="1"/>
            </p:cNvPicPr>
            <p:nvPr/>
          </p:nvPicPr>
          <p:blipFill>
            <a:blip r:embed="rId3">
              <a:extLst>
                <a:ext uri="{28A0092B-C50C-407E-A947-70E740481C1C}">
                  <a14:useLocalDpi val="0"/>
                </a:ext>
              </a:extLst>
            </a:blip>
            <a:stretch>
              <a:fillRect/>
            </a:stretch>
          </p:blipFill>
          <p:spPr>
            <a:xfrm>
              <a:off x="-11261" y="1724715"/>
              <a:ext cx="3567750" cy="3980657"/>
            </a:xfrm>
            <a:prstGeom prst="rect">
              <a:avLst/>
            </a:prstGeom>
          </p:spPr>
        </p:pic>
      </p:grpSp>
      <p:sp>
        <p:nvSpPr>
          <p:cNvPr id="2" name="矩形 1">
            <a:extLst>
              <a:ext uri="{FF2B5EF4-FFF2-40B4-BE49-F238E27FC236}">
                <a16:creationId xmlns:a16="http://schemas.microsoft.com/office/drawing/2014/main" id="{520DBC94-DC73-48BB-B67C-C90C392CFF93}"/>
              </a:ext>
            </a:extLst>
          </p:cNvPr>
          <p:cNvSpPr/>
          <p:nvPr/>
        </p:nvSpPr>
        <p:spPr>
          <a:xfrm>
            <a:off x="288471" y="206828"/>
            <a:ext cx="11615057" cy="6477000"/>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0" name="文本框 89">
            <a:extLst>
              <a:ext uri="{FF2B5EF4-FFF2-40B4-BE49-F238E27FC236}">
                <a16:creationId xmlns:a16="http://schemas.microsoft.com/office/drawing/2014/main" id="{77D48585-8852-4A61-8091-A6149A4AC593}"/>
              </a:ext>
            </a:extLst>
          </p:cNvPr>
          <p:cNvSpPr txBox="1"/>
          <p:nvPr/>
        </p:nvSpPr>
        <p:spPr>
          <a:xfrm>
            <a:off x="1404159" y="601259"/>
            <a:ext cx="6101442" cy="396240"/>
          </a:xfrm>
          <a:prstGeom prst="rect">
            <a:avLst/>
          </a:prstGeom>
          <a:noFill/>
        </p:spPr>
        <p:txBody>
          <a:bodyPr wrap="square">
            <a:spAutoFit/>
          </a:bodyPr>
          <a:lstStyle/>
          <a:p>
            <a:pPr lvl="0">
              <a:defRPr/>
            </a:pPr>
            <a:r>
              <a:rPr altLang="en-US" b="1" lang="zh-CN" sz="2000">
                <a:solidFill>
                  <a:srgbClr val="FF0000"/>
                </a:solidFill>
                <a:latin charset="-122" panose="020b0503020204020204" pitchFamily="34" typeface="微软雅黑"/>
                <a:ea charset="-122" panose="020b0503020204020204" pitchFamily="34" typeface="微软雅黑"/>
                <a:sym charset="-122" panose="020b0500000000000000" pitchFamily="34" typeface="思源黑体"/>
              </a:rPr>
              <a:t>八个数字带你学习全会公报</a:t>
            </a:r>
          </a:p>
        </p:txBody>
      </p:sp>
      <p:grpSp>
        <p:nvGrpSpPr>
          <p:cNvPr id="91" name="PA-102244">
            <a:extLst>
              <a:ext uri="{FF2B5EF4-FFF2-40B4-BE49-F238E27FC236}">
                <a16:creationId xmlns:a16="http://schemas.microsoft.com/office/drawing/2014/main" id="{92970C22-6944-4999-A9C5-D3B286B3CBA8}"/>
              </a:ext>
            </a:extLst>
          </p:cNvPr>
          <p:cNvGrpSpPr/>
          <p:nvPr>
            <p:custDataLst>
              <p:tags r:id="rId4"/>
            </p:custDataLst>
          </p:nvPr>
        </p:nvGrpSpPr>
        <p:grpSpPr>
          <a:xfrm>
            <a:off x="452690" y="405114"/>
            <a:ext cx="808951" cy="792401"/>
            <a:chOff x="1381072" y="763353"/>
            <a:chExt cx="1999683" cy="1999683"/>
          </a:xfrm>
          <a:solidFill>
            <a:srgbClr val="C00000"/>
          </a:solidFill>
        </p:grpSpPr>
        <p:sp>
          <p:nvSpPr>
            <p:cNvPr id="92" name="PA-任意多边形 29">
              <a:extLst>
                <a:ext uri="{FF2B5EF4-FFF2-40B4-BE49-F238E27FC236}">
                  <a16:creationId xmlns:a16="http://schemas.microsoft.com/office/drawing/2014/main" id="{39F962DF-3ADD-408B-9929-A8F42259F71A}"/>
                </a:ext>
              </a:extLst>
            </p:cNvPr>
            <p:cNvSpPr/>
            <p:nvPr>
              <p:custDataLst>
                <p:tags r:id="rId5"/>
              </p:custDataLst>
            </p:nvPr>
          </p:nvSpPr>
          <p:spPr bwMode="auto">
            <a:xfrm>
              <a:off x="1882180" y="1184432"/>
              <a:ext cx="1137787" cy="1016723"/>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grpFill/>
            <a:ln>
              <a:noFill/>
            </a:ln>
          </p:spPr>
          <p:txBody>
            <a:bodyPr anchor="t" anchorCtr="0" bIns="45684" compatLnSpc="1" lIns="91368" numCol="1" rIns="91368" tIns="45684" vert="horz" wrap="square"/>
            <a:lstStyle/>
            <a:p>
              <a:endParaRPr altLang="en-US" lang="zh-CN" sz="1799">
                <a:solidFill>
                  <a:srgbClr val="C00000"/>
                </a:solidFill>
                <a:latin charset="-122" panose="02010600000101010101" pitchFamily="2" typeface="汉仪行楷简"/>
                <a:ea charset="-122" panose="02010600000101010101" pitchFamily="2" typeface="汉仪行楷简"/>
              </a:endParaRPr>
            </a:p>
          </p:txBody>
        </p:sp>
        <p:sp>
          <p:nvSpPr>
            <p:cNvPr id="93" name="PA-任意多边形 50">
              <a:extLst>
                <a:ext uri="{FF2B5EF4-FFF2-40B4-BE49-F238E27FC236}">
                  <a16:creationId xmlns:a16="http://schemas.microsoft.com/office/drawing/2014/main" id="{3F65C035-AC00-48A1-8DC8-F05632F0113D}"/>
                </a:ext>
              </a:extLst>
            </p:cNvPr>
            <p:cNvSpPr/>
            <p:nvPr>
              <p:custDataLst>
                <p:tags r:id="rId6"/>
              </p:custDataLst>
            </p:nvPr>
          </p:nvSpPr>
          <p:spPr>
            <a:xfrm>
              <a:off x="1381072" y="763353"/>
              <a:ext cx="1999683" cy="1999683"/>
            </a:xfrm>
            <a:custGeom>
              <a:gdLst>
                <a:gd fmla="*/ 1677670 w 2407137" name="connsiteX0"/>
                <a:gd fmla="*/ 1837666 h 2407138" name="connsiteY0"/>
                <a:gd fmla="*/ 1683974 w 2407137" name="connsiteX1"/>
                <a:gd fmla="*/ 1833341 h 2407138" name="connsiteY1"/>
                <a:gd fmla="*/ 1689813 w 2407137" name="connsiteX2"/>
                <a:gd fmla="*/ 1828403 h 2407138" name="connsiteY2"/>
                <a:gd fmla="*/ 1945042 w 2407137" name="connsiteX3"/>
                <a:gd fmla="*/ 2162988 h 2407138" name="connsiteY3"/>
                <a:gd fmla="*/ 1932899 w 2407137" name="connsiteX4"/>
                <a:gd fmla="*/ 2172251 h 2407138" name="connsiteY4"/>
                <a:gd fmla="*/ 1592663 w 2407137" name="connsiteX5"/>
                <a:gd fmla="*/ 1892774 h 2407138" name="connsiteY5"/>
                <a:gd fmla="*/ 1605769 w 2407137" name="connsiteX6"/>
                <a:gd fmla="*/ 1884929 h 2407138" name="connsiteY6"/>
                <a:gd fmla="*/ 1748914 w 2407137" name="connsiteX7"/>
                <a:gd fmla="*/ 2132863 h 2407138" name="connsiteY7"/>
                <a:gd fmla="*/ 1735858 w 2407137" name="connsiteX8"/>
                <a:gd fmla="*/ 2140795 h 2407138" name="connsiteY8"/>
                <a:gd fmla="*/ 1768789 w 2407137" name="connsiteX9"/>
                <a:gd fmla="*/ 1757990 h 2407138" name="connsiteY9"/>
                <a:gd fmla="*/ 1971301 w 2407137" name="connsiteX10"/>
                <a:gd fmla="*/ 1960502 h 2407138" name="connsiteY10"/>
                <a:gd fmla="*/ 1966159 w 2407137" name="connsiteX11"/>
                <a:gd fmla="*/ 1966159 h 2407138" name="connsiteY11"/>
                <a:gd fmla="*/ 1960501 w 2407137" name="connsiteX12"/>
                <a:gd fmla="*/ 1971301 h 2407138" name="connsiteY12"/>
                <a:gd fmla="*/ 1758092 w 2407137" name="connsiteX13"/>
                <a:gd fmla="*/ 1768892 h 2407138" name="connsiteY13"/>
                <a:gd fmla="*/ 1765079 w 2407137" name="connsiteX14"/>
                <a:gd fmla="*/ 1762526 h 2407138" name="connsiteY14"/>
                <a:gd fmla="*/ 1834740 w 2407137" name="connsiteX15"/>
                <a:gd fmla="*/ 1681091 h 2407138" name="connsiteY15"/>
                <a:gd fmla="*/ 2168093 w 2407137" name="connsiteX16"/>
                <a:gd fmla="*/ 1938389 h 2407138" name="connsiteY16"/>
                <a:gd fmla="*/ 2158761 w 2407137" name="connsiteX17"/>
                <a:gd fmla="*/ 1950479 h 2407138" name="connsiteY17"/>
                <a:gd fmla="*/ 1825285 w 2407137" name="connsiteX18"/>
                <a:gd fmla="*/ 1693086 h 2407138" name="connsiteY18"/>
                <a:gd fmla="*/ 1497292 w 2407137" name="connsiteX19"/>
                <a:gd fmla="*/ 1938505 h 2407138" name="connsiteY19"/>
                <a:gd fmla="*/ 1511359 w 2407137" name="connsiteX20"/>
                <a:gd fmla="*/ 1932557 h 2407138" name="connsiteY20"/>
                <a:gd fmla="*/ 1671461 w 2407137" name="connsiteX21"/>
                <a:gd fmla="*/ 2322204 h 2407138" name="connsiteY21"/>
                <a:gd fmla="*/ 1657335 w 2407137" name="connsiteX22"/>
                <a:gd fmla="*/ 2328008 h 2407138" name="connsiteY22"/>
                <a:gd fmla="*/ 1400984 w 2407137" name="connsiteX23"/>
                <a:gd fmla="*/ 1969841 h 2407138" name="connsiteY23"/>
                <a:gd fmla="*/ 1415837 w 2407137" name="connsiteX24"/>
                <a:gd fmla="*/ 1966261 h 2407138" name="connsiteY24"/>
                <a:gd fmla="*/ 1489829 w 2407137" name="connsiteX25"/>
                <a:gd fmla="*/ 2242404 h 2407138" name="connsiteY25"/>
                <a:gd fmla="*/ 1475037 w 2407137" name="connsiteX26"/>
                <a:gd fmla="*/ 2246208 h 2407138" name="connsiteY26"/>
                <a:gd fmla="*/ 1890343 w 2407137" name="connsiteX27"/>
                <a:gd fmla="*/ 1591261 h 2407138" name="connsiteY27"/>
                <a:gd fmla="*/ 2140794 w 2407137" name="connsiteX28"/>
                <a:gd fmla="*/ 1735859 h 2407138" name="connsiteY28"/>
                <a:gd fmla="*/ 2132863 w 2407137" name="connsiteX29"/>
                <a:gd fmla="*/ 1748915 h 2407138" name="connsiteY29"/>
                <a:gd fmla="*/ 1883112 w 2407137" name="connsiteX30"/>
                <a:gd fmla="*/ 1604721 h 2407138" name="connsiteY30"/>
                <a:gd fmla="*/ 1934589 w 2407137" name="connsiteX31"/>
                <a:gd fmla="*/ 1500527 h 2407138" name="connsiteY31"/>
                <a:gd fmla="*/ 2325413 w 2407137" name="connsiteX32"/>
                <a:gd fmla="*/ 1663714 h 2407138" name="connsiteY32"/>
                <a:gd fmla="*/ 2319529 w 2407137" name="connsiteX33"/>
                <a:gd fmla="*/ 1677807 h 2407138" name="connsiteY33"/>
                <a:gd fmla="*/ 1928334 w 2407137" name="connsiteX34"/>
                <a:gd fmla="*/ 1514465 h 2407138" name="connsiteY34"/>
                <a:gd fmla="*/ 1296758 w 2407137" name="connsiteX35"/>
                <a:gd fmla="*/ 1987081 h 2407138" name="connsiteY35"/>
                <a:gd fmla="*/ 1311855 w 2407137" name="connsiteX36"/>
                <a:gd fmla="*/ 1984732 h 2407138" name="connsiteY36"/>
                <a:gd fmla="*/ 1365995 w 2407137" name="connsiteX37"/>
                <a:gd fmla="*/ 2405187 h 2407138" name="connsiteY37"/>
                <a:gd fmla="*/ 1350847 w 2407137" name="connsiteX38"/>
                <a:gd fmla="*/ 2407138 h 2407138" name="connsiteY38"/>
                <a:gd fmla="*/ 1195932 w 2407137" name="connsiteX39"/>
                <a:gd fmla="*/ 1995746 h 2407138" name="connsiteY39"/>
                <a:gd fmla="*/ 1211204 w 2407137" name="connsiteX40"/>
                <a:gd fmla="*/ 1995179 h 2407138" name="connsiteY40"/>
                <a:gd fmla="*/ 1211204 w 2407137" name="connsiteX41"/>
                <a:gd fmla="*/ 2281649 h 2407138" name="connsiteY41"/>
                <a:gd fmla="*/ 1203568 w 2407137" name="connsiteX42"/>
                <a:gd fmla="*/ 2282034 h 2407138" name="connsiteY42"/>
                <a:gd fmla="*/ 1195932 w 2407137" name="connsiteX43"/>
                <a:gd fmla="*/ 2281649 h 2407138" name="connsiteY43"/>
                <a:gd fmla="*/ 1968060 w 2407137" name="connsiteX44"/>
                <a:gd fmla="*/ 1400508 h 2407138" name="connsiteY44"/>
                <a:gd fmla="*/ 2246208 w 2407137" name="connsiteX45"/>
                <a:gd fmla="*/ 1475038 h 2407138" name="connsiteY45"/>
                <a:gd fmla="*/ 2242404 w 2407137" name="connsiteX46"/>
                <a:gd fmla="*/ 1489831 h 2407138" name="connsiteY46"/>
                <a:gd fmla="*/ 1963516 w 2407137" name="connsiteX47"/>
                <a:gd fmla="*/ 1415103 h 2407138" name="connsiteY47"/>
                <a:gd fmla="*/ 1090481 w 2407137" name="connsiteX48"/>
                <a:gd fmla="*/ 1986840 h 2407138" name="connsiteY48"/>
                <a:gd fmla="*/ 1097951 w 2407137" name="connsiteX49"/>
                <a:gd fmla="*/ 1988584 h 2407138" name="connsiteY49"/>
                <a:gd fmla="*/ 1105617 w 2407137" name="connsiteX50"/>
                <a:gd fmla="*/ 1988876 h 2407138" name="connsiteY50"/>
                <a:gd fmla="*/ 1049458 w 2407137" name="connsiteX51"/>
                <a:gd fmla="*/ 2406281 h 2407138" name="connsiteY51"/>
                <a:gd fmla="*/ 1034322 w 2407137" name="connsiteX52"/>
                <a:gd fmla="*/ 2404245 h 2407138" name="connsiteY52"/>
                <a:gd fmla="*/ 1988876 w 2407137" name="connsiteX53"/>
                <a:gd fmla="*/ 1301520 h 2407138" name="connsiteY53"/>
                <a:gd fmla="*/ 2406281 w 2407137" name="connsiteX54"/>
                <a:gd fmla="*/ 1357679 h 2407138" name="connsiteY54"/>
                <a:gd fmla="*/ 2404244 w 2407137" name="connsiteX55"/>
                <a:gd fmla="*/ 1372815 h 2407138" name="connsiteY55"/>
                <a:gd fmla="*/ 1986840 w 2407137" name="connsiteX56"/>
                <a:gd fmla="*/ 1316657 h 2407138" name="connsiteY56"/>
                <a:gd fmla="*/ 1988583 w 2407137" name="connsiteX57"/>
                <a:gd fmla="*/ 1309187 h 2407138" name="connsiteY57"/>
                <a:gd fmla="*/ 992036 w 2407137" name="connsiteX58"/>
                <a:gd fmla="*/ 1963517 h 2407138" name="connsiteY58"/>
                <a:gd fmla="*/ 1006629 w 2407137" name="connsiteX59"/>
                <a:gd fmla="*/ 1968061 h 2407138" name="connsiteY59"/>
                <a:gd fmla="*/ 932100 w 2407137" name="connsiteX60"/>
                <a:gd fmla="*/ 2246208 h 2407138" name="connsiteY60"/>
                <a:gd fmla="*/ 917308 w 2407137" name="connsiteX61"/>
                <a:gd fmla="*/ 2242405 h 2407138" name="connsiteY61"/>
                <a:gd fmla="*/ 1995178 w 2407137" name="connsiteX62"/>
                <a:gd fmla="*/ 1195933 h 2407138" name="connsiteY62"/>
                <a:gd fmla="*/ 2281649 w 2407137" name="connsiteX63"/>
                <a:gd fmla="*/ 1195933 h 2407138" name="connsiteY63"/>
                <a:gd fmla="*/ 2282034 w 2407137" name="connsiteX64"/>
                <a:gd fmla="*/ 1203569 h 2407138" name="connsiteY64"/>
                <a:gd fmla="*/ 2281649 w 2407137" name="connsiteX65"/>
                <a:gd fmla="*/ 1211206 h 2407138" name="connsiteY65"/>
                <a:gd fmla="*/ 1995745 w 2407137" name="connsiteX66"/>
                <a:gd fmla="*/ 1211206 h 2407138" name="connsiteY66"/>
                <a:gd fmla="*/ 1984731 w 2407137" name="connsiteX67"/>
                <a:gd fmla="*/ 1095284 h 2407138" name="connsiteY67"/>
                <a:gd fmla="*/ 2405186 w 2407137" name="connsiteX68"/>
                <a:gd fmla="*/ 1041144 h 2407138" name="connsiteY68"/>
                <a:gd fmla="*/ 2407137 w 2407137" name="connsiteX69"/>
                <a:gd fmla="*/ 1056290 h 2407138" name="connsiteY69"/>
                <a:gd fmla="*/ 1987080 w 2407137" name="connsiteX70"/>
                <a:gd fmla="*/ 1110379 h 2407138" name="connsiteY70"/>
                <a:gd fmla="*/ 892672 w 2407137" name="connsiteX71"/>
                <a:gd fmla="*/ 1928335 h 2407138" name="connsiteY71"/>
                <a:gd fmla="*/ 906611 w 2407137" name="connsiteX72"/>
                <a:gd fmla="*/ 1934590 h 2407138" name="connsiteY72"/>
                <a:gd fmla="*/ 743425 w 2407137" name="connsiteX73"/>
                <a:gd fmla="*/ 2325414 h 2407138" name="connsiteY73"/>
                <a:gd fmla="*/ 729331 w 2407137" name="connsiteX74"/>
                <a:gd fmla="*/ 2319529 h 2407138" name="connsiteY74"/>
                <a:gd fmla="*/ 802416 w 2407137" name="connsiteX75"/>
                <a:gd fmla="*/ 1883113 h 2407138" name="connsiteY75"/>
                <a:gd fmla="*/ 815877 w 2407137" name="connsiteX76"/>
                <a:gd fmla="*/ 1890344 h 2407138" name="connsiteY76"/>
                <a:gd fmla="*/ 671279 w 2407137" name="connsiteX77"/>
                <a:gd fmla="*/ 2140796 h 2407138" name="connsiteY77"/>
                <a:gd fmla="*/ 658223 w 2407137" name="connsiteX78"/>
                <a:gd fmla="*/ 2132863 h 2407138" name="connsiteY78"/>
                <a:gd fmla="*/ 1966260 w 2407137" name="connsiteX79"/>
                <a:gd fmla="*/ 991301 h 2407138" name="connsiteY79"/>
                <a:gd fmla="*/ 2242405 w 2407137" name="connsiteX80"/>
                <a:gd fmla="*/ 917309 h 2407138" name="connsiteY80"/>
                <a:gd fmla="*/ 2246208 w 2407137" name="connsiteX81"/>
                <a:gd fmla="*/ 932101 h 2407138" name="connsiteY81"/>
                <a:gd fmla="*/ 1969840 w 2407137" name="connsiteX82"/>
                <a:gd fmla="*/ 1006153 h 2407138" name="connsiteY82"/>
                <a:gd fmla="*/ 1932557 w 2407137" name="connsiteX83"/>
                <a:gd fmla="*/ 895779 h 2407138" name="connsiteY83"/>
                <a:gd fmla="*/ 2322203 w 2407137" name="connsiteX84"/>
                <a:gd fmla="*/ 735676 h 2407138" name="connsiteY84"/>
                <a:gd fmla="*/ 2328008 w 2407137" name="connsiteX85"/>
                <a:gd fmla="*/ 749803 h 2407138" name="connsiteY85"/>
                <a:gd fmla="*/ 1938504 w 2407137" name="connsiteX86"/>
                <a:gd fmla="*/ 909846 h 2407138" name="connsiteY86"/>
                <a:gd fmla="*/ 714051 w 2407137" name="connsiteX87"/>
                <a:gd fmla="*/ 1825286 h 2407138" name="connsiteY87"/>
                <a:gd fmla="*/ 726047 w 2407137" name="connsiteX88"/>
                <a:gd fmla="*/ 1834740 h 2407138" name="connsiteY88"/>
                <a:gd fmla="*/ 468748 w 2407137" name="connsiteX89"/>
                <a:gd fmla="*/ 2168094 h 2407138" name="connsiteY89"/>
                <a:gd fmla="*/ 456659 w 2407137" name="connsiteX90"/>
                <a:gd fmla="*/ 2158762 h 2407138" name="connsiteY90"/>
                <a:gd fmla="*/ 638245 w 2407137" name="connsiteX91"/>
                <a:gd fmla="*/ 1758093 h 2407138" name="connsiteY91"/>
                <a:gd fmla="*/ 644611 w 2407137" name="connsiteX92"/>
                <a:gd fmla="*/ 1765080 h 2407138" name="connsiteY92"/>
                <a:gd fmla="*/ 649147 w 2407137" name="connsiteX93"/>
                <a:gd fmla="*/ 1768790 h 2407138" name="connsiteY93"/>
                <a:gd fmla="*/ 446636 w 2407137" name="connsiteX94"/>
                <a:gd fmla="*/ 1971302 h 2407138" name="connsiteY94"/>
                <a:gd fmla="*/ 440978 w 2407137" name="connsiteX95"/>
                <a:gd fmla="*/ 1966159 h 2407138" name="connsiteY95"/>
                <a:gd fmla="*/ 435836 w 2407137" name="connsiteX96"/>
                <a:gd fmla="*/ 1960502 h 2407138" name="connsiteY96"/>
                <a:gd fmla="*/ 1884928 w 2407137" name="connsiteX97"/>
                <a:gd fmla="*/ 801368 h 2407138" name="connsiteY97"/>
                <a:gd fmla="*/ 2132863 w 2407137" name="connsiteX98"/>
                <a:gd fmla="*/ 658223 h 2407138" name="connsiteY98"/>
                <a:gd fmla="*/ 2140794 w 2407137" name="connsiteX99"/>
                <a:gd fmla="*/ 671279 h 2407138" name="connsiteY99"/>
                <a:gd fmla="*/ 1892773 w 2407137" name="connsiteX100"/>
                <a:gd fmla="*/ 814474 h 2407138" name="connsiteY100"/>
                <a:gd fmla="*/ 1828403 w 2407137" name="connsiteX101"/>
                <a:gd fmla="*/ 717325 h 2407138" name="connsiteY101"/>
                <a:gd fmla="*/ 2162987 w 2407137" name="connsiteX102"/>
                <a:gd fmla="*/ 462095 h 2407138" name="connsiteY102"/>
                <a:gd fmla="*/ 2172250 w 2407137" name="connsiteX103"/>
                <a:gd fmla="*/ 474239 h 2407138" name="connsiteY103"/>
                <a:gd fmla="*/ 1837666 w 2407137" name="connsiteX104"/>
                <a:gd fmla="*/ 729468 h 2407138" name="connsiteY104"/>
                <a:gd fmla="*/ 1833340 w 2407137" name="connsiteX105"/>
                <a:gd fmla="*/ 723163 h 2407138" name="connsiteY105"/>
                <a:gd fmla="*/ 234886 w 2407137" name="connsiteX106"/>
                <a:gd fmla="*/ 1932900 h 2407138" name="connsiteY106"/>
                <a:gd fmla="*/ 569471 w 2407137" name="connsiteX107"/>
                <a:gd fmla="*/ 1677670 h 2407138" name="connsiteY107"/>
                <a:gd fmla="*/ 573796 w 2407137" name="connsiteX108"/>
                <a:gd fmla="*/ 1683975 h 2407138" name="connsiteY108"/>
                <a:gd fmla="*/ 578735 w 2407137" name="connsiteX109"/>
                <a:gd fmla="*/ 1689813 h 2407138" name="connsiteY109"/>
                <a:gd fmla="*/ 244150 w 2407137" name="connsiteX110"/>
                <a:gd fmla="*/ 1945043 h 2407138" name="connsiteY110"/>
                <a:gd fmla="*/ 266342 w 2407137" name="connsiteX111"/>
                <a:gd fmla="*/ 1735860 h 2407138" name="connsiteY111"/>
                <a:gd fmla="*/ 514363 w 2407137" name="connsiteX112"/>
                <a:gd fmla="*/ 1592665 h 2407138" name="connsiteY112"/>
                <a:gd fmla="*/ 522208 w 2407137" name="connsiteX113"/>
                <a:gd fmla="*/ 1605770 h 2407138" name="connsiteY113"/>
                <a:gd fmla="*/ 274274 w 2407137" name="connsiteX114"/>
                <a:gd fmla="*/ 1748916 h 2407138" name="connsiteY114"/>
                <a:gd fmla="*/ 1960501 w 2407137" name="connsiteX115"/>
                <a:gd fmla="*/ 435837 h 2407138" name="connsiteY115"/>
                <a:gd fmla="*/ 1966159 w 2407137" name="connsiteX116"/>
                <a:gd fmla="*/ 440979 h 2407138" name="connsiteY116"/>
                <a:gd fmla="*/ 1971301 w 2407137" name="connsiteX117"/>
                <a:gd fmla="*/ 446637 h 2407138" name="connsiteY117"/>
                <a:gd fmla="*/ 1768891 w 2407137" name="connsiteX118"/>
                <a:gd fmla="*/ 649046 h 2407138" name="connsiteY118"/>
                <a:gd fmla="*/ 1762525 w 2407137" name="connsiteX119"/>
                <a:gd fmla="*/ 642058 h 2407138" name="connsiteY119"/>
                <a:gd fmla="*/ 1757990 w 2407137" name="connsiteX120"/>
                <a:gd fmla="*/ 638348 h 2407138" name="connsiteY120"/>
                <a:gd fmla="*/ 1938389 w 2407137" name="connsiteX121"/>
                <a:gd fmla="*/ 239045 h 2407138" name="connsiteY121"/>
                <a:gd fmla="*/ 1950479 w 2407137" name="connsiteX122"/>
                <a:gd fmla="*/ 248377 h 2407138" name="connsiteY122"/>
                <a:gd fmla="*/ 1693086 w 2407137" name="connsiteX123"/>
                <a:gd fmla="*/ 581852 h 2407138" name="connsiteY123"/>
                <a:gd fmla="*/ 1681090 w 2407137" name="connsiteX124"/>
                <a:gd fmla="*/ 572398 h 2407138" name="connsiteY124"/>
                <a:gd fmla="*/ 79129 w 2407137" name="connsiteX125"/>
                <a:gd fmla="*/ 1657336 h 2407138" name="connsiteY125"/>
                <a:gd fmla="*/ 468633 w 2407137" name="connsiteX126"/>
                <a:gd fmla="*/ 1497292 h 2407138" name="connsiteY126"/>
                <a:gd fmla="*/ 474580 w 2407137" name="connsiteX127"/>
                <a:gd fmla="*/ 1511360 h 2407138" name="connsiteY127"/>
                <a:gd fmla="*/ 84934 w 2407137" name="connsiteX128"/>
                <a:gd fmla="*/ 1671462 h 2407138" name="connsiteY128"/>
                <a:gd fmla="*/ 160929 w 2407137" name="connsiteX129"/>
                <a:gd fmla="*/ 1475039 h 2407138" name="connsiteY129"/>
                <a:gd fmla="*/ 437296 w 2407137" name="connsiteX130"/>
                <a:gd fmla="*/ 1400986 h 2407138" name="connsiteY130"/>
                <a:gd fmla="*/ 440876 w 2407137" name="connsiteX131"/>
                <a:gd fmla="*/ 1415837 h 2407138" name="connsiteY131"/>
                <a:gd fmla="*/ 164732 w 2407137" name="connsiteX132"/>
                <a:gd fmla="*/ 1489830 h 2407138" name="connsiteY132"/>
                <a:gd fmla="*/ 1735859 w 2407137" name="connsiteX133"/>
                <a:gd fmla="*/ 266344 h 2407138" name="connsiteY133"/>
                <a:gd fmla="*/ 1748915 w 2407137" name="connsiteX134"/>
                <a:gd fmla="*/ 274276 h 2407138" name="connsiteY134"/>
                <a:gd fmla="*/ 1604721 w 2407137" name="connsiteX135"/>
                <a:gd fmla="*/ 524026 h 2407138" name="connsiteY135"/>
                <a:gd fmla="*/ 1591261 w 2407137" name="connsiteX136"/>
                <a:gd fmla="*/ 516794 h 2407138" name="connsiteY136"/>
                <a:gd fmla="*/ 1663713 w 2407137" name="connsiteX137"/>
                <a:gd fmla="*/ 81725 h 2407138" name="connsiteY137"/>
                <a:gd fmla="*/ 1677806 w 2407137" name="connsiteX138"/>
                <a:gd fmla="*/ 87609 h 2407138" name="connsiteY138"/>
                <a:gd fmla="*/ 1514465 w 2407137" name="connsiteX139"/>
                <a:gd fmla="*/ 478804 h 2407138" name="connsiteY139"/>
                <a:gd fmla="*/ 1500526 w 2407137" name="connsiteX140"/>
                <a:gd fmla="*/ 472548 h 2407138" name="connsiteY140"/>
                <a:gd fmla="*/ 0 w 2407137" name="connsiteX141"/>
                <a:gd fmla="*/ 1350847 h 2407138" name="connsiteY141"/>
                <a:gd fmla="*/ 420056 w 2407137" name="connsiteX142"/>
                <a:gd fmla="*/ 1296759 h 2407138" name="connsiteY142"/>
                <a:gd fmla="*/ 422405 w 2407137" name="connsiteX143"/>
                <a:gd fmla="*/ 1311854 h 2407138" name="connsiteY143"/>
                <a:gd fmla="*/ 1951 w 2407137" name="connsiteX144"/>
                <a:gd fmla="*/ 1365994 h 2407138" name="connsiteY144"/>
                <a:gd fmla="*/ 125488 w 2407137" name="connsiteX145"/>
                <a:gd fmla="*/ 1195933 h 2407138" name="connsiteY145"/>
                <a:gd fmla="*/ 411391 w 2407137" name="connsiteX146"/>
                <a:gd fmla="*/ 1195933 h 2407138" name="connsiteY146"/>
                <a:gd fmla="*/ 411958 w 2407137" name="connsiteX147"/>
                <a:gd fmla="*/ 1211206 h 2407138" name="connsiteY147"/>
                <a:gd fmla="*/ 125488 w 2407137" name="connsiteX148"/>
                <a:gd fmla="*/ 1211206 h 2407138" name="connsiteY148"/>
                <a:gd fmla="*/ 125102 w 2407137" name="connsiteX149"/>
                <a:gd fmla="*/ 1203569 h 2407138" name="connsiteY149"/>
                <a:gd fmla="*/ 1475037 w 2407137" name="connsiteX150"/>
                <a:gd fmla="*/ 160931 h 2407138" name="connsiteY150"/>
                <a:gd fmla="*/ 1489829 w 2407137" name="connsiteX151"/>
                <a:gd fmla="*/ 164734 h 2407138" name="connsiteY151"/>
                <a:gd fmla="*/ 1415102 w 2407137" name="connsiteX152"/>
                <a:gd fmla="*/ 443621 h 2407138" name="connsiteY152"/>
                <a:gd fmla="*/ 1400508 w 2407137" name="connsiteX153"/>
                <a:gd fmla="*/ 439077 h 2407138" name="connsiteY153"/>
                <a:gd fmla="*/ 164732 w 2407137" name="connsiteX154"/>
                <a:gd fmla="*/ 917309 h 2407138" name="connsiteY154"/>
                <a:gd fmla="*/ 443620 w 2407137" name="connsiteX155"/>
                <a:gd fmla="*/ 992037 h 2407138" name="connsiteY155"/>
                <a:gd fmla="*/ 439076 w 2407137" name="connsiteX156"/>
                <a:gd fmla="*/ 1006630 h 2407138" name="connsiteY156"/>
                <a:gd fmla="*/ 160929 w 2407137" name="connsiteX157"/>
                <a:gd fmla="*/ 932101 h 2407138" name="connsiteY157"/>
                <a:gd fmla="*/ 1195932 w 2407137" name="connsiteX158"/>
                <a:gd fmla="*/ 125490 h 2407138" name="connsiteY158"/>
                <a:gd fmla="*/ 1203568 w 2407137" name="connsiteX159"/>
                <a:gd fmla="*/ 125104 h 2407138" name="connsiteY159"/>
                <a:gd fmla="*/ 1211205 w 2407137" name="connsiteX160"/>
                <a:gd fmla="*/ 125490 h 2407138" name="connsiteY160"/>
                <a:gd fmla="*/ 1211205 w 2407137" name="connsiteX161"/>
                <a:gd fmla="*/ 411392 h 2407138" name="connsiteY161"/>
                <a:gd fmla="*/ 1195932 w 2407137" name="connsiteX162"/>
                <a:gd fmla="*/ 411959 h 2407138" name="connsiteY162"/>
                <a:gd fmla="*/ 1357679 w 2407137" name="connsiteX163"/>
                <a:gd fmla="*/ 856 h 2407138" name="connsiteY163"/>
                <a:gd fmla="*/ 1372816 w 2407137" name="connsiteX164"/>
                <a:gd fmla="*/ 2893 h 2407138" name="connsiteY164"/>
                <a:gd fmla="*/ 1316657 w 2407137" name="connsiteX165"/>
                <a:gd fmla="*/ 420298 h 2407138" name="connsiteY165"/>
                <a:gd fmla="*/ 1309186 w 2407137" name="connsiteX166"/>
                <a:gd fmla="*/ 418554 h 2407138" name="connsiteY166"/>
                <a:gd fmla="*/ 1301520 w 2407137" name="connsiteX167"/>
                <a:gd fmla="*/ 418261 h 2407138" name="connsiteY167"/>
                <a:gd fmla="*/ 2893 w 2407137" name="connsiteX168"/>
                <a:gd fmla="*/ 1034322 h 2407138" name="connsiteY168"/>
                <a:gd fmla="*/ 420297 w 2407137" name="connsiteX169"/>
                <a:gd fmla="*/ 1090480 h 2407138" name="connsiteY169"/>
                <a:gd fmla="*/ 418554 w 2407137" name="connsiteX170"/>
                <a:gd fmla="*/ 1097951 h 2407138" name="connsiteY170"/>
                <a:gd fmla="*/ 418261 w 2407137" name="connsiteX171"/>
                <a:gd fmla="*/ 1105616 h 2407138" name="connsiteY171"/>
                <a:gd fmla="*/ 855 w 2407137" name="connsiteX172"/>
                <a:gd fmla="*/ 1049458 h 2407138" name="connsiteY172"/>
                <a:gd fmla="*/ 274274 w 2407137" name="connsiteX173"/>
                <a:gd fmla="*/ 658223 h 2407138" name="connsiteY173"/>
                <a:gd fmla="*/ 524025 w 2407137" name="connsiteX174"/>
                <a:gd fmla="*/ 802416 h 2407138" name="connsiteY174"/>
                <a:gd fmla="*/ 516793 w 2407137" name="connsiteX175"/>
                <a:gd fmla="*/ 815877 h 2407138" name="connsiteY175"/>
                <a:gd fmla="*/ 266342 w 2407137" name="connsiteX176"/>
                <a:gd fmla="*/ 671279 h 2407138" name="connsiteY176"/>
                <a:gd fmla="*/ 917308 w 2407137" name="connsiteX177"/>
                <a:gd fmla="*/ 164734 h 2407138" name="connsiteY177"/>
                <a:gd fmla="*/ 932100 w 2407137" name="connsiteX178"/>
                <a:gd fmla="*/ 160930 h 2407138" name="connsiteY178"/>
                <a:gd fmla="*/ 1006152 w 2407137" name="connsiteX179"/>
                <a:gd fmla="*/ 437297 h 2407138" name="connsiteY179"/>
                <a:gd fmla="*/ 991300 w 2407137" name="connsiteX180"/>
                <a:gd fmla="*/ 440877 h 2407138" name="connsiteY180"/>
                <a:gd fmla="*/ 1041143 w 2407137" name="connsiteX181"/>
                <a:gd fmla="*/ 1951 h 2407138" name="connsiteY181"/>
                <a:gd fmla="*/ 1056290 w 2407137" name="connsiteX182"/>
                <a:gd fmla="*/ 0 h 2407138" name="connsiteY182"/>
                <a:gd fmla="*/ 1110379 w 2407137" name="connsiteX183"/>
                <a:gd fmla="*/ 420056 h 2407138" name="connsiteY183"/>
                <a:gd fmla="*/ 1095283 w 2407137" name="connsiteX184"/>
                <a:gd fmla="*/ 422406 h 2407138" name="connsiteY184"/>
                <a:gd fmla="*/ 87609 w 2407137" name="connsiteX185"/>
                <a:gd fmla="*/ 729331 h 2407138" name="connsiteY185"/>
                <a:gd fmla="*/ 478803 w 2407137" name="connsiteX186"/>
                <a:gd fmla="*/ 892672 h 2407138" name="connsiteY186"/>
                <a:gd fmla="*/ 472547 w 2407137" name="connsiteX187"/>
                <a:gd fmla="*/ 906611 h 2407138" name="connsiteY187"/>
                <a:gd fmla="*/ 81723 w 2407137" name="connsiteX188"/>
                <a:gd fmla="*/ 743424 h 2407138" name="connsiteY188"/>
                <a:gd fmla="*/ 84666 w 2407137" name="connsiteX189"/>
                <a:gd fmla="*/ 736377 h 2407138" name="connsiteY189"/>
                <a:gd fmla="*/ 446636 w 2407137" name="connsiteX190"/>
                <a:gd fmla="*/ 435837 h 2407138" name="connsiteY190"/>
                <a:gd fmla="*/ 649045 w 2407137" name="connsiteX191"/>
                <a:gd fmla="*/ 638246 h 2407138" name="connsiteY191"/>
                <a:gd fmla="*/ 642057 w 2407137" name="connsiteX192"/>
                <a:gd fmla="*/ 644612 h 2407138" name="connsiteY192"/>
                <a:gd fmla="*/ 638347 w 2407137" name="connsiteX193"/>
                <a:gd fmla="*/ 649147 h 2407138" name="connsiteY193"/>
                <a:gd fmla="*/ 435836 w 2407137" name="connsiteX194"/>
                <a:gd fmla="*/ 446636 h 2407138" name="connsiteY194"/>
                <a:gd fmla="*/ 440978 w 2407137" name="connsiteX195"/>
                <a:gd fmla="*/ 440979 h 2407138" name="connsiteY195"/>
                <a:gd fmla="*/ 658223 w 2407137" name="connsiteX196"/>
                <a:gd fmla="*/ 274275 h 2407138" name="connsiteY196"/>
                <a:gd fmla="*/ 671279 w 2407137" name="connsiteX197"/>
                <a:gd fmla="*/ 266343 h 2407138" name="connsiteY197"/>
                <a:gd fmla="*/ 814473 w 2407137" name="connsiteX198"/>
                <a:gd fmla="*/ 514363 h 2407138" name="connsiteY198"/>
                <a:gd fmla="*/ 801367 w 2407137" name="connsiteX199"/>
                <a:gd fmla="*/ 522209 h 2407138" name="connsiteY199"/>
                <a:gd fmla="*/ 735676 w 2407137" name="connsiteX200"/>
                <a:gd fmla="*/ 84934 h 2407138" name="connsiteY200"/>
                <a:gd fmla="*/ 749802 w 2407137" name="connsiteX201"/>
                <a:gd fmla="*/ 79129 h 2407138" name="connsiteY201"/>
                <a:gd fmla="*/ 909846 w 2407137" name="connsiteX202"/>
                <a:gd fmla="*/ 468633 h 2407138" name="connsiteY202"/>
                <a:gd fmla="*/ 895778 w 2407137" name="connsiteX203"/>
                <a:gd fmla="*/ 474580 h 2407138" name="connsiteY203"/>
                <a:gd fmla="*/ 248376 w 2407137" name="connsiteX204"/>
                <a:gd fmla="*/ 456659 h 2407138" name="connsiteY204"/>
                <a:gd fmla="*/ 581852 w 2407137" name="connsiteX205"/>
                <a:gd fmla="*/ 714051 h 2407138" name="connsiteY205"/>
                <a:gd fmla="*/ 572397 w 2407137" name="connsiteX206"/>
                <a:gd fmla="*/ 726047 h 2407138" name="connsiteY206"/>
                <a:gd fmla="*/ 239044 w 2407137" name="connsiteX207"/>
                <a:gd fmla="*/ 468748 h 2407138" name="connsiteY207"/>
                <a:gd fmla="*/ 243710 w 2407137" name="connsiteX208"/>
                <a:gd fmla="*/ 462704 h 2407138" name="connsiteY208"/>
                <a:gd fmla="*/ 462094 w 2407137" name="connsiteX209"/>
                <a:gd fmla="*/ 244150 h 2407138" name="connsiteY209"/>
                <a:gd fmla="*/ 474238 w 2407137" name="connsiteX210"/>
                <a:gd fmla="*/ 234887 h 2407138" name="connsiteY210"/>
                <a:gd fmla="*/ 729468 w 2407137" name="connsiteX211"/>
                <a:gd fmla="*/ 569472 h 2407138" name="connsiteY211"/>
                <a:gd fmla="*/ 723162 w 2407137" name="connsiteX212"/>
                <a:gd fmla="*/ 573797 h 2407138" name="connsiteY212"/>
                <a:gd fmla="*/ 717325 w 2407137" name="connsiteX213"/>
                <a:gd fmla="*/ 578735 h 2407138" name="connsiteY2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b="b" l="l" r="r" t="t"/>
              <a:pathLst>
                <a:path h="2407138" w="2407137">
                  <a:moveTo>
                    <a:pt x="1677670" y="1837666"/>
                  </a:moveTo>
                  <a:lnTo>
                    <a:pt x="1683974" y="1833341"/>
                  </a:lnTo>
                  <a:lnTo>
                    <a:pt x="1689813" y="1828403"/>
                  </a:lnTo>
                  <a:lnTo>
                    <a:pt x="1945042" y="2162988"/>
                  </a:lnTo>
                  <a:lnTo>
                    <a:pt x="1932899" y="2172251"/>
                  </a:lnTo>
                  <a:close/>
                  <a:moveTo>
                    <a:pt x="1592663" y="1892774"/>
                  </a:moveTo>
                  <a:lnTo>
                    <a:pt x="1605769" y="1884929"/>
                  </a:lnTo>
                  <a:lnTo>
                    <a:pt x="1748914" y="2132863"/>
                  </a:lnTo>
                  <a:lnTo>
                    <a:pt x="1735858" y="2140795"/>
                  </a:lnTo>
                  <a:close/>
                  <a:moveTo>
                    <a:pt x="1768789" y="1757990"/>
                  </a:moveTo>
                  <a:lnTo>
                    <a:pt x="1971301" y="1960502"/>
                  </a:lnTo>
                  <a:lnTo>
                    <a:pt x="1966159" y="1966159"/>
                  </a:lnTo>
                  <a:lnTo>
                    <a:pt x="1960501" y="1971301"/>
                  </a:lnTo>
                  <a:lnTo>
                    <a:pt x="1758092" y="1768892"/>
                  </a:lnTo>
                  <a:lnTo>
                    <a:pt x="1765079" y="1762526"/>
                  </a:lnTo>
                  <a:close/>
                  <a:moveTo>
                    <a:pt x="1834740" y="1681091"/>
                  </a:moveTo>
                  <a:lnTo>
                    <a:pt x="2168093" y="1938389"/>
                  </a:lnTo>
                  <a:lnTo>
                    <a:pt x="2158761" y="1950479"/>
                  </a:lnTo>
                  <a:lnTo>
                    <a:pt x="1825285" y="1693086"/>
                  </a:lnTo>
                  <a:close/>
                  <a:moveTo>
                    <a:pt x="1497292" y="1938505"/>
                  </a:moveTo>
                  <a:lnTo>
                    <a:pt x="1511359" y="1932557"/>
                  </a:lnTo>
                  <a:lnTo>
                    <a:pt x="1671461" y="2322204"/>
                  </a:lnTo>
                  <a:lnTo>
                    <a:pt x="1657335" y="2328008"/>
                  </a:lnTo>
                  <a:close/>
                  <a:moveTo>
                    <a:pt x="1400984" y="1969841"/>
                  </a:moveTo>
                  <a:lnTo>
                    <a:pt x="1415837" y="1966261"/>
                  </a:lnTo>
                  <a:lnTo>
                    <a:pt x="1489829" y="2242404"/>
                  </a:lnTo>
                  <a:lnTo>
                    <a:pt x="1475037" y="2246208"/>
                  </a:lnTo>
                  <a:close/>
                  <a:moveTo>
                    <a:pt x="1890343" y="1591261"/>
                  </a:moveTo>
                  <a:lnTo>
                    <a:pt x="2140794" y="1735859"/>
                  </a:lnTo>
                  <a:lnTo>
                    <a:pt x="2132863" y="1748915"/>
                  </a:lnTo>
                  <a:lnTo>
                    <a:pt x="1883112" y="1604721"/>
                  </a:lnTo>
                  <a:close/>
                  <a:moveTo>
                    <a:pt x="1934589" y="1500527"/>
                  </a:moveTo>
                  <a:lnTo>
                    <a:pt x="2325413" y="1663714"/>
                  </a:lnTo>
                  <a:lnTo>
                    <a:pt x="2319529" y="1677807"/>
                  </a:lnTo>
                  <a:lnTo>
                    <a:pt x="1928334" y="1514465"/>
                  </a:lnTo>
                  <a:close/>
                  <a:moveTo>
                    <a:pt x="1296758" y="1987081"/>
                  </a:moveTo>
                  <a:lnTo>
                    <a:pt x="1311855" y="1984732"/>
                  </a:lnTo>
                  <a:lnTo>
                    <a:pt x="1365995" y="2405187"/>
                  </a:lnTo>
                  <a:lnTo>
                    <a:pt x="1350847" y="2407138"/>
                  </a:lnTo>
                  <a:close/>
                  <a:moveTo>
                    <a:pt x="1195932" y="1995746"/>
                  </a:moveTo>
                  <a:lnTo>
                    <a:pt x="1211204" y="1995179"/>
                  </a:lnTo>
                  <a:lnTo>
                    <a:pt x="1211204" y="2281649"/>
                  </a:lnTo>
                  <a:lnTo>
                    <a:pt x="1203568" y="2282034"/>
                  </a:lnTo>
                  <a:lnTo>
                    <a:pt x="1195932" y="2281649"/>
                  </a:lnTo>
                  <a:close/>
                  <a:moveTo>
                    <a:pt x="1968060" y="1400508"/>
                  </a:moveTo>
                  <a:lnTo>
                    <a:pt x="2246208" y="1475038"/>
                  </a:lnTo>
                  <a:lnTo>
                    <a:pt x="2242404" y="1489831"/>
                  </a:lnTo>
                  <a:lnTo>
                    <a:pt x="1963516" y="1415103"/>
                  </a:lnTo>
                  <a:close/>
                  <a:moveTo>
                    <a:pt x="1090481" y="1986840"/>
                  </a:moveTo>
                  <a:lnTo>
                    <a:pt x="1097951" y="1988584"/>
                  </a:lnTo>
                  <a:lnTo>
                    <a:pt x="1105617" y="1988876"/>
                  </a:lnTo>
                  <a:lnTo>
                    <a:pt x="1049458" y="2406281"/>
                  </a:lnTo>
                  <a:lnTo>
                    <a:pt x="1034322" y="2404245"/>
                  </a:lnTo>
                  <a:close/>
                  <a:moveTo>
                    <a:pt x="1988876" y="1301520"/>
                  </a:moveTo>
                  <a:lnTo>
                    <a:pt x="2406281" y="1357679"/>
                  </a:lnTo>
                  <a:lnTo>
                    <a:pt x="2404244" y="1372815"/>
                  </a:lnTo>
                  <a:lnTo>
                    <a:pt x="1986840" y="1316657"/>
                  </a:lnTo>
                  <a:lnTo>
                    <a:pt x="1988583" y="1309187"/>
                  </a:lnTo>
                  <a:close/>
                  <a:moveTo>
                    <a:pt x="992036" y="1963517"/>
                  </a:moveTo>
                  <a:lnTo>
                    <a:pt x="1006629" y="1968061"/>
                  </a:lnTo>
                  <a:lnTo>
                    <a:pt x="932100" y="2246208"/>
                  </a:lnTo>
                  <a:lnTo>
                    <a:pt x="917308" y="2242405"/>
                  </a:lnTo>
                  <a:close/>
                  <a:moveTo>
                    <a:pt x="1995178" y="1195933"/>
                  </a:moveTo>
                  <a:lnTo>
                    <a:pt x="2281649" y="1195933"/>
                  </a:lnTo>
                  <a:lnTo>
                    <a:pt x="2282034" y="1203569"/>
                  </a:lnTo>
                  <a:lnTo>
                    <a:pt x="2281649" y="1211206"/>
                  </a:lnTo>
                  <a:lnTo>
                    <a:pt x="1995745" y="1211206"/>
                  </a:lnTo>
                  <a:close/>
                  <a:moveTo>
                    <a:pt x="1984731" y="1095284"/>
                  </a:moveTo>
                  <a:lnTo>
                    <a:pt x="2405186" y="1041144"/>
                  </a:lnTo>
                  <a:lnTo>
                    <a:pt x="2407137" y="1056290"/>
                  </a:lnTo>
                  <a:lnTo>
                    <a:pt x="1987080" y="1110379"/>
                  </a:lnTo>
                  <a:close/>
                  <a:moveTo>
                    <a:pt x="892672" y="1928335"/>
                  </a:moveTo>
                  <a:lnTo>
                    <a:pt x="906611" y="1934590"/>
                  </a:lnTo>
                  <a:lnTo>
                    <a:pt x="743425" y="2325414"/>
                  </a:lnTo>
                  <a:lnTo>
                    <a:pt x="729331" y="2319529"/>
                  </a:lnTo>
                  <a:close/>
                  <a:moveTo>
                    <a:pt x="802416" y="1883113"/>
                  </a:moveTo>
                  <a:lnTo>
                    <a:pt x="815877" y="1890344"/>
                  </a:lnTo>
                  <a:lnTo>
                    <a:pt x="671279" y="2140796"/>
                  </a:lnTo>
                  <a:lnTo>
                    <a:pt x="658223" y="2132863"/>
                  </a:lnTo>
                  <a:close/>
                  <a:moveTo>
                    <a:pt x="1966260" y="991301"/>
                  </a:moveTo>
                  <a:lnTo>
                    <a:pt x="2242405" y="917309"/>
                  </a:lnTo>
                  <a:lnTo>
                    <a:pt x="2246208" y="932101"/>
                  </a:lnTo>
                  <a:lnTo>
                    <a:pt x="1969840" y="1006153"/>
                  </a:lnTo>
                  <a:close/>
                  <a:moveTo>
                    <a:pt x="1932557" y="895779"/>
                  </a:moveTo>
                  <a:lnTo>
                    <a:pt x="2322203" y="735676"/>
                  </a:lnTo>
                  <a:lnTo>
                    <a:pt x="2328008" y="749803"/>
                  </a:lnTo>
                  <a:lnTo>
                    <a:pt x="1938504" y="909846"/>
                  </a:lnTo>
                  <a:close/>
                  <a:moveTo>
                    <a:pt x="714051" y="1825286"/>
                  </a:moveTo>
                  <a:lnTo>
                    <a:pt x="726047" y="1834740"/>
                  </a:lnTo>
                  <a:lnTo>
                    <a:pt x="468748" y="2168094"/>
                  </a:lnTo>
                  <a:lnTo>
                    <a:pt x="456659" y="2158762"/>
                  </a:lnTo>
                  <a:close/>
                  <a:moveTo>
                    <a:pt x="638245" y="1758093"/>
                  </a:moveTo>
                  <a:lnTo>
                    <a:pt x="644611" y="1765080"/>
                  </a:lnTo>
                  <a:lnTo>
                    <a:pt x="649147" y="1768790"/>
                  </a:lnTo>
                  <a:lnTo>
                    <a:pt x="446636" y="1971302"/>
                  </a:lnTo>
                  <a:lnTo>
                    <a:pt x="440978" y="1966159"/>
                  </a:lnTo>
                  <a:lnTo>
                    <a:pt x="435836" y="1960502"/>
                  </a:lnTo>
                  <a:close/>
                  <a:moveTo>
                    <a:pt x="1884928" y="801368"/>
                  </a:moveTo>
                  <a:lnTo>
                    <a:pt x="2132863" y="658223"/>
                  </a:lnTo>
                  <a:lnTo>
                    <a:pt x="2140794" y="671279"/>
                  </a:lnTo>
                  <a:lnTo>
                    <a:pt x="1892773" y="814474"/>
                  </a:lnTo>
                  <a:close/>
                  <a:moveTo>
                    <a:pt x="1828403" y="717325"/>
                  </a:moveTo>
                  <a:lnTo>
                    <a:pt x="2162987" y="462095"/>
                  </a:lnTo>
                  <a:lnTo>
                    <a:pt x="2172250" y="474239"/>
                  </a:lnTo>
                  <a:lnTo>
                    <a:pt x="1837666" y="729468"/>
                  </a:lnTo>
                  <a:lnTo>
                    <a:pt x="1833340" y="723163"/>
                  </a:lnTo>
                  <a:close/>
                  <a:moveTo>
                    <a:pt x="234886" y="1932900"/>
                  </a:moveTo>
                  <a:lnTo>
                    <a:pt x="569471" y="1677670"/>
                  </a:lnTo>
                  <a:lnTo>
                    <a:pt x="573796" y="1683975"/>
                  </a:lnTo>
                  <a:lnTo>
                    <a:pt x="578735" y="1689813"/>
                  </a:lnTo>
                  <a:lnTo>
                    <a:pt x="244150" y="1945043"/>
                  </a:lnTo>
                  <a:close/>
                  <a:moveTo>
                    <a:pt x="266342" y="1735860"/>
                  </a:moveTo>
                  <a:lnTo>
                    <a:pt x="514363" y="1592665"/>
                  </a:lnTo>
                  <a:lnTo>
                    <a:pt x="522208" y="1605770"/>
                  </a:lnTo>
                  <a:lnTo>
                    <a:pt x="274274" y="1748916"/>
                  </a:lnTo>
                  <a:close/>
                  <a:moveTo>
                    <a:pt x="1960501" y="435837"/>
                  </a:moveTo>
                  <a:lnTo>
                    <a:pt x="1966159" y="440979"/>
                  </a:lnTo>
                  <a:lnTo>
                    <a:pt x="1971301" y="446637"/>
                  </a:lnTo>
                  <a:lnTo>
                    <a:pt x="1768891" y="649046"/>
                  </a:lnTo>
                  <a:lnTo>
                    <a:pt x="1762525" y="642058"/>
                  </a:lnTo>
                  <a:lnTo>
                    <a:pt x="1757990" y="638348"/>
                  </a:lnTo>
                  <a:close/>
                  <a:moveTo>
                    <a:pt x="1938389" y="239045"/>
                  </a:moveTo>
                  <a:lnTo>
                    <a:pt x="1950479" y="248377"/>
                  </a:lnTo>
                  <a:lnTo>
                    <a:pt x="1693086" y="581852"/>
                  </a:lnTo>
                  <a:lnTo>
                    <a:pt x="1681090" y="572398"/>
                  </a:lnTo>
                  <a:close/>
                  <a:moveTo>
                    <a:pt x="79129" y="1657336"/>
                  </a:moveTo>
                  <a:lnTo>
                    <a:pt x="468633" y="1497292"/>
                  </a:lnTo>
                  <a:lnTo>
                    <a:pt x="474580" y="1511360"/>
                  </a:lnTo>
                  <a:lnTo>
                    <a:pt x="84934" y="1671462"/>
                  </a:lnTo>
                  <a:close/>
                  <a:moveTo>
                    <a:pt x="160929" y="1475039"/>
                  </a:moveTo>
                  <a:lnTo>
                    <a:pt x="437296" y="1400986"/>
                  </a:lnTo>
                  <a:lnTo>
                    <a:pt x="440876" y="1415837"/>
                  </a:lnTo>
                  <a:lnTo>
                    <a:pt x="164732" y="1489830"/>
                  </a:lnTo>
                  <a:close/>
                  <a:moveTo>
                    <a:pt x="1735859" y="266344"/>
                  </a:moveTo>
                  <a:lnTo>
                    <a:pt x="1748915" y="274276"/>
                  </a:lnTo>
                  <a:lnTo>
                    <a:pt x="1604721" y="524026"/>
                  </a:lnTo>
                  <a:lnTo>
                    <a:pt x="1591261" y="516794"/>
                  </a:lnTo>
                  <a:close/>
                  <a:moveTo>
                    <a:pt x="1663713" y="81725"/>
                  </a:moveTo>
                  <a:lnTo>
                    <a:pt x="1677806" y="87609"/>
                  </a:lnTo>
                  <a:lnTo>
                    <a:pt x="1514465" y="478804"/>
                  </a:lnTo>
                  <a:lnTo>
                    <a:pt x="1500526" y="472548"/>
                  </a:lnTo>
                  <a:close/>
                  <a:moveTo>
                    <a:pt x="0" y="1350847"/>
                  </a:moveTo>
                  <a:lnTo>
                    <a:pt x="420056" y="1296759"/>
                  </a:lnTo>
                  <a:lnTo>
                    <a:pt x="422405" y="1311854"/>
                  </a:lnTo>
                  <a:lnTo>
                    <a:pt x="1951" y="1365994"/>
                  </a:lnTo>
                  <a:close/>
                  <a:moveTo>
                    <a:pt x="125488" y="1195933"/>
                  </a:moveTo>
                  <a:lnTo>
                    <a:pt x="411391" y="1195933"/>
                  </a:lnTo>
                  <a:lnTo>
                    <a:pt x="411958" y="1211206"/>
                  </a:lnTo>
                  <a:lnTo>
                    <a:pt x="125488" y="1211206"/>
                  </a:lnTo>
                  <a:lnTo>
                    <a:pt x="125102" y="1203569"/>
                  </a:lnTo>
                  <a:close/>
                  <a:moveTo>
                    <a:pt x="1475037" y="160931"/>
                  </a:moveTo>
                  <a:lnTo>
                    <a:pt x="1489829" y="164734"/>
                  </a:lnTo>
                  <a:lnTo>
                    <a:pt x="1415102" y="443621"/>
                  </a:lnTo>
                  <a:lnTo>
                    <a:pt x="1400508" y="439077"/>
                  </a:lnTo>
                  <a:close/>
                  <a:moveTo>
                    <a:pt x="164732" y="917309"/>
                  </a:moveTo>
                  <a:lnTo>
                    <a:pt x="443620" y="992037"/>
                  </a:lnTo>
                  <a:lnTo>
                    <a:pt x="439076" y="1006630"/>
                  </a:lnTo>
                  <a:lnTo>
                    <a:pt x="160929" y="932101"/>
                  </a:lnTo>
                  <a:close/>
                  <a:moveTo>
                    <a:pt x="1195932" y="125490"/>
                  </a:moveTo>
                  <a:lnTo>
                    <a:pt x="1203568" y="125104"/>
                  </a:lnTo>
                  <a:lnTo>
                    <a:pt x="1211205" y="125490"/>
                  </a:lnTo>
                  <a:lnTo>
                    <a:pt x="1211205" y="411392"/>
                  </a:lnTo>
                  <a:lnTo>
                    <a:pt x="1195932" y="411959"/>
                  </a:lnTo>
                  <a:close/>
                  <a:moveTo>
                    <a:pt x="1357679" y="856"/>
                  </a:moveTo>
                  <a:lnTo>
                    <a:pt x="1372816" y="2893"/>
                  </a:lnTo>
                  <a:lnTo>
                    <a:pt x="1316657" y="420298"/>
                  </a:lnTo>
                  <a:lnTo>
                    <a:pt x="1309186" y="418554"/>
                  </a:lnTo>
                  <a:lnTo>
                    <a:pt x="1301520" y="418261"/>
                  </a:lnTo>
                  <a:close/>
                  <a:moveTo>
                    <a:pt x="2893" y="1034322"/>
                  </a:moveTo>
                  <a:lnTo>
                    <a:pt x="420297" y="1090480"/>
                  </a:lnTo>
                  <a:lnTo>
                    <a:pt x="418554" y="1097951"/>
                  </a:lnTo>
                  <a:lnTo>
                    <a:pt x="418261" y="1105616"/>
                  </a:lnTo>
                  <a:lnTo>
                    <a:pt x="855" y="1049458"/>
                  </a:lnTo>
                  <a:close/>
                  <a:moveTo>
                    <a:pt x="274274" y="658223"/>
                  </a:moveTo>
                  <a:lnTo>
                    <a:pt x="524025" y="802416"/>
                  </a:lnTo>
                  <a:lnTo>
                    <a:pt x="516793" y="815877"/>
                  </a:lnTo>
                  <a:lnTo>
                    <a:pt x="266342" y="671279"/>
                  </a:lnTo>
                  <a:close/>
                  <a:moveTo>
                    <a:pt x="917308" y="164734"/>
                  </a:moveTo>
                  <a:lnTo>
                    <a:pt x="932100" y="160930"/>
                  </a:lnTo>
                  <a:lnTo>
                    <a:pt x="1006152" y="437297"/>
                  </a:lnTo>
                  <a:lnTo>
                    <a:pt x="991300" y="440877"/>
                  </a:lnTo>
                  <a:close/>
                  <a:moveTo>
                    <a:pt x="1041143" y="1951"/>
                  </a:moveTo>
                  <a:lnTo>
                    <a:pt x="1056290" y="0"/>
                  </a:lnTo>
                  <a:lnTo>
                    <a:pt x="1110379" y="420056"/>
                  </a:lnTo>
                  <a:lnTo>
                    <a:pt x="1095283" y="422406"/>
                  </a:lnTo>
                  <a:close/>
                  <a:moveTo>
                    <a:pt x="87609" y="729331"/>
                  </a:moveTo>
                  <a:lnTo>
                    <a:pt x="478803" y="892672"/>
                  </a:lnTo>
                  <a:lnTo>
                    <a:pt x="472547" y="906611"/>
                  </a:lnTo>
                  <a:lnTo>
                    <a:pt x="81723" y="743424"/>
                  </a:lnTo>
                  <a:lnTo>
                    <a:pt x="84666" y="736377"/>
                  </a:lnTo>
                  <a:close/>
                  <a:moveTo>
                    <a:pt x="446636" y="435837"/>
                  </a:moveTo>
                  <a:lnTo>
                    <a:pt x="649045" y="638246"/>
                  </a:lnTo>
                  <a:lnTo>
                    <a:pt x="642057" y="644612"/>
                  </a:lnTo>
                  <a:lnTo>
                    <a:pt x="638347" y="649147"/>
                  </a:lnTo>
                  <a:lnTo>
                    <a:pt x="435836" y="446636"/>
                  </a:lnTo>
                  <a:lnTo>
                    <a:pt x="440978" y="440979"/>
                  </a:lnTo>
                  <a:close/>
                  <a:moveTo>
                    <a:pt x="658223" y="274275"/>
                  </a:moveTo>
                  <a:lnTo>
                    <a:pt x="671279" y="266343"/>
                  </a:lnTo>
                  <a:lnTo>
                    <a:pt x="814473" y="514363"/>
                  </a:lnTo>
                  <a:lnTo>
                    <a:pt x="801367" y="522209"/>
                  </a:lnTo>
                  <a:close/>
                  <a:moveTo>
                    <a:pt x="735676" y="84934"/>
                  </a:moveTo>
                  <a:lnTo>
                    <a:pt x="749802" y="79129"/>
                  </a:lnTo>
                  <a:lnTo>
                    <a:pt x="909846" y="468633"/>
                  </a:lnTo>
                  <a:lnTo>
                    <a:pt x="895778" y="474580"/>
                  </a:lnTo>
                  <a:close/>
                  <a:moveTo>
                    <a:pt x="248376" y="456659"/>
                  </a:moveTo>
                  <a:lnTo>
                    <a:pt x="581852" y="714051"/>
                  </a:lnTo>
                  <a:lnTo>
                    <a:pt x="572397" y="726047"/>
                  </a:lnTo>
                  <a:lnTo>
                    <a:pt x="239044" y="468748"/>
                  </a:lnTo>
                  <a:lnTo>
                    <a:pt x="243710" y="462704"/>
                  </a:lnTo>
                  <a:close/>
                  <a:moveTo>
                    <a:pt x="462094" y="244150"/>
                  </a:moveTo>
                  <a:lnTo>
                    <a:pt x="474238" y="234887"/>
                  </a:lnTo>
                  <a:lnTo>
                    <a:pt x="729468" y="569472"/>
                  </a:lnTo>
                  <a:lnTo>
                    <a:pt x="723162" y="573797"/>
                  </a:lnTo>
                  <a:lnTo>
                    <a:pt x="717325" y="578735"/>
                  </a:lnTo>
                  <a:close/>
                </a:path>
              </a:pathLst>
            </a:custGeom>
            <a:grpFill/>
            <a:ln algn="ctr" cap="flat" cmpd="sng" w="25400">
              <a:noFill/>
              <a:prstDash val="solid"/>
            </a:ln>
            <a:effectLst/>
          </p:spPr>
          <p:txBody>
            <a:bodyPr anchor="ctr" rtlCol="0"/>
            <a:lstStyle/>
            <a:p>
              <a:pPr algn="ctr" defTabSz="913645">
                <a:defRPr/>
              </a:pPr>
              <a:endParaRPr altLang="en-US" kern="0" lang="zh-CN" sz="1799">
                <a:solidFill>
                  <a:srgbClr val="C00000"/>
                </a:solidFill>
                <a:latin charset="-122" panose="02010600000101010101" pitchFamily="2" typeface="汉仪行楷简"/>
                <a:ea charset="-122" panose="02010600000101010101" pitchFamily="2" typeface="汉仪行楷简"/>
              </a:endParaRPr>
            </a:p>
          </p:txBody>
        </p:sp>
      </p:grpSp>
      <p:grpSp>
        <p:nvGrpSpPr>
          <p:cNvPr id="10" name="组合 9">
            <a:extLst>
              <a:ext uri="{FF2B5EF4-FFF2-40B4-BE49-F238E27FC236}">
                <a16:creationId xmlns:a16="http://schemas.microsoft.com/office/drawing/2014/main" id="{AAD532AB-37FC-49AF-98D4-DDFA2CC8AA2D}"/>
              </a:ext>
            </a:extLst>
          </p:cNvPr>
          <p:cNvGrpSpPr/>
          <p:nvPr/>
        </p:nvGrpSpPr>
        <p:grpSpPr>
          <a:xfrm>
            <a:off x="701038" y="1363134"/>
            <a:ext cx="10789922" cy="4970223"/>
            <a:chOff x="985832" y="1554777"/>
            <a:chExt cx="8996334" cy="4970223"/>
          </a:xfrm>
        </p:grpSpPr>
        <p:sp>
          <p:nvSpPr>
            <p:cNvPr id="11" name="矩形: 圆角 10">
              <a:extLst>
                <a:ext uri="{FF2B5EF4-FFF2-40B4-BE49-F238E27FC236}">
                  <a16:creationId xmlns:a16="http://schemas.microsoft.com/office/drawing/2014/main" id="{FD6A3642-A77E-44A3-BC0B-C76F52B91410}"/>
                </a:ext>
              </a:extLst>
            </p:cNvPr>
            <p:cNvSpPr/>
            <p:nvPr/>
          </p:nvSpPr>
          <p:spPr>
            <a:xfrm>
              <a:off x="985832" y="1989000"/>
              <a:ext cx="8996334" cy="4536000"/>
            </a:xfrm>
            <a:prstGeom prst="roundRect">
              <a:avLst>
                <a:gd fmla="val 4419" name="adj"/>
              </a:avLst>
            </a:prstGeom>
            <a:solidFill>
              <a:schemeClr val="bg1"/>
            </a:solidFill>
            <a:ln>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PA-1022191">
              <a:extLst>
                <a:ext uri="{FF2B5EF4-FFF2-40B4-BE49-F238E27FC236}">
                  <a16:creationId xmlns:a16="http://schemas.microsoft.com/office/drawing/2014/main" id="{E71CE36A-CE5A-401E-8D7D-7318CDDE37CA}"/>
                </a:ext>
              </a:extLst>
            </p:cNvPr>
            <p:cNvSpPr/>
            <p:nvPr>
              <p:custDataLst>
                <p:tags r:id="rId7"/>
              </p:custDataLst>
            </p:nvPr>
          </p:nvSpPr>
          <p:spPr>
            <a:xfrm>
              <a:off x="1219527" y="2545464"/>
              <a:ext cx="8528941" cy="3657601"/>
            </a:xfrm>
            <a:prstGeom prst="rect">
              <a:avLst/>
            </a:prstGeom>
          </p:spPr>
          <p:txBody>
            <a:bodyPr wrap="square">
              <a:spAutoFit/>
            </a:bodyPr>
            <a:lstStyle/>
            <a:p>
              <a:pPr algn="just" indent="-285750" marL="285750">
                <a:buFont charset="2" panose="05000000000000000000" pitchFamily="2" typeface="Wingdings"/>
                <a:buChar char="Ø"/>
                <a:defRPr/>
              </a:pPr>
              <a:r>
                <a:rPr altLang="en-US" lang="zh-CN" sz="1800">
                  <a:latin charset="-122" panose="020b0503020204020204" pitchFamily="34" typeface="微软雅黑"/>
                  <a:ea charset="-122" panose="020b0503020204020204" pitchFamily="34" typeface="微软雅黑"/>
                  <a:sym charset="-122" panose="020b0500000000000000" pitchFamily="34" typeface="思源黑体"/>
                </a:rPr>
                <a:t>历史意义一:党的百年奋斗从根本上改变了中国人民的前途命运，中国人民彻底摆脱了被欺负、被压迫、被奴役的命运，成为国家、社会和自己命运的主人，中国人民对美好生活的向往不断变为现实；</a:t>
              </a:r>
            </a:p>
            <a:p>
              <a:pPr algn="just" indent="-285750" marL="285750">
                <a:buFont charset="2" panose="05000000000000000000" pitchFamily="2" typeface="Wingdings"/>
                <a:buChar char="Ø"/>
                <a:defRPr/>
              </a:pPr>
              <a:r>
                <a:rPr altLang="en-US" lang="zh-CN" sz="1800">
                  <a:latin charset="-122" panose="020b0503020204020204" pitchFamily="34" typeface="微软雅黑"/>
                  <a:ea charset="-122" panose="020b0503020204020204" pitchFamily="34" typeface="微软雅黑"/>
                  <a:sym charset="-122" panose="020b0500000000000000" pitchFamily="34" typeface="思源黑体"/>
                </a:rPr>
                <a:t>历史意义二:党的百年奋斗开辟了实现中华民族伟大复兴的正确道路，中国仅用几十年时间就走完发达国家几百年走过的工业化历程，创造了经济快速发展和社会长期稳定两大奇迹；</a:t>
              </a:r>
            </a:p>
            <a:p>
              <a:pPr algn="just" indent="-285750" marL="285750">
                <a:buFont charset="2" panose="05000000000000000000" pitchFamily="2" typeface="Wingdings"/>
                <a:buChar char="Ø"/>
                <a:defRPr/>
              </a:pPr>
              <a:r>
                <a:rPr altLang="en-US" lang="zh-CN" sz="1800">
                  <a:latin charset="-122" panose="020b0503020204020204" pitchFamily="34" typeface="微软雅黑"/>
                  <a:ea charset="-122" panose="020b0503020204020204" pitchFamily="34" typeface="微软雅黑"/>
                  <a:sym charset="-122" panose="020b0500000000000000" pitchFamily="34" typeface="思源黑体"/>
                </a:rPr>
                <a:t>历史意义三:党的百年奋斗展示了马克思主义的强大生命力，马克思主义的科学性和真理性在中国得到充分检验，马克思主义的人民性和实践性在中国得到充分贯彻，马克思主义的开放性和时代性在中国得到充分彰显；</a:t>
              </a:r>
            </a:p>
            <a:p>
              <a:pPr algn="just" indent="-285750" marL="285750">
                <a:buFont charset="2" panose="05000000000000000000" pitchFamily="2" typeface="Wingdings"/>
                <a:buChar char="Ø"/>
                <a:defRPr/>
              </a:pPr>
              <a:r>
                <a:rPr altLang="en-US" lang="zh-CN" sz="1800">
                  <a:latin charset="-122" panose="020b0503020204020204" pitchFamily="34" typeface="微软雅黑"/>
                  <a:ea charset="-122" panose="020b0503020204020204" pitchFamily="34" typeface="微软雅黑"/>
                  <a:sym charset="-122" panose="020b0500000000000000" pitchFamily="34" typeface="思源黑体"/>
                </a:rPr>
                <a:t>历史意义四:党的百年奋斗深刻影响了世界历史进程，党领导人民成功走出中国式现代化道路，创造了人类文明新形态，拓展了发展中国家走向现代化的途径；</a:t>
              </a:r>
            </a:p>
            <a:p>
              <a:pPr algn="just" indent="-285750" marL="285750">
                <a:buFont charset="2" panose="05000000000000000000" pitchFamily="2" typeface="Wingdings"/>
                <a:buChar char="Ø"/>
                <a:defRPr/>
              </a:pPr>
              <a:r>
                <a:rPr altLang="en-US" lang="zh-CN" sz="1800">
                  <a:latin charset="-122" panose="020b0503020204020204" pitchFamily="34" typeface="微软雅黑"/>
                  <a:ea charset="-122" panose="020b0503020204020204" pitchFamily="34" typeface="微软雅黑"/>
                  <a:sym charset="-122" panose="020b0500000000000000" pitchFamily="34" typeface="思源黑体"/>
                </a:rPr>
                <a:t>历史意义五:党的百年奋斗锻造了走在时代前列的中国共产党，形成了以伟大建党精神为源头的精神谱系，保持了党的先进性和纯洁性，党的执政能力和领导水平不断提高，中国共产党无愧为伟大光荣正确的党。</a:t>
              </a:r>
            </a:p>
          </p:txBody>
        </p:sp>
        <p:sp>
          <p:nvSpPr>
            <p:cNvPr id="14" name="矩形: 圆角 13">
              <a:extLst>
                <a:ext uri="{FF2B5EF4-FFF2-40B4-BE49-F238E27FC236}">
                  <a16:creationId xmlns:a16="http://schemas.microsoft.com/office/drawing/2014/main" id="{A947C54D-4680-4666-9CE6-12374363A768}"/>
                </a:ext>
              </a:extLst>
            </p:cNvPr>
            <p:cNvSpPr/>
            <p:nvPr/>
          </p:nvSpPr>
          <p:spPr>
            <a:xfrm>
              <a:off x="1337439" y="1554777"/>
              <a:ext cx="8154796" cy="584020"/>
            </a:xfrm>
            <a:prstGeom prst="roundRect">
              <a:avLst/>
            </a:prstGeom>
            <a:solidFill>
              <a:srgbClr val="FF0000"/>
            </a:solidFill>
            <a:ln>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lvl="0">
                <a:defRPr/>
              </a:pPr>
              <a:r>
                <a:rPr altLang="zh-CN" b="1" lang="en-US" sz="2800">
                  <a:solidFill>
                    <a:schemeClr val="bg1"/>
                  </a:solidFill>
                  <a:latin charset="-122" panose="020b0503020204020204" pitchFamily="34" typeface="微软雅黑"/>
                  <a:ea charset="-122" panose="020b0503020204020204" pitchFamily="34" typeface="微软雅黑"/>
                  <a:sym charset="-122" panose="020b0500000000000000" pitchFamily="34" typeface="思源黑体"/>
                </a:rPr>
                <a:t>03:五大“历史意义” 中国共产党百年奋斗的历史意义</a:t>
              </a:r>
            </a:p>
          </p:txBody>
        </p:sp>
      </p:grpSp>
    </p:spTree>
    <p:extLst>
      <p:ext uri="{BB962C8B-B14F-4D97-AF65-F5344CB8AC3E}">
        <p14:creationId val="1576193802"/>
      </p:ext>
    </p:extLst>
  </p:cSld>
  <p:clrMapOvr>
    <a:masterClrMapping/>
  </p:clrMapOvr>
  <mc:AlternateContent>
    <mc:Choice Requires="p15">
      <p:transition p14:dur="2000" spd="slow">
        <p15:prstTrans prst="prestig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21">
                                  <p:stCondLst>
                                    <p:cond delay="0"/>
                                  </p:stCondLst>
                                  <p:childTnLst>
                                    <p:set>
                                      <p:cBhvr>
                                        <p:cTn dur="1" fill="hold" id="6">
                                          <p:stCondLst>
                                            <p:cond delay="0"/>
                                          </p:stCondLst>
                                        </p:cTn>
                                        <p:tgtEl>
                                          <p:spTgt spid="10"/>
                                        </p:tgtEl>
                                        <p:attrNameLst>
                                          <p:attrName>style.visibility</p:attrName>
                                        </p:attrNameLst>
                                      </p:cBhvr>
                                      <p:to>
                                        <p:strVal val="visible"/>
                                      </p:to>
                                    </p:set>
                                    <p:animEffect filter="barn(inVertical)" transition="in">
                                      <p:cBhvr>
                                        <p:cTn dur="500" id="7"/>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2" name="组合 21">
            <a:extLst>
              <a:ext uri="{FF2B5EF4-FFF2-40B4-BE49-F238E27FC236}">
                <a16:creationId xmlns:a16="http://schemas.microsoft.com/office/drawing/2014/main" id="{3F27418C-5A44-4333-8A0F-3A03DDE59B27}"/>
              </a:ext>
            </a:extLst>
          </p:cNvPr>
          <p:cNvGrpSpPr/>
          <p:nvPr/>
        </p:nvGrpSpPr>
        <p:grpSpPr>
          <a:xfrm>
            <a:off x="-11261" y="0"/>
            <a:ext cx="12203261" cy="6858000"/>
            <a:chOff x="-11261" y="0"/>
            <a:chExt cx="12203261" cy="6858000"/>
          </a:xfrm>
        </p:grpSpPr>
        <p:pic>
          <p:nvPicPr>
            <p:cNvPr id="9" name="图片 8">
              <a:extLst>
                <a:ext uri="{FF2B5EF4-FFF2-40B4-BE49-F238E27FC236}">
                  <a16:creationId xmlns:a16="http://schemas.microsoft.com/office/drawing/2014/main" id="{297ED22A-5431-4CA3-B9A7-351152859B81}"/>
                </a:ext>
              </a:extLst>
            </p:cNvPr>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p:spPr>
        </p:pic>
        <p:pic>
          <p:nvPicPr>
            <p:cNvPr id="13" name="图片 12">
              <a:extLst>
                <a:ext uri="{FF2B5EF4-FFF2-40B4-BE49-F238E27FC236}">
                  <a16:creationId xmlns:a16="http://schemas.microsoft.com/office/drawing/2014/main" id="{2CB06054-DDE8-4B94-BFE0-7C435313022B}"/>
                </a:ext>
              </a:extLst>
            </p:cNvPr>
            <p:cNvPicPr>
              <a:picLocks noChangeAspect="1"/>
            </p:cNvPicPr>
            <p:nvPr/>
          </p:nvPicPr>
          <p:blipFill>
            <a:blip r:embed="rId3">
              <a:extLst>
                <a:ext uri="{28A0092B-C50C-407E-A947-70E740481C1C}">
                  <a14:useLocalDpi val="0"/>
                </a:ext>
              </a:extLst>
            </a:blip>
            <a:stretch>
              <a:fillRect/>
            </a:stretch>
          </p:blipFill>
          <p:spPr>
            <a:xfrm>
              <a:off x="-11261" y="1724715"/>
              <a:ext cx="3567750" cy="3980657"/>
            </a:xfrm>
            <a:prstGeom prst="rect">
              <a:avLst/>
            </a:prstGeom>
          </p:spPr>
        </p:pic>
      </p:grpSp>
      <p:sp>
        <p:nvSpPr>
          <p:cNvPr id="2" name="矩形 1">
            <a:extLst>
              <a:ext uri="{FF2B5EF4-FFF2-40B4-BE49-F238E27FC236}">
                <a16:creationId xmlns:a16="http://schemas.microsoft.com/office/drawing/2014/main" id="{520DBC94-DC73-48BB-B67C-C90C392CFF93}"/>
              </a:ext>
            </a:extLst>
          </p:cNvPr>
          <p:cNvSpPr/>
          <p:nvPr/>
        </p:nvSpPr>
        <p:spPr>
          <a:xfrm>
            <a:off x="288471" y="206828"/>
            <a:ext cx="11615057" cy="6477000"/>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0" name="文本框 89">
            <a:extLst>
              <a:ext uri="{FF2B5EF4-FFF2-40B4-BE49-F238E27FC236}">
                <a16:creationId xmlns:a16="http://schemas.microsoft.com/office/drawing/2014/main" id="{77D48585-8852-4A61-8091-A6149A4AC593}"/>
              </a:ext>
            </a:extLst>
          </p:cNvPr>
          <p:cNvSpPr txBox="1"/>
          <p:nvPr/>
        </p:nvSpPr>
        <p:spPr>
          <a:xfrm>
            <a:off x="1404159" y="601259"/>
            <a:ext cx="6101442" cy="396240"/>
          </a:xfrm>
          <a:prstGeom prst="rect">
            <a:avLst/>
          </a:prstGeom>
          <a:noFill/>
        </p:spPr>
        <p:txBody>
          <a:bodyPr wrap="square">
            <a:spAutoFit/>
          </a:bodyPr>
          <a:lstStyle/>
          <a:p>
            <a:pPr lvl="0">
              <a:defRPr/>
            </a:pPr>
            <a:r>
              <a:rPr altLang="en-US" b="1" lang="zh-CN" sz="2000">
                <a:solidFill>
                  <a:srgbClr val="FF0000"/>
                </a:solidFill>
                <a:latin charset="-122" panose="020b0503020204020204" pitchFamily="34" typeface="微软雅黑"/>
                <a:ea charset="-122" panose="020b0503020204020204" pitchFamily="34" typeface="微软雅黑"/>
                <a:sym charset="-122" panose="020b0500000000000000" pitchFamily="34" typeface="思源黑体"/>
              </a:rPr>
              <a:t>八个数字带你学习全会公报</a:t>
            </a:r>
          </a:p>
        </p:txBody>
      </p:sp>
      <p:grpSp>
        <p:nvGrpSpPr>
          <p:cNvPr id="91" name="PA-102244">
            <a:extLst>
              <a:ext uri="{FF2B5EF4-FFF2-40B4-BE49-F238E27FC236}">
                <a16:creationId xmlns:a16="http://schemas.microsoft.com/office/drawing/2014/main" id="{92970C22-6944-4999-A9C5-D3B286B3CBA8}"/>
              </a:ext>
            </a:extLst>
          </p:cNvPr>
          <p:cNvGrpSpPr/>
          <p:nvPr>
            <p:custDataLst>
              <p:tags r:id="rId4"/>
            </p:custDataLst>
          </p:nvPr>
        </p:nvGrpSpPr>
        <p:grpSpPr>
          <a:xfrm>
            <a:off x="452690" y="405114"/>
            <a:ext cx="808951" cy="792401"/>
            <a:chOff x="1381072" y="763353"/>
            <a:chExt cx="1999683" cy="1999683"/>
          </a:xfrm>
          <a:solidFill>
            <a:srgbClr val="C00000"/>
          </a:solidFill>
        </p:grpSpPr>
        <p:sp>
          <p:nvSpPr>
            <p:cNvPr id="92" name="PA-任意多边形 29">
              <a:extLst>
                <a:ext uri="{FF2B5EF4-FFF2-40B4-BE49-F238E27FC236}">
                  <a16:creationId xmlns:a16="http://schemas.microsoft.com/office/drawing/2014/main" id="{39F962DF-3ADD-408B-9929-A8F42259F71A}"/>
                </a:ext>
              </a:extLst>
            </p:cNvPr>
            <p:cNvSpPr/>
            <p:nvPr>
              <p:custDataLst>
                <p:tags r:id="rId5"/>
              </p:custDataLst>
            </p:nvPr>
          </p:nvSpPr>
          <p:spPr bwMode="auto">
            <a:xfrm>
              <a:off x="1882180" y="1184432"/>
              <a:ext cx="1137787" cy="1016723"/>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grpFill/>
            <a:ln>
              <a:noFill/>
            </a:ln>
          </p:spPr>
          <p:txBody>
            <a:bodyPr anchor="t" anchorCtr="0" bIns="45684" compatLnSpc="1" lIns="91368" numCol="1" rIns="91368" tIns="45684" vert="horz" wrap="square"/>
            <a:lstStyle/>
            <a:p>
              <a:endParaRPr altLang="en-US" lang="zh-CN" sz="1799">
                <a:solidFill>
                  <a:srgbClr val="C00000"/>
                </a:solidFill>
                <a:latin charset="-122" panose="02010600000101010101" pitchFamily="2" typeface="汉仪行楷简"/>
                <a:ea charset="-122" panose="02010600000101010101" pitchFamily="2" typeface="汉仪行楷简"/>
              </a:endParaRPr>
            </a:p>
          </p:txBody>
        </p:sp>
        <p:sp>
          <p:nvSpPr>
            <p:cNvPr id="93" name="PA-任意多边形 50">
              <a:extLst>
                <a:ext uri="{FF2B5EF4-FFF2-40B4-BE49-F238E27FC236}">
                  <a16:creationId xmlns:a16="http://schemas.microsoft.com/office/drawing/2014/main" id="{3F65C035-AC00-48A1-8DC8-F05632F0113D}"/>
                </a:ext>
              </a:extLst>
            </p:cNvPr>
            <p:cNvSpPr/>
            <p:nvPr>
              <p:custDataLst>
                <p:tags r:id="rId6"/>
              </p:custDataLst>
            </p:nvPr>
          </p:nvSpPr>
          <p:spPr>
            <a:xfrm>
              <a:off x="1381072" y="763353"/>
              <a:ext cx="1999683" cy="1999683"/>
            </a:xfrm>
            <a:custGeom>
              <a:gdLst>
                <a:gd fmla="*/ 1677670 w 2407137" name="connsiteX0"/>
                <a:gd fmla="*/ 1837666 h 2407138" name="connsiteY0"/>
                <a:gd fmla="*/ 1683974 w 2407137" name="connsiteX1"/>
                <a:gd fmla="*/ 1833341 h 2407138" name="connsiteY1"/>
                <a:gd fmla="*/ 1689813 w 2407137" name="connsiteX2"/>
                <a:gd fmla="*/ 1828403 h 2407138" name="connsiteY2"/>
                <a:gd fmla="*/ 1945042 w 2407137" name="connsiteX3"/>
                <a:gd fmla="*/ 2162988 h 2407138" name="connsiteY3"/>
                <a:gd fmla="*/ 1932899 w 2407137" name="connsiteX4"/>
                <a:gd fmla="*/ 2172251 h 2407138" name="connsiteY4"/>
                <a:gd fmla="*/ 1592663 w 2407137" name="connsiteX5"/>
                <a:gd fmla="*/ 1892774 h 2407138" name="connsiteY5"/>
                <a:gd fmla="*/ 1605769 w 2407137" name="connsiteX6"/>
                <a:gd fmla="*/ 1884929 h 2407138" name="connsiteY6"/>
                <a:gd fmla="*/ 1748914 w 2407137" name="connsiteX7"/>
                <a:gd fmla="*/ 2132863 h 2407138" name="connsiteY7"/>
                <a:gd fmla="*/ 1735858 w 2407137" name="connsiteX8"/>
                <a:gd fmla="*/ 2140795 h 2407138" name="connsiteY8"/>
                <a:gd fmla="*/ 1768789 w 2407137" name="connsiteX9"/>
                <a:gd fmla="*/ 1757990 h 2407138" name="connsiteY9"/>
                <a:gd fmla="*/ 1971301 w 2407137" name="connsiteX10"/>
                <a:gd fmla="*/ 1960502 h 2407138" name="connsiteY10"/>
                <a:gd fmla="*/ 1966159 w 2407137" name="connsiteX11"/>
                <a:gd fmla="*/ 1966159 h 2407138" name="connsiteY11"/>
                <a:gd fmla="*/ 1960501 w 2407137" name="connsiteX12"/>
                <a:gd fmla="*/ 1971301 h 2407138" name="connsiteY12"/>
                <a:gd fmla="*/ 1758092 w 2407137" name="connsiteX13"/>
                <a:gd fmla="*/ 1768892 h 2407138" name="connsiteY13"/>
                <a:gd fmla="*/ 1765079 w 2407137" name="connsiteX14"/>
                <a:gd fmla="*/ 1762526 h 2407138" name="connsiteY14"/>
                <a:gd fmla="*/ 1834740 w 2407137" name="connsiteX15"/>
                <a:gd fmla="*/ 1681091 h 2407138" name="connsiteY15"/>
                <a:gd fmla="*/ 2168093 w 2407137" name="connsiteX16"/>
                <a:gd fmla="*/ 1938389 h 2407138" name="connsiteY16"/>
                <a:gd fmla="*/ 2158761 w 2407137" name="connsiteX17"/>
                <a:gd fmla="*/ 1950479 h 2407138" name="connsiteY17"/>
                <a:gd fmla="*/ 1825285 w 2407137" name="connsiteX18"/>
                <a:gd fmla="*/ 1693086 h 2407138" name="connsiteY18"/>
                <a:gd fmla="*/ 1497292 w 2407137" name="connsiteX19"/>
                <a:gd fmla="*/ 1938505 h 2407138" name="connsiteY19"/>
                <a:gd fmla="*/ 1511359 w 2407137" name="connsiteX20"/>
                <a:gd fmla="*/ 1932557 h 2407138" name="connsiteY20"/>
                <a:gd fmla="*/ 1671461 w 2407137" name="connsiteX21"/>
                <a:gd fmla="*/ 2322204 h 2407138" name="connsiteY21"/>
                <a:gd fmla="*/ 1657335 w 2407137" name="connsiteX22"/>
                <a:gd fmla="*/ 2328008 h 2407138" name="connsiteY22"/>
                <a:gd fmla="*/ 1400984 w 2407137" name="connsiteX23"/>
                <a:gd fmla="*/ 1969841 h 2407138" name="connsiteY23"/>
                <a:gd fmla="*/ 1415837 w 2407137" name="connsiteX24"/>
                <a:gd fmla="*/ 1966261 h 2407138" name="connsiteY24"/>
                <a:gd fmla="*/ 1489829 w 2407137" name="connsiteX25"/>
                <a:gd fmla="*/ 2242404 h 2407138" name="connsiteY25"/>
                <a:gd fmla="*/ 1475037 w 2407137" name="connsiteX26"/>
                <a:gd fmla="*/ 2246208 h 2407138" name="connsiteY26"/>
                <a:gd fmla="*/ 1890343 w 2407137" name="connsiteX27"/>
                <a:gd fmla="*/ 1591261 h 2407138" name="connsiteY27"/>
                <a:gd fmla="*/ 2140794 w 2407137" name="connsiteX28"/>
                <a:gd fmla="*/ 1735859 h 2407138" name="connsiteY28"/>
                <a:gd fmla="*/ 2132863 w 2407137" name="connsiteX29"/>
                <a:gd fmla="*/ 1748915 h 2407138" name="connsiteY29"/>
                <a:gd fmla="*/ 1883112 w 2407137" name="connsiteX30"/>
                <a:gd fmla="*/ 1604721 h 2407138" name="connsiteY30"/>
                <a:gd fmla="*/ 1934589 w 2407137" name="connsiteX31"/>
                <a:gd fmla="*/ 1500527 h 2407138" name="connsiteY31"/>
                <a:gd fmla="*/ 2325413 w 2407137" name="connsiteX32"/>
                <a:gd fmla="*/ 1663714 h 2407138" name="connsiteY32"/>
                <a:gd fmla="*/ 2319529 w 2407137" name="connsiteX33"/>
                <a:gd fmla="*/ 1677807 h 2407138" name="connsiteY33"/>
                <a:gd fmla="*/ 1928334 w 2407137" name="connsiteX34"/>
                <a:gd fmla="*/ 1514465 h 2407138" name="connsiteY34"/>
                <a:gd fmla="*/ 1296758 w 2407137" name="connsiteX35"/>
                <a:gd fmla="*/ 1987081 h 2407138" name="connsiteY35"/>
                <a:gd fmla="*/ 1311855 w 2407137" name="connsiteX36"/>
                <a:gd fmla="*/ 1984732 h 2407138" name="connsiteY36"/>
                <a:gd fmla="*/ 1365995 w 2407137" name="connsiteX37"/>
                <a:gd fmla="*/ 2405187 h 2407138" name="connsiteY37"/>
                <a:gd fmla="*/ 1350847 w 2407137" name="connsiteX38"/>
                <a:gd fmla="*/ 2407138 h 2407138" name="connsiteY38"/>
                <a:gd fmla="*/ 1195932 w 2407137" name="connsiteX39"/>
                <a:gd fmla="*/ 1995746 h 2407138" name="connsiteY39"/>
                <a:gd fmla="*/ 1211204 w 2407137" name="connsiteX40"/>
                <a:gd fmla="*/ 1995179 h 2407138" name="connsiteY40"/>
                <a:gd fmla="*/ 1211204 w 2407137" name="connsiteX41"/>
                <a:gd fmla="*/ 2281649 h 2407138" name="connsiteY41"/>
                <a:gd fmla="*/ 1203568 w 2407137" name="connsiteX42"/>
                <a:gd fmla="*/ 2282034 h 2407138" name="connsiteY42"/>
                <a:gd fmla="*/ 1195932 w 2407137" name="connsiteX43"/>
                <a:gd fmla="*/ 2281649 h 2407138" name="connsiteY43"/>
                <a:gd fmla="*/ 1968060 w 2407137" name="connsiteX44"/>
                <a:gd fmla="*/ 1400508 h 2407138" name="connsiteY44"/>
                <a:gd fmla="*/ 2246208 w 2407137" name="connsiteX45"/>
                <a:gd fmla="*/ 1475038 h 2407138" name="connsiteY45"/>
                <a:gd fmla="*/ 2242404 w 2407137" name="connsiteX46"/>
                <a:gd fmla="*/ 1489831 h 2407138" name="connsiteY46"/>
                <a:gd fmla="*/ 1963516 w 2407137" name="connsiteX47"/>
                <a:gd fmla="*/ 1415103 h 2407138" name="connsiteY47"/>
                <a:gd fmla="*/ 1090481 w 2407137" name="connsiteX48"/>
                <a:gd fmla="*/ 1986840 h 2407138" name="connsiteY48"/>
                <a:gd fmla="*/ 1097951 w 2407137" name="connsiteX49"/>
                <a:gd fmla="*/ 1988584 h 2407138" name="connsiteY49"/>
                <a:gd fmla="*/ 1105617 w 2407137" name="connsiteX50"/>
                <a:gd fmla="*/ 1988876 h 2407138" name="connsiteY50"/>
                <a:gd fmla="*/ 1049458 w 2407137" name="connsiteX51"/>
                <a:gd fmla="*/ 2406281 h 2407138" name="connsiteY51"/>
                <a:gd fmla="*/ 1034322 w 2407137" name="connsiteX52"/>
                <a:gd fmla="*/ 2404245 h 2407138" name="connsiteY52"/>
                <a:gd fmla="*/ 1988876 w 2407137" name="connsiteX53"/>
                <a:gd fmla="*/ 1301520 h 2407138" name="connsiteY53"/>
                <a:gd fmla="*/ 2406281 w 2407137" name="connsiteX54"/>
                <a:gd fmla="*/ 1357679 h 2407138" name="connsiteY54"/>
                <a:gd fmla="*/ 2404244 w 2407137" name="connsiteX55"/>
                <a:gd fmla="*/ 1372815 h 2407138" name="connsiteY55"/>
                <a:gd fmla="*/ 1986840 w 2407137" name="connsiteX56"/>
                <a:gd fmla="*/ 1316657 h 2407138" name="connsiteY56"/>
                <a:gd fmla="*/ 1988583 w 2407137" name="connsiteX57"/>
                <a:gd fmla="*/ 1309187 h 2407138" name="connsiteY57"/>
                <a:gd fmla="*/ 992036 w 2407137" name="connsiteX58"/>
                <a:gd fmla="*/ 1963517 h 2407138" name="connsiteY58"/>
                <a:gd fmla="*/ 1006629 w 2407137" name="connsiteX59"/>
                <a:gd fmla="*/ 1968061 h 2407138" name="connsiteY59"/>
                <a:gd fmla="*/ 932100 w 2407137" name="connsiteX60"/>
                <a:gd fmla="*/ 2246208 h 2407138" name="connsiteY60"/>
                <a:gd fmla="*/ 917308 w 2407137" name="connsiteX61"/>
                <a:gd fmla="*/ 2242405 h 2407138" name="connsiteY61"/>
                <a:gd fmla="*/ 1995178 w 2407137" name="connsiteX62"/>
                <a:gd fmla="*/ 1195933 h 2407138" name="connsiteY62"/>
                <a:gd fmla="*/ 2281649 w 2407137" name="connsiteX63"/>
                <a:gd fmla="*/ 1195933 h 2407138" name="connsiteY63"/>
                <a:gd fmla="*/ 2282034 w 2407137" name="connsiteX64"/>
                <a:gd fmla="*/ 1203569 h 2407138" name="connsiteY64"/>
                <a:gd fmla="*/ 2281649 w 2407137" name="connsiteX65"/>
                <a:gd fmla="*/ 1211206 h 2407138" name="connsiteY65"/>
                <a:gd fmla="*/ 1995745 w 2407137" name="connsiteX66"/>
                <a:gd fmla="*/ 1211206 h 2407138" name="connsiteY66"/>
                <a:gd fmla="*/ 1984731 w 2407137" name="connsiteX67"/>
                <a:gd fmla="*/ 1095284 h 2407138" name="connsiteY67"/>
                <a:gd fmla="*/ 2405186 w 2407137" name="connsiteX68"/>
                <a:gd fmla="*/ 1041144 h 2407138" name="connsiteY68"/>
                <a:gd fmla="*/ 2407137 w 2407137" name="connsiteX69"/>
                <a:gd fmla="*/ 1056290 h 2407138" name="connsiteY69"/>
                <a:gd fmla="*/ 1987080 w 2407137" name="connsiteX70"/>
                <a:gd fmla="*/ 1110379 h 2407138" name="connsiteY70"/>
                <a:gd fmla="*/ 892672 w 2407137" name="connsiteX71"/>
                <a:gd fmla="*/ 1928335 h 2407138" name="connsiteY71"/>
                <a:gd fmla="*/ 906611 w 2407137" name="connsiteX72"/>
                <a:gd fmla="*/ 1934590 h 2407138" name="connsiteY72"/>
                <a:gd fmla="*/ 743425 w 2407137" name="connsiteX73"/>
                <a:gd fmla="*/ 2325414 h 2407138" name="connsiteY73"/>
                <a:gd fmla="*/ 729331 w 2407137" name="connsiteX74"/>
                <a:gd fmla="*/ 2319529 h 2407138" name="connsiteY74"/>
                <a:gd fmla="*/ 802416 w 2407137" name="connsiteX75"/>
                <a:gd fmla="*/ 1883113 h 2407138" name="connsiteY75"/>
                <a:gd fmla="*/ 815877 w 2407137" name="connsiteX76"/>
                <a:gd fmla="*/ 1890344 h 2407138" name="connsiteY76"/>
                <a:gd fmla="*/ 671279 w 2407137" name="connsiteX77"/>
                <a:gd fmla="*/ 2140796 h 2407138" name="connsiteY77"/>
                <a:gd fmla="*/ 658223 w 2407137" name="connsiteX78"/>
                <a:gd fmla="*/ 2132863 h 2407138" name="connsiteY78"/>
                <a:gd fmla="*/ 1966260 w 2407137" name="connsiteX79"/>
                <a:gd fmla="*/ 991301 h 2407138" name="connsiteY79"/>
                <a:gd fmla="*/ 2242405 w 2407137" name="connsiteX80"/>
                <a:gd fmla="*/ 917309 h 2407138" name="connsiteY80"/>
                <a:gd fmla="*/ 2246208 w 2407137" name="connsiteX81"/>
                <a:gd fmla="*/ 932101 h 2407138" name="connsiteY81"/>
                <a:gd fmla="*/ 1969840 w 2407137" name="connsiteX82"/>
                <a:gd fmla="*/ 1006153 h 2407138" name="connsiteY82"/>
                <a:gd fmla="*/ 1932557 w 2407137" name="connsiteX83"/>
                <a:gd fmla="*/ 895779 h 2407138" name="connsiteY83"/>
                <a:gd fmla="*/ 2322203 w 2407137" name="connsiteX84"/>
                <a:gd fmla="*/ 735676 h 2407138" name="connsiteY84"/>
                <a:gd fmla="*/ 2328008 w 2407137" name="connsiteX85"/>
                <a:gd fmla="*/ 749803 h 2407138" name="connsiteY85"/>
                <a:gd fmla="*/ 1938504 w 2407137" name="connsiteX86"/>
                <a:gd fmla="*/ 909846 h 2407138" name="connsiteY86"/>
                <a:gd fmla="*/ 714051 w 2407137" name="connsiteX87"/>
                <a:gd fmla="*/ 1825286 h 2407138" name="connsiteY87"/>
                <a:gd fmla="*/ 726047 w 2407137" name="connsiteX88"/>
                <a:gd fmla="*/ 1834740 h 2407138" name="connsiteY88"/>
                <a:gd fmla="*/ 468748 w 2407137" name="connsiteX89"/>
                <a:gd fmla="*/ 2168094 h 2407138" name="connsiteY89"/>
                <a:gd fmla="*/ 456659 w 2407137" name="connsiteX90"/>
                <a:gd fmla="*/ 2158762 h 2407138" name="connsiteY90"/>
                <a:gd fmla="*/ 638245 w 2407137" name="connsiteX91"/>
                <a:gd fmla="*/ 1758093 h 2407138" name="connsiteY91"/>
                <a:gd fmla="*/ 644611 w 2407137" name="connsiteX92"/>
                <a:gd fmla="*/ 1765080 h 2407138" name="connsiteY92"/>
                <a:gd fmla="*/ 649147 w 2407137" name="connsiteX93"/>
                <a:gd fmla="*/ 1768790 h 2407138" name="connsiteY93"/>
                <a:gd fmla="*/ 446636 w 2407137" name="connsiteX94"/>
                <a:gd fmla="*/ 1971302 h 2407138" name="connsiteY94"/>
                <a:gd fmla="*/ 440978 w 2407137" name="connsiteX95"/>
                <a:gd fmla="*/ 1966159 h 2407138" name="connsiteY95"/>
                <a:gd fmla="*/ 435836 w 2407137" name="connsiteX96"/>
                <a:gd fmla="*/ 1960502 h 2407138" name="connsiteY96"/>
                <a:gd fmla="*/ 1884928 w 2407137" name="connsiteX97"/>
                <a:gd fmla="*/ 801368 h 2407138" name="connsiteY97"/>
                <a:gd fmla="*/ 2132863 w 2407137" name="connsiteX98"/>
                <a:gd fmla="*/ 658223 h 2407138" name="connsiteY98"/>
                <a:gd fmla="*/ 2140794 w 2407137" name="connsiteX99"/>
                <a:gd fmla="*/ 671279 h 2407138" name="connsiteY99"/>
                <a:gd fmla="*/ 1892773 w 2407137" name="connsiteX100"/>
                <a:gd fmla="*/ 814474 h 2407138" name="connsiteY100"/>
                <a:gd fmla="*/ 1828403 w 2407137" name="connsiteX101"/>
                <a:gd fmla="*/ 717325 h 2407138" name="connsiteY101"/>
                <a:gd fmla="*/ 2162987 w 2407137" name="connsiteX102"/>
                <a:gd fmla="*/ 462095 h 2407138" name="connsiteY102"/>
                <a:gd fmla="*/ 2172250 w 2407137" name="connsiteX103"/>
                <a:gd fmla="*/ 474239 h 2407138" name="connsiteY103"/>
                <a:gd fmla="*/ 1837666 w 2407137" name="connsiteX104"/>
                <a:gd fmla="*/ 729468 h 2407138" name="connsiteY104"/>
                <a:gd fmla="*/ 1833340 w 2407137" name="connsiteX105"/>
                <a:gd fmla="*/ 723163 h 2407138" name="connsiteY105"/>
                <a:gd fmla="*/ 234886 w 2407137" name="connsiteX106"/>
                <a:gd fmla="*/ 1932900 h 2407138" name="connsiteY106"/>
                <a:gd fmla="*/ 569471 w 2407137" name="connsiteX107"/>
                <a:gd fmla="*/ 1677670 h 2407138" name="connsiteY107"/>
                <a:gd fmla="*/ 573796 w 2407137" name="connsiteX108"/>
                <a:gd fmla="*/ 1683975 h 2407138" name="connsiteY108"/>
                <a:gd fmla="*/ 578735 w 2407137" name="connsiteX109"/>
                <a:gd fmla="*/ 1689813 h 2407138" name="connsiteY109"/>
                <a:gd fmla="*/ 244150 w 2407137" name="connsiteX110"/>
                <a:gd fmla="*/ 1945043 h 2407138" name="connsiteY110"/>
                <a:gd fmla="*/ 266342 w 2407137" name="connsiteX111"/>
                <a:gd fmla="*/ 1735860 h 2407138" name="connsiteY111"/>
                <a:gd fmla="*/ 514363 w 2407137" name="connsiteX112"/>
                <a:gd fmla="*/ 1592665 h 2407138" name="connsiteY112"/>
                <a:gd fmla="*/ 522208 w 2407137" name="connsiteX113"/>
                <a:gd fmla="*/ 1605770 h 2407138" name="connsiteY113"/>
                <a:gd fmla="*/ 274274 w 2407137" name="connsiteX114"/>
                <a:gd fmla="*/ 1748916 h 2407138" name="connsiteY114"/>
                <a:gd fmla="*/ 1960501 w 2407137" name="connsiteX115"/>
                <a:gd fmla="*/ 435837 h 2407138" name="connsiteY115"/>
                <a:gd fmla="*/ 1966159 w 2407137" name="connsiteX116"/>
                <a:gd fmla="*/ 440979 h 2407138" name="connsiteY116"/>
                <a:gd fmla="*/ 1971301 w 2407137" name="connsiteX117"/>
                <a:gd fmla="*/ 446637 h 2407138" name="connsiteY117"/>
                <a:gd fmla="*/ 1768891 w 2407137" name="connsiteX118"/>
                <a:gd fmla="*/ 649046 h 2407138" name="connsiteY118"/>
                <a:gd fmla="*/ 1762525 w 2407137" name="connsiteX119"/>
                <a:gd fmla="*/ 642058 h 2407138" name="connsiteY119"/>
                <a:gd fmla="*/ 1757990 w 2407137" name="connsiteX120"/>
                <a:gd fmla="*/ 638348 h 2407138" name="connsiteY120"/>
                <a:gd fmla="*/ 1938389 w 2407137" name="connsiteX121"/>
                <a:gd fmla="*/ 239045 h 2407138" name="connsiteY121"/>
                <a:gd fmla="*/ 1950479 w 2407137" name="connsiteX122"/>
                <a:gd fmla="*/ 248377 h 2407138" name="connsiteY122"/>
                <a:gd fmla="*/ 1693086 w 2407137" name="connsiteX123"/>
                <a:gd fmla="*/ 581852 h 2407138" name="connsiteY123"/>
                <a:gd fmla="*/ 1681090 w 2407137" name="connsiteX124"/>
                <a:gd fmla="*/ 572398 h 2407138" name="connsiteY124"/>
                <a:gd fmla="*/ 79129 w 2407137" name="connsiteX125"/>
                <a:gd fmla="*/ 1657336 h 2407138" name="connsiteY125"/>
                <a:gd fmla="*/ 468633 w 2407137" name="connsiteX126"/>
                <a:gd fmla="*/ 1497292 h 2407138" name="connsiteY126"/>
                <a:gd fmla="*/ 474580 w 2407137" name="connsiteX127"/>
                <a:gd fmla="*/ 1511360 h 2407138" name="connsiteY127"/>
                <a:gd fmla="*/ 84934 w 2407137" name="connsiteX128"/>
                <a:gd fmla="*/ 1671462 h 2407138" name="connsiteY128"/>
                <a:gd fmla="*/ 160929 w 2407137" name="connsiteX129"/>
                <a:gd fmla="*/ 1475039 h 2407138" name="connsiteY129"/>
                <a:gd fmla="*/ 437296 w 2407137" name="connsiteX130"/>
                <a:gd fmla="*/ 1400986 h 2407138" name="connsiteY130"/>
                <a:gd fmla="*/ 440876 w 2407137" name="connsiteX131"/>
                <a:gd fmla="*/ 1415837 h 2407138" name="connsiteY131"/>
                <a:gd fmla="*/ 164732 w 2407137" name="connsiteX132"/>
                <a:gd fmla="*/ 1489830 h 2407138" name="connsiteY132"/>
                <a:gd fmla="*/ 1735859 w 2407137" name="connsiteX133"/>
                <a:gd fmla="*/ 266344 h 2407138" name="connsiteY133"/>
                <a:gd fmla="*/ 1748915 w 2407137" name="connsiteX134"/>
                <a:gd fmla="*/ 274276 h 2407138" name="connsiteY134"/>
                <a:gd fmla="*/ 1604721 w 2407137" name="connsiteX135"/>
                <a:gd fmla="*/ 524026 h 2407138" name="connsiteY135"/>
                <a:gd fmla="*/ 1591261 w 2407137" name="connsiteX136"/>
                <a:gd fmla="*/ 516794 h 2407138" name="connsiteY136"/>
                <a:gd fmla="*/ 1663713 w 2407137" name="connsiteX137"/>
                <a:gd fmla="*/ 81725 h 2407138" name="connsiteY137"/>
                <a:gd fmla="*/ 1677806 w 2407137" name="connsiteX138"/>
                <a:gd fmla="*/ 87609 h 2407138" name="connsiteY138"/>
                <a:gd fmla="*/ 1514465 w 2407137" name="connsiteX139"/>
                <a:gd fmla="*/ 478804 h 2407138" name="connsiteY139"/>
                <a:gd fmla="*/ 1500526 w 2407137" name="connsiteX140"/>
                <a:gd fmla="*/ 472548 h 2407138" name="connsiteY140"/>
                <a:gd fmla="*/ 0 w 2407137" name="connsiteX141"/>
                <a:gd fmla="*/ 1350847 h 2407138" name="connsiteY141"/>
                <a:gd fmla="*/ 420056 w 2407137" name="connsiteX142"/>
                <a:gd fmla="*/ 1296759 h 2407138" name="connsiteY142"/>
                <a:gd fmla="*/ 422405 w 2407137" name="connsiteX143"/>
                <a:gd fmla="*/ 1311854 h 2407138" name="connsiteY143"/>
                <a:gd fmla="*/ 1951 w 2407137" name="connsiteX144"/>
                <a:gd fmla="*/ 1365994 h 2407138" name="connsiteY144"/>
                <a:gd fmla="*/ 125488 w 2407137" name="connsiteX145"/>
                <a:gd fmla="*/ 1195933 h 2407138" name="connsiteY145"/>
                <a:gd fmla="*/ 411391 w 2407137" name="connsiteX146"/>
                <a:gd fmla="*/ 1195933 h 2407138" name="connsiteY146"/>
                <a:gd fmla="*/ 411958 w 2407137" name="connsiteX147"/>
                <a:gd fmla="*/ 1211206 h 2407138" name="connsiteY147"/>
                <a:gd fmla="*/ 125488 w 2407137" name="connsiteX148"/>
                <a:gd fmla="*/ 1211206 h 2407138" name="connsiteY148"/>
                <a:gd fmla="*/ 125102 w 2407137" name="connsiteX149"/>
                <a:gd fmla="*/ 1203569 h 2407138" name="connsiteY149"/>
                <a:gd fmla="*/ 1475037 w 2407137" name="connsiteX150"/>
                <a:gd fmla="*/ 160931 h 2407138" name="connsiteY150"/>
                <a:gd fmla="*/ 1489829 w 2407137" name="connsiteX151"/>
                <a:gd fmla="*/ 164734 h 2407138" name="connsiteY151"/>
                <a:gd fmla="*/ 1415102 w 2407137" name="connsiteX152"/>
                <a:gd fmla="*/ 443621 h 2407138" name="connsiteY152"/>
                <a:gd fmla="*/ 1400508 w 2407137" name="connsiteX153"/>
                <a:gd fmla="*/ 439077 h 2407138" name="connsiteY153"/>
                <a:gd fmla="*/ 164732 w 2407137" name="connsiteX154"/>
                <a:gd fmla="*/ 917309 h 2407138" name="connsiteY154"/>
                <a:gd fmla="*/ 443620 w 2407137" name="connsiteX155"/>
                <a:gd fmla="*/ 992037 h 2407138" name="connsiteY155"/>
                <a:gd fmla="*/ 439076 w 2407137" name="connsiteX156"/>
                <a:gd fmla="*/ 1006630 h 2407138" name="connsiteY156"/>
                <a:gd fmla="*/ 160929 w 2407137" name="connsiteX157"/>
                <a:gd fmla="*/ 932101 h 2407138" name="connsiteY157"/>
                <a:gd fmla="*/ 1195932 w 2407137" name="connsiteX158"/>
                <a:gd fmla="*/ 125490 h 2407138" name="connsiteY158"/>
                <a:gd fmla="*/ 1203568 w 2407137" name="connsiteX159"/>
                <a:gd fmla="*/ 125104 h 2407138" name="connsiteY159"/>
                <a:gd fmla="*/ 1211205 w 2407137" name="connsiteX160"/>
                <a:gd fmla="*/ 125490 h 2407138" name="connsiteY160"/>
                <a:gd fmla="*/ 1211205 w 2407137" name="connsiteX161"/>
                <a:gd fmla="*/ 411392 h 2407138" name="connsiteY161"/>
                <a:gd fmla="*/ 1195932 w 2407137" name="connsiteX162"/>
                <a:gd fmla="*/ 411959 h 2407138" name="connsiteY162"/>
                <a:gd fmla="*/ 1357679 w 2407137" name="connsiteX163"/>
                <a:gd fmla="*/ 856 h 2407138" name="connsiteY163"/>
                <a:gd fmla="*/ 1372816 w 2407137" name="connsiteX164"/>
                <a:gd fmla="*/ 2893 h 2407138" name="connsiteY164"/>
                <a:gd fmla="*/ 1316657 w 2407137" name="connsiteX165"/>
                <a:gd fmla="*/ 420298 h 2407138" name="connsiteY165"/>
                <a:gd fmla="*/ 1309186 w 2407137" name="connsiteX166"/>
                <a:gd fmla="*/ 418554 h 2407138" name="connsiteY166"/>
                <a:gd fmla="*/ 1301520 w 2407137" name="connsiteX167"/>
                <a:gd fmla="*/ 418261 h 2407138" name="connsiteY167"/>
                <a:gd fmla="*/ 2893 w 2407137" name="connsiteX168"/>
                <a:gd fmla="*/ 1034322 h 2407138" name="connsiteY168"/>
                <a:gd fmla="*/ 420297 w 2407137" name="connsiteX169"/>
                <a:gd fmla="*/ 1090480 h 2407138" name="connsiteY169"/>
                <a:gd fmla="*/ 418554 w 2407137" name="connsiteX170"/>
                <a:gd fmla="*/ 1097951 h 2407138" name="connsiteY170"/>
                <a:gd fmla="*/ 418261 w 2407137" name="connsiteX171"/>
                <a:gd fmla="*/ 1105616 h 2407138" name="connsiteY171"/>
                <a:gd fmla="*/ 855 w 2407137" name="connsiteX172"/>
                <a:gd fmla="*/ 1049458 h 2407138" name="connsiteY172"/>
                <a:gd fmla="*/ 274274 w 2407137" name="connsiteX173"/>
                <a:gd fmla="*/ 658223 h 2407138" name="connsiteY173"/>
                <a:gd fmla="*/ 524025 w 2407137" name="connsiteX174"/>
                <a:gd fmla="*/ 802416 h 2407138" name="connsiteY174"/>
                <a:gd fmla="*/ 516793 w 2407137" name="connsiteX175"/>
                <a:gd fmla="*/ 815877 h 2407138" name="connsiteY175"/>
                <a:gd fmla="*/ 266342 w 2407137" name="connsiteX176"/>
                <a:gd fmla="*/ 671279 h 2407138" name="connsiteY176"/>
                <a:gd fmla="*/ 917308 w 2407137" name="connsiteX177"/>
                <a:gd fmla="*/ 164734 h 2407138" name="connsiteY177"/>
                <a:gd fmla="*/ 932100 w 2407137" name="connsiteX178"/>
                <a:gd fmla="*/ 160930 h 2407138" name="connsiteY178"/>
                <a:gd fmla="*/ 1006152 w 2407137" name="connsiteX179"/>
                <a:gd fmla="*/ 437297 h 2407138" name="connsiteY179"/>
                <a:gd fmla="*/ 991300 w 2407137" name="connsiteX180"/>
                <a:gd fmla="*/ 440877 h 2407138" name="connsiteY180"/>
                <a:gd fmla="*/ 1041143 w 2407137" name="connsiteX181"/>
                <a:gd fmla="*/ 1951 h 2407138" name="connsiteY181"/>
                <a:gd fmla="*/ 1056290 w 2407137" name="connsiteX182"/>
                <a:gd fmla="*/ 0 h 2407138" name="connsiteY182"/>
                <a:gd fmla="*/ 1110379 w 2407137" name="connsiteX183"/>
                <a:gd fmla="*/ 420056 h 2407138" name="connsiteY183"/>
                <a:gd fmla="*/ 1095283 w 2407137" name="connsiteX184"/>
                <a:gd fmla="*/ 422406 h 2407138" name="connsiteY184"/>
                <a:gd fmla="*/ 87609 w 2407137" name="connsiteX185"/>
                <a:gd fmla="*/ 729331 h 2407138" name="connsiteY185"/>
                <a:gd fmla="*/ 478803 w 2407137" name="connsiteX186"/>
                <a:gd fmla="*/ 892672 h 2407138" name="connsiteY186"/>
                <a:gd fmla="*/ 472547 w 2407137" name="connsiteX187"/>
                <a:gd fmla="*/ 906611 h 2407138" name="connsiteY187"/>
                <a:gd fmla="*/ 81723 w 2407137" name="connsiteX188"/>
                <a:gd fmla="*/ 743424 h 2407138" name="connsiteY188"/>
                <a:gd fmla="*/ 84666 w 2407137" name="connsiteX189"/>
                <a:gd fmla="*/ 736377 h 2407138" name="connsiteY189"/>
                <a:gd fmla="*/ 446636 w 2407137" name="connsiteX190"/>
                <a:gd fmla="*/ 435837 h 2407138" name="connsiteY190"/>
                <a:gd fmla="*/ 649045 w 2407137" name="connsiteX191"/>
                <a:gd fmla="*/ 638246 h 2407138" name="connsiteY191"/>
                <a:gd fmla="*/ 642057 w 2407137" name="connsiteX192"/>
                <a:gd fmla="*/ 644612 h 2407138" name="connsiteY192"/>
                <a:gd fmla="*/ 638347 w 2407137" name="connsiteX193"/>
                <a:gd fmla="*/ 649147 h 2407138" name="connsiteY193"/>
                <a:gd fmla="*/ 435836 w 2407137" name="connsiteX194"/>
                <a:gd fmla="*/ 446636 h 2407138" name="connsiteY194"/>
                <a:gd fmla="*/ 440978 w 2407137" name="connsiteX195"/>
                <a:gd fmla="*/ 440979 h 2407138" name="connsiteY195"/>
                <a:gd fmla="*/ 658223 w 2407137" name="connsiteX196"/>
                <a:gd fmla="*/ 274275 h 2407138" name="connsiteY196"/>
                <a:gd fmla="*/ 671279 w 2407137" name="connsiteX197"/>
                <a:gd fmla="*/ 266343 h 2407138" name="connsiteY197"/>
                <a:gd fmla="*/ 814473 w 2407137" name="connsiteX198"/>
                <a:gd fmla="*/ 514363 h 2407138" name="connsiteY198"/>
                <a:gd fmla="*/ 801367 w 2407137" name="connsiteX199"/>
                <a:gd fmla="*/ 522209 h 2407138" name="connsiteY199"/>
                <a:gd fmla="*/ 735676 w 2407137" name="connsiteX200"/>
                <a:gd fmla="*/ 84934 h 2407138" name="connsiteY200"/>
                <a:gd fmla="*/ 749802 w 2407137" name="connsiteX201"/>
                <a:gd fmla="*/ 79129 h 2407138" name="connsiteY201"/>
                <a:gd fmla="*/ 909846 w 2407137" name="connsiteX202"/>
                <a:gd fmla="*/ 468633 h 2407138" name="connsiteY202"/>
                <a:gd fmla="*/ 895778 w 2407137" name="connsiteX203"/>
                <a:gd fmla="*/ 474580 h 2407138" name="connsiteY203"/>
                <a:gd fmla="*/ 248376 w 2407137" name="connsiteX204"/>
                <a:gd fmla="*/ 456659 h 2407138" name="connsiteY204"/>
                <a:gd fmla="*/ 581852 w 2407137" name="connsiteX205"/>
                <a:gd fmla="*/ 714051 h 2407138" name="connsiteY205"/>
                <a:gd fmla="*/ 572397 w 2407137" name="connsiteX206"/>
                <a:gd fmla="*/ 726047 h 2407138" name="connsiteY206"/>
                <a:gd fmla="*/ 239044 w 2407137" name="connsiteX207"/>
                <a:gd fmla="*/ 468748 h 2407138" name="connsiteY207"/>
                <a:gd fmla="*/ 243710 w 2407137" name="connsiteX208"/>
                <a:gd fmla="*/ 462704 h 2407138" name="connsiteY208"/>
                <a:gd fmla="*/ 462094 w 2407137" name="connsiteX209"/>
                <a:gd fmla="*/ 244150 h 2407138" name="connsiteY209"/>
                <a:gd fmla="*/ 474238 w 2407137" name="connsiteX210"/>
                <a:gd fmla="*/ 234887 h 2407138" name="connsiteY210"/>
                <a:gd fmla="*/ 729468 w 2407137" name="connsiteX211"/>
                <a:gd fmla="*/ 569472 h 2407138" name="connsiteY211"/>
                <a:gd fmla="*/ 723162 w 2407137" name="connsiteX212"/>
                <a:gd fmla="*/ 573797 h 2407138" name="connsiteY212"/>
                <a:gd fmla="*/ 717325 w 2407137" name="connsiteX213"/>
                <a:gd fmla="*/ 578735 h 2407138" name="connsiteY2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b="b" l="l" r="r" t="t"/>
              <a:pathLst>
                <a:path h="2407138" w="2407137">
                  <a:moveTo>
                    <a:pt x="1677670" y="1837666"/>
                  </a:moveTo>
                  <a:lnTo>
                    <a:pt x="1683974" y="1833341"/>
                  </a:lnTo>
                  <a:lnTo>
                    <a:pt x="1689813" y="1828403"/>
                  </a:lnTo>
                  <a:lnTo>
                    <a:pt x="1945042" y="2162988"/>
                  </a:lnTo>
                  <a:lnTo>
                    <a:pt x="1932899" y="2172251"/>
                  </a:lnTo>
                  <a:close/>
                  <a:moveTo>
                    <a:pt x="1592663" y="1892774"/>
                  </a:moveTo>
                  <a:lnTo>
                    <a:pt x="1605769" y="1884929"/>
                  </a:lnTo>
                  <a:lnTo>
                    <a:pt x="1748914" y="2132863"/>
                  </a:lnTo>
                  <a:lnTo>
                    <a:pt x="1735858" y="2140795"/>
                  </a:lnTo>
                  <a:close/>
                  <a:moveTo>
                    <a:pt x="1768789" y="1757990"/>
                  </a:moveTo>
                  <a:lnTo>
                    <a:pt x="1971301" y="1960502"/>
                  </a:lnTo>
                  <a:lnTo>
                    <a:pt x="1966159" y="1966159"/>
                  </a:lnTo>
                  <a:lnTo>
                    <a:pt x="1960501" y="1971301"/>
                  </a:lnTo>
                  <a:lnTo>
                    <a:pt x="1758092" y="1768892"/>
                  </a:lnTo>
                  <a:lnTo>
                    <a:pt x="1765079" y="1762526"/>
                  </a:lnTo>
                  <a:close/>
                  <a:moveTo>
                    <a:pt x="1834740" y="1681091"/>
                  </a:moveTo>
                  <a:lnTo>
                    <a:pt x="2168093" y="1938389"/>
                  </a:lnTo>
                  <a:lnTo>
                    <a:pt x="2158761" y="1950479"/>
                  </a:lnTo>
                  <a:lnTo>
                    <a:pt x="1825285" y="1693086"/>
                  </a:lnTo>
                  <a:close/>
                  <a:moveTo>
                    <a:pt x="1497292" y="1938505"/>
                  </a:moveTo>
                  <a:lnTo>
                    <a:pt x="1511359" y="1932557"/>
                  </a:lnTo>
                  <a:lnTo>
                    <a:pt x="1671461" y="2322204"/>
                  </a:lnTo>
                  <a:lnTo>
                    <a:pt x="1657335" y="2328008"/>
                  </a:lnTo>
                  <a:close/>
                  <a:moveTo>
                    <a:pt x="1400984" y="1969841"/>
                  </a:moveTo>
                  <a:lnTo>
                    <a:pt x="1415837" y="1966261"/>
                  </a:lnTo>
                  <a:lnTo>
                    <a:pt x="1489829" y="2242404"/>
                  </a:lnTo>
                  <a:lnTo>
                    <a:pt x="1475037" y="2246208"/>
                  </a:lnTo>
                  <a:close/>
                  <a:moveTo>
                    <a:pt x="1890343" y="1591261"/>
                  </a:moveTo>
                  <a:lnTo>
                    <a:pt x="2140794" y="1735859"/>
                  </a:lnTo>
                  <a:lnTo>
                    <a:pt x="2132863" y="1748915"/>
                  </a:lnTo>
                  <a:lnTo>
                    <a:pt x="1883112" y="1604721"/>
                  </a:lnTo>
                  <a:close/>
                  <a:moveTo>
                    <a:pt x="1934589" y="1500527"/>
                  </a:moveTo>
                  <a:lnTo>
                    <a:pt x="2325413" y="1663714"/>
                  </a:lnTo>
                  <a:lnTo>
                    <a:pt x="2319529" y="1677807"/>
                  </a:lnTo>
                  <a:lnTo>
                    <a:pt x="1928334" y="1514465"/>
                  </a:lnTo>
                  <a:close/>
                  <a:moveTo>
                    <a:pt x="1296758" y="1987081"/>
                  </a:moveTo>
                  <a:lnTo>
                    <a:pt x="1311855" y="1984732"/>
                  </a:lnTo>
                  <a:lnTo>
                    <a:pt x="1365995" y="2405187"/>
                  </a:lnTo>
                  <a:lnTo>
                    <a:pt x="1350847" y="2407138"/>
                  </a:lnTo>
                  <a:close/>
                  <a:moveTo>
                    <a:pt x="1195932" y="1995746"/>
                  </a:moveTo>
                  <a:lnTo>
                    <a:pt x="1211204" y="1995179"/>
                  </a:lnTo>
                  <a:lnTo>
                    <a:pt x="1211204" y="2281649"/>
                  </a:lnTo>
                  <a:lnTo>
                    <a:pt x="1203568" y="2282034"/>
                  </a:lnTo>
                  <a:lnTo>
                    <a:pt x="1195932" y="2281649"/>
                  </a:lnTo>
                  <a:close/>
                  <a:moveTo>
                    <a:pt x="1968060" y="1400508"/>
                  </a:moveTo>
                  <a:lnTo>
                    <a:pt x="2246208" y="1475038"/>
                  </a:lnTo>
                  <a:lnTo>
                    <a:pt x="2242404" y="1489831"/>
                  </a:lnTo>
                  <a:lnTo>
                    <a:pt x="1963516" y="1415103"/>
                  </a:lnTo>
                  <a:close/>
                  <a:moveTo>
                    <a:pt x="1090481" y="1986840"/>
                  </a:moveTo>
                  <a:lnTo>
                    <a:pt x="1097951" y="1988584"/>
                  </a:lnTo>
                  <a:lnTo>
                    <a:pt x="1105617" y="1988876"/>
                  </a:lnTo>
                  <a:lnTo>
                    <a:pt x="1049458" y="2406281"/>
                  </a:lnTo>
                  <a:lnTo>
                    <a:pt x="1034322" y="2404245"/>
                  </a:lnTo>
                  <a:close/>
                  <a:moveTo>
                    <a:pt x="1988876" y="1301520"/>
                  </a:moveTo>
                  <a:lnTo>
                    <a:pt x="2406281" y="1357679"/>
                  </a:lnTo>
                  <a:lnTo>
                    <a:pt x="2404244" y="1372815"/>
                  </a:lnTo>
                  <a:lnTo>
                    <a:pt x="1986840" y="1316657"/>
                  </a:lnTo>
                  <a:lnTo>
                    <a:pt x="1988583" y="1309187"/>
                  </a:lnTo>
                  <a:close/>
                  <a:moveTo>
                    <a:pt x="992036" y="1963517"/>
                  </a:moveTo>
                  <a:lnTo>
                    <a:pt x="1006629" y="1968061"/>
                  </a:lnTo>
                  <a:lnTo>
                    <a:pt x="932100" y="2246208"/>
                  </a:lnTo>
                  <a:lnTo>
                    <a:pt x="917308" y="2242405"/>
                  </a:lnTo>
                  <a:close/>
                  <a:moveTo>
                    <a:pt x="1995178" y="1195933"/>
                  </a:moveTo>
                  <a:lnTo>
                    <a:pt x="2281649" y="1195933"/>
                  </a:lnTo>
                  <a:lnTo>
                    <a:pt x="2282034" y="1203569"/>
                  </a:lnTo>
                  <a:lnTo>
                    <a:pt x="2281649" y="1211206"/>
                  </a:lnTo>
                  <a:lnTo>
                    <a:pt x="1995745" y="1211206"/>
                  </a:lnTo>
                  <a:close/>
                  <a:moveTo>
                    <a:pt x="1984731" y="1095284"/>
                  </a:moveTo>
                  <a:lnTo>
                    <a:pt x="2405186" y="1041144"/>
                  </a:lnTo>
                  <a:lnTo>
                    <a:pt x="2407137" y="1056290"/>
                  </a:lnTo>
                  <a:lnTo>
                    <a:pt x="1987080" y="1110379"/>
                  </a:lnTo>
                  <a:close/>
                  <a:moveTo>
                    <a:pt x="892672" y="1928335"/>
                  </a:moveTo>
                  <a:lnTo>
                    <a:pt x="906611" y="1934590"/>
                  </a:lnTo>
                  <a:lnTo>
                    <a:pt x="743425" y="2325414"/>
                  </a:lnTo>
                  <a:lnTo>
                    <a:pt x="729331" y="2319529"/>
                  </a:lnTo>
                  <a:close/>
                  <a:moveTo>
                    <a:pt x="802416" y="1883113"/>
                  </a:moveTo>
                  <a:lnTo>
                    <a:pt x="815877" y="1890344"/>
                  </a:lnTo>
                  <a:lnTo>
                    <a:pt x="671279" y="2140796"/>
                  </a:lnTo>
                  <a:lnTo>
                    <a:pt x="658223" y="2132863"/>
                  </a:lnTo>
                  <a:close/>
                  <a:moveTo>
                    <a:pt x="1966260" y="991301"/>
                  </a:moveTo>
                  <a:lnTo>
                    <a:pt x="2242405" y="917309"/>
                  </a:lnTo>
                  <a:lnTo>
                    <a:pt x="2246208" y="932101"/>
                  </a:lnTo>
                  <a:lnTo>
                    <a:pt x="1969840" y="1006153"/>
                  </a:lnTo>
                  <a:close/>
                  <a:moveTo>
                    <a:pt x="1932557" y="895779"/>
                  </a:moveTo>
                  <a:lnTo>
                    <a:pt x="2322203" y="735676"/>
                  </a:lnTo>
                  <a:lnTo>
                    <a:pt x="2328008" y="749803"/>
                  </a:lnTo>
                  <a:lnTo>
                    <a:pt x="1938504" y="909846"/>
                  </a:lnTo>
                  <a:close/>
                  <a:moveTo>
                    <a:pt x="714051" y="1825286"/>
                  </a:moveTo>
                  <a:lnTo>
                    <a:pt x="726047" y="1834740"/>
                  </a:lnTo>
                  <a:lnTo>
                    <a:pt x="468748" y="2168094"/>
                  </a:lnTo>
                  <a:lnTo>
                    <a:pt x="456659" y="2158762"/>
                  </a:lnTo>
                  <a:close/>
                  <a:moveTo>
                    <a:pt x="638245" y="1758093"/>
                  </a:moveTo>
                  <a:lnTo>
                    <a:pt x="644611" y="1765080"/>
                  </a:lnTo>
                  <a:lnTo>
                    <a:pt x="649147" y="1768790"/>
                  </a:lnTo>
                  <a:lnTo>
                    <a:pt x="446636" y="1971302"/>
                  </a:lnTo>
                  <a:lnTo>
                    <a:pt x="440978" y="1966159"/>
                  </a:lnTo>
                  <a:lnTo>
                    <a:pt x="435836" y="1960502"/>
                  </a:lnTo>
                  <a:close/>
                  <a:moveTo>
                    <a:pt x="1884928" y="801368"/>
                  </a:moveTo>
                  <a:lnTo>
                    <a:pt x="2132863" y="658223"/>
                  </a:lnTo>
                  <a:lnTo>
                    <a:pt x="2140794" y="671279"/>
                  </a:lnTo>
                  <a:lnTo>
                    <a:pt x="1892773" y="814474"/>
                  </a:lnTo>
                  <a:close/>
                  <a:moveTo>
                    <a:pt x="1828403" y="717325"/>
                  </a:moveTo>
                  <a:lnTo>
                    <a:pt x="2162987" y="462095"/>
                  </a:lnTo>
                  <a:lnTo>
                    <a:pt x="2172250" y="474239"/>
                  </a:lnTo>
                  <a:lnTo>
                    <a:pt x="1837666" y="729468"/>
                  </a:lnTo>
                  <a:lnTo>
                    <a:pt x="1833340" y="723163"/>
                  </a:lnTo>
                  <a:close/>
                  <a:moveTo>
                    <a:pt x="234886" y="1932900"/>
                  </a:moveTo>
                  <a:lnTo>
                    <a:pt x="569471" y="1677670"/>
                  </a:lnTo>
                  <a:lnTo>
                    <a:pt x="573796" y="1683975"/>
                  </a:lnTo>
                  <a:lnTo>
                    <a:pt x="578735" y="1689813"/>
                  </a:lnTo>
                  <a:lnTo>
                    <a:pt x="244150" y="1945043"/>
                  </a:lnTo>
                  <a:close/>
                  <a:moveTo>
                    <a:pt x="266342" y="1735860"/>
                  </a:moveTo>
                  <a:lnTo>
                    <a:pt x="514363" y="1592665"/>
                  </a:lnTo>
                  <a:lnTo>
                    <a:pt x="522208" y="1605770"/>
                  </a:lnTo>
                  <a:lnTo>
                    <a:pt x="274274" y="1748916"/>
                  </a:lnTo>
                  <a:close/>
                  <a:moveTo>
                    <a:pt x="1960501" y="435837"/>
                  </a:moveTo>
                  <a:lnTo>
                    <a:pt x="1966159" y="440979"/>
                  </a:lnTo>
                  <a:lnTo>
                    <a:pt x="1971301" y="446637"/>
                  </a:lnTo>
                  <a:lnTo>
                    <a:pt x="1768891" y="649046"/>
                  </a:lnTo>
                  <a:lnTo>
                    <a:pt x="1762525" y="642058"/>
                  </a:lnTo>
                  <a:lnTo>
                    <a:pt x="1757990" y="638348"/>
                  </a:lnTo>
                  <a:close/>
                  <a:moveTo>
                    <a:pt x="1938389" y="239045"/>
                  </a:moveTo>
                  <a:lnTo>
                    <a:pt x="1950479" y="248377"/>
                  </a:lnTo>
                  <a:lnTo>
                    <a:pt x="1693086" y="581852"/>
                  </a:lnTo>
                  <a:lnTo>
                    <a:pt x="1681090" y="572398"/>
                  </a:lnTo>
                  <a:close/>
                  <a:moveTo>
                    <a:pt x="79129" y="1657336"/>
                  </a:moveTo>
                  <a:lnTo>
                    <a:pt x="468633" y="1497292"/>
                  </a:lnTo>
                  <a:lnTo>
                    <a:pt x="474580" y="1511360"/>
                  </a:lnTo>
                  <a:lnTo>
                    <a:pt x="84934" y="1671462"/>
                  </a:lnTo>
                  <a:close/>
                  <a:moveTo>
                    <a:pt x="160929" y="1475039"/>
                  </a:moveTo>
                  <a:lnTo>
                    <a:pt x="437296" y="1400986"/>
                  </a:lnTo>
                  <a:lnTo>
                    <a:pt x="440876" y="1415837"/>
                  </a:lnTo>
                  <a:lnTo>
                    <a:pt x="164732" y="1489830"/>
                  </a:lnTo>
                  <a:close/>
                  <a:moveTo>
                    <a:pt x="1735859" y="266344"/>
                  </a:moveTo>
                  <a:lnTo>
                    <a:pt x="1748915" y="274276"/>
                  </a:lnTo>
                  <a:lnTo>
                    <a:pt x="1604721" y="524026"/>
                  </a:lnTo>
                  <a:lnTo>
                    <a:pt x="1591261" y="516794"/>
                  </a:lnTo>
                  <a:close/>
                  <a:moveTo>
                    <a:pt x="1663713" y="81725"/>
                  </a:moveTo>
                  <a:lnTo>
                    <a:pt x="1677806" y="87609"/>
                  </a:lnTo>
                  <a:lnTo>
                    <a:pt x="1514465" y="478804"/>
                  </a:lnTo>
                  <a:lnTo>
                    <a:pt x="1500526" y="472548"/>
                  </a:lnTo>
                  <a:close/>
                  <a:moveTo>
                    <a:pt x="0" y="1350847"/>
                  </a:moveTo>
                  <a:lnTo>
                    <a:pt x="420056" y="1296759"/>
                  </a:lnTo>
                  <a:lnTo>
                    <a:pt x="422405" y="1311854"/>
                  </a:lnTo>
                  <a:lnTo>
                    <a:pt x="1951" y="1365994"/>
                  </a:lnTo>
                  <a:close/>
                  <a:moveTo>
                    <a:pt x="125488" y="1195933"/>
                  </a:moveTo>
                  <a:lnTo>
                    <a:pt x="411391" y="1195933"/>
                  </a:lnTo>
                  <a:lnTo>
                    <a:pt x="411958" y="1211206"/>
                  </a:lnTo>
                  <a:lnTo>
                    <a:pt x="125488" y="1211206"/>
                  </a:lnTo>
                  <a:lnTo>
                    <a:pt x="125102" y="1203569"/>
                  </a:lnTo>
                  <a:close/>
                  <a:moveTo>
                    <a:pt x="1475037" y="160931"/>
                  </a:moveTo>
                  <a:lnTo>
                    <a:pt x="1489829" y="164734"/>
                  </a:lnTo>
                  <a:lnTo>
                    <a:pt x="1415102" y="443621"/>
                  </a:lnTo>
                  <a:lnTo>
                    <a:pt x="1400508" y="439077"/>
                  </a:lnTo>
                  <a:close/>
                  <a:moveTo>
                    <a:pt x="164732" y="917309"/>
                  </a:moveTo>
                  <a:lnTo>
                    <a:pt x="443620" y="992037"/>
                  </a:lnTo>
                  <a:lnTo>
                    <a:pt x="439076" y="1006630"/>
                  </a:lnTo>
                  <a:lnTo>
                    <a:pt x="160929" y="932101"/>
                  </a:lnTo>
                  <a:close/>
                  <a:moveTo>
                    <a:pt x="1195932" y="125490"/>
                  </a:moveTo>
                  <a:lnTo>
                    <a:pt x="1203568" y="125104"/>
                  </a:lnTo>
                  <a:lnTo>
                    <a:pt x="1211205" y="125490"/>
                  </a:lnTo>
                  <a:lnTo>
                    <a:pt x="1211205" y="411392"/>
                  </a:lnTo>
                  <a:lnTo>
                    <a:pt x="1195932" y="411959"/>
                  </a:lnTo>
                  <a:close/>
                  <a:moveTo>
                    <a:pt x="1357679" y="856"/>
                  </a:moveTo>
                  <a:lnTo>
                    <a:pt x="1372816" y="2893"/>
                  </a:lnTo>
                  <a:lnTo>
                    <a:pt x="1316657" y="420298"/>
                  </a:lnTo>
                  <a:lnTo>
                    <a:pt x="1309186" y="418554"/>
                  </a:lnTo>
                  <a:lnTo>
                    <a:pt x="1301520" y="418261"/>
                  </a:lnTo>
                  <a:close/>
                  <a:moveTo>
                    <a:pt x="2893" y="1034322"/>
                  </a:moveTo>
                  <a:lnTo>
                    <a:pt x="420297" y="1090480"/>
                  </a:lnTo>
                  <a:lnTo>
                    <a:pt x="418554" y="1097951"/>
                  </a:lnTo>
                  <a:lnTo>
                    <a:pt x="418261" y="1105616"/>
                  </a:lnTo>
                  <a:lnTo>
                    <a:pt x="855" y="1049458"/>
                  </a:lnTo>
                  <a:close/>
                  <a:moveTo>
                    <a:pt x="274274" y="658223"/>
                  </a:moveTo>
                  <a:lnTo>
                    <a:pt x="524025" y="802416"/>
                  </a:lnTo>
                  <a:lnTo>
                    <a:pt x="516793" y="815877"/>
                  </a:lnTo>
                  <a:lnTo>
                    <a:pt x="266342" y="671279"/>
                  </a:lnTo>
                  <a:close/>
                  <a:moveTo>
                    <a:pt x="917308" y="164734"/>
                  </a:moveTo>
                  <a:lnTo>
                    <a:pt x="932100" y="160930"/>
                  </a:lnTo>
                  <a:lnTo>
                    <a:pt x="1006152" y="437297"/>
                  </a:lnTo>
                  <a:lnTo>
                    <a:pt x="991300" y="440877"/>
                  </a:lnTo>
                  <a:close/>
                  <a:moveTo>
                    <a:pt x="1041143" y="1951"/>
                  </a:moveTo>
                  <a:lnTo>
                    <a:pt x="1056290" y="0"/>
                  </a:lnTo>
                  <a:lnTo>
                    <a:pt x="1110379" y="420056"/>
                  </a:lnTo>
                  <a:lnTo>
                    <a:pt x="1095283" y="422406"/>
                  </a:lnTo>
                  <a:close/>
                  <a:moveTo>
                    <a:pt x="87609" y="729331"/>
                  </a:moveTo>
                  <a:lnTo>
                    <a:pt x="478803" y="892672"/>
                  </a:lnTo>
                  <a:lnTo>
                    <a:pt x="472547" y="906611"/>
                  </a:lnTo>
                  <a:lnTo>
                    <a:pt x="81723" y="743424"/>
                  </a:lnTo>
                  <a:lnTo>
                    <a:pt x="84666" y="736377"/>
                  </a:lnTo>
                  <a:close/>
                  <a:moveTo>
                    <a:pt x="446636" y="435837"/>
                  </a:moveTo>
                  <a:lnTo>
                    <a:pt x="649045" y="638246"/>
                  </a:lnTo>
                  <a:lnTo>
                    <a:pt x="642057" y="644612"/>
                  </a:lnTo>
                  <a:lnTo>
                    <a:pt x="638347" y="649147"/>
                  </a:lnTo>
                  <a:lnTo>
                    <a:pt x="435836" y="446636"/>
                  </a:lnTo>
                  <a:lnTo>
                    <a:pt x="440978" y="440979"/>
                  </a:lnTo>
                  <a:close/>
                  <a:moveTo>
                    <a:pt x="658223" y="274275"/>
                  </a:moveTo>
                  <a:lnTo>
                    <a:pt x="671279" y="266343"/>
                  </a:lnTo>
                  <a:lnTo>
                    <a:pt x="814473" y="514363"/>
                  </a:lnTo>
                  <a:lnTo>
                    <a:pt x="801367" y="522209"/>
                  </a:lnTo>
                  <a:close/>
                  <a:moveTo>
                    <a:pt x="735676" y="84934"/>
                  </a:moveTo>
                  <a:lnTo>
                    <a:pt x="749802" y="79129"/>
                  </a:lnTo>
                  <a:lnTo>
                    <a:pt x="909846" y="468633"/>
                  </a:lnTo>
                  <a:lnTo>
                    <a:pt x="895778" y="474580"/>
                  </a:lnTo>
                  <a:close/>
                  <a:moveTo>
                    <a:pt x="248376" y="456659"/>
                  </a:moveTo>
                  <a:lnTo>
                    <a:pt x="581852" y="714051"/>
                  </a:lnTo>
                  <a:lnTo>
                    <a:pt x="572397" y="726047"/>
                  </a:lnTo>
                  <a:lnTo>
                    <a:pt x="239044" y="468748"/>
                  </a:lnTo>
                  <a:lnTo>
                    <a:pt x="243710" y="462704"/>
                  </a:lnTo>
                  <a:close/>
                  <a:moveTo>
                    <a:pt x="462094" y="244150"/>
                  </a:moveTo>
                  <a:lnTo>
                    <a:pt x="474238" y="234887"/>
                  </a:lnTo>
                  <a:lnTo>
                    <a:pt x="729468" y="569472"/>
                  </a:lnTo>
                  <a:lnTo>
                    <a:pt x="723162" y="573797"/>
                  </a:lnTo>
                  <a:lnTo>
                    <a:pt x="717325" y="578735"/>
                  </a:lnTo>
                  <a:close/>
                </a:path>
              </a:pathLst>
            </a:custGeom>
            <a:grpFill/>
            <a:ln algn="ctr" cap="flat" cmpd="sng" w="25400">
              <a:noFill/>
              <a:prstDash val="solid"/>
            </a:ln>
            <a:effectLst/>
          </p:spPr>
          <p:txBody>
            <a:bodyPr anchor="ctr" rtlCol="0"/>
            <a:lstStyle/>
            <a:p>
              <a:pPr algn="ctr" defTabSz="913645">
                <a:defRPr/>
              </a:pPr>
              <a:endParaRPr altLang="en-US" kern="0" lang="zh-CN" sz="1799">
                <a:solidFill>
                  <a:srgbClr val="C00000"/>
                </a:solidFill>
                <a:latin charset="-122" panose="02010600000101010101" pitchFamily="2" typeface="汉仪行楷简"/>
                <a:ea charset="-122" panose="02010600000101010101" pitchFamily="2" typeface="汉仪行楷简"/>
              </a:endParaRPr>
            </a:p>
          </p:txBody>
        </p:sp>
      </p:grpSp>
      <p:grpSp>
        <p:nvGrpSpPr>
          <p:cNvPr id="10" name="组合 9">
            <a:extLst>
              <a:ext uri="{FF2B5EF4-FFF2-40B4-BE49-F238E27FC236}">
                <a16:creationId xmlns:a16="http://schemas.microsoft.com/office/drawing/2014/main" id="{AAD532AB-37FC-49AF-98D4-DDFA2CC8AA2D}"/>
              </a:ext>
            </a:extLst>
          </p:cNvPr>
          <p:cNvGrpSpPr/>
          <p:nvPr/>
        </p:nvGrpSpPr>
        <p:grpSpPr>
          <a:xfrm>
            <a:off x="701038" y="1363134"/>
            <a:ext cx="10789922" cy="4970223"/>
            <a:chOff x="985832" y="1554777"/>
            <a:chExt cx="8996334" cy="4970223"/>
          </a:xfrm>
        </p:grpSpPr>
        <p:sp>
          <p:nvSpPr>
            <p:cNvPr id="11" name="矩形: 圆角 10">
              <a:extLst>
                <a:ext uri="{FF2B5EF4-FFF2-40B4-BE49-F238E27FC236}">
                  <a16:creationId xmlns:a16="http://schemas.microsoft.com/office/drawing/2014/main" id="{FD6A3642-A77E-44A3-BC0B-C76F52B91410}"/>
                </a:ext>
              </a:extLst>
            </p:cNvPr>
            <p:cNvSpPr/>
            <p:nvPr/>
          </p:nvSpPr>
          <p:spPr>
            <a:xfrm>
              <a:off x="985832" y="1989000"/>
              <a:ext cx="8996334" cy="4536000"/>
            </a:xfrm>
            <a:prstGeom prst="roundRect">
              <a:avLst>
                <a:gd fmla="val 4419" name="adj"/>
              </a:avLst>
            </a:prstGeom>
            <a:solidFill>
              <a:schemeClr val="bg1"/>
            </a:solidFill>
            <a:ln>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PA-1022191">
              <a:extLst>
                <a:ext uri="{FF2B5EF4-FFF2-40B4-BE49-F238E27FC236}">
                  <a16:creationId xmlns:a16="http://schemas.microsoft.com/office/drawing/2014/main" id="{E71CE36A-CE5A-401E-8D7D-7318CDDE37CA}"/>
                </a:ext>
              </a:extLst>
            </p:cNvPr>
            <p:cNvSpPr/>
            <p:nvPr>
              <p:custDataLst>
                <p:tags r:id="rId7"/>
              </p:custDataLst>
            </p:nvPr>
          </p:nvSpPr>
          <p:spPr>
            <a:xfrm>
              <a:off x="1181354" y="2757034"/>
              <a:ext cx="5592534" cy="3383281"/>
            </a:xfrm>
            <a:prstGeom prst="rect">
              <a:avLst/>
            </a:prstGeom>
          </p:spPr>
          <p:txBody>
            <a:bodyPr wrap="square">
              <a:spAutoFit/>
            </a:bodyPr>
            <a:lstStyle/>
            <a:p>
              <a:pPr indent="-285750" marL="285750">
                <a:lnSpc>
                  <a:spcPct val="150000"/>
                </a:lnSpc>
                <a:buFont charset="0" panose="020b0604020202020204" pitchFamily="34" typeface="Arial"/>
                <a:buChar char="•"/>
                <a:defRPr/>
              </a:pPr>
              <a:r>
                <a:rPr altLang="en-US" lang="zh-CN" spc="300">
                  <a:latin charset="-122" panose="020b0503020204020204" pitchFamily="34" typeface="微软雅黑"/>
                  <a:ea charset="-122" panose="020b0503020204020204" pitchFamily="34" typeface="微软雅黑"/>
                  <a:sym charset="-122" panose="020b0500000000000000" pitchFamily="34" typeface="思源黑体"/>
                </a:rPr>
                <a:t>全会提出:一百年来，党领导人民进行伟大奋斗，积累了宝贵的历史经验，这就是：</a:t>
              </a:r>
            </a:p>
            <a:p>
              <a:pPr indent="-285750" marL="285750">
                <a:lnSpc>
                  <a:spcPct val="150000"/>
                </a:lnSpc>
                <a:buFont charset="0" panose="020b0604020202020204" pitchFamily="34" typeface="Arial"/>
                <a:buChar char="•"/>
                <a:defRPr/>
              </a:pPr>
              <a:r>
                <a:rPr altLang="en-US" lang="zh-CN" spc="300">
                  <a:latin charset="-122" panose="020b0503020204020204" pitchFamily="34" typeface="微软雅黑"/>
                  <a:ea charset="-122" panose="020b0503020204020204" pitchFamily="34" typeface="微软雅黑"/>
                  <a:sym charset="-122" panose="020b0500000000000000" pitchFamily="34" typeface="思源黑体"/>
                </a:rPr>
                <a:t>坚持党的领导、坚持人民至上、坚持理论创新、坚持独立自主、坚持胸怀天下、坚持中国道路、坚持开拓创新、坚持敢于斗争、坚持统一战线、坚持自我革命</a:t>
              </a:r>
            </a:p>
            <a:p>
              <a:pPr indent="-285750" marL="285750">
                <a:lnSpc>
                  <a:spcPct val="150000"/>
                </a:lnSpc>
                <a:buFont charset="0" panose="020b0604020202020204" pitchFamily="34" typeface="Arial"/>
                <a:buChar char="•"/>
                <a:defRPr/>
              </a:pPr>
              <a:r>
                <a:rPr altLang="en-US" lang="zh-CN" spc="300">
                  <a:latin charset="-122" panose="020b0503020204020204" pitchFamily="34" typeface="微软雅黑"/>
                  <a:ea charset="-122" panose="020b0503020204020204" pitchFamily="34" typeface="微软雅黑"/>
                  <a:sym charset="-122" panose="020b0500000000000000" pitchFamily="34" typeface="思源黑体"/>
                </a:rPr>
                <a:t>以上十个方面，是经过长期实践积累的宝贵经验，是党和人民共同创造的精神财富，必须倍加珍惜、长期坚持，并在新时代实践中不断丰富和发展。</a:t>
              </a:r>
            </a:p>
          </p:txBody>
        </p:sp>
        <p:sp>
          <p:nvSpPr>
            <p:cNvPr id="14" name="矩形: 圆角 13">
              <a:extLst>
                <a:ext uri="{FF2B5EF4-FFF2-40B4-BE49-F238E27FC236}">
                  <a16:creationId xmlns:a16="http://schemas.microsoft.com/office/drawing/2014/main" id="{A947C54D-4680-4666-9CE6-12374363A768}"/>
                </a:ext>
              </a:extLst>
            </p:cNvPr>
            <p:cNvSpPr/>
            <p:nvPr/>
          </p:nvSpPr>
          <p:spPr>
            <a:xfrm>
              <a:off x="1337439" y="1554777"/>
              <a:ext cx="8154796" cy="584020"/>
            </a:xfrm>
            <a:prstGeom prst="roundRect">
              <a:avLst/>
            </a:prstGeom>
            <a:solidFill>
              <a:srgbClr val="FF0000"/>
            </a:solidFill>
            <a:ln>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lvl="0">
                <a:defRPr/>
              </a:pPr>
              <a:r>
                <a:rPr altLang="zh-CN" b="1" lang="en-US" sz="2800">
                  <a:solidFill>
                    <a:schemeClr val="bg1"/>
                  </a:solidFill>
                  <a:latin charset="-122" panose="020b0503020204020204" pitchFamily="34" typeface="微软雅黑"/>
                  <a:ea charset="-122" panose="020b0503020204020204" pitchFamily="34" typeface="微软雅黑"/>
                  <a:sym charset="-122" panose="020b0500000000000000" pitchFamily="34" typeface="思源黑体"/>
                </a:rPr>
                <a:t>04：五大“历史意义” 中国共产党百年奋斗的历史意义</a:t>
              </a:r>
            </a:p>
          </p:txBody>
        </p:sp>
      </p:grpSp>
      <p:pic>
        <p:nvPicPr>
          <p:cNvPr id="15" name="图片 14">
            <a:extLst>
              <a:ext uri="{FF2B5EF4-FFF2-40B4-BE49-F238E27FC236}">
                <a16:creationId xmlns:a16="http://schemas.microsoft.com/office/drawing/2014/main" id="{9EDA906C-E783-4B98-913E-D7CCC3C9A6C7}"/>
              </a:ext>
            </a:extLst>
          </p:cNvPr>
          <p:cNvPicPr>
            <a:picLocks noChangeAspect="1"/>
          </p:cNvPicPr>
          <p:nvPr/>
        </p:nvPicPr>
        <p:blipFill>
          <a:blip r:embed="rId8">
            <a:extLst>
              <a:ext uri="{BEBA8EAE-BF5A-486C-A8C5-ECC9F3942E4B}">
                <a14:imgProps>
                  <a14:imgLayer xmlns:d3p1="http://schemas.openxmlformats.org/officeDocument/2006/relationships" d3p1:embed="">
                    <a14:imgEffect>
                      <a14:brightnessContrast bright="20000" contrast="-20000"/>
                    </a14:imgEffect>
                  </a14:imgLayer>
                </a14:imgProps>
              </a:ext>
              <a:ext uri="{28A0092B-C50C-407E-A947-70E740481C1C}">
                <a14:useLocalDpi val="0"/>
              </a:ext>
            </a:extLst>
          </a:blip>
          <a:stretch>
            <a:fillRect/>
          </a:stretch>
        </p:blipFill>
        <p:spPr>
          <a:xfrm>
            <a:off x="8189286" y="2413420"/>
            <a:ext cx="3758797" cy="3758797"/>
          </a:xfrm>
          <a:prstGeom prst="rect">
            <a:avLst/>
          </a:prstGeom>
        </p:spPr>
      </p:pic>
    </p:spTree>
    <p:extLst>
      <p:ext uri="{BB962C8B-B14F-4D97-AF65-F5344CB8AC3E}">
        <p14:creationId val="1704419950"/>
      </p:ext>
    </p:extLst>
  </p:cSld>
  <p:clrMapOvr>
    <a:masterClrMapping/>
  </p:clrMapOvr>
  <mc:AlternateContent>
    <mc:Choice Requires="p15">
      <p:transition p14:dur="2000" spd="slow">
        <p15:prstTrans prst="prestig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21">
                                  <p:stCondLst>
                                    <p:cond delay="0"/>
                                  </p:stCondLst>
                                  <p:childTnLst>
                                    <p:set>
                                      <p:cBhvr>
                                        <p:cTn dur="1" fill="hold" id="6">
                                          <p:stCondLst>
                                            <p:cond delay="0"/>
                                          </p:stCondLst>
                                        </p:cTn>
                                        <p:tgtEl>
                                          <p:spTgt spid="10"/>
                                        </p:tgtEl>
                                        <p:attrNameLst>
                                          <p:attrName>style.visibility</p:attrName>
                                        </p:attrNameLst>
                                      </p:cBhvr>
                                      <p:to>
                                        <p:strVal val="visible"/>
                                      </p:to>
                                    </p:set>
                                    <p:animEffect filter="barn(inVertical)" transition="in">
                                      <p:cBhvr>
                                        <p:cTn dur="500" id="7"/>
                                        <p:tgtEl>
                                          <p:spTgt spid="10"/>
                                        </p:tgtEl>
                                      </p:cBhvr>
                                    </p:animEffect>
                                  </p:childTnLst>
                                </p:cTn>
                              </p:par>
                            </p:childTnLst>
                          </p:cTn>
                        </p:par>
                        <p:par>
                          <p:cTn fill="hold" id="8" nodeType="afterGroup">
                            <p:stCondLst>
                              <p:cond delay="500"/>
                            </p:stCondLst>
                            <p:childTnLst>
                              <p:par>
                                <p:cTn fill="hold" id="9" nodeType="afterEffect" presetClass="entr" presetID="22" presetSubtype="4">
                                  <p:stCondLst>
                                    <p:cond delay="0"/>
                                  </p:stCondLst>
                                  <p:childTnLst>
                                    <p:set>
                                      <p:cBhvr>
                                        <p:cTn dur="1" fill="hold" id="10">
                                          <p:stCondLst>
                                            <p:cond delay="0"/>
                                          </p:stCondLst>
                                        </p:cTn>
                                        <p:tgtEl>
                                          <p:spTgt spid="15"/>
                                        </p:tgtEl>
                                        <p:attrNameLst>
                                          <p:attrName>style.visibility</p:attrName>
                                        </p:attrNameLst>
                                      </p:cBhvr>
                                      <p:to>
                                        <p:strVal val="visible"/>
                                      </p:to>
                                    </p:set>
                                    <p:animEffect filter="wipe(down)" transition="in">
                                      <p:cBhvr>
                                        <p:cTn dur="500" id="11"/>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2" name="组合 21">
            <a:extLst>
              <a:ext uri="{FF2B5EF4-FFF2-40B4-BE49-F238E27FC236}">
                <a16:creationId xmlns:a16="http://schemas.microsoft.com/office/drawing/2014/main" id="{3F27418C-5A44-4333-8A0F-3A03DDE59B27}"/>
              </a:ext>
            </a:extLst>
          </p:cNvPr>
          <p:cNvGrpSpPr/>
          <p:nvPr/>
        </p:nvGrpSpPr>
        <p:grpSpPr>
          <a:xfrm>
            <a:off x="-11261" y="0"/>
            <a:ext cx="12203261" cy="6858000"/>
            <a:chOff x="-11261" y="0"/>
            <a:chExt cx="12203261" cy="6858000"/>
          </a:xfrm>
        </p:grpSpPr>
        <p:pic>
          <p:nvPicPr>
            <p:cNvPr id="9" name="图片 8">
              <a:extLst>
                <a:ext uri="{FF2B5EF4-FFF2-40B4-BE49-F238E27FC236}">
                  <a16:creationId xmlns:a16="http://schemas.microsoft.com/office/drawing/2014/main" id="{297ED22A-5431-4CA3-B9A7-351152859B81}"/>
                </a:ext>
              </a:extLst>
            </p:cNvPr>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p:spPr>
        </p:pic>
        <p:pic>
          <p:nvPicPr>
            <p:cNvPr id="13" name="图片 12">
              <a:extLst>
                <a:ext uri="{FF2B5EF4-FFF2-40B4-BE49-F238E27FC236}">
                  <a16:creationId xmlns:a16="http://schemas.microsoft.com/office/drawing/2014/main" id="{2CB06054-DDE8-4B94-BFE0-7C435313022B}"/>
                </a:ext>
              </a:extLst>
            </p:cNvPr>
            <p:cNvPicPr>
              <a:picLocks noChangeAspect="1"/>
            </p:cNvPicPr>
            <p:nvPr/>
          </p:nvPicPr>
          <p:blipFill>
            <a:blip r:embed="rId3">
              <a:extLst>
                <a:ext uri="{28A0092B-C50C-407E-A947-70E740481C1C}">
                  <a14:useLocalDpi val="0"/>
                </a:ext>
              </a:extLst>
            </a:blip>
            <a:stretch>
              <a:fillRect/>
            </a:stretch>
          </p:blipFill>
          <p:spPr>
            <a:xfrm>
              <a:off x="-11261" y="1724715"/>
              <a:ext cx="3567750" cy="3980657"/>
            </a:xfrm>
            <a:prstGeom prst="rect">
              <a:avLst/>
            </a:prstGeom>
          </p:spPr>
        </p:pic>
      </p:grpSp>
      <p:sp>
        <p:nvSpPr>
          <p:cNvPr id="2" name="矩形 1">
            <a:extLst>
              <a:ext uri="{FF2B5EF4-FFF2-40B4-BE49-F238E27FC236}">
                <a16:creationId xmlns:a16="http://schemas.microsoft.com/office/drawing/2014/main" id="{520DBC94-DC73-48BB-B67C-C90C392CFF93}"/>
              </a:ext>
            </a:extLst>
          </p:cNvPr>
          <p:cNvSpPr/>
          <p:nvPr/>
        </p:nvSpPr>
        <p:spPr>
          <a:xfrm>
            <a:off x="288471" y="206828"/>
            <a:ext cx="11615057" cy="6477000"/>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0" name="文本框 89">
            <a:extLst>
              <a:ext uri="{FF2B5EF4-FFF2-40B4-BE49-F238E27FC236}">
                <a16:creationId xmlns:a16="http://schemas.microsoft.com/office/drawing/2014/main" id="{77D48585-8852-4A61-8091-A6149A4AC593}"/>
              </a:ext>
            </a:extLst>
          </p:cNvPr>
          <p:cNvSpPr txBox="1"/>
          <p:nvPr/>
        </p:nvSpPr>
        <p:spPr>
          <a:xfrm>
            <a:off x="1404159" y="601259"/>
            <a:ext cx="6101442" cy="396240"/>
          </a:xfrm>
          <a:prstGeom prst="rect">
            <a:avLst/>
          </a:prstGeom>
          <a:noFill/>
        </p:spPr>
        <p:txBody>
          <a:bodyPr wrap="square">
            <a:spAutoFit/>
          </a:bodyPr>
          <a:lstStyle/>
          <a:p>
            <a:pPr lvl="0">
              <a:defRPr/>
            </a:pPr>
            <a:r>
              <a:rPr altLang="en-US" b="1" lang="zh-CN" sz="2000">
                <a:solidFill>
                  <a:srgbClr val="FF0000"/>
                </a:solidFill>
                <a:latin charset="-122" panose="020b0503020204020204" pitchFamily="34" typeface="微软雅黑"/>
                <a:ea charset="-122" panose="020b0503020204020204" pitchFamily="34" typeface="微软雅黑"/>
                <a:sym charset="-122" panose="020b0500000000000000" pitchFamily="34" typeface="思源黑体"/>
              </a:rPr>
              <a:t>八个数字带你学习全会公报</a:t>
            </a:r>
          </a:p>
        </p:txBody>
      </p:sp>
      <p:grpSp>
        <p:nvGrpSpPr>
          <p:cNvPr id="91" name="PA-102244">
            <a:extLst>
              <a:ext uri="{FF2B5EF4-FFF2-40B4-BE49-F238E27FC236}">
                <a16:creationId xmlns:a16="http://schemas.microsoft.com/office/drawing/2014/main" id="{92970C22-6944-4999-A9C5-D3B286B3CBA8}"/>
              </a:ext>
            </a:extLst>
          </p:cNvPr>
          <p:cNvGrpSpPr/>
          <p:nvPr>
            <p:custDataLst>
              <p:tags r:id="rId4"/>
            </p:custDataLst>
          </p:nvPr>
        </p:nvGrpSpPr>
        <p:grpSpPr>
          <a:xfrm>
            <a:off x="452690" y="405114"/>
            <a:ext cx="808951" cy="792401"/>
            <a:chOff x="1381072" y="763353"/>
            <a:chExt cx="1999683" cy="1999683"/>
          </a:xfrm>
          <a:solidFill>
            <a:srgbClr val="C00000"/>
          </a:solidFill>
        </p:grpSpPr>
        <p:sp>
          <p:nvSpPr>
            <p:cNvPr id="92" name="PA-任意多边形 29">
              <a:extLst>
                <a:ext uri="{FF2B5EF4-FFF2-40B4-BE49-F238E27FC236}">
                  <a16:creationId xmlns:a16="http://schemas.microsoft.com/office/drawing/2014/main" id="{39F962DF-3ADD-408B-9929-A8F42259F71A}"/>
                </a:ext>
              </a:extLst>
            </p:cNvPr>
            <p:cNvSpPr/>
            <p:nvPr>
              <p:custDataLst>
                <p:tags r:id="rId5"/>
              </p:custDataLst>
            </p:nvPr>
          </p:nvSpPr>
          <p:spPr bwMode="auto">
            <a:xfrm>
              <a:off x="1882180" y="1184432"/>
              <a:ext cx="1137787" cy="1016723"/>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grpFill/>
            <a:ln>
              <a:noFill/>
            </a:ln>
          </p:spPr>
          <p:txBody>
            <a:bodyPr anchor="t" anchorCtr="0" bIns="45684" compatLnSpc="1" lIns="91368" numCol="1" rIns="91368" tIns="45684" vert="horz" wrap="square"/>
            <a:lstStyle/>
            <a:p>
              <a:endParaRPr altLang="en-US" lang="zh-CN" sz="1799">
                <a:solidFill>
                  <a:srgbClr val="C00000"/>
                </a:solidFill>
                <a:latin charset="-122" panose="02010600000101010101" pitchFamily="2" typeface="汉仪行楷简"/>
                <a:ea charset="-122" panose="02010600000101010101" pitchFamily="2" typeface="汉仪行楷简"/>
              </a:endParaRPr>
            </a:p>
          </p:txBody>
        </p:sp>
        <p:sp>
          <p:nvSpPr>
            <p:cNvPr id="93" name="PA-任意多边形 50">
              <a:extLst>
                <a:ext uri="{FF2B5EF4-FFF2-40B4-BE49-F238E27FC236}">
                  <a16:creationId xmlns:a16="http://schemas.microsoft.com/office/drawing/2014/main" id="{3F65C035-AC00-48A1-8DC8-F05632F0113D}"/>
                </a:ext>
              </a:extLst>
            </p:cNvPr>
            <p:cNvSpPr/>
            <p:nvPr>
              <p:custDataLst>
                <p:tags r:id="rId6"/>
              </p:custDataLst>
            </p:nvPr>
          </p:nvSpPr>
          <p:spPr>
            <a:xfrm>
              <a:off x="1381072" y="763353"/>
              <a:ext cx="1999683" cy="1999683"/>
            </a:xfrm>
            <a:custGeom>
              <a:gdLst>
                <a:gd fmla="*/ 1677670 w 2407137" name="connsiteX0"/>
                <a:gd fmla="*/ 1837666 h 2407138" name="connsiteY0"/>
                <a:gd fmla="*/ 1683974 w 2407137" name="connsiteX1"/>
                <a:gd fmla="*/ 1833341 h 2407138" name="connsiteY1"/>
                <a:gd fmla="*/ 1689813 w 2407137" name="connsiteX2"/>
                <a:gd fmla="*/ 1828403 h 2407138" name="connsiteY2"/>
                <a:gd fmla="*/ 1945042 w 2407137" name="connsiteX3"/>
                <a:gd fmla="*/ 2162988 h 2407138" name="connsiteY3"/>
                <a:gd fmla="*/ 1932899 w 2407137" name="connsiteX4"/>
                <a:gd fmla="*/ 2172251 h 2407138" name="connsiteY4"/>
                <a:gd fmla="*/ 1592663 w 2407137" name="connsiteX5"/>
                <a:gd fmla="*/ 1892774 h 2407138" name="connsiteY5"/>
                <a:gd fmla="*/ 1605769 w 2407137" name="connsiteX6"/>
                <a:gd fmla="*/ 1884929 h 2407138" name="connsiteY6"/>
                <a:gd fmla="*/ 1748914 w 2407137" name="connsiteX7"/>
                <a:gd fmla="*/ 2132863 h 2407138" name="connsiteY7"/>
                <a:gd fmla="*/ 1735858 w 2407137" name="connsiteX8"/>
                <a:gd fmla="*/ 2140795 h 2407138" name="connsiteY8"/>
                <a:gd fmla="*/ 1768789 w 2407137" name="connsiteX9"/>
                <a:gd fmla="*/ 1757990 h 2407138" name="connsiteY9"/>
                <a:gd fmla="*/ 1971301 w 2407137" name="connsiteX10"/>
                <a:gd fmla="*/ 1960502 h 2407138" name="connsiteY10"/>
                <a:gd fmla="*/ 1966159 w 2407137" name="connsiteX11"/>
                <a:gd fmla="*/ 1966159 h 2407138" name="connsiteY11"/>
                <a:gd fmla="*/ 1960501 w 2407137" name="connsiteX12"/>
                <a:gd fmla="*/ 1971301 h 2407138" name="connsiteY12"/>
                <a:gd fmla="*/ 1758092 w 2407137" name="connsiteX13"/>
                <a:gd fmla="*/ 1768892 h 2407138" name="connsiteY13"/>
                <a:gd fmla="*/ 1765079 w 2407137" name="connsiteX14"/>
                <a:gd fmla="*/ 1762526 h 2407138" name="connsiteY14"/>
                <a:gd fmla="*/ 1834740 w 2407137" name="connsiteX15"/>
                <a:gd fmla="*/ 1681091 h 2407138" name="connsiteY15"/>
                <a:gd fmla="*/ 2168093 w 2407137" name="connsiteX16"/>
                <a:gd fmla="*/ 1938389 h 2407138" name="connsiteY16"/>
                <a:gd fmla="*/ 2158761 w 2407137" name="connsiteX17"/>
                <a:gd fmla="*/ 1950479 h 2407138" name="connsiteY17"/>
                <a:gd fmla="*/ 1825285 w 2407137" name="connsiteX18"/>
                <a:gd fmla="*/ 1693086 h 2407138" name="connsiteY18"/>
                <a:gd fmla="*/ 1497292 w 2407137" name="connsiteX19"/>
                <a:gd fmla="*/ 1938505 h 2407138" name="connsiteY19"/>
                <a:gd fmla="*/ 1511359 w 2407137" name="connsiteX20"/>
                <a:gd fmla="*/ 1932557 h 2407138" name="connsiteY20"/>
                <a:gd fmla="*/ 1671461 w 2407137" name="connsiteX21"/>
                <a:gd fmla="*/ 2322204 h 2407138" name="connsiteY21"/>
                <a:gd fmla="*/ 1657335 w 2407137" name="connsiteX22"/>
                <a:gd fmla="*/ 2328008 h 2407138" name="connsiteY22"/>
                <a:gd fmla="*/ 1400984 w 2407137" name="connsiteX23"/>
                <a:gd fmla="*/ 1969841 h 2407138" name="connsiteY23"/>
                <a:gd fmla="*/ 1415837 w 2407137" name="connsiteX24"/>
                <a:gd fmla="*/ 1966261 h 2407138" name="connsiteY24"/>
                <a:gd fmla="*/ 1489829 w 2407137" name="connsiteX25"/>
                <a:gd fmla="*/ 2242404 h 2407138" name="connsiteY25"/>
                <a:gd fmla="*/ 1475037 w 2407137" name="connsiteX26"/>
                <a:gd fmla="*/ 2246208 h 2407138" name="connsiteY26"/>
                <a:gd fmla="*/ 1890343 w 2407137" name="connsiteX27"/>
                <a:gd fmla="*/ 1591261 h 2407138" name="connsiteY27"/>
                <a:gd fmla="*/ 2140794 w 2407137" name="connsiteX28"/>
                <a:gd fmla="*/ 1735859 h 2407138" name="connsiteY28"/>
                <a:gd fmla="*/ 2132863 w 2407137" name="connsiteX29"/>
                <a:gd fmla="*/ 1748915 h 2407138" name="connsiteY29"/>
                <a:gd fmla="*/ 1883112 w 2407137" name="connsiteX30"/>
                <a:gd fmla="*/ 1604721 h 2407138" name="connsiteY30"/>
                <a:gd fmla="*/ 1934589 w 2407137" name="connsiteX31"/>
                <a:gd fmla="*/ 1500527 h 2407138" name="connsiteY31"/>
                <a:gd fmla="*/ 2325413 w 2407137" name="connsiteX32"/>
                <a:gd fmla="*/ 1663714 h 2407138" name="connsiteY32"/>
                <a:gd fmla="*/ 2319529 w 2407137" name="connsiteX33"/>
                <a:gd fmla="*/ 1677807 h 2407138" name="connsiteY33"/>
                <a:gd fmla="*/ 1928334 w 2407137" name="connsiteX34"/>
                <a:gd fmla="*/ 1514465 h 2407138" name="connsiteY34"/>
                <a:gd fmla="*/ 1296758 w 2407137" name="connsiteX35"/>
                <a:gd fmla="*/ 1987081 h 2407138" name="connsiteY35"/>
                <a:gd fmla="*/ 1311855 w 2407137" name="connsiteX36"/>
                <a:gd fmla="*/ 1984732 h 2407138" name="connsiteY36"/>
                <a:gd fmla="*/ 1365995 w 2407137" name="connsiteX37"/>
                <a:gd fmla="*/ 2405187 h 2407138" name="connsiteY37"/>
                <a:gd fmla="*/ 1350847 w 2407137" name="connsiteX38"/>
                <a:gd fmla="*/ 2407138 h 2407138" name="connsiteY38"/>
                <a:gd fmla="*/ 1195932 w 2407137" name="connsiteX39"/>
                <a:gd fmla="*/ 1995746 h 2407138" name="connsiteY39"/>
                <a:gd fmla="*/ 1211204 w 2407137" name="connsiteX40"/>
                <a:gd fmla="*/ 1995179 h 2407138" name="connsiteY40"/>
                <a:gd fmla="*/ 1211204 w 2407137" name="connsiteX41"/>
                <a:gd fmla="*/ 2281649 h 2407138" name="connsiteY41"/>
                <a:gd fmla="*/ 1203568 w 2407137" name="connsiteX42"/>
                <a:gd fmla="*/ 2282034 h 2407138" name="connsiteY42"/>
                <a:gd fmla="*/ 1195932 w 2407137" name="connsiteX43"/>
                <a:gd fmla="*/ 2281649 h 2407138" name="connsiteY43"/>
                <a:gd fmla="*/ 1968060 w 2407137" name="connsiteX44"/>
                <a:gd fmla="*/ 1400508 h 2407138" name="connsiteY44"/>
                <a:gd fmla="*/ 2246208 w 2407137" name="connsiteX45"/>
                <a:gd fmla="*/ 1475038 h 2407138" name="connsiteY45"/>
                <a:gd fmla="*/ 2242404 w 2407137" name="connsiteX46"/>
                <a:gd fmla="*/ 1489831 h 2407138" name="connsiteY46"/>
                <a:gd fmla="*/ 1963516 w 2407137" name="connsiteX47"/>
                <a:gd fmla="*/ 1415103 h 2407138" name="connsiteY47"/>
                <a:gd fmla="*/ 1090481 w 2407137" name="connsiteX48"/>
                <a:gd fmla="*/ 1986840 h 2407138" name="connsiteY48"/>
                <a:gd fmla="*/ 1097951 w 2407137" name="connsiteX49"/>
                <a:gd fmla="*/ 1988584 h 2407138" name="connsiteY49"/>
                <a:gd fmla="*/ 1105617 w 2407137" name="connsiteX50"/>
                <a:gd fmla="*/ 1988876 h 2407138" name="connsiteY50"/>
                <a:gd fmla="*/ 1049458 w 2407137" name="connsiteX51"/>
                <a:gd fmla="*/ 2406281 h 2407138" name="connsiteY51"/>
                <a:gd fmla="*/ 1034322 w 2407137" name="connsiteX52"/>
                <a:gd fmla="*/ 2404245 h 2407138" name="connsiteY52"/>
                <a:gd fmla="*/ 1988876 w 2407137" name="connsiteX53"/>
                <a:gd fmla="*/ 1301520 h 2407138" name="connsiteY53"/>
                <a:gd fmla="*/ 2406281 w 2407137" name="connsiteX54"/>
                <a:gd fmla="*/ 1357679 h 2407138" name="connsiteY54"/>
                <a:gd fmla="*/ 2404244 w 2407137" name="connsiteX55"/>
                <a:gd fmla="*/ 1372815 h 2407138" name="connsiteY55"/>
                <a:gd fmla="*/ 1986840 w 2407137" name="connsiteX56"/>
                <a:gd fmla="*/ 1316657 h 2407138" name="connsiteY56"/>
                <a:gd fmla="*/ 1988583 w 2407137" name="connsiteX57"/>
                <a:gd fmla="*/ 1309187 h 2407138" name="connsiteY57"/>
                <a:gd fmla="*/ 992036 w 2407137" name="connsiteX58"/>
                <a:gd fmla="*/ 1963517 h 2407138" name="connsiteY58"/>
                <a:gd fmla="*/ 1006629 w 2407137" name="connsiteX59"/>
                <a:gd fmla="*/ 1968061 h 2407138" name="connsiteY59"/>
                <a:gd fmla="*/ 932100 w 2407137" name="connsiteX60"/>
                <a:gd fmla="*/ 2246208 h 2407138" name="connsiteY60"/>
                <a:gd fmla="*/ 917308 w 2407137" name="connsiteX61"/>
                <a:gd fmla="*/ 2242405 h 2407138" name="connsiteY61"/>
                <a:gd fmla="*/ 1995178 w 2407137" name="connsiteX62"/>
                <a:gd fmla="*/ 1195933 h 2407138" name="connsiteY62"/>
                <a:gd fmla="*/ 2281649 w 2407137" name="connsiteX63"/>
                <a:gd fmla="*/ 1195933 h 2407138" name="connsiteY63"/>
                <a:gd fmla="*/ 2282034 w 2407137" name="connsiteX64"/>
                <a:gd fmla="*/ 1203569 h 2407138" name="connsiteY64"/>
                <a:gd fmla="*/ 2281649 w 2407137" name="connsiteX65"/>
                <a:gd fmla="*/ 1211206 h 2407138" name="connsiteY65"/>
                <a:gd fmla="*/ 1995745 w 2407137" name="connsiteX66"/>
                <a:gd fmla="*/ 1211206 h 2407138" name="connsiteY66"/>
                <a:gd fmla="*/ 1984731 w 2407137" name="connsiteX67"/>
                <a:gd fmla="*/ 1095284 h 2407138" name="connsiteY67"/>
                <a:gd fmla="*/ 2405186 w 2407137" name="connsiteX68"/>
                <a:gd fmla="*/ 1041144 h 2407138" name="connsiteY68"/>
                <a:gd fmla="*/ 2407137 w 2407137" name="connsiteX69"/>
                <a:gd fmla="*/ 1056290 h 2407138" name="connsiteY69"/>
                <a:gd fmla="*/ 1987080 w 2407137" name="connsiteX70"/>
                <a:gd fmla="*/ 1110379 h 2407138" name="connsiteY70"/>
                <a:gd fmla="*/ 892672 w 2407137" name="connsiteX71"/>
                <a:gd fmla="*/ 1928335 h 2407138" name="connsiteY71"/>
                <a:gd fmla="*/ 906611 w 2407137" name="connsiteX72"/>
                <a:gd fmla="*/ 1934590 h 2407138" name="connsiteY72"/>
                <a:gd fmla="*/ 743425 w 2407137" name="connsiteX73"/>
                <a:gd fmla="*/ 2325414 h 2407138" name="connsiteY73"/>
                <a:gd fmla="*/ 729331 w 2407137" name="connsiteX74"/>
                <a:gd fmla="*/ 2319529 h 2407138" name="connsiteY74"/>
                <a:gd fmla="*/ 802416 w 2407137" name="connsiteX75"/>
                <a:gd fmla="*/ 1883113 h 2407138" name="connsiteY75"/>
                <a:gd fmla="*/ 815877 w 2407137" name="connsiteX76"/>
                <a:gd fmla="*/ 1890344 h 2407138" name="connsiteY76"/>
                <a:gd fmla="*/ 671279 w 2407137" name="connsiteX77"/>
                <a:gd fmla="*/ 2140796 h 2407138" name="connsiteY77"/>
                <a:gd fmla="*/ 658223 w 2407137" name="connsiteX78"/>
                <a:gd fmla="*/ 2132863 h 2407138" name="connsiteY78"/>
                <a:gd fmla="*/ 1966260 w 2407137" name="connsiteX79"/>
                <a:gd fmla="*/ 991301 h 2407138" name="connsiteY79"/>
                <a:gd fmla="*/ 2242405 w 2407137" name="connsiteX80"/>
                <a:gd fmla="*/ 917309 h 2407138" name="connsiteY80"/>
                <a:gd fmla="*/ 2246208 w 2407137" name="connsiteX81"/>
                <a:gd fmla="*/ 932101 h 2407138" name="connsiteY81"/>
                <a:gd fmla="*/ 1969840 w 2407137" name="connsiteX82"/>
                <a:gd fmla="*/ 1006153 h 2407138" name="connsiteY82"/>
                <a:gd fmla="*/ 1932557 w 2407137" name="connsiteX83"/>
                <a:gd fmla="*/ 895779 h 2407138" name="connsiteY83"/>
                <a:gd fmla="*/ 2322203 w 2407137" name="connsiteX84"/>
                <a:gd fmla="*/ 735676 h 2407138" name="connsiteY84"/>
                <a:gd fmla="*/ 2328008 w 2407137" name="connsiteX85"/>
                <a:gd fmla="*/ 749803 h 2407138" name="connsiteY85"/>
                <a:gd fmla="*/ 1938504 w 2407137" name="connsiteX86"/>
                <a:gd fmla="*/ 909846 h 2407138" name="connsiteY86"/>
                <a:gd fmla="*/ 714051 w 2407137" name="connsiteX87"/>
                <a:gd fmla="*/ 1825286 h 2407138" name="connsiteY87"/>
                <a:gd fmla="*/ 726047 w 2407137" name="connsiteX88"/>
                <a:gd fmla="*/ 1834740 h 2407138" name="connsiteY88"/>
                <a:gd fmla="*/ 468748 w 2407137" name="connsiteX89"/>
                <a:gd fmla="*/ 2168094 h 2407138" name="connsiteY89"/>
                <a:gd fmla="*/ 456659 w 2407137" name="connsiteX90"/>
                <a:gd fmla="*/ 2158762 h 2407138" name="connsiteY90"/>
                <a:gd fmla="*/ 638245 w 2407137" name="connsiteX91"/>
                <a:gd fmla="*/ 1758093 h 2407138" name="connsiteY91"/>
                <a:gd fmla="*/ 644611 w 2407137" name="connsiteX92"/>
                <a:gd fmla="*/ 1765080 h 2407138" name="connsiteY92"/>
                <a:gd fmla="*/ 649147 w 2407137" name="connsiteX93"/>
                <a:gd fmla="*/ 1768790 h 2407138" name="connsiteY93"/>
                <a:gd fmla="*/ 446636 w 2407137" name="connsiteX94"/>
                <a:gd fmla="*/ 1971302 h 2407138" name="connsiteY94"/>
                <a:gd fmla="*/ 440978 w 2407137" name="connsiteX95"/>
                <a:gd fmla="*/ 1966159 h 2407138" name="connsiteY95"/>
                <a:gd fmla="*/ 435836 w 2407137" name="connsiteX96"/>
                <a:gd fmla="*/ 1960502 h 2407138" name="connsiteY96"/>
                <a:gd fmla="*/ 1884928 w 2407137" name="connsiteX97"/>
                <a:gd fmla="*/ 801368 h 2407138" name="connsiteY97"/>
                <a:gd fmla="*/ 2132863 w 2407137" name="connsiteX98"/>
                <a:gd fmla="*/ 658223 h 2407138" name="connsiteY98"/>
                <a:gd fmla="*/ 2140794 w 2407137" name="connsiteX99"/>
                <a:gd fmla="*/ 671279 h 2407138" name="connsiteY99"/>
                <a:gd fmla="*/ 1892773 w 2407137" name="connsiteX100"/>
                <a:gd fmla="*/ 814474 h 2407138" name="connsiteY100"/>
                <a:gd fmla="*/ 1828403 w 2407137" name="connsiteX101"/>
                <a:gd fmla="*/ 717325 h 2407138" name="connsiteY101"/>
                <a:gd fmla="*/ 2162987 w 2407137" name="connsiteX102"/>
                <a:gd fmla="*/ 462095 h 2407138" name="connsiteY102"/>
                <a:gd fmla="*/ 2172250 w 2407137" name="connsiteX103"/>
                <a:gd fmla="*/ 474239 h 2407138" name="connsiteY103"/>
                <a:gd fmla="*/ 1837666 w 2407137" name="connsiteX104"/>
                <a:gd fmla="*/ 729468 h 2407138" name="connsiteY104"/>
                <a:gd fmla="*/ 1833340 w 2407137" name="connsiteX105"/>
                <a:gd fmla="*/ 723163 h 2407138" name="connsiteY105"/>
                <a:gd fmla="*/ 234886 w 2407137" name="connsiteX106"/>
                <a:gd fmla="*/ 1932900 h 2407138" name="connsiteY106"/>
                <a:gd fmla="*/ 569471 w 2407137" name="connsiteX107"/>
                <a:gd fmla="*/ 1677670 h 2407138" name="connsiteY107"/>
                <a:gd fmla="*/ 573796 w 2407137" name="connsiteX108"/>
                <a:gd fmla="*/ 1683975 h 2407138" name="connsiteY108"/>
                <a:gd fmla="*/ 578735 w 2407137" name="connsiteX109"/>
                <a:gd fmla="*/ 1689813 h 2407138" name="connsiteY109"/>
                <a:gd fmla="*/ 244150 w 2407137" name="connsiteX110"/>
                <a:gd fmla="*/ 1945043 h 2407138" name="connsiteY110"/>
                <a:gd fmla="*/ 266342 w 2407137" name="connsiteX111"/>
                <a:gd fmla="*/ 1735860 h 2407138" name="connsiteY111"/>
                <a:gd fmla="*/ 514363 w 2407137" name="connsiteX112"/>
                <a:gd fmla="*/ 1592665 h 2407138" name="connsiteY112"/>
                <a:gd fmla="*/ 522208 w 2407137" name="connsiteX113"/>
                <a:gd fmla="*/ 1605770 h 2407138" name="connsiteY113"/>
                <a:gd fmla="*/ 274274 w 2407137" name="connsiteX114"/>
                <a:gd fmla="*/ 1748916 h 2407138" name="connsiteY114"/>
                <a:gd fmla="*/ 1960501 w 2407137" name="connsiteX115"/>
                <a:gd fmla="*/ 435837 h 2407138" name="connsiteY115"/>
                <a:gd fmla="*/ 1966159 w 2407137" name="connsiteX116"/>
                <a:gd fmla="*/ 440979 h 2407138" name="connsiteY116"/>
                <a:gd fmla="*/ 1971301 w 2407137" name="connsiteX117"/>
                <a:gd fmla="*/ 446637 h 2407138" name="connsiteY117"/>
                <a:gd fmla="*/ 1768891 w 2407137" name="connsiteX118"/>
                <a:gd fmla="*/ 649046 h 2407138" name="connsiteY118"/>
                <a:gd fmla="*/ 1762525 w 2407137" name="connsiteX119"/>
                <a:gd fmla="*/ 642058 h 2407138" name="connsiteY119"/>
                <a:gd fmla="*/ 1757990 w 2407137" name="connsiteX120"/>
                <a:gd fmla="*/ 638348 h 2407138" name="connsiteY120"/>
                <a:gd fmla="*/ 1938389 w 2407137" name="connsiteX121"/>
                <a:gd fmla="*/ 239045 h 2407138" name="connsiteY121"/>
                <a:gd fmla="*/ 1950479 w 2407137" name="connsiteX122"/>
                <a:gd fmla="*/ 248377 h 2407138" name="connsiteY122"/>
                <a:gd fmla="*/ 1693086 w 2407137" name="connsiteX123"/>
                <a:gd fmla="*/ 581852 h 2407138" name="connsiteY123"/>
                <a:gd fmla="*/ 1681090 w 2407137" name="connsiteX124"/>
                <a:gd fmla="*/ 572398 h 2407138" name="connsiteY124"/>
                <a:gd fmla="*/ 79129 w 2407137" name="connsiteX125"/>
                <a:gd fmla="*/ 1657336 h 2407138" name="connsiteY125"/>
                <a:gd fmla="*/ 468633 w 2407137" name="connsiteX126"/>
                <a:gd fmla="*/ 1497292 h 2407138" name="connsiteY126"/>
                <a:gd fmla="*/ 474580 w 2407137" name="connsiteX127"/>
                <a:gd fmla="*/ 1511360 h 2407138" name="connsiteY127"/>
                <a:gd fmla="*/ 84934 w 2407137" name="connsiteX128"/>
                <a:gd fmla="*/ 1671462 h 2407138" name="connsiteY128"/>
                <a:gd fmla="*/ 160929 w 2407137" name="connsiteX129"/>
                <a:gd fmla="*/ 1475039 h 2407138" name="connsiteY129"/>
                <a:gd fmla="*/ 437296 w 2407137" name="connsiteX130"/>
                <a:gd fmla="*/ 1400986 h 2407138" name="connsiteY130"/>
                <a:gd fmla="*/ 440876 w 2407137" name="connsiteX131"/>
                <a:gd fmla="*/ 1415837 h 2407138" name="connsiteY131"/>
                <a:gd fmla="*/ 164732 w 2407137" name="connsiteX132"/>
                <a:gd fmla="*/ 1489830 h 2407138" name="connsiteY132"/>
                <a:gd fmla="*/ 1735859 w 2407137" name="connsiteX133"/>
                <a:gd fmla="*/ 266344 h 2407138" name="connsiteY133"/>
                <a:gd fmla="*/ 1748915 w 2407137" name="connsiteX134"/>
                <a:gd fmla="*/ 274276 h 2407138" name="connsiteY134"/>
                <a:gd fmla="*/ 1604721 w 2407137" name="connsiteX135"/>
                <a:gd fmla="*/ 524026 h 2407138" name="connsiteY135"/>
                <a:gd fmla="*/ 1591261 w 2407137" name="connsiteX136"/>
                <a:gd fmla="*/ 516794 h 2407138" name="connsiteY136"/>
                <a:gd fmla="*/ 1663713 w 2407137" name="connsiteX137"/>
                <a:gd fmla="*/ 81725 h 2407138" name="connsiteY137"/>
                <a:gd fmla="*/ 1677806 w 2407137" name="connsiteX138"/>
                <a:gd fmla="*/ 87609 h 2407138" name="connsiteY138"/>
                <a:gd fmla="*/ 1514465 w 2407137" name="connsiteX139"/>
                <a:gd fmla="*/ 478804 h 2407138" name="connsiteY139"/>
                <a:gd fmla="*/ 1500526 w 2407137" name="connsiteX140"/>
                <a:gd fmla="*/ 472548 h 2407138" name="connsiteY140"/>
                <a:gd fmla="*/ 0 w 2407137" name="connsiteX141"/>
                <a:gd fmla="*/ 1350847 h 2407138" name="connsiteY141"/>
                <a:gd fmla="*/ 420056 w 2407137" name="connsiteX142"/>
                <a:gd fmla="*/ 1296759 h 2407138" name="connsiteY142"/>
                <a:gd fmla="*/ 422405 w 2407137" name="connsiteX143"/>
                <a:gd fmla="*/ 1311854 h 2407138" name="connsiteY143"/>
                <a:gd fmla="*/ 1951 w 2407137" name="connsiteX144"/>
                <a:gd fmla="*/ 1365994 h 2407138" name="connsiteY144"/>
                <a:gd fmla="*/ 125488 w 2407137" name="connsiteX145"/>
                <a:gd fmla="*/ 1195933 h 2407138" name="connsiteY145"/>
                <a:gd fmla="*/ 411391 w 2407137" name="connsiteX146"/>
                <a:gd fmla="*/ 1195933 h 2407138" name="connsiteY146"/>
                <a:gd fmla="*/ 411958 w 2407137" name="connsiteX147"/>
                <a:gd fmla="*/ 1211206 h 2407138" name="connsiteY147"/>
                <a:gd fmla="*/ 125488 w 2407137" name="connsiteX148"/>
                <a:gd fmla="*/ 1211206 h 2407138" name="connsiteY148"/>
                <a:gd fmla="*/ 125102 w 2407137" name="connsiteX149"/>
                <a:gd fmla="*/ 1203569 h 2407138" name="connsiteY149"/>
                <a:gd fmla="*/ 1475037 w 2407137" name="connsiteX150"/>
                <a:gd fmla="*/ 160931 h 2407138" name="connsiteY150"/>
                <a:gd fmla="*/ 1489829 w 2407137" name="connsiteX151"/>
                <a:gd fmla="*/ 164734 h 2407138" name="connsiteY151"/>
                <a:gd fmla="*/ 1415102 w 2407137" name="connsiteX152"/>
                <a:gd fmla="*/ 443621 h 2407138" name="connsiteY152"/>
                <a:gd fmla="*/ 1400508 w 2407137" name="connsiteX153"/>
                <a:gd fmla="*/ 439077 h 2407138" name="connsiteY153"/>
                <a:gd fmla="*/ 164732 w 2407137" name="connsiteX154"/>
                <a:gd fmla="*/ 917309 h 2407138" name="connsiteY154"/>
                <a:gd fmla="*/ 443620 w 2407137" name="connsiteX155"/>
                <a:gd fmla="*/ 992037 h 2407138" name="connsiteY155"/>
                <a:gd fmla="*/ 439076 w 2407137" name="connsiteX156"/>
                <a:gd fmla="*/ 1006630 h 2407138" name="connsiteY156"/>
                <a:gd fmla="*/ 160929 w 2407137" name="connsiteX157"/>
                <a:gd fmla="*/ 932101 h 2407138" name="connsiteY157"/>
                <a:gd fmla="*/ 1195932 w 2407137" name="connsiteX158"/>
                <a:gd fmla="*/ 125490 h 2407138" name="connsiteY158"/>
                <a:gd fmla="*/ 1203568 w 2407137" name="connsiteX159"/>
                <a:gd fmla="*/ 125104 h 2407138" name="connsiteY159"/>
                <a:gd fmla="*/ 1211205 w 2407137" name="connsiteX160"/>
                <a:gd fmla="*/ 125490 h 2407138" name="connsiteY160"/>
                <a:gd fmla="*/ 1211205 w 2407137" name="connsiteX161"/>
                <a:gd fmla="*/ 411392 h 2407138" name="connsiteY161"/>
                <a:gd fmla="*/ 1195932 w 2407137" name="connsiteX162"/>
                <a:gd fmla="*/ 411959 h 2407138" name="connsiteY162"/>
                <a:gd fmla="*/ 1357679 w 2407137" name="connsiteX163"/>
                <a:gd fmla="*/ 856 h 2407138" name="connsiteY163"/>
                <a:gd fmla="*/ 1372816 w 2407137" name="connsiteX164"/>
                <a:gd fmla="*/ 2893 h 2407138" name="connsiteY164"/>
                <a:gd fmla="*/ 1316657 w 2407137" name="connsiteX165"/>
                <a:gd fmla="*/ 420298 h 2407138" name="connsiteY165"/>
                <a:gd fmla="*/ 1309186 w 2407137" name="connsiteX166"/>
                <a:gd fmla="*/ 418554 h 2407138" name="connsiteY166"/>
                <a:gd fmla="*/ 1301520 w 2407137" name="connsiteX167"/>
                <a:gd fmla="*/ 418261 h 2407138" name="connsiteY167"/>
                <a:gd fmla="*/ 2893 w 2407137" name="connsiteX168"/>
                <a:gd fmla="*/ 1034322 h 2407138" name="connsiteY168"/>
                <a:gd fmla="*/ 420297 w 2407137" name="connsiteX169"/>
                <a:gd fmla="*/ 1090480 h 2407138" name="connsiteY169"/>
                <a:gd fmla="*/ 418554 w 2407137" name="connsiteX170"/>
                <a:gd fmla="*/ 1097951 h 2407138" name="connsiteY170"/>
                <a:gd fmla="*/ 418261 w 2407137" name="connsiteX171"/>
                <a:gd fmla="*/ 1105616 h 2407138" name="connsiteY171"/>
                <a:gd fmla="*/ 855 w 2407137" name="connsiteX172"/>
                <a:gd fmla="*/ 1049458 h 2407138" name="connsiteY172"/>
                <a:gd fmla="*/ 274274 w 2407137" name="connsiteX173"/>
                <a:gd fmla="*/ 658223 h 2407138" name="connsiteY173"/>
                <a:gd fmla="*/ 524025 w 2407137" name="connsiteX174"/>
                <a:gd fmla="*/ 802416 h 2407138" name="connsiteY174"/>
                <a:gd fmla="*/ 516793 w 2407137" name="connsiteX175"/>
                <a:gd fmla="*/ 815877 h 2407138" name="connsiteY175"/>
                <a:gd fmla="*/ 266342 w 2407137" name="connsiteX176"/>
                <a:gd fmla="*/ 671279 h 2407138" name="connsiteY176"/>
                <a:gd fmla="*/ 917308 w 2407137" name="connsiteX177"/>
                <a:gd fmla="*/ 164734 h 2407138" name="connsiteY177"/>
                <a:gd fmla="*/ 932100 w 2407137" name="connsiteX178"/>
                <a:gd fmla="*/ 160930 h 2407138" name="connsiteY178"/>
                <a:gd fmla="*/ 1006152 w 2407137" name="connsiteX179"/>
                <a:gd fmla="*/ 437297 h 2407138" name="connsiteY179"/>
                <a:gd fmla="*/ 991300 w 2407137" name="connsiteX180"/>
                <a:gd fmla="*/ 440877 h 2407138" name="connsiteY180"/>
                <a:gd fmla="*/ 1041143 w 2407137" name="connsiteX181"/>
                <a:gd fmla="*/ 1951 h 2407138" name="connsiteY181"/>
                <a:gd fmla="*/ 1056290 w 2407137" name="connsiteX182"/>
                <a:gd fmla="*/ 0 h 2407138" name="connsiteY182"/>
                <a:gd fmla="*/ 1110379 w 2407137" name="connsiteX183"/>
                <a:gd fmla="*/ 420056 h 2407138" name="connsiteY183"/>
                <a:gd fmla="*/ 1095283 w 2407137" name="connsiteX184"/>
                <a:gd fmla="*/ 422406 h 2407138" name="connsiteY184"/>
                <a:gd fmla="*/ 87609 w 2407137" name="connsiteX185"/>
                <a:gd fmla="*/ 729331 h 2407138" name="connsiteY185"/>
                <a:gd fmla="*/ 478803 w 2407137" name="connsiteX186"/>
                <a:gd fmla="*/ 892672 h 2407138" name="connsiteY186"/>
                <a:gd fmla="*/ 472547 w 2407137" name="connsiteX187"/>
                <a:gd fmla="*/ 906611 h 2407138" name="connsiteY187"/>
                <a:gd fmla="*/ 81723 w 2407137" name="connsiteX188"/>
                <a:gd fmla="*/ 743424 h 2407138" name="connsiteY188"/>
                <a:gd fmla="*/ 84666 w 2407137" name="connsiteX189"/>
                <a:gd fmla="*/ 736377 h 2407138" name="connsiteY189"/>
                <a:gd fmla="*/ 446636 w 2407137" name="connsiteX190"/>
                <a:gd fmla="*/ 435837 h 2407138" name="connsiteY190"/>
                <a:gd fmla="*/ 649045 w 2407137" name="connsiteX191"/>
                <a:gd fmla="*/ 638246 h 2407138" name="connsiteY191"/>
                <a:gd fmla="*/ 642057 w 2407137" name="connsiteX192"/>
                <a:gd fmla="*/ 644612 h 2407138" name="connsiteY192"/>
                <a:gd fmla="*/ 638347 w 2407137" name="connsiteX193"/>
                <a:gd fmla="*/ 649147 h 2407138" name="connsiteY193"/>
                <a:gd fmla="*/ 435836 w 2407137" name="connsiteX194"/>
                <a:gd fmla="*/ 446636 h 2407138" name="connsiteY194"/>
                <a:gd fmla="*/ 440978 w 2407137" name="connsiteX195"/>
                <a:gd fmla="*/ 440979 h 2407138" name="connsiteY195"/>
                <a:gd fmla="*/ 658223 w 2407137" name="connsiteX196"/>
                <a:gd fmla="*/ 274275 h 2407138" name="connsiteY196"/>
                <a:gd fmla="*/ 671279 w 2407137" name="connsiteX197"/>
                <a:gd fmla="*/ 266343 h 2407138" name="connsiteY197"/>
                <a:gd fmla="*/ 814473 w 2407137" name="connsiteX198"/>
                <a:gd fmla="*/ 514363 h 2407138" name="connsiteY198"/>
                <a:gd fmla="*/ 801367 w 2407137" name="connsiteX199"/>
                <a:gd fmla="*/ 522209 h 2407138" name="connsiteY199"/>
                <a:gd fmla="*/ 735676 w 2407137" name="connsiteX200"/>
                <a:gd fmla="*/ 84934 h 2407138" name="connsiteY200"/>
                <a:gd fmla="*/ 749802 w 2407137" name="connsiteX201"/>
                <a:gd fmla="*/ 79129 h 2407138" name="connsiteY201"/>
                <a:gd fmla="*/ 909846 w 2407137" name="connsiteX202"/>
                <a:gd fmla="*/ 468633 h 2407138" name="connsiteY202"/>
                <a:gd fmla="*/ 895778 w 2407137" name="connsiteX203"/>
                <a:gd fmla="*/ 474580 h 2407138" name="connsiteY203"/>
                <a:gd fmla="*/ 248376 w 2407137" name="connsiteX204"/>
                <a:gd fmla="*/ 456659 h 2407138" name="connsiteY204"/>
                <a:gd fmla="*/ 581852 w 2407137" name="connsiteX205"/>
                <a:gd fmla="*/ 714051 h 2407138" name="connsiteY205"/>
                <a:gd fmla="*/ 572397 w 2407137" name="connsiteX206"/>
                <a:gd fmla="*/ 726047 h 2407138" name="connsiteY206"/>
                <a:gd fmla="*/ 239044 w 2407137" name="connsiteX207"/>
                <a:gd fmla="*/ 468748 h 2407138" name="connsiteY207"/>
                <a:gd fmla="*/ 243710 w 2407137" name="connsiteX208"/>
                <a:gd fmla="*/ 462704 h 2407138" name="connsiteY208"/>
                <a:gd fmla="*/ 462094 w 2407137" name="connsiteX209"/>
                <a:gd fmla="*/ 244150 h 2407138" name="connsiteY209"/>
                <a:gd fmla="*/ 474238 w 2407137" name="connsiteX210"/>
                <a:gd fmla="*/ 234887 h 2407138" name="connsiteY210"/>
                <a:gd fmla="*/ 729468 w 2407137" name="connsiteX211"/>
                <a:gd fmla="*/ 569472 h 2407138" name="connsiteY211"/>
                <a:gd fmla="*/ 723162 w 2407137" name="connsiteX212"/>
                <a:gd fmla="*/ 573797 h 2407138" name="connsiteY212"/>
                <a:gd fmla="*/ 717325 w 2407137" name="connsiteX213"/>
                <a:gd fmla="*/ 578735 h 2407138" name="connsiteY2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b="b" l="l" r="r" t="t"/>
              <a:pathLst>
                <a:path h="2407138" w="2407137">
                  <a:moveTo>
                    <a:pt x="1677670" y="1837666"/>
                  </a:moveTo>
                  <a:lnTo>
                    <a:pt x="1683974" y="1833341"/>
                  </a:lnTo>
                  <a:lnTo>
                    <a:pt x="1689813" y="1828403"/>
                  </a:lnTo>
                  <a:lnTo>
                    <a:pt x="1945042" y="2162988"/>
                  </a:lnTo>
                  <a:lnTo>
                    <a:pt x="1932899" y="2172251"/>
                  </a:lnTo>
                  <a:close/>
                  <a:moveTo>
                    <a:pt x="1592663" y="1892774"/>
                  </a:moveTo>
                  <a:lnTo>
                    <a:pt x="1605769" y="1884929"/>
                  </a:lnTo>
                  <a:lnTo>
                    <a:pt x="1748914" y="2132863"/>
                  </a:lnTo>
                  <a:lnTo>
                    <a:pt x="1735858" y="2140795"/>
                  </a:lnTo>
                  <a:close/>
                  <a:moveTo>
                    <a:pt x="1768789" y="1757990"/>
                  </a:moveTo>
                  <a:lnTo>
                    <a:pt x="1971301" y="1960502"/>
                  </a:lnTo>
                  <a:lnTo>
                    <a:pt x="1966159" y="1966159"/>
                  </a:lnTo>
                  <a:lnTo>
                    <a:pt x="1960501" y="1971301"/>
                  </a:lnTo>
                  <a:lnTo>
                    <a:pt x="1758092" y="1768892"/>
                  </a:lnTo>
                  <a:lnTo>
                    <a:pt x="1765079" y="1762526"/>
                  </a:lnTo>
                  <a:close/>
                  <a:moveTo>
                    <a:pt x="1834740" y="1681091"/>
                  </a:moveTo>
                  <a:lnTo>
                    <a:pt x="2168093" y="1938389"/>
                  </a:lnTo>
                  <a:lnTo>
                    <a:pt x="2158761" y="1950479"/>
                  </a:lnTo>
                  <a:lnTo>
                    <a:pt x="1825285" y="1693086"/>
                  </a:lnTo>
                  <a:close/>
                  <a:moveTo>
                    <a:pt x="1497292" y="1938505"/>
                  </a:moveTo>
                  <a:lnTo>
                    <a:pt x="1511359" y="1932557"/>
                  </a:lnTo>
                  <a:lnTo>
                    <a:pt x="1671461" y="2322204"/>
                  </a:lnTo>
                  <a:lnTo>
                    <a:pt x="1657335" y="2328008"/>
                  </a:lnTo>
                  <a:close/>
                  <a:moveTo>
                    <a:pt x="1400984" y="1969841"/>
                  </a:moveTo>
                  <a:lnTo>
                    <a:pt x="1415837" y="1966261"/>
                  </a:lnTo>
                  <a:lnTo>
                    <a:pt x="1489829" y="2242404"/>
                  </a:lnTo>
                  <a:lnTo>
                    <a:pt x="1475037" y="2246208"/>
                  </a:lnTo>
                  <a:close/>
                  <a:moveTo>
                    <a:pt x="1890343" y="1591261"/>
                  </a:moveTo>
                  <a:lnTo>
                    <a:pt x="2140794" y="1735859"/>
                  </a:lnTo>
                  <a:lnTo>
                    <a:pt x="2132863" y="1748915"/>
                  </a:lnTo>
                  <a:lnTo>
                    <a:pt x="1883112" y="1604721"/>
                  </a:lnTo>
                  <a:close/>
                  <a:moveTo>
                    <a:pt x="1934589" y="1500527"/>
                  </a:moveTo>
                  <a:lnTo>
                    <a:pt x="2325413" y="1663714"/>
                  </a:lnTo>
                  <a:lnTo>
                    <a:pt x="2319529" y="1677807"/>
                  </a:lnTo>
                  <a:lnTo>
                    <a:pt x="1928334" y="1514465"/>
                  </a:lnTo>
                  <a:close/>
                  <a:moveTo>
                    <a:pt x="1296758" y="1987081"/>
                  </a:moveTo>
                  <a:lnTo>
                    <a:pt x="1311855" y="1984732"/>
                  </a:lnTo>
                  <a:lnTo>
                    <a:pt x="1365995" y="2405187"/>
                  </a:lnTo>
                  <a:lnTo>
                    <a:pt x="1350847" y="2407138"/>
                  </a:lnTo>
                  <a:close/>
                  <a:moveTo>
                    <a:pt x="1195932" y="1995746"/>
                  </a:moveTo>
                  <a:lnTo>
                    <a:pt x="1211204" y="1995179"/>
                  </a:lnTo>
                  <a:lnTo>
                    <a:pt x="1211204" y="2281649"/>
                  </a:lnTo>
                  <a:lnTo>
                    <a:pt x="1203568" y="2282034"/>
                  </a:lnTo>
                  <a:lnTo>
                    <a:pt x="1195932" y="2281649"/>
                  </a:lnTo>
                  <a:close/>
                  <a:moveTo>
                    <a:pt x="1968060" y="1400508"/>
                  </a:moveTo>
                  <a:lnTo>
                    <a:pt x="2246208" y="1475038"/>
                  </a:lnTo>
                  <a:lnTo>
                    <a:pt x="2242404" y="1489831"/>
                  </a:lnTo>
                  <a:lnTo>
                    <a:pt x="1963516" y="1415103"/>
                  </a:lnTo>
                  <a:close/>
                  <a:moveTo>
                    <a:pt x="1090481" y="1986840"/>
                  </a:moveTo>
                  <a:lnTo>
                    <a:pt x="1097951" y="1988584"/>
                  </a:lnTo>
                  <a:lnTo>
                    <a:pt x="1105617" y="1988876"/>
                  </a:lnTo>
                  <a:lnTo>
                    <a:pt x="1049458" y="2406281"/>
                  </a:lnTo>
                  <a:lnTo>
                    <a:pt x="1034322" y="2404245"/>
                  </a:lnTo>
                  <a:close/>
                  <a:moveTo>
                    <a:pt x="1988876" y="1301520"/>
                  </a:moveTo>
                  <a:lnTo>
                    <a:pt x="2406281" y="1357679"/>
                  </a:lnTo>
                  <a:lnTo>
                    <a:pt x="2404244" y="1372815"/>
                  </a:lnTo>
                  <a:lnTo>
                    <a:pt x="1986840" y="1316657"/>
                  </a:lnTo>
                  <a:lnTo>
                    <a:pt x="1988583" y="1309187"/>
                  </a:lnTo>
                  <a:close/>
                  <a:moveTo>
                    <a:pt x="992036" y="1963517"/>
                  </a:moveTo>
                  <a:lnTo>
                    <a:pt x="1006629" y="1968061"/>
                  </a:lnTo>
                  <a:lnTo>
                    <a:pt x="932100" y="2246208"/>
                  </a:lnTo>
                  <a:lnTo>
                    <a:pt x="917308" y="2242405"/>
                  </a:lnTo>
                  <a:close/>
                  <a:moveTo>
                    <a:pt x="1995178" y="1195933"/>
                  </a:moveTo>
                  <a:lnTo>
                    <a:pt x="2281649" y="1195933"/>
                  </a:lnTo>
                  <a:lnTo>
                    <a:pt x="2282034" y="1203569"/>
                  </a:lnTo>
                  <a:lnTo>
                    <a:pt x="2281649" y="1211206"/>
                  </a:lnTo>
                  <a:lnTo>
                    <a:pt x="1995745" y="1211206"/>
                  </a:lnTo>
                  <a:close/>
                  <a:moveTo>
                    <a:pt x="1984731" y="1095284"/>
                  </a:moveTo>
                  <a:lnTo>
                    <a:pt x="2405186" y="1041144"/>
                  </a:lnTo>
                  <a:lnTo>
                    <a:pt x="2407137" y="1056290"/>
                  </a:lnTo>
                  <a:lnTo>
                    <a:pt x="1987080" y="1110379"/>
                  </a:lnTo>
                  <a:close/>
                  <a:moveTo>
                    <a:pt x="892672" y="1928335"/>
                  </a:moveTo>
                  <a:lnTo>
                    <a:pt x="906611" y="1934590"/>
                  </a:lnTo>
                  <a:lnTo>
                    <a:pt x="743425" y="2325414"/>
                  </a:lnTo>
                  <a:lnTo>
                    <a:pt x="729331" y="2319529"/>
                  </a:lnTo>
                  <a:close/>
                  <a:moveTo>
                    <a:pt x="802416" y="1883113"/>
                  </a:moveTo>
                  <a:lnTo>
                    <a:pt x="815877" y="1890344"/>
                  </a:lnTo>
                  <a:lnTo>
                    <a:pt x="671279" y="2140796"/>
                  </a:lnTo>
                  <a:lnTo>
                    <a:pt x="658223" y="2132863"/>
                  </a:lnTo>
                  <a:close/>
                  <a:moveTo>
                    <a:pt x="1966260" y="991301"/>
                  </a:moveTo>
                  <a:lnTo>
                    <a:pt x="2242405" y="917309"/>
                  </a:lnTo>
                  <a:lnTo>
                    <a:pt x="2246208" y="932101"/>
                  </a:lnTo>
                  <a:lnTo>
                    <a:pt x="1969840" y="1006153"/>
                  </a:lnTo>
                  <a:close/>
                  <a:moveTo>
                    <a:pt x="1932557" y="895779"/>
                  </a:moveTo>
                  <a:lnTo>
                    <a:pt x="2322203" y="735676"/>
                  </a:lnTo>
                  <a:lnTo>
                    <a:pt x="2328008" y="749803"/>
                  </a:lnTo>
                  <a:lnTo>
                    <a:pt x="1938504" y="909846"/>
                  </a:lnTo>
                  <a:close/>
                  <a:moveTo>
                    <a:pt x="714051" y="1825286"/>
                  </a:moveTo>
                  <a:lnTo>
                    <a:pt x="726047" y="1834740"/>
                  </a:lnTo>
                  <a:lnTo>
                    <a:pt x="468748" y="2168094"/>
                  </a:lnTo>
                  <a:lnTo>
                    <a:pt x="456659" y="2158762"/>
                  </a:lnTo>
                  <a:close/>
                  <a:moveTo>
                    <a:pt x="638245" y="1758093"/>
                  </a:moveTo>
                  <a:lnTo>
                    <a:pt x="644611" y="1765080"/>
                  </a:lnTo>
                  <a:lnTo>
                    <a:pt x="649147" y="1768790"/>
                  </a:lnTo>
                  <a:lnTo>
                    <a:pt x="446636" y="1971302"/>
                  </a:lnTo>
                  <a:lnTo>
                    <a:pt x="440978" y="1966159"/>
                  </a:lnTo>
                  <a:lnTo>
                    <a:pt x="435836" y="1960502"/>
                  </a:lnTo>
                  <a:close/>
                  <a:moveTo>
                    <a:pt x="1884928" y="801368"/>
                  </a:moveTo>
                  <a:lnTo>
                    <a:pt x="2132863" y="658223"/>
                  </a:lnTo>
                  <a:lnTo>
                    <a:pt x="2140794" y="671279"/>
                  </a:lnTo>
                  <a:lnTo>
                    <a:pt x="1892773" y="814474"/>
                  </a:lnTo>
                  <a:close/>
                  <a:moveTo>
                    <a:pt x="1828403" y="717325"/>
                  </a:moveTo>
                  <a:lnTo>
                    <a:pt x="2162987" y="462095"/>
                  </a:lnTo>
                  <a:lnTo>
                    <a:pt x="2172250" y="474239"/>
                  </a:lnTo>
                  <a:lnTo>
                    <a:pt x="1837666" y="729468"/>
                  </a:lnTo>
                  <a:lnTo>
                    <a:pt x="1833340" y="723163"/>
                  </a:lnTo>
                  <a:close/>
                  <a:moveTo>
                    <a:pt x="234886" y="1932900"/>
                  </a:moveTo>
                  <a:lnTo>
                    <a:pt x="569471" y="1677670"/>
                  </a:lnTo>
                  <a:lnTo>
                    <a:pt x="573796" y="1683975"/>
                  </a:lnTo>
                  <a:lnTo>
                    <a:pt x="578735" y="1689813"/>
                  </a:lnTo>
                  <a:lnTo>
                    <a:pt x="244150" y="1945043"/>
                  </a:lnTo>
                  <a:close/>
                  <a:moveTo>
                    <a:pt x="266342" y="1735860"/>
                  </a:moveTo>
                  <a:lnTo>
                    <a:pt x="514363" y="1592665"/>
                  </a:lnTo>
                  <a:lnTo>
                    <a:pt x="522208" y="1605770"/>
                  </a:lnTo>
                  <a:lnTo>
                    <a:pt x="274274" y="1748916"/>
                  </a:lnTo>
                  <a:close/>
                  <a:moveTo>
                    <a:pt x="1960501" y="435837"/>
                  </a:moveTo>
                  <a:lnTo>
                    <a:pt x="1966159" y="440979"/>
                  </a:lnTo>
                  <a:lnTo>
                    <a:pt x="1971301" y="446637"/>
                  </a:lnTo>
                  <a:lnTo>
                    <a:pt x="1768891" y="649046"/>
                  </a:lnTo>
                  <a:lnTo>
                    <a:pt x="1762525" y="642058"/>
                  </a:lnTo>
                  <a:lnTo>
                    <a:pt x="1757990" y="638348"/>
                  </a:lnTo>
                  <a:close/>
                  <a:moveTo>
                    <a:pt x="1938389" y="239045"/>
                  </a:moveTo>
                  <a:lnTo>
                    <a:pt x="1950479" y="248377"/>
                  </a:lnTo>
                  <a:lnTo>
                    <a:pt x="1693086" y="581852"/>
                  </a:lnTo>
                  <a:lnTo>
                    <a:pt x="1681090" y="572398"/>
                  </a:lnTo>
                  <a:close/>
                  <a:moveTo>
                    <a:pt x="79129" y="1657336"/>
                  </a:moveTo>
                  <a:lnTo>
                    <a:pt x="468633" y="1497292"/>
                  </a:lnTo>
                  <a:lnTo>
                    <a:pt x="474580" y="1511360"/>
                  </a:lnTo>
                  <a:lnTo>
                    <a:pt x="84934" y="1671462"/>
                  </a:lnTo>
                  <a:close/>
                  <a:moveTo>
                    <a:pt x="160929" y="1475039"/>
                  </a:moveTo>
                  <a:lnTo>
                    <a:pt x="437296" y="1400986"/>
                  </a:lnTo>
                  <a:lnTo>
                    <a:pt x="440876" y="1415837"/>
                  </a:lnTo>
                  <a:lnTo>
                    <a:pt x="164732" y="1489830"/>
                  </a:lnTo>
                  <a:close/>
                  <a:moveTo>
                    <a:pt x="1735859" y="266344"/>
                  </a:moveTo>
                  <a:lnTo>
                    <a:pt x="1748915" y="274276"/>
                  </a:lnTo>
                  <a:lnTo>
                    <a:pt x="1604721" y="524026"/>
                  </a:lnTo>
                  <a:lnTo>
                    <a:pt x="1591261" y="516794"/>
                  </a:lnTo>
                  <a:close/>
                  <a:moveTo>
                    <a:pt x="1663713" y="81725"/>
                  </a:moveTo>
                  <a:lnTo>
                    <a:pt x="1677806" y="87609"/>
                  </a:lnTo>
                  <a:lnTo>
                    <a:pt x="1514465" y="478804"/>
                  </a:lnTo>
                  <a:lnTo>
                    <a:pt x="1500526" y="472548"/>
                  </a:lnTo>
                  <a:close/>
                  <a:moveTo>
                    <a:pt x="0" y="1350847"/>
                  </a:moveTo>
                  <a:lnTo>
                    <a:pt x="420056" y="1296759"/>
                  </a:lnTo>
                  <a:lnTo>
                    <a:pt x="422405" y="1311854"/>
                  </a:lnTo>
                  <a:lnTo>
                    <a:pt x="1951" y="1365994"/>
                  </a:lnTo>
                  <a:close/>
                  <a:moveTo>
                    <a:pt x="125488" y="1195933"/>
                  </a:moveTo>
                  <a:lnTo>
                    <a:pt x="411391" y="1195933"/>
                  </a:lnTo>
                  <a:lnTo>
                    <a:pt x="411958" y="1211206"/>
                  </a:lnTo>
                  <a:lnTo>
                    <a:pt x="125488" y="1211206"/>
                  </a:lnTo>
                  <a:lnTo>
                    <a:pt x="125102" y="1203569"/>
                  </a:lnTo>
                  <a:close/>
                  <a:moveTo>
                    <a:pt x="1475037" y="160931"/>
                  </a:moveTo>
                  <a:lnTo>
                    <a:pt x="1489829" y="164734"/>
                  </a:lnTo>
                  <a:lnTo>
                    <a:pt x="1415102" y="443621"/>
                  </a:lnTo>
                  <a:lnTo>
                    <a:pt x="1400508" y="439077"/>
                  </a:lnTo>
                  <a:close/>
                  <a:moveTo>
                    <a:pt x="164732" y="917309"/>
                  </a:moveTo>
                  <a:lnTo>
                    <a:pt x="443620" y="992037"/>
                  </a:lnTo>
                  <a:lnTo>
                    <a:pt x="439076" y="1006630"/>
                  </a:lnTo>
                  <a:lnTo>
                    <a:pt x="160929" y="932101"/>
                  </a:lnTo>
                  <a:close/>
                  <a:moveTo>
                    <a:pt x="1195932" y="125490"/>
                  </a:moveTo>
                  <a:lnTo>
                    <a:pt x="1203568" y="125104"/>
                  </a:lnTo>
                  <a:lnTo>
                    <a:pt x="1211205" y="125490"/>
                  </a:lnTo>
                  <a:lnTo>
                    <a:pt x="1211205" y="411392"/>
                  </a:lnTo>
                  <a:lnTo>
                    <a:pt x="1195932" y="411959"/>
                  </a:lnTo>
                  <a:close/>
                  <a:moveTo>
                    <a:pt x="1357679" y="856"/>
                  </a:moveTo>
                  <a:lnTo>
                    <a:pt x="1372816" y="2893"/>
                  </a:lnTo>
                  <a:lnTo>
                    <a:pt x="1316657" y="420298"/>
                  </a:lnTo>
                  <a:lnTo>
                    <a:pt x="1309186" y="418554"/>
                  </a:lnTo>
                  <a:lnTo>
                    <a:pt x="1301520" y="418261"/>
                  </a:lnTo>
                  <a:close/>
                  <a:moveTo>
                    <a:pt x="2893" y="1034322"/>
                  </a:moveTo>
                  <a:lnTo>
                    <a:pt x="420297" y="1090480"/>
                  </a:lnTo>
                  <a:lnTo>
                    <a:pt x="418554" y="1097951"/>
                  </a:lnTo>
                  <a:lnTo>
                    <a:pt x="418261" y="1105616"/>
                  </a:lnTo>
                  <a:lnTo>
                    <a:pt x="855" y="1049458"/>
                  </a:lnTo>
                  <a:close/>
                  <a:moveTo>
                    <a:pt x="274274" y="658223"/>
                  </a:moveTo>
                  <a:lnTo>
                    <a:pt x="524025" y="802416"/>
                  </a:lnTo>
                  <a:lnTo>
                    <a:pt x="516793" y="815877"/>
                  </a:lnTo>
                  <a:lnTo>
                    <a:pt x="266342" y="671279"/>
                  </a:lnTo>
                  <a:close/>
                  <a:moveTo>
                    <a:pt x="917308" y="164734"/>
                  </a:moveTo>
                  <a:lnTo>
                    <a:pt x="932100" y="160930"/>
                  </a:lnTo>
                  <a:lnTo>
                    <a:pt x="1006152" y="437297"/>
                  </a:lnTo>
                  <a:lnTo>
                    <a:pt x="991300" y="440877"/>
                  </a:lnTo>
                  <a:close/>
                  <a:moveTo>
                    <a:pt x="1041143" y="1951"/>
                  </a:moveTo>
                  <a:lnTo>
                    <a:pt x="1056290" y="0"/>
                  </a:lnTo>
                  <a:lnTo>
                    <a:pt x="1110379" y="420056"/>
                  </a:lnTo>
                  <a:lnTo>
                    <a:pt x="1095283" y="422406"/>
                  </a:lnTo>
                  <a:close/>
                  <a:moveTo>
                    <a:pt x="87609" y="729331"/>
                  </a:moveTo>
                  <a:lnTo>
                    <a:pt x="478803" y="892672"/>
                  </a:lnTo>
                  <a:lnTo>
                    <a:pt x="472547" y="906611"/>
                  </a:lnTo>
                  <a:lnTo>
                    <a:pt x="81723" y="743424"/>
                  </a:lnTo>
                  <a:lnTo>
                    <a:pt x="84666" y="736377"/>
                  </a:lnTo>
                  <a:close/>
                  <a:moveTo>
                    <a:pt x="446636" y="435837"/>
                  </a:moveTo>
                  <a:lnTo>
                    <a:pt x="649045" y="638246"/>
                  </a:lnTo>
                  <a:lnTo>
                    <a:pt x="642057" y="644612"/>
                  </a:lnTo>
                  <a:lnTo>
                    <a:pt x="638347" y="649147"/>
                  </a:lnTo>
                  <a:lnTo>
                    <a:pt x="435836" y="446636"/>
                  </a:lnTo>
                  <a:lnTo>
                    <a:pt x="440978" y="440979"/>
                  </a:lnTo>
                  <a:close/>
                  <a:moveTo>
                    <a:pt x="658223" y="274275"/>
                  </a:moveTo>
                  <a:lnTo>
                    <a:pt x="671279" y="266343"/>
                  </a:lnTo>
                  <a:lnTo>
                    <a:pt x="814473" y="514363"/>
                  </a:lnTo>
                  <a:lnTo>
                    <a:pt x="801367" y="522209"/>
                  </a:lnTo>
                  <a:close/>
                  <a:moveTo>
                    <a:pt x="735676" y="84934"/>
                  </a:moveTo>
                  <a:lnTo>
                    <a:pt x="749802" y="79129"/>
                  </a:lnTo>
                  <a:lnTo>
                    <a:pt x="909846" y="468633"/>
                  </a:lnTo>
                  <a:lnTo>
                    <a:pt x="895778" y="474580"/>
                  </a:lnTo>
                  <a:close/>
                  <a:moveTo>
                    <a:pt x="248376" y="456659"/>
                  </a:moveTo>
                  <a:lnTo>
                    <a:pt x="581852" y="714051"/>
                  </a:lnTo>
                  <a:lnTo>
                    <a:pt x="572397" y="726047"/>
                  </a:lnTo>
                  <a:lnTo>
                    <a:pt x="239044" y="468748"/>
                  </a:lnTo>
                  <a:lnTo>
                    <a:pt x="243710" y="462704"/>
                  </a:lnTo>
                  <a:close/>
                  <a:moveTo>
                    <a:pt x="462094" y="244150"/>
                  </a:moveTo>
                  <a:lnTo>
                    <a:pt x="474238" y="234887"/>
                  </a:lnTo>
                  <a:lnTo>
                    <a:pt x="729468" y="569472"/>
                  </a:lnTo>
                  <a:lnTo>
                    <a:pt x="723162" y="573797"/>
                  </a:lnTo>
                  <a:lnTo>
                    <a:pt x="717325" y="578735"/>
                  </a:lnTo>
                  <a:close/>
                </a:path>
              </a:pathLst>
            </a:custGeom>
            <a:grpFill/>
            <a:ln algn="ctr" cap="flat" cmpd="sng" w="25400">
              <a:noFill/>
              <a:prstDash val="solid"/>
            </a:ln>
            <a:effectLst/>
          </p:spPr>
          <p:txBody>
            <a:bodyPr anchor="ctr" rtlCol="0"/>
            <a:lstStyle/>
            <a:p>
              <a:pPr algn="ctr" defTabSz="913645">
                <a:defRPr/>
              </a:pPr>
              <a:endParaRPr altLang="en-US" kern="0" lang="zh-CN" sz="1799">
                <a:solidFill>
                  <a:srgbClr val="C00000"/>
                </a:solidFill>
                <a:latin charset="-122" panose="02010600000101010101" pitchFamily="2" typeface="汉仪行楷简"/>
                <a:ea charset="-122" panose="02010600000101010101" pitchFamily="2" typeface="汉仪行楷简"/>
              </a:endParaRPr>
            </a:p>
          </p:txBody>
        </p:sp>
      </p:grpSp>
      <p:grpSp>
        <p:nvGrpSpPr>
          <p:cNvPr id="10" name="组合 9">
            <a:extLst>
              <a:ext uri="{FF2B5EF4-FFF2-40B4-BE49-F238E27FC236}">
                <a16:creationId xmlns:a16="http://schemas.microsoft.com/office/drawing/2014/main" id="{AAD532AB-37FC-49AF-98D4-DDFA2CC8AA2D}"/>
              </a:ext>
            </a:extLst>
          </p:cNvPr>
          <p:cNvGrpSpPr/>
          <p:nvPr/>
        </p:nvGrpSpPr>
        <p:grpSpPr>
          <a:xfrm>
            <a:off x="701038" y="1363134"/>
            <a:ext cx="10789922" cy="4970223"/>
            <a:chOff x="985832" y="1554777"/>
            <a:chExt cx="8996334" cy="4970223"/>
          </a:xfrm>
        </p:grpSpPr>
        <p:sp>
          <p:nvSpPr>
            <p:cNvPr id="11" name="矩形: 圆角 10">
              <a:extLst>
                <a:ext uri="{FF2B5EF4-FFF2-40B4-BE49-F238E27FC236}">
                  <a16:creationId xmlns:a16="http://schemas.microsoft.com/office/drawing/2014/main" id="{FD6A3642-A77E-44A3-BC0B-C76F52B91410}"/>
                </a:ext>
              </a:extLst>
            </p:cNvPr>
            <p:cNvSpPr/>
            <p:nvPr/>
          </p:nvSpPr>
          <p:spPr>
            <a:xfrm>
              <a:off x="985832" y="1989000"/>
              <a:ext cx="8996334" cy="4536000"/>
            </a:xfrm>
            <a:prstGeom prst="roundRect">
              <a:avLst>
                <a:gd fmla="val 4419" name="adj"/>
              </a:avLst>
            </a:prstGeom>
            <a:solidFill>
              <a:schemeClr val="bg1"/>
            </a:solidFill>
            <a:ln>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PA-1022191">
              <a:extLst>
                <a:ext uri="{FF2B5EF4-FFF2-40B4-BE49-F238E27FC236}">
                  <a16:creationId xmlns:a16="http://schemas.microsoft.com/office/drawing/2014/main" id="{E71CE36A-CE5A-401E-8D7D-7318CDDE37CA}"/>
                </a:ext>
              </a:extLst>
            </p:cNvPr>
            <p:cNvSpPr/>
            <p:nvPr>
              <p:custDataLst>
                <p:tags r:id="rId7"/>
              </p:custDataLst>
            </p:nvPr>
          </p:nvSpPr>
          <p:spPr>
            <a:xfrm>
              <a:off x="4033320" y="2545464"/>
              <a:ext cx="5715148" cy="3383280"/>
            </a:xfrm>
            <a:prstGeom prst="rect">
              <a:avLst/>
            </a:prstGeom>
          </p:spPr>
          <p:txBody>
            <a:bodyPr wrap="square">
              <a:spAutoFit/>
            </a:bodyPr>
            <a:lstStyle/>
            <a:p>
              <a:pPr lvl="0">
                <a:lnSpc>
                  <a:spcPct val="200000"/>
                </a:lnSpc>
                <a:defRPr/>
              </a:pPr>
              <a:r>
                <a:rPr altLang="en-US" lang="zh-CN">
                  <a:latin charset="-122" panose="020b0503020204020204" pitchFamily="34" typeface="微软雅黑"/>
                  <a:ea charset="-122" panose="020b0503020204020204" pitchFamily="34" typeface="微软雅黑"/>
                  <a:sym charset="-122" panose="020b0500000000000000" pitchFamily="34" typeface="思源黑体"/>
                </a:rPr>
                <a:t>党团结带领中国人民又踏上了实现第二个百年奋斗目标新的赶考之路。全党要牢记中国共产党是什么、要干什么这个根本问题，把握历史发展大势，坚定理想信念，牢记初心使命，始终谦虚谨慎、不骄不躁、艰苦奋斗，不为任何风险所惧，不为任何干扰所惑，决不在根本性问题上出现颠覆性错误，以咬定青山不放松的执着奋力实现既定目标，以行百里者半九十的清醒不懈推进中华民族伟大复兴。</a:t>
              </a:r>
            </a:p>
          </p:txBody>
        </p:sp>
        <p:sp>
          <p:nvSpPr>
            <p:cNvPr id="14" name="矩形: 圆角 13">
              <a:extLst>
                <a:ext uri="{FF2B5EF4-FFF2-40B4-BE49-F238E27FC236}">
                  <a16:creationId xmlns:a16="http://schemas.microsoft.com/office/drawing/2014/main" id="{A947C54D-4680-4666-9CE6-12374363A768}"/>
                </a:ext>
              </a:extLst>
            </p:cNvPr>
            <p:cNvSpPr/>
            <p:nvPr/>
          </p:nvSpPr>
          <p:spPr>
            <a:xfrm>
              <a:off x="1337439" y="1554777"/>
              <a:ext cx="8154796" cy="584020"/>
            </a:xfrm>
            <a:prstGeom prst="roundRect">
              <a:avLst/>
            </a:prstGeom>
            <a:solidFill>
              <a:srgbClr val="FF0000"/>
            </a:solidFill>
            <a:ln>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r>
                <a:rPr altLang="zh-CN" b="1" lang="en-US" sz="2800">
                  <a:solidFill>
                    <a:schemeClr val="bg1"/>
                  </a:solidFill>
                  <a:effectLst>
                    <a:outerShdw algn="tl" blurRad="38100" dir="2700000" dist="38100">
                      <a:srgbClr val="000000">
                        <a:alpha val="43137"/>
                      </a:srgbClr>
                    </a:outerShdw>
                  </a:effectLst>
                  <a:latin charset="-122" panose="020b0503020204020204" pitchFamily="34" typeface="微软雅黑"/>
                  <a:ea charset="-122" panose="020b0503020204020204" pitchFamily="34" typeface="微软雅黑"/>
                  <a:sym charset="-122" panose="020b0500000000000000" pitchFamily="34" typeface="思源黑体"/>
                </a:rPr>
                <a:t>05：牢记一个“根本问题”</a:t>
              </a:r>
            </a:p>
          </p:txBody>
        </p:sp>
      </p:grpSp>
      <p:pic>
        <p:nvPicPr>
          <p:cNvPr id="15" name="图片 14">
            <a:extLst>
              <a:ext uri="{FF2B5EF4-FFF2-40B4-BE49-F238E27FC236}">
                <a16:creationId xmlns:a16="http://schemas.microsoft.com/office/drawing/2014/main" id="{EEA9A7B4-AED5-4587-A06C-7AC7C8CC55C4}"/>
              </a:ext>
            </a:extLst>
          </p:cNvPr>
          <p:cNvPicPr>
            <a:picLocks noChangeAspect="1"/>
          </p:cNvPicPr>
          <p:nvPr/>
        </p:nvPicPr>
        <p:blipFill>
          <a:blip r:embed="rId8">
            <a:extLst>
              <a:ext uri="{28A0092B-C50C-407E-A947-70E740481C1C}">
                <a14:useLocalDpi val="0"/>
              </a:ext>
            </a:extLst>
          </a:blip>
          <a:stretch>
            <a:fillRect/>
          </a:stretch>
        </p:blipFill>
        <p:spPr>
          <a:xfrm>
            <a:off x="857165" y="2519256"/>
            <a:ext cx="3385606" cy="3385606"/>
          </a:xfrm>
          <a:prstGeom prst="rect">
            <a:avLst/>
          </a:prstGeom>
        </p:spPr>
      </p:pic>
    </p:spTree>
    <p:extLst>
      <p:ext uri="{BB962C8B-B14F-4D97-AF65-F5344CB8AC3E}">
        <p14:creationId val="1591987272"/>
      </p:ext>
    </p:extLst>
  </p:cSld>
  <p:clrMapOvr>
    <a:masterClrMapping/>
  </p:clrMapOvr>
  <mc:AlternateContent>
    <mc:Choice Requires="p15">
      <p:transition p14:dur="2000" spd="slow">
        <p15:prstTrans prst="prestig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21">
                                  <p:stCondLst>
                                    <p:cond delay="0"/>
                                  </p:stCondLst>
                                  <p:childTnLst>
                                    <p:set>
                                      <p:cBhvr>
                                        <p:cTn dur="1" fill="hold" id="6">
                                          <p:stCondLst>
                                            <p:cond delay="0"/>
                                          </p:stCondLst>
                                        </p:cTn>
                                        <p:tgtEl>
                                          <p:spTgt spid="10"/>
                                        </p:tgtEl>
                                        <p:attrNameLst>
                                          <p:attrName>style.visibility</p:attrName>
                                        </p:attrNameLst>
                                      </p:cBhvr>
                                      <p:to>
                                        <p:strVal val="visible"/>
                                      </p:to>
                                    </p:set>
                                    <p:animEffect filter="barn(inVertical)" transition="in">
                                      <p:cBhvr>
                                        <p:cTn dur="500" id="7"/>
                                        <p:tgtEl>
                                          <p:spTgt spid="10"/>
                                        </p:tgtEl>
                                      </p:cBhvr>
                                    </p:animEffect>
                                  </p:childTnLst>
                                </p:cTn>
                              </p:par>
                            </p:childTnLst>
                          </p:cTn>
                        </p:par>
                        <p:par>
                          <p:cTn fill="hold" id="8" nodeType="afterGroup">
                            <p:stCondLst>
                              <p:cond delay="500"/>
                            </p:stCondLst>
                            <p:childTnLst>
                              <p:par>
                                <p:cTn fill="hold" id="9" nodeType="afterEffect" presetClass="entr" presetID="22" presetSubtype="4">
                                  <p:stCondLst>
                                    <p:cond delay="0"/>
                                  </p:stCondLst>
                                  <p:childTnLst>
                                    <p:set>
                                      <p:cBhvr>
                                        <p:cTn dur="1" fill="hold" id="10">
                                          <p:stCondLst>
                                            <p:cond delay="0"/>
                                          </p:stCondLst>
                                        </p:cTn>
                                        <p:tgtEl>
                                          <p:spTgt spid="15"/>
                                        </p:tgtEl>
                                        <p:attrNameLst>
                                          <p:attrName>style.visibility</p:attrName>
                                        </p:attrNameLst>
                                      </p:cBhvr>
                                      <p:to>
                                        <p:strVal val="visible"/>
                                      </p:to>
                                    </p:set>
                                    <p:animEffect filter="wipe(down)" transition="in">
                                      <p:cBhvr>
                                        <p:cTn dur="500" id="11"/>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2" name="组合 21">
            <a:extLst>
              <a:ext uri="{FF2B5EF4-FFF2-40B4-BE49-F238E27FC236}">
                <a16:creationId xmlns:a16="http://schemas.microsoft.com/office/drawing/2014/main" id="{3F27418C-5A44-4333-8A0F-3A03DDE59B27}"/>
              </a:ext>
            </a:extLst>
          </p:cNvPr>
          <p:cNvGrpSpPr/>
          <p:nvPr/>
        </p:nvGrpSpPr>
        <p:grpSpPr>
          <a:xfrm>
            <a:off x="-11261" y="0"/>
            <a:ext cx="12203261" cy="6858000"/>
            <a:chOff x="-11261" y="0"/>
            <a:chExt cx="12203261" cy="6858000"/>
          </a:xfrm>
        </p:grpSpPr>
        <p:pic>
          <p:nvPicPr>
            <p:cNvPr id="9" name="图片 8">
              <a:extLst>
                <a:ext uri="{FF2B5EF4-FFF2-40B4-BE49-F238E27FC236}">
                  <a16:creationId xmlns:a16="http://schemas.microsoft.com/office/drawing/2014/main" id="{297ED22A-5431-4CA3-B9A7-351152859B81}"/>
                </a:ext>
              </a:extLst>
            </p:cNvPr>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p:spPr>
        </p:pic>
        <p:pic>
          <p:nvPicPr>
            <p:cNvPr id="13" name="图片 12">
              <a:extLst>
                <a:ext uri="{FF2B5EF4-FFF2-40B4-BE49-F238E27FC236}">
                  <a16:creationId xmlns:a16="http://schemas.microsoft.com/office/drawing/2014/main" id="{2CB06054-DDE8-4B94-BFE0-7C435313022B}"/>
                </a:ext>
              </a:extLst>
            </p:cNvPr>
            <p:cNvPicPr>
              <a:picLocks noChangeAspect="1"/>
            </p:cNvPicPr>
            <p:nvPr/>
          </p:nvPicPr>
          <p:blipFill>
            <a:blip r:embed="rId3">
              <a:extLst>
                <a:ext uri="{28A0092B-C50C-407E-A947-70E740481C1C}">
                  <a14:useLocalDpi val="0"/>
                </a:ext>
              </a:extLst>
            </a:blip>
            <a:stretch>
              <a:fillRect/>
            </a:stretch>
          </p:blipFill>
          <p:spPr>
            <a:xfrm>
              <a:off x="-11261" y="1724715"/>
              <a:ext cx="3567750" cy="3980657"/>
            </a:xfrm>
            <a:prstGeom prst="rect">
              <a:avLst/>
            </a:prstGeom>
          </p:spPr>
        </p:pic>
      </p:grpSp>
      <p:sp>
        <p:nvSpPr>
          <p:cNvPr id="2" name="矩形 1">
            <a:extLst>
              <a:ext uri="{FF2B5EF4-FFF2-40B4-BE49-F238E27FC236}">
                <a16:creationId xmlns:a16="http://schemas.microsoft.com/office/drawing/2014/main" id="{520DBC94-DC73-48BB-B67C-C90C392CFF93}"/>
              </a:ext>
            </a:extLst>
          </p:cNvPr>
          <p:cNvSpPr/>
          <p:nvPr/>
        </p:nvSpPr>
        <p:spPr>
          <a:xfrm>
            <a:off x="288471" y="206828"/>
            <a:ext cx="11615057" cy="6477000"/>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0" name="文本框 89">
            <a:extLst>
              <a:ext uri="{FF2B5EF4-FFF2-40B4-BE49-F238E27FC236}">
                <a16:creationId xmlns:a16="http://schemas.microsoft.com/office/drawing/2014/main" id="{77D48585-8852-4A61-8091-A6149A4AC593}"/>
              </a:ext>
            </a:extLst>
          </p:cNvPr>
          <p:cNvSpPr txBox="1"/>
          <p:nvPr/>
        </p:nvSpPr>
        <p:spPr>
          <a:xfrm>
            <a:off x="1404159" y="601259"/>
            <a:ext cx="6101442" cy="396240"/>
          </a:xfrm>
          <a:prstGeom prst="rect">
            <a:avLst/>
          </a:prstGeom>
          <a:noFill/>
        </p:spPr>
        <p:txBody>
          <a:bodyPr wrap="square">
            <a:spAutoFit/>
          </a:bodyPr>
          <a:lstStyle/>
          <a:p>
            <a:pPr lvl="0">
              <a:defRPr/>
            </a:pPr>
            <a:r>
              <a:rPr altLang="en-US" b="1" lang="zh-CN" sz="2000">
                <a:solidFill>
                  <a:srgbClr val="FF0000"/>
                </a:solidFill>
                <a:latin charset="-122" panose="020b0503020204020204" pitchFamily="34" typeface="微软雅黑"/>
                <a:ea charset="-122" panose="020b0503020204020204" pitchFamily="34" typeface="微软雅黑"/>
                <a:sym charset="-122" panose="020b0500000000000000" pitchFamily="34" typeface="思源黑体"/>
              </a:rPr>
              <a:t>八个数字带你学习全会公报</a:t>
            </a:r>
          </a:p>
        </p:txBody>
      </p:sp>
      <p:grpSp>
        <p:nvGrpSpPr>
          <p:cNvPr id="91" name="PA-102244">
            <a:extLst>
              <a:ext uri="{FF2B5EF4-FFF2-40B4-BE49-F238E27FC236}">
                <a16:creationId xmlns:a16="http://schemas.microsoft.com/office/drawing/2014/main" id="{92970C22-6944-4999-A9C5-D3B286B3CBA8}"/>
              </a:ext>
            </a:extLst>
          </p:cNvPr>
          <p:cNvGrpSpPr/>
          <p:nvPr>
            <p:custDataLst>
              <p:tags r:id="rId4"/>
            </p:custDataLst>
          </p:nvPr>
        </p:nvGrpSpPr>
        <p:grpSpPr>
          <a:xfrm>
            <a:off x="452690" y="405114"/>
            <a:ext cx="808951" cy="792401"/>
            <a:chOff x="1381072" y="763353"/>
            <a:chExt cx="1999683" cy="1999683"/>
          </a:xfrm>
          <a:solidFill>
            <a:srgbClr val="C00000"/>
          </a:solidFill>
        </p:grpSpPr>
        <p:sp>
          <p:nvSpPr>
            <p:cNvPr id="92" name="PA-任意多边形 29">
              <a:extLst>
                <a:ext uri="{FF2B5EF4-FFF2-40B4-BE49-F238E27FC236}">
                  <a16:creationId xmlns:a16="http://schemas.microsoft.com/office/drawing/2014/main" id="{39F962DF-3ADD-408B-9929-A8F42259F71A}"/>
                </a:ext>
              </a:extLst>
            </p:cNvPr>
            <p:cNvSpPr/>
            <p:nvPr>
              <p:custDataLst>
                <p:tags r:id="rId5"/>
              </p:custDataLst>
            </p:nvPr>
          </p:nvSpPr>
          <p:spPr bwMode="auto">
            <a:xfrm>
              <a:off x="1882180" y="1184432"/>
              <a:ext cx="1137787" cy="1016723"/>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grpFill/>
            <a:ln>
              <a:noFill/>
            </a:ln>
          </p:spPr>
          <p:txBody>
            <a:bodyPr anchor="t" anchorCtr="0" bIns="45684" compatLnSpc="1" lIns="91368" numCol="1" rIns="91368" tIns="45684" vert="horz" wrap="square"/>
            <a:lstStyle/>
            <a:p>
              <a:endParaRPr altLang="en-US" lang="zh-CN" sz="1799">
                <a:solidFill>
                  <a:srgbClr val="C00000"/>
                </a:solidFill>
                <a:latin charset="-122" panose="02010600000101010101" pitchFamily="2" typeface="汉仪行楷简"/>
                <a:ea charset="-122" panose="02010600000101010101" pitchFamily="2" typeface="汉仪行楷简"/>
              </a:endParaRPr>
            </a:p>
          </p:txBody>
        </p:sp>
        <p:sp>
          <p:nvSpPr>
            <p:cNvPr id="93" name="PA-任意多边形 50">
              <a:extLst>
                <a:ext uri="{FF2B5EF4-FFF2-40B4-BE49-F238E27FC236}">
                  <a16:creationId xmlns:a16="http://schemas.microsoft.com/office/drawing/2014/main" id="{3F65C035-AC00-48A1-8DC8-F05632F0113D}"/>
                </a:ext>
              </a:extLst>
            </p:cNvPr>
            <p:cNvSpPr/>
            <p:nvPr>
              <p:custDataLst>
                <p:tags r:id="rId6"/>
              </p:custDataLst>
            </p:nvPr>
          </p:nvSpPr>
          <p:spPr>
            <a:xfrm>
              <a:off x="1381072" y="763353"/>
              <a:ext cx="1999683" cy="1999683"/>
            </a:xfrm>
            <a:custGeom>
              <a:gdLst>
                <a:gd fmla="*/ 1677670 w 2407137" name="connsiteX0"/>
                <a:gd fmla="*/ 1837666 h 2407138" name="connsiteY0"/>
                <a:gd fmla="*/ 1683974 w 2407137" name="connsiteX1"/>
                <a:gd fmla="*/ 1833341 h 2407138" name="connsiteY1"/>
                <a:gd fmla="*/ 1689813 w 2407137" name="connsiteX2"/>
                <a:gd fmla="*/ 1828403 h 2407138" name="connsiteY2"/>
                <a:gd fmla="*/ 1945042 w 2407137" name="connsiteX3"/>
                <a:gd fmla="*/ 2162988 h 2407138" name="connsiteY3"/>
                <a:gd fmla="*/ 1932899 w 2407137" name="connsiteX4"/>
                <a:gd fmla="*/ 2172251 h 2407138" name="connsiteY4"/>
                <a:gd fmla="*/ 1592663 w 2407137" name="connsiteX5"/>
                <a:gd fmla="*/ 1892774 h 2407138" name="connsiteY5"/>
                <a:gd fmla="*/ 1605769 w 2407137" name="connsiteX6"/>
                <a:gd fmla="*/ 1884929 h 2407138" name="connsiteY6"/>
                <a:gd fmla="*/ 1748914 w 2407137" name="connsiteX7"/>
                <a:gd fmla="*/ 2132863 h 2407138" name="connsiteY7"/>
                <a:gd fmla="*/ 1735858 w 2407137" name="connsiteX8"/>
                <a:gd fmla="*/ 2140795 h 2407138" name="connsiteY8"/>
                <a:gd fmla="*/ 1768789 w 2407137" name="connsiteX9"/>
                <a:gd fmla="*/ 1757990 h 2407138" name="connsiteY9"/>
                <a:gd fmla="*/ 1971301 w 2407137" name="connsiteX10"/>
                <a:gd fmla="*/ 1960502 h 2407138" name="connsiteY10"/>
                <a:gd fmla="*/ 1966159 w 2407137" name="connsiteX11"/>
                <a:gd fmla="*/ 1966159 h 2407138" name="connsiteY11"/>
                <a:gd fmla="*/ 1960501 w 2407137" name="connsiteX12"/>
                <a:gd fmla="*/ 1971301 h 2407138" name="connsiteY12"/>
                <a:gd fmla="*/ 1758092 w 2407137" name="connsiteX13"/>
                <a:gd fmla="*/ 1768892 h 2407138" name="connsiteY13"/>
                <a:gd fmla="*/ 1765079 w 2407137" name="connsiteX14"/>
                <a:gd fmla="*/ 1762526 h 2407138" name="connsiteY14"/>
                <a:gd fmla="*/ 1834740 w 2407137" name="connsiteX15"/>
                <a:gd fmla="*/ 1681091 h 2407138" name="connsiteY15"/>
                <a:gd fmla="*/ 2168093 w 2407137" name="connsiteX16"/>
                <a:gd fmla="*/ 1938389 h 2407138" name="connsiteY16"/>
                <a:gd fmla="*/ 2158761 w 2407137" name="connsiteX17"/>
                <a:gd fmla="*/ 1950479 h 2407138" name="connsiteY17"/>
                <a:gd fmla="*/ 1825285 w 2407137" name="connsiteX18"/>
                <a:gd fmla="*/ 1693086 h 2407138" name="connsiteY18"/>
                <a:gd fmla="*/ 1497292 w 2407137" name="connsiteX19"/>
                <a:gd fmla="*/ 1938505 h 2407138" name="connsiteY19"/>
                <a:gd fmla="*/ 1511359 w 2407137" name="connsiteX20"/>
                <a:gd fmla="*/ 1932557 h 2407138" name="connsiteY20"/>
                <a:gd fmla="*/ 1671461 w 2407137" name="connsiteX21"/>
                <a:gd fmla="*/ 2322204 h 2407138" name="connsiteY21"/>
                <a:gd fmla="*/ 1657335 w 2407137" name="connsiteX22"/>
                <a:gd fmla="*/ 2328008 h 2407138" name="connsiteY22"/>
                <a:gd fmla="*/ 1400984 w 2407137" name="connsiteX23"/>
                <a:gd fmla="*/ 1969841 h 2407138" name="connsiteY23"/>
                <a:gd fmla="*/ 1415837 w 2407137" name="connsiteX24"/>
                <a:gd fmla="*/ 1966261 h 2407138" name="connsiteY24"/>
                <a:gd fmla="*/ 1489829 w 2407137" name="connsiteX25"/>
                <a:gd fmla="*/ 2242404 h 2407138" name="connsiteY25"/>
                <a:gd fmla="*/ 1475037 w 2407137" name="connsiteX26"/>
                <a:gd fmla="*/ 2246208 h 2407138" name="connsiteY26"/>
                <a:gd fmla="*/ 1890343 w 2407137" name="connsiteX27"/>
                <a:gd fmla="*/ 1591261 h 2407138" name="connsiteY27"/>
                <a:gd fmla="*/ 2140794 w 2407137" name="connsiteX28"/>
                <a:gd fmla="*/ 1735859 h 2407138" name="connsiteY28"/>
                <a:gd fmla="*/ 2132863 w 2407137" name="connsiteX29"/>
                <a:gd fmla="*/ 1748915 h 2407138" name="connsiteY29"/>
                <a:gd fmla="*/ 1883112 w 2407137" name="connsiteX30"/>
                <a:gd fmla="*/ 1604721 h 2407138" name="connsiteY30"/>
                <a:gd fmla="*/ 1934589 w 2407137" name="connsiteX31"/>
                <a:gd fmla="*/ 1500527 h 2407138" name="connsiteY31"/>
                <a:gd fmla="*/ 2325413 w 2407137" name="connsiteX32"/>
                <a:gd fmla="*/ 1663714 h 2407138" name="connsiteY32"/>
                <a:gd fmla="*/ 2319529 w 2407137" name="connsiteX33"/>
                <a:gd fmla="*/ 1677807 h 2407138" name="connsiteY33"/>
                <a:gd fmla="*/ 1928334 w 2407137" name="connsiteX34"/>
                <a:gd fmla="*/ 1514465 h 2407138" name="connsiteY34"/>
                <a:gd fmla="*/ 1296758 w 2407137" name="connsiteX35"/>
                <a:gd fmla="*/ 1987081 h 2407138" name="connsiteY35"/>
                <a:gd fmla="*/ 1311855 w 2407137" name="connsiteX36"/>
                <a:gd fmla="*/ 1984732 h 2407138" name="connsiteY36"/>
                <a:gd fmla="*/ 1365995 w 2407137" name="connsiteX37"/>
                <a:gd fmla="*/ 2405187 h 2407138" name="connsiteY37"/>
                <a:gd fmla="*/ 1350847 w 2407137" name="connsiteX38"/>
                <a:gd fmla="*/ 2407138 h 2407138" name="connsiteY38"/>
                <a:gd fmla="*/ 1195932 w 2407137" name="connsiteX39"/>
                <a:gd fmla="*/ 1995746 h 2407138" name="connsiteY39"/>
                <a:gd fmla="*/ 1211204 w 2407137" name="connsiteX40"/>
                <a:gd fmla="*/ 1995179 h 2407138" name="connsiteY40"/>
                <a:gd fmla="*/ 1211204 w 2407137" name="connsiteX41"/>
                <a:gd fmla="*/ 2281649 h 2407138" name="connsiteY41"/>
                <a:gd fmla="*/ 1203568 w 2407137" name="connsiteX42"/>
                <a:gd fmla="*/ 2282034 h 2407138" name="connsiteY42"/>
                <a:gd fmla="*/ 1195932 w 2407137" name="connsiteX43"/>
                <a:gd fmla="*/ 2281649 h 2407138" name="connsiteY43"/>
                <a:gd fmla="*/ 1968060 w 2407137" name="connsiteX44"/>
                <a:gd fmla="*/ 1400508 h 2407138" name="connsiteY44"/>
                <a:gd fmla="*/ 2246208 w 2407137" name="connsiteX45"/>
                <a:gd fmla="*/ 1475038 h 2407138" name="connsiteY45"/>
                <a:gd fmla="*/ 2242404 w 2407137" name="connsiteX46"/>
                <a:gd fmla="*/ 1489831 h 2407138" name="connsiteY46"/>
                <a:gd fmla="*/ 1963516 w 2407137" name="connsiteX47"/>
                <a:gd fmla="*/ 1415103 h 2407138" name="connsiteY47"/>
                <a:gd fmla="*/ 1090481 w 2407137" name="connsiteX48"/>
                <a:gd fmla="*/ 1986840 h 2407138" name="connsiteY48"/>
                <a:gd fmla="*/ 1097951 w 2407137" name="connsiteX49"/>
                <a:gd fmla="*/ 1988584 h 2407138" name="connsiteY49"/>
                <a:gd fmla="*/ 1105617 w 2407137" name="connsiteX50"/>
                <a:gd fmla="*/ 1988876 h 2407138" name="connsiteY50"/>
                <a:gd fmla="*/ 1049458 w 2407137" name="connsiteX51"/>
                <a:gd fmla="*/ 2406281 h 2407138" name="connsiteY51"/>
                <a:gd fmla="*/ 1034322 w 2407137" name="connsiteX52"/>
                <a:gd fmla="*/ 2404245 h 2407138" name="connsiteY52"/>
                <a:gd fmla="*/ 1988876 w 2407137" name="connsiteX53"/>
                <a:gd fmla="*/ 1301520 h 2407138" name="connsiteY53"/>
                <a:gd fmla="*/ 2406281 w 2407137" name="connsiteX54"/>
                <a:gd fmla="*/ 1357679 h 2407138" name="connsiteY54"/>
                <a:gd fmla="*/ 2404244 w 2407137" name="connsiteX55"/>
                <a:gd fmla="*/ 1372815 h 2407138" name="connsiteY55"/>
                <a:gd fmla="*/ 1986840 w 2407137" name="connsiteX56"/>
                <a:gd fmla="*/ 1316657 h 2407138" name="connsiteY56"/>
                <a:gd fmla="*/ 1988583 w 2407137" name="connsiteX57"/>
                <a:gd fmla="*/ 1309187 h 2407138" name="connsiteY57"/>
                <a:gd fmla="*/ 992036 w 2407137" name="connsiteX58"/>
                <a:gd fmla="*/ 1963517 h 2407138" name="connsiteY58"/>
                <a:gd fmla="*/ 1006629 w 2407137" name="connsiteX59"/>
                <a:gd fmla="*/ 1968061 h 2407138" name="connsiteY59"/>
                <a:gd fmla="*/ 932100 w 2407137" name="connsiteX60"/>
                <a:gd fmla="*/ 2246208 h 2407138" name="connsiteY60"/>
                <a:gd fmla="*/ 917308 w 2407137" name="connsiteX61"/>
                <a:gd fmla="*/ 2242405 h 2407138" name="connsiteY61"/>
                <a:gd fmla="*/ 1995178 w 2407137" name="connsiteX62"/>
                <a:gd fmla="*/ 1195933 h 2407138" name="connsiteY62"/>
                <a:gd fmla="*/ 2281649 w 2407137" name="connsiteX63"/>
                <a:gd fmla="*/ 1195933 h 2407138" name="connsiteY63"/>
                <a:gd fmla="*/ 2282034 w 2407137" name="connsiteX64"/>
                <a:gd fmla="*/ 1203569 h 2407138" name="connsiteY64"/>
                <a:gd fmla="*/ 2281649 w 2407137" name="connsiteX65"/>
                <a:gd fmla="*/ 1211206 h 2407138" name="connsiteY65"/>
                <a:gd fmla="*/ 1995745 w 2407137" name="connsiteX66"/>
                <a:gd fmla="*/ 1211206 h 2407138" name="connsiteY66"/>
                <a:gd fmla="*/ 1984731 w 2407137" name="connsiteX67"/>
                <a:gd fmla="*/ 1095284 h 2407138" name="connsiteY67"/>
                <a:gd fmla="*/ 2405186 w 2407137" name="connsiteX68"/>
                <a:gd fmla="*/ 1041144 h 2407138" name="connsiteY68"/>
                <a:gd fmla="*/ 2407137 w 2407137" name="connsiteX69"/>
                <a:gd fmla="*/ 1056290 h 2407138" name="connsiteY69"/>
                <a:gd fmla="*/ 1987080 w 2407137" name="connsiteX70"/>
                <a:gd fmla="*/ 1110379 h 2407138" name="connsiteY70"/>
                <a:gd fmla="*/ 892672 w 2407137" name="connsiteX71"/>
                <a:gd fmla="*/ 1928335 h 2407138" name="connsiteY71"/>
                <a:gd fmla="*/ 906611 w 2407137" name="connsiteX72"/>
                <a:gd fmla="*/ 1934590 h 2407138" name="connsiteY72"/>
                <a:gd fmla="*/ 743425 w 2407137" name="connsiteX73"/>
                <a:gd fmla="*/ 2325414 h 2407138" name="connsiteY73"/>
                <a:gd fmla="*/ 729331 w 2407137" name="connsiteX74"/>
                <a:gd fmla="*/ 2319529 h 2407138" name="connsiteY74"/>
                <a:gd fmla="*/ 802416 w 2407137" name="connsiteX75"/>
                <a:gd fmla="*/ 1883113 h 2407138" name="connsiteY75"/>
                <a:gd fmla="*/ 815877 w 2407137" name="connsiteX76"/>
                <a:gd fmla="*/ 1890344 h 2407138" name="connsiteY76"/>
                <a:gd fmla="*/ 671279 w 2407137" name="connsiteX77"/>
                <a:gd fmla="*/ 2140796 h 2407138" name="connsiteY77"/>
                <a:gd fmla="*/ 658223 w 2407137" name="connsiteX78"/>
                <a:gd fmla="*/ 2132863 h 2407138" name="connsiteY78"/>
                <a:gd fmla="*/ 1966260 w 2407137" name="connsiteX79"/>
                <a:gd fmla="*/ 991301 h 2407138" name="connsiteY79"/>
                <a:gd fmla="*/ 2242405 w 2407137" name="connsiteX80"/>
                <a:gd fmla="*/ 917309 h 2407138" name="connsiteY80"/>
                <a:gd fmla="*/ 2246208 w 2407137" name="connsiteX81"/>
                <a:gd fmla="*/ 932101 h 2407138" name="connsiteY81"/>
                <a:gd fmla="*/ 1969840 w 2407137" name="connsiteX82"/>
                <a:gd fmla="*/ 1006153 h 2407138" name="connsiteY82"/>
                <a:gd fmla="*/ 1932557 w 2407137" name="connsiteX83"/>
                <a:gd fmla="*/ 895779 h 2407138" name="connsiteY83"/>
                <a:gd fmla="*/ 2322203 w 2407137" name="connsiteX84"/>
                <a:gd fmla="*/ 735676 h 2407138" name="connsiteY84"/>
                <a:gd fmla="*/ 2328008 w 2407137" name="connsiteX85"/>
                <a:gd fmla="*/ 749803 h 2407138" name="connsiteY85"/>
                <a:gd fmla="*/ 1938504 w 2407137" name="connsiteX86"/>
                <a:gd fmla="*/ 909846 h 2407138" name="connsiteY86"/>
                <a:gd fmla="*/ 714051 w 2407137" name="connsiteX87"/>
                <a:gd fmla="*/ 1825286 h 2407138" name="connsiteY87"/>
                <a:gd fmla="*/ 726047 w 2407137" name="connsiteX88"/>
                <a:gd fmla="*/ 1834740 h 2407138" name="connsiteY88"/>
                <a:gd fmla="*/ 468748 w 2407137" name="connsiteX89"/>
                <a:gd fmla="*/ 2168094 h 2407138" name="connsiteY89"/>
                <a:gd fmla="*/ 456659 w 2407137" name="connsiteX90"/>
                <a:gd fmla="*/ 2158762 h 2407138" name="connsiteY90"/>
                <a:gd fmla="*/ 638245 w 2407137" name="connsiteX91"/>
                <a:gd fmla="*/ 1758093 h 2407138" name="connsiteY91"/>
                <a:gd fmla="*/ 644611 w 2407137" name="connsiteX92"/>
                <a:gd fmla="*/ 1765080 h 2407138" name="connsiteY92"/>
                <a:gd fmla="*/ 649147 w 2407137" name="connsiteX93"/>
                <a:gd fmla="*/ 1768790 h 2407138" name="connsiteY93"/>
                <a:gd fmla="*/ 446636 w 2407137" name="connsiteX94"/>
                <a:gd fmla="*/ 1971302 h 2407138" name="connsiteY94"/>
                <a:gd fmla="*/ 440978 w 2407137" name="connsiteX95"/>
                <a:gd fmla="*/ 1966159 h 2407138" name="connsiteY95"/>
                <a:gd fmla="*/ 435836 w 2407137" name="connsiteX96"/>
                <a:gd fmla="*/ 1960502 h 2407138" name="connsiteY96"/>
                <a:gd fmla="*/ 1884928 w 2407137" name="connsiteX97"/>
                <a:gd fmla="*/ 801368 h 2407138" name="connsiteY97"/>
                <a:gd fmla="*/ 2132863 w 2407137" name="connsiteX98"/>
                <a:gd fmla="*/ 658223 h 2407138" name="connsiteY98"/>
                <a:gd fmla="*/ 2140794 w 2407137" name="connsiteX99"/>
                <a:gd fmla="*/ 671279 h 2407138" name="connsiteY99"/>
                <a:gd fmla="*/ 1892773 w 2407137" name="connsiteX100"/>
                <a:gd fmla="*/ 814474 h 2407138" name="connsiteY100"/>
                <a:gd fmla="*/ 1828403 w 2407137" name="connsiteX101"/>
                <a:gd fmla="*/ 717325 h 2407138" name="connsiteY101"/>
                <a:gd fmla="*/ 2162987 w 2407137" name="connsiteX102"/>
                <a:gd fmla="*/ 462095 h 2407138" name="connsiteY102"/>
                <a:gd fmla="*/ 2172250 w 2407137" name="connsiteX103"/>
                <a:gd fmla="*/ 474239 h 2407138" name="connsiteY103"/>
                <a:gd fmla="*/ 1837666 w 2407137" name="connsiteX104"/>
                <a:gd fmla="*/ 729468 h 2407138" name="connsiteY104"/>
                <a:gd fmla="*/ 1833340 w 2407137" name="connsiteX105"/>
                <a:gd fmla="*/ 723163 h 2407138" name="connsiteY105"/>
                <a:gd fmla="*/ 234886 w 2407137" name="connsiteX106"/>
                <a:gd fmla="*/ 1932900 h 2407138" name="connsiteY106"/>
                <a:gd fmla="*/ 569471 w 2407137" name="connsiteX107"/>
                <a:gd fmla="*/ 1677670 h 2407138" name="connsiteY107"/>
                <a:gd fmla="*/ 573796 w 2407137" name="connsiteX108"/>
                <a:gd fmla="*/ 1683975 h 2407138" name="connsiteY108"/>
                <a:gd fmla="*/ 578735 w 2407137" name="connsiteX109"/>
                <a:gd fmla="*/ 1689813 h 2407138" name="connsiteY109"/>
                <a:gd fmla="*/ 244150 w 2407137" name="connsiteX110"/>
                <a:gd fmla="*/ 1945043 h 2407138" name="connsiteY110"/>
                <a:gd fmla="*/ 266342 w 2407137" name="connsiteX111"/>
                <a:gd fmla="*/ 1735860 h 2407138" name="connsiteY111"/>
                <a:gd fmla="*/ 514363 w 2407137" name="connsiteX112"/>
                <a:gd fmla="*/ 1592665 h 2407138" name="connsiteY112"/>
                <a:gd fmla="*/ 522208 w 2407137" name="connsiteX113"/>
                <a:gd fmla="*/ 1605770 h 2407138" name="connsiteY113"/>
                <a:gd fmla="*/ 274274 w 2407137" name="connsiteX114"/>
                <a:gd fmla="*/ 1748916 h 2407138" name="connsiteY114"/>
                <a:gd fmla="*/ 1960501 w 2407137" name="connsiteX115"/>
                <a:gd fmla="*/ 435837 h 2407138" name="connsiteY115"/>
                <a:gd fmla="*/ 1966159 w 2407137" name="connsiteX116"/>
                <a:gd fmla="*/ 440979 h 2407138" name="connsiteY116"/>
                <a:gd fmla="*/ 1971301 w 2407137" name="connsiteX117"/>
                <a:gd fmla="*/ 446637 h 2407138" name="connsiteY117"/>
                <a:gd fmla="*/ 1768891 w 2407137" name="connsiteX118"/>
                <a:gd fmla="*/ 649046 h 2407138" name="connsiteY118"/>
                <a:gd fmla="*/ 1762525 w 2407137" name="connsiteX119"/>
                <a:gd fmla="*/ 642058 h 2407138" name="connsiteY119"/>
                <a:gd fmla="*/ 1757990 w 2407137" name="connsiteX120"/>
                <a:gd fmla="*/ 638348 h 2407138" name="connsiteY120"/>
                <a:gd fmla="*/ 1938389 w 2407137" name="connsiteX121"/>
                <a:gd fmla="*/ 239045 h 2407138" name="connsiteY121"/>
                <a:gd fmla="*/ 1950479 w 2407137" name="connsiteX122"/>
                <a:gd fmla="*/ 248377 h 2407138" name="connsiteY122"/>
                <a:gd fmla="*/ 1693086 w 2407137" name="connsiteX123"/>
                <a:gd fmla="*/ 581852 h 2407138" name="connsiteY123"/>
                <a:gd fmla="*/ 1681090 w 2407137" name="connsiteX124"/>
                <a:gd fmla="*/ 572398 h 2407138" name="connsiteY124"/>
                <a:gd fmla="*/ 79129 w 2407137" name="connsiteX125"/>
                <a:gd fmla="*/ 1657336 h 2407138" name="connsiteY125"/>
                <a:gd fmla="*/ 468633 w 2407137" name="connsiteX126"/>
                <a:gd fmla="*/ 1497292 h 2407138" name="connsiteY126"/>
                <a:gd fmla="*/ 474580 w 2407137" name="connsiteX127"/>
                <a:gd fmla="*/ 1511360 h 2407138" name="connsiteY127"/>
                <a:gd fmla="*/ 84934 w 2407137" name="connsiteX128"/>
                <a:gd fmla="*/ 1671462 h 2407138" name="connsiteY128"/>
                <a:gd fmla="*/ 160929 w 2407137" name="connsiteX129"/>
                <a:gd fmla="*/ 1475039 h 2407138" name="connsiteY129"/>
                <a:gd fmla="*/ 437296 w 2407137" name="connsiteX130"/>
                <a:gd fmla="*/ 1400986 h 2407138" name="connsiteY130"/>
                <a:gd fmla="*/ 440876 w 2407137" name="connsiteX131"/>
                <a:gd fmla="*/ 1415837 h 2407138" name="connsiteY131"/>
                <a:gd fmla="*/ 164732 w 2407137" name="connsiteX132"/>
                <a:gd fmla="*/ 1489830 h 2407138" name="connsiteY132"/>
                <a:gd fmla="*/ 1735859 w 2407137" name="connsiteX133"/>
                <a:gd fmla="*/ 266344 h 2407138" name="connsiteY133"/>
                <a:gd fmla="*/ 1748915 w 2407137" name="connsiteX134"/>
                <a:gd fmla="*/ 274276 h 2407138" name="connsiteY134"/>
                <a:gd fmla="*/ 1604721 w 2407137" name="connsiteX135"/>
                <a:gd fmla="*/ 524026 h 2407138" name="connsiteY135"/>
                <a:gd fmla="*/ 1591261 w 2407137" name="connsiteX136"/>
                <a:gd fmla="*/ 516794 h 2407138" name="connsiteY136"/>
                <a:gd fmla="*/ 1663713 w 2407137" name="connsiteX137"/>
                <a:gd fmla="*/ 81725 h 2407138" name="connsiteY137"/>
                <a:gd fmla="*/ 1677806 w 2407137" name="connsiteX138"/>
                <a:gd fmla="*/ 87609 h 2407138" name="connsiteY138"/>
                <a:gd fmla="*/ 1514465 w 2407137" name="connsiteX139"/>
                <a:gd fmla="*/ 478804 h 2407138" name="connsiteY139"/>
                <a:gd fmla="*/ 1500526 w 2407137" name="connsiteX140"/>
                <a:gd fmla="*/ 472548 h 2407138" name="connsiteY140"/>
                <a:gd fmla="*/ 0 w 2407137" name="connsiteX141"/>
                <a:gd fmla="*/ 1350847 h 2407138" name="connsiteY141"/>
                <a:gd fmla="*/ 420056 w 2407137" name="connsiteX142"/>
                <a:gd fmla="*/ 1296759 h 2407138" name="connsiteY142"/>
                <a:gd fmla="*/ 422405 w 2407137" name="connsiteX143"/>
                <a:gd fmla="*/ 1311854 h 2407138" name="connsiteY143"/>
                <a:gd fmla="*/ 1951 w 2407137" name="connsiteX144"/>
                <a:gd fmla="*/ 1365994 h 2407138" name="connsiteY144"/>
                <a:gd fmla="*/ 125488 w 2407137" name="connsiteX145"/>
                <a:gd fmla="*/ 1195933 h 2407138" name="connsiteY145"/>
                <a:gd fmla="*/ 411391 w 2407137" name="connsiteX146"/>
                <a:gd fmla="*/ 1195933 h 2407138" name="connsiteY146"/>
                <a:gd fmla="*/ 411958 w 2407137" name="connsiteX147"/>
                <a:gd fmla="*/ 1211206 h 2407138" name="connsiteY147"/>
                <a:gd fmla="*/ 125488 w 2407137" name="connsiteX148"/>
                <a:gd fmla="*/ 1211206 h 2407138" name="connsiteY148"/>
                <a:gd fmla="*/ 125102 w 2407137" name="connsiteX149"/>
                <a:gd fmla="*/ 1203569 h 2407138" name="connsiteY149"/>
                <a:gd fmla="*/ 1475037 w 2407137" name="connsiteX150"/>
                <a:gd fmla="*/ 160931 h 2407138" name="connsiteY150"/>
                <a:gd fmla="*/ 1489829 w 2407137" name="connsiteX151"/>
                <a:gd fmla="*/ 164734 h 2407138" name="connsiteY151"/>
                <a:gd fmla="*/ 1415102 w 2407137" name="connsiteX152"/>
                <a:gd fmla="*/ 443621 h 2407138" name="connsiteY152"/>
                <a:gd fmla="*/ 1400508 w 2407137" name="connsiteX153"/>
                <a:gd fmla="*/ 439077 h 2407138" name="connsiteY153"/>
                <a:gd fmla="*/ 164732 w 2407137" name="connsiteX154"/>
                <a:gd fmla="*/ 917309 h 2407138" name="connsiteY154"/>
                <a:gd fmla="*/ 443620 w 2407137" name="connsiteX155"/>
                <a:gd fmla="*/ 992037 h 2407138" name="connsiteY155"/>
                <a:gd fmla="*/ 439076 w 2407137" name="connsiteX156"/>
                <a:gd fmla="*/ 1006630 h 2407138" name="connsiteY156"/>
                <a:gd fmla="*/ 160929 w 2407137" name="connsiteX157"/>
                <a:gd fmla="*/ 932101 h 2407138" name="connsiteY157"/>
                <a:gd fmla="*/ 1195932 w 2407137" name="connsiteX158"/>
                <a:gd fmla="*/ 125490 h 2407138" name="connsiteY158"/>
                <a:gd fmla="*/ 1203568 w 2407137" name="connsiteX159"/>
                <a:gd fmla="*/ 125104 h 2407138" name="connsiteY159"/>
                <a:gd fmla="*/ 1211205 w 2407137" name="connsiteX160"/>
                <a:gd fmla="*/ 125490 h 2407138" name="connsiteY160"/>
                <a:gd fmla="*/ 1211205 w 2407137" name="connsiteX161"/>
                <a:gd fmla="*/ 411392 h 2407138" name="connsiteY161"/>
                <a:gd fmla="*/ 1195932 w 2407137" name="connsiteX162"/>
                <a:gd fmla="*/ 411959 h 2407138" name="connsiteY162"/>
                <a:gd fmla="*/ 1357679 w 2407137" name="connsiteX163"/>
                <a:gd fmla="*/ 856 h 2407138" name="connsiteY163"/>
                <a:gd fmla="*/ 1372816 w 2407137" name="connsiteX164"/>
                <a:gd fmla="*/ 2893 h 2407138" name="connsiteY164"/>
                <a:gd fmla="*/ 1316657 w 2407137" name="connsiteX165"/>
                <a:gd fmla="*/ 420298 h 2407138" name="connsiteY165"/>
                <a:gd fmla="*/ 1309186 w 2407137" name="connsiteX166"/>
                <a:gd fmla="*/ 418554 h 2407138" name="connsiteY166"/>
                <a:gd fmla="*/ 1301520 w 2407137" name="connsiteX167"/>
                <a:gd fmla="*/ 418261 h 2407138" name="connsiteY167"/>
                <a:gd fmla="*/ 2893 w 2407137" name="connsiteX168"/>
                <a:gd fmla="*/ 1034322 h 2407138" name="connsiteY168"/>
                <a:gd fmla="*/ 420297 w 2407137" name="connsiteX169"/>
                <a:gd fmla="*/ 1090480 h 2407138" name="connsiteY169"/>
                <a:gd fmla="*/ 418554 w 2407137" name="connsiteX170"/>
                <a:gd fmla="*/ 1097951 h 2407138" name="connsiteY170"/>
                <a:gd fmla="*/ 418261 w 2407137" name="connsiteX171"/>
                <a:gd fmla="*/ 1105616 h 2407138" name="connsiteY171"/>
                <a:gd fmla="*/ 855 w 2407137" name="connsiteX172"/>
                <a:gd fmla="*/ 1049458 h 2407138" name="connsiteY172"/>
                <a:gd fmla="*/ 274274 w 2407137" name="connsiteX173"/>
                <a:gd fmla="*/ 658223 h 2407138" name="connsiteY173"/>
                <a:gd fmla="*/ 524025 w 2407137" name="connsiteX174"/>
                <a:gd fmla="*/ 802416 h 2407138" name="connsiteY174"/>
                <a:gd fmla="*/ 516793 w 2407137" name="connsiteX175"/>
                <a:gd fmla="*/ 815877 h 2407138" name="connsiteY175"/>
                <a:gd fmla="*/ 266342 w 2407137" name="connsiteX176"/>
                <a:gd fmla="*/ 671279 h 2407138" name="connsiteY176"/>
                <a:gd fmla="*/ 917308 w 2407137" name="connsiteX177"/>
                <a:gd fmla="*/ 164734 h 2407138" name="connsiteY177"/>
                <a:gd fmla="*/ 932100 w 2407137" name="connsiteX178"/>
                <a:gd fmla="*/ 160930 h 2407138" name="connsiteY178"/>
                <a:gd fmla="*/ 1006152 w 2407137" name="connsiteX179"/>
                <a:gd fmla="*/ 437297 h 2407138" name="connsiteY179"/>
                <a:gd fmla="*/ 991300 w 2407137" name="connsiteX180"/>
                <a:gd fmla="*/ 440877 h 2407138" name="connsiteY180"/>
                <a:gd fmla="*/ 1041143 w 2407137" name="connsiteX181"/>
                <a:gd fmla="*/ 1951 h 2407138" name="connsiteY181"/>
                <a:gd fmla="*/ 1056290 w 2407137" name="connsiteX182"/>
                <a:gd fmla="*/ 0 h 2407138" name="connsiteY182"/>
                <a:gd fmla="*/ 1110379 w 2407137" name="connsiteX183"/>
                <a:gd fmla="*/ 420056 h 2407138" name="connsiteY183"/>
                <a:gd fmla="*/ 1095283 w 2407137" name="connsiteX184"/>
                <a:gd fmla="*/ 422406 h 2407138" name="connsiteY184"/>
                <a:gd fmla="*/ 87609 w 2407137" name="connsiteX185"/>
                <a:gd fmla="*/ 729331 h 2407138" name="connsiteY185"/>
                <a:gd fmla="*/ 478803 w 2407137" name="connsiteX186"/>
                <a:gd fmla="*/ 892672 h 2407138" name="connsiteY186"/>
                <a:gd fmla="*/ 472547 w 2407137" name="connsiteX187"/>
                <a:gd fmla="*/ 906611 h 2407138" name="connsiteY187"/>
                <a:gd fmla="*/ 81723 w 2407137" name="connsiteX188"/>
                <a:gd fmla="*/ 743424 h 2407138" name="connsiteY188"/>
                <a:gd fmla="*/ 84666 w 2407137" name="connsiteX189"/>
                <a:gd fmla="*/ 736377 h 2407138" name="connsiteY189"/>
                <a:gd fmla="*/ 446636 w 2407137" name="connsiteX190"/>
                <a:gd fmla="*/ 435837 h 2407138" name="connsiteY190"/>
                <a:gd fmla="*/ 649045 w 2407137" name="connsiteX191"/>
                <a:gd fmla="*/ 638246 h 2407138" name="connsiteY191"/>
                <a:gd fmla="*/ 642057 w 2407137" name="connsiteX192"/>
                <a:gd fmla="*/ 644612 h 2407138" name="connsiteY192"/>
                <a:gd fmla="*/ 638347 w 2407137" name="connsiteX193"/>
                <a:gd fmla="*/ 649147 h 2407138" name="connsiteY193"/>
                <a:gd fmla="*/ 435836 w 2407137" name="connsiteX194"/>
                <a:gd fmla="*/ 446636 h 2407138" name="connsiteY194"/>
                <a:gd fmla="*/ 440978 w 2407137" name="connsiteX195"/>
                <a:gd fmla="*/ 440979 h 2407138" name="connsiteY195"/>
                <a:gd fmla="*/ 658223 w 2407137" name="connsiteX196"/>
                <a:gd fmla="*/ 274275 h 2407138" name="connsiteY196"/>
                <a:gd fmla="*/ 671279 w 2407137" name="connsiteX197"/>
                <a:gd fmla="*/ 266343 h 2407138" name="connsiteY197"/>
                <a:gd fmla="*/ 814473 w 2407137" name="connsiteX198"/>
                <a:gd fmla="*/ 514363 h 2407138" name="connsiteY198"/>
                <a:gd fmla="*/ 801367 w 2407137" name="connsiteX199"/>
                <a:gd fmla="*/ 522209 h 2407138" name="connsiteY199"/>
                <a:gd fmla="*/ 735676 w 2407137" name="connsiteX200"/>
                <a:gd fmla="*/ 84934 h 2407138" name="connsiteY200"/>
                <a:gd fmla="*/ 749802 w 2407137" name="connsiteX201"/>
                <a:gd fmla="*/ 79129 h 2407138" name="connsiteY201"/>
                <a:gd fmla="*/ 909846 w 2407137" name="connsiteX202"/>
                <a:gd fmla="*/ 468633 h 2407138" name="connsiteY202"/>
                <a:gd fmla="*/ 895778 w 2407137" name="connsiteX203"/>
                <a:gd fmla="*/ 474580 h 2407138" name="connsiteY203"/>
                <a:gd fmla="*/ 248376 w 2407137" name="connsiteX204"/>
                <a:gd fmla="*/ 456659 h 2407138" name="connsiteY204"/>
                <a:gd fmla="*/ 581852 w 2407137" name="connsiteX205"/>
                <a:gd fmla="*/ 714051 h 2407138" name="connsiteY205"/>
                <a:gd fmla="*/ 572397 w 2407137" name="connsiteX206"/>
                <a:gd fmla="*/ 726047 h 2407138" name="connsiteY206"/>
                <a:gd fmla="*/ 239044 w 2407137" name="connsiteX207"/>
                <a:gd fmla="*/ 468748 h 2407138" name="connsiteY207"/>
                <a:gd fmla="*/ 243710 w 2407137" name="connsiteX208"/>
                <a:gd fmla="*/ 462704 h 2407138" name="connsiteY208"/>
                <a:gd fmla="*/ 462094 w 2407137" name="connsiteX209"/>
                <a:gd fmla="*/ 244150 h 2407138" name="connsiteY209"/>
                <a:gd fmla="*/ 474238 w 2407137" name="connsiteX210"/>
                <a:gd fmla="*/ 234887 h 2407138" name="connsiteY210"/>
                <a:gd fmla="*/ 729468 w 2407137" name="connsiteX211"/>
                <a:gd fmla="*/ 569472 h 2407138" name="connsiteY211"/>
                <a:gd fmla="*/ 723162 w 2407137" name="connsiteX212"/>
                <a:gd fmla="*/ 573797 h 2407138" name="connsiteY212"/>
                <a:gd fmla="*/ 717325 w 2407137" name="connsiteX213"/>
                <a:gd fmla="*/ 578735 h 2407138" name="connsiteY2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b="b" l="l" r="r" t="t"/>
              <a:pathLst>
                <a:path h="2407138" w="2407137">
                  <a:moveTo>
                    <a:pt x="1677670" y="1837666"/>
                  </a:moveTo>
                  <a:lnTo>
                    <a:pt x="1683974" y="1833341"/>
                  </a:lnTo>
                  <a:lnTo>
                    <a:pt x="1689813" y="1828403"/>
                  </a:lnTo>
                  <a:lnTo>
                    <a:pt x="1945042" y="2162988"/>
                  </a:lnTo>
                  <a:lnTo>
                    <a:pt x="1932899" y="2172251"/>
                  </a:lnTo>
                  <a:close/>
                  <a:moveTo>
                    <a:pt x="1592663" y="1892774"/>
                  </a:moveTo>
                  <a:lnTo>
                    <a:pt x="1605769" y="1884929"/>
                  </a:lnTo>
                  <a:lnTo>
                    <a:pt x="1748914" y="2132863"/>
                  </a:lnTo>
                  <a:lnTo>
                    <a:pt x="1735858" y="2140795"/>
                  </a:lnTo>
                  <a:close/>
                  <a:moveTo>
                    <a:pt x="1768789" y="1757990"/>
                  </a:moveTo>
                  <a:lnTo>
                    <a:pt x="1971301" y="1960502"/>
                  </a:lnTo>
                  <a:lnTo>
                    <a:pt x="1966159" y="1966159"/>
                  </a:lnTo>
                  <a:lnTo>
                    <a:pt x="1960501" y="1971301"/>
                  </a:lnTo>
                  <a:lnTo>
                    <a:pt x="1758092" y="1768892"/>
                  </a:lnTo>
                  <a:lnTo>
                    <a:pt x="1765079" y="1762526"/>
                  </a:lnTo>
                  <a:close/>
                  <a:moveTo>
                    <a:pt x="1834740" y="1681091"/>
                  </a:moveTo>
                  <a:lnTo>
                    <a:pt x="2168093" y="1938389"/>
                  </a:lnTo>
                  <a:lnTo>
                    <a:pt x="2158761" y="1950479"/>
                  </a:lnTo>
                  <a:lnTo>
                    <a:pt x="1825285" y="1693086"/>
                  </a:lnTo>
                  <a:close/>
                  <a:moveTo>
                    <a:pt x="1497292" y="1938505"/>
                  </a:moveTo>
                  <a:lnTo>
                    <a:pt x="1511359" y="1932557"/>
                  </a:lnTo>
                  <a:lnTo>
                    <a:pt x="1671461" y="2322204"/>
                  </a:lnTo>
                  <a:lnTo>
                    <a:pt x="1657335" y="2328008"/>
                  </a:lnTo>
                  <a:close/>
                  <a:moveTo>
                    <a:pt x="1400984" y="1969841"/>
                  </a:moveTo>
                  <a:lnTo>
                    <a:pt x="1415837" y="1966261"/>
                  </a:lnTo>
                  <a:lnTo>
                    <a:pt x="1489829" y="2242404"/>
                  </a:lnTo>
                  <a:lnTo>
                    <a:pt x="1475037" y="2246208"/>
                  </a:lnTo>
                  <a:close/>
                  <a:moveTo>
                    <a:pt x="1890343" y="1591261"/>
                  </a:moveTo>
                  <a:lnTo>
                    <a:pt x="2140794" y="1735859"/>
                  </a:lnTo>
                  <a:lnTo>
                    <a:pt x="2132863" y="1748915"/>
                  </a:lnTo>
                  <a:lnTo>
                    <a:pt x="1883112" y="1604721"/>
                  </a:lnTo>
                  <a:close/>
                  <a:moveTo>
                    <a:pt x="1934589" y="1500527"/>
                  </a:moveTo>
                  <a:lnTo>
                    <a:pt x="2325413" y="1663714"/>
                  </a:lnTo>
                  <a:lnTo>
                    <a:pt x="2319529" y="1677807"/>
                  </a:lnTo>
                  <a:lnTo>
                    <a:pt x="1928334" y="1514465"/>
                  </a:lnTo>
                  <a:close/>
                  <a:moveTo>
                    <a:pt x="1296758" y="1987081"/>
                  </a:moveTo>
                  <a:lnTo>
                    <a:pt x="1311855" y="1984732"/>
                  </a:lnTo>
                  <a:lnTo>
                    <a:pt x="1365995" y="2405187"/>
                  </a:lnTo>
                  <a:lnTo>
                    <a:pt x="1350847" y="2407138"/>
                  </a:lnTo>
                  <a:close/>
                  <a:moveTo>
                    <a:pt x="1195932" y="1995746"/>
                  </a:moveTo>
                  <a:lnTo>
                    <a:pt x="1211204" y="1995179"/>
                  </a:lnTo>
                  <a:lnTo>
                    <a:pt x="1211204" y="2281649"/>
                  </a:lnTo>
                  <a:lnTo>
                    <a:pt x="1203568" y="2282034"/>
                  </a:lnTo>
                  <a:lnTo>
                    <a:pt x="1195932" y="2281649"/>
                  </a:lnTo>
                  <a:close/>
                  <a:moveTo>
                    <a:pt x="1968060" y="1400508"/>
                  </a:moveTo>
                  <a:lnTo>
                    <a:pt x="2246208" y="1475038"/>
                  </a:lnTo>
                  <a:lnTo>
                    <a:pt x="2242404" y="1489831"/>
                  </a:lnTo>
                  <a:lnTo>
                    <a:pt x="1963516" y="1415103"/>
                  </a:lnTo>
                  <a:close/>
                  <a:moveTo>
                    <a:pt x="1090481" y="1986840"/>
                  </a:moveTo>
                  <a:lnTo>
                    <a:pt x="1097951" y="1988584"/>
                  </a:lnTo>
                  <a:lnTo>
                    <a:pt x="1105617" y="1988876"/>
                  </a:lnTo>
                  <a:lnTo>
                    <a:pt x="1049458" y="2406281"/>
                  </a:lnTo>
                  <a:lnTo>
                    <a:pt x="1034322" y="2404245"/>
                  </a:lnTo>
                  <a:close/>
                  <a:moveTo>
                    <a:pt x="1988876" y="1301520"/>
                  </a:moveTo>
                  <a:lnTo>
                    <a:pt x="2406281" y="1357679"/>
                  </a:lnTo>
                  <a:lnTo>
                    <a:pt x="2404244" y="1372815"/>
                  </a:lnTo>
                  <a:lnTo>
                    <a:pt x="1986840" y="1316657"/>
                  </a:lnTo>
                  <a:lnTo>
                    <a:pt x="1988583" y="1309187"/>
                  </a:lnTo>
                  <a:close/>
                  <a:moveTo>
                    <a:pt x="992036" y="1963517"/>
                  </a:moveTo>
                  <a:lnTo>
                    <a:pt x="1006629" y="1968061"/>
                  </a:lnTo>
                  <a:lnTo>
                    <a:pt x="932100" y="2246208"/>
                  </a:lnTo>
                  <a:lnTo>
                    <a:pt x="917308" y="2242405"/>
                  </a:lnTo>
                  <a:close/>
                  <a:moveTo>
                    <a:pt x="1995178" y="1195933"/>
                  </a:moveTo>
                  <a:lnTo>
                    <a:pt x="2281649" y="1195933"/>
                  </a:lnTo>
                  <a:lnTo>
                    <a:pt x="2282034" y="1203569"/>
                  </a:lnTo>
                  <a:lnTo>
                    <a:pt x="2281649" y="1211206"/>
                  </a:lnTo>
                  <a:lnTo>
                    <a:pt x="1995745" y="1211206"/>
                  </a:lnTo>
                  <a:close/>
                  <a:moveTo>
                    <a:pt x="1984731" y="1095284"/>
                  </a:moveTo>
                  <a:lnTo>
                    <a:pt x="2405186" y="1041144"/>
                  </a:lnTo>
                  <a:lnTo>
                    <a:pt x="2407137" y="1056290"/>
                  </a:lnTo>
                  <a:lnTo>
                    <a:pt x="1987080" y="1110379"/>
                  </a:lnTo>
                  <a:close/>
                  <a:moveTo>
                    <a:pt x="892672" y="1928335"/>
                  </a:moveTo>
                  <a:lnTo>
                    <a:pt x="906611" y="1934590"/>
                  </a:lnTo>
                  <a:lnTo>
                    <a:pt x="743425" y="2325414"/>
                  </a:lnTo>
                  <a:lnTo>
                    <a:pt x="729331" y="2319529"/>
                  </a:lnTo>
                  <a:close/>
                  <a:moveTo>
                    <a:pt x="802416" y="1883113"/>
                  </a:moveTo>
                  <a:lnTo>
                    <a:pt x="815877" y="1890344"/>
                  </a:lnTo>
                  <a:lnTo>
                    <a:pt x="671279" y="2140796"/>
                  </a:lnTo>
                  <a:lnTo>
                    <a:pt x="658223" y="2132863"/>
                  </a:lnTo>
                  <a:close/>
                  <a:moveTo>
                    <a:pt x="1966260" y="991301"/>
                  </a:moveTo>
                  <a:lnTo>
                    <a:pt x="2242405" y="917309"/>
                  </a:lnTo>
                  <a:lnTo>
                    <a:pt x="2246208" y="932101"/>
                  </a:lnTo>
                  <a:lnTo>
                    <a:pt x="1969840" y="1006153"/>
                  </a:lnTo>
                  <a:close/>
                  <a:moveTo>
                    <a:pt x="1932557" y="895779"/>
                  </a:moveTo>
                  <a:lnTo>
                    <a:pt x="2322203" y="735676"/>
                  </a:lnTo>
                  <a:lnTo>
                    <a:pt x="2328008" y="749803"/>
                  </a:lnTo>
                  <a:lnTo>
                    <a:pt x="1938504" y="909846"/>
                  </a:lnTo>
                  <a:close/>
                  <a:moveTo>
                    <a:pt x="714051" y="1825286"/>
                  </a:moveTo>
                  <a:lnTo>
                    <a:pt x="726047" y="1834740"/>
                  </a:lnTo>
                  <a:lnTo>
                    <a:pt x="468748" y="2168094"/>
                  </a:lnTo>
                  <a:lnTo>
                    <a:pt x="456659" y="2158762"/>
                  </a:lnTo>
                  <a:close/>
                  <a:moveTo>
                    <a:pt x="638245" y="1758093"/>
                  </a:moveTo>
                  <a:lnTo>
                    <a:pt x="644611" y="1765080"/>
                  </a:lnTo>
                  <a:lnTo>
                    <a:pt x="649147" y="1768790"/>
                  </a:lnTo>
                  <a:lnTo>
                    <a:pt x="446636" y="1971302"/>
                  </a:lnTo>
                  <a:lnTo>
                    <a:pt x="440978" y="1966159"/>
                  </a:lnTo>
                  <a:lnTo>
                    <a:pt x="435836" y="1960502"/>
                  </a:lnTo>
                  <a:close/>
                  <a:moveTo>
                    <a:pt x="1884928" y="801368"/>
                  </a:moveTo>
                  <a:lnTo>
                    <a:pt x="2132863" y="658223"/>
                  </a:lnTo>
                  <a:lnTo>
                    <a:pt x="2140794" y="671279"/>
                  </a:lnTo>
                  <a:lnTo>
                    <a:pt x="1892773" y="814474"/>
                  </a:lnTo>
                  <a:close/>
                  <a:moveTo>
                    <a:pt x="1828403" y="717325"/>
                  </a:moveTo>
                  <a:lnTo>
                    <a:pt x="2162987" y="462095"/>
                  </a:lnTo>
                  <a:lnTo>
                    <a:pt x="2172250" y="474239"/>
                  </a:lnTo>
                  <a:lnTo>
                    <a:pt x="1837666" y="729468"/>
                  </a:lnTo>
                  <a:lnTo>
                    <a:pt x="1833340" y="723163"/>
                  </a:lnTo>
                  <a:close/>
                  <a:moveTo>
                    <a:pt x="234886" y="1932900"/>
                  </a:moveTo>
                  <a:lnTo>
                    <a:pt x="569471" y="1677670"/>
                  </a:lnTo>
                  <a:lnTo>
                    <a:pt x="573796" y="1683975"/>
                  </a:lnTo>
                  <a:lnTo>
                    <a:pt x="578735" y="1689813"/>
                  </a:lnTo>
                  <a:lnTo>
                    <a:pt x="244150" y="1945043"/>
                  </a:lnTo>
                  <a:close/>
                  <a:moveTo>
                    <a:pt x="266342" y="1735860"/>
                  </a:moveTo>
                  <a:lnTo>
                    <a:pt x="514363" y="1592665"/>
                  </a:lnTo>
                  <a:lnTo>
                    <a:pt x="522208" y="1605770"/>
                  </a:lnTo>
                  <a:lnTo>
                    <a:pt x="274274" y="1748916"/>
                  </a:lnTo>
                  <a:close/>
                  <a:moveTo>
                    <a:pt x="1960501" y="435837"/>
                  </a:moveTo>
                  <a:lnTo>
                    <a:pt x="1966159" y="440979"/>
                  </a:lnTo>
                  <a:lnTo>
                    <a:pt x="1971301" y="446637"/>
                  </a:lnTo>
                  <a:lnTo>
                    <a:pt x="1768891" y="649046"/>
                  </a:lnTo>
                  <a:lnTo>
                    <a:pt x="1762525" y="642058"/>
                  </a:lnTo>
                  <a:lnTo>
                    <a:pt x="1757990" y="638348"/>
                  </a:lnTo>
                  <a:close/>
                  <a:moveTo>
                    <a:pt x="1938389" y="239045"/>
                  </a:moveTo>
                  <a:lnTo>
                    <a:pt x="1950479" y="248377"/>
                  </a:lnTo>
                  <a:lnTo>
                    <a:pt x="1693086" y="581852"/>
                  </a:lnTo>
                  <a:lnTo>
                    <a:pt x="1681090" y="572398"/>
                  </a:lnTo>
                  <a:close/>
                  <a:moveTo>
                    <a:pt x="79129" y="1657336"/>
                  </a:moveTo>
                  <a:lnTo>
                    <a:pt x="468633" y="1497292"/>
                  </a:lnTo>
                  <a:lnTo>
                    <a:pt x="474580" y="1511360"/>
                  </a:lnTo>
                  <a:lnTo>
                    <a:pt x="84934" y="1671462"/>
                  </a:lnTo>
                  <a:close/>
                  <a:moveTo>
                    <a:pt x="160929" y="1475039"/>
                  </a:moveTo>
                  <a:lnTo>
                    <a:pt x="437296" y="1400986"/>
                  </a:lnTo>
                  <a:lnTo>
                    <a:pt x="440876" y="1415837"/>
                  </a:lnTo>
                  <a:lnTo>
                    <a:pt x="164732" y="1489830"/>
                  </a:lnTo>
                  <a:close/>
                  <a:moveTo>
                    <a:pt x="1735859" y="266344"/>
                  </a:moveTo>
                  <a:lnTo>
                    <a:pt x="1748915" y="274276"/>
                  </a:lnTo>
                  <a:lnTo>
                    <a:pt x="1604721" y="524026"/>
                  </a:lnTo>
                  <a:lnTo>
                    <a:pt x="1591261" y="516794"/>
                  </a:lnTo>
                  <a:close/>
                  <a:moveTo>
                    <a:pt x="1663713" y="81725"/>
                  </a:moveTo>
                  <a:lnTo>
                    <a:pt x="1677806" y="87609"/>
                  </a:lnTo>
                  <a:lnTo>
                    <a:pt x="1514465" y="478804"/>
                  </a:lnTo>
                  <a:lnTo>
                    <a:pt x="1500526" y="472548"/>
                  </a:lnTo>
                  <a:close/>
                  <a:moveTo>
                    <a:pt x="0" y="1350847"/>
                  </a:moveTo>
                  <a:lnTo>
                    <a:pt x="420056" y="1296759"/>
                  </a:lnTo>
                  <a:lnTo>
                    <a:pt x="422405" y="1311854"/>
                  </a:lnTo>
                  <a:lnTo>
                    <a:pt x="1951" y="1365994"/>
                  </a:lnTo>
                  <a:close/>
                  <a:moveTo>
                    <a:pt x="125488" y="1195933"/>
                  </a:moveTo>
                  <a:lnTo>
                    <a:pt x="411391" y="1195933"/>
                  </a:lnTo>
                  <a:lnTo>
                    <a:pt x="411958" y="1211206"/>
                  </a:lnTo>
                  <a:lnTo>
                    <a:pt x="125488" y="1211206"/>
                  </a:lnTo>
                  <a:lnTo>
                    <a:pt x="125102" y="1203569"/>
                  </a:lnTo>
                  <a:close/>
                  <a:moveTo>
                    <a:pt x="1475037" y="160931"/>
                  </a:moveTo>
                  <a:lnTo>
                    <a:pt x="1489829" y="164734"/>
                  </a:lnTo>
                  <a:lnTo>
                    <a:pt x="1415102" y="443621"/>
                  </a:lnTo>
                  <a:lnTo>
                    <a:pt x="1400508" y="439077"/>
                  </a:lnTo>
                  <a:close/>
                  <a:moveTo>
                    <a:pt x="164732" y="917309"/>
                  </a:moveTo>
                  <a:lnTo>
                    <a:pt x="443620" y="992037"/>
                  </a:lnTo>
                  <a:lnTo>
                    <a:pt x="439076" y="1006630"/>
                  </a:lnTo>
                  <a:lnTo>
                    <a:pt x="160929" y="932101"/>
                  </a:lnTo>
                  <a:close/>
                  <a:moveTo>
                    <a:pt x="1195932" y="125490"/>
                  </a:moveTo>
                  <a:lnTo>
                    <a:pt x="1203568" y="125104"/>
                  </a:lnTo>
                  <a:lnTo>
                    <a:pt x="1211205" y="125490"/>
                  </a:lnTo>
                  <a:lnTo>
                    <a:pt x="1211205" y="411392"/>
                  </a:lnTo>
                  <a:lnTo>
                    <a:pt x="1195932" y="411959"/>
                  </a:lnTo>
                  <a:close/>
                  <a:moveTo>
                    <a:pt x="1357679" y="856"/>
                  </a:moveTo>
                  <a:lnTo>
                    <a:pt x="1372816" y="2893"/>
                  </a:lnTo>
                  <a:lnTo>
                    <a:pt x="1316657" y="420298"/>
                  </a:lnTo>
                  <a:lnTo>
                    <a:pt x="1309186" y="418554"/>
                  </a:lnTo>
                  <a:lnTo>
                    <a:pt x="1301520" y="418261"/>
                  </a:lnTo>
                  <a:close/>
                  <a:moveTo>
                    <a:pt x="2893" y="1034322"/>
                  </a:moveTo>
                  <a:lnTo>
                    <a:pt x="420297" y="1090480"/>
                  </a:lnTo>
                  <a:lnTo>
                    <a:pt x="418554" y="1097951"/>
                  </a:lnTo>
                  <a:lnTo>
                    <a:pt x="418261" y="1105616"/>
                  </a:lnTo>
                  <a:lnTo>
                    <a:pt x="855" y="1049458"/>
                  </a:lnTo>
                  <a:close/>
                  <a:moveTo>
                    <a:pt x="274274" y="658223"/>
                  </a:moveTo>
                  <a:lnTo>
                    <a:pt x="524025" y="802416"/>
                  </a:lnTo>
                  <a:lnTo>
                    <a:pt x="516793" y="815877"/>
                  </a:lnTo>
                  <a:lnTo>
                    <a:pt x="266342" y="671279"/>
                  </a:lnTo>
                  <a:close/>
                  <a:moveTo>
                    <a:pt x="917308" y="164734"/>
                  </a:moveTo>
                  <a:lnTo>
                    <a:pt x="932100" y="160930"/>
                  </a:lnTo>
                  <a:lnTo>
                    <a:pt x="1006152" y="437297"/>
                  </a:lnTo>
                  <a:lnTo>
                    <a:pt x="991300" y="440877"/>
                  </a:lnTo>
                  <a:close/>
                  <a:moveTo>
                    <a:pt x="1041143" y="1951"/>
                  </a:moveTo>
                  <a:lnTo>
                    <a:pt x="1056290" y="0"/>
                  </a:lnTo>
                  <a:lnTo>
                    <a:pt x="1110379" y="420056"/>
                  </a:lnTo>
                  <a:lnTo>
                    <a:pt x="1095283" y="422406"/>
                  </a:lnTo>
                  <a:close/>
                  <a:moveTo>
                    <a:pt x="87609" y="729331"/>
                  </a:moveTo>
                  <a:lnTo>
                    <a:pt x="478803" y="892672"/>
                  </a:lnTo>
                  <a:lnTo>
                    <a:pt x="472547" y="906611"/>
                  </a:lnTo>
                  <a:lnTo>
                    <a:pt x="81723" y="743424"/>
                  </a:lnTo>
                  <a:lnTo>
                    <a:pt x="84666" y="736377"/>
                  </a:lnTo>
                  <a:close/>
                  <a:moveTo>
                    <a:pt x="446636" y="435837"/>
                  </a:moveTo>
                  <a:lnTo>
                    <a:pt x="649045" y="638246"/>
                  </a:lnTo>
                  <a:lnTo>
                    <a:pt x="642057" y="644612"/>
                  </a:lnTo>
                  <a:lnTo>
                    <a:pt x="638347" y="649147"/>
                  </a:lnTo>
                  <a:lnTo>
                    <a:pt x="435836" y="446636"/>
                  </a:lnTo>
                  <a:lnTo>
                    <a:pt x="440978" y="440979"/>
                  </a:lnTo>
                  <a:close/>
                  <a:moveTo>
                    <a:pt x="658223" y="274275"/>
                  </a:moveTo>
                  <a:lnTo>
                    <a:pt x="671279" y="266343"/>
                  </a:lnTo>
                  <a:lnTo>
                    <a:pt x="814473" y="514363"/>
                  </a:lnTo>
                  <a:lnTo>
                    <a:pt x="801367" y="522209"/>
                  </a:lnTo>
                  <a:close/>
                  <a:moveTo>
                    <a:pt x="735676" y="84934"/>
                  </a:moveTo>
                  <a:lnTo>
                    <a:pt x="749802" y="79129"/>
                  </a:lnTo>
                  <a:lnTo>
                    <a:pt x="909846" y="468633"/>
                  </a:lnTo>
                  <a:lnTo>
                    <a:pt x="895778" y="474580"/>
                  </a:lnTo>
                  <a:close/>
                  <a:moveTo>
                    <a:pt x="248376" y="456659"/>
                  </a:moveTo>
                  <a:lnTo>
                    <a:pt x="581852" y="714051"/>
                  </a:lnTo>
                  <a:lnTo>
                    <a:pt x="572397" y="726047"/>
                  </a:lnTo>
                  <a:lnTo>
                    <a:pt x="239044" y="468748"/>
                  </a:lnTo>
                  <a:lnTo>
                    <a:pt x="243710" y="462704"/>
                  </a:lnTo>
                  <a:close/>
                  <a:moveTo>
                    <a:pt x="462094" y="244150"/>
                  </a:moveTo>
                  <a:lnTo>
                    <a:pt x="474238" y="234887"/>
                  </a:lnTo>
                  <a:lnTo>
                    <a:pt x="729468" y="569472"/>
                  </a:lnTo>
                  <a:lnTo>
                    <a:pt x="723162" y="573797"/>
                  </a:lnTo>
                  <a:lnTo>
                    <a:pt x="717325" y="578735"/>
                  </a:lnTo>
                  <a:close/>
                </a:path>
              </a:pathLst>
            </a:custGeom>
            <a:grpFill/>
            <a:ln algn="ctr" cap="flat" cmpd="sng" w="25400">
              <a:noFill/>
              <a:prstDash val="solid"/>
            </a:ln>
            <a:effectLst/>
          </p:spPr>
          <p:txBody>
            <a:bodyPr anchor="ctr" rtlCol="0"/>
            <a:lstStyle/>
            <a:p>
              <a:pPr algn="ctr" defTabSz="913645">
                <a:defRPr/>
              </a:pPr>
              <a:endParaRPr altLang="en-US" kern="0" lang="zh-CN" sz="1799">
                <a:solidFill>
                  <a:srgbClr val="C00000"/>
                </a:solidFill>
                <a:latin charset="-122" panose="02010600000101010101" pitchFamily="2" typeface="汉仪行楷简"/>
                <a:ea charset="-122" panose="02010600000101010101" pitchFamily="2" typeface="汉仪行楷简"/>
              </a:endParaRPr>
            </a:p>
          </p:txBody>
        </p:sp>
      </p:grpSp>
      <p:grpSp>
        <p:nvGrpSpPr>
          <p:cNvPr id="10" name="组合 9">
            <a:extLst>
              <a:ext uri="{FF2B5EF4-FFF2-40B4-BE49-F238E27FC236}">
                <a16:creationId xmlns:a16="http://schemas.microsoft.com/office/drawing/2014/main" id="{AAD532AB-37FC-49AF-98D4-DDFA2CC8AA2D}"/>
              </a:ext>
            </a:extLst>
          </p:cNvPr>
          <p:cNvGrpSpPr/>
          <p:nvPr/>
        </p:nvGrpSpPr>
        <p:grpSpPr>
          <a:xfrm>
            <a:off x="701038" y="1363134"/>
            <a:ext cx="10789922" cy="4970223"/>
            <a:chOff x="985832" y="1554777"/>
            <a:chExt cx="8996334" cy="4970223"/>
          </a:xfrm>
        </p:grpSpPr>
        <p:sp>
          <p:nvSpPr>
            <p:cNvPr id="11" name="矩形: 圆角 10">
              <a:extLst>
                <a:ext uri="{FF2B5EF4-FFF2-40B4-BE49-F238E27FC236}">
                  <a16:creationId xmlns:a16="http://schemas.microsoft.com/office/drawing/2014/main" id="{FD6A3642-A77E-44A3-BC0B-C76F52B91410}"/>
                </a:ext>
              </a:extLst>
            </p:cNvPr>
            <p:cNvSpPr/>
            <p:nvPr/>
          </p:nvSpPr>
          <p:spPr>
            <a:xfrm>
              <a:off x="985832" y="1989000"/>
              <a:ext cx="8996334" cy="4536000"/>
            </a:xfrm>
            <a:prstGeom prst="roundRect">
              <a:avLst>
                <a:gd fmla="val 4419" name="adj"/>
              </a:avLst>
            </a:prstGeom>
            <a:solidFill>
              <a:schemeClr val="bg1"/>
            </a:solidFill>
            <a:ln>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PA-1022191">
              <a:extLst>
                <a:ext uri="{FF2B5EF4-FFF2-40B4-BE49-F238E27FC236}">
                  <a16:creationId xmlns:a16="http://schemas.microsoft.com/office/drawing/2014/main" id="{E71CE36A-CE5A-401E-8D7D-7318CDDE37CA}"/>
                </a:ext>
              </a:extLst>
            </p:cNvPr>
            <p:cNvSpPr/>
            <p:nvPr>
              <p:custDataLst>
                <p:tags r:id="rId7"/>
              </p:custDataLst>
            </p:nvPr>
          </p:nvSpPr>
          <p:spPr>
            <a:xfrm>
              <a:off x="1200455" y="2453897"/>
              <a:ext cx="8428764" cy="3931921"/>
            </a:xfrm>
            <a:prstGeom prst="rect">
              <a:avLst/>
            </a:prstGeom>
          </p:spPr>
          <p:txBody>
            <a:bodyPr wrap="square">
              <a:spAutoFit/>
            </a:bodyPr>
            <a:lstStyle/>
            <a:p>
              <a:pPr indent="-285750" marL="285750">
                <a:buFont charset="2" panose="05000000000000000000" pitchFamily="2" typeface="Wingdings"/>
                <a:buChar char="Ø"/>
                <a:defRPr/>
              </a:pPr>
              <a:r>
                <a:rPr altLang="en-US" lang="zh-CN" sz="1800">
                  <a:latin charset="-122" panose="020b0503020204020204" pitchFamily="34" typeface="微软雅黑"/>
                  <a:ea charset="-122" panose="020b0503020204020204" pitchFamily="34" typeface="微软雅黑"/>
                  <a:sym charset="-122" panose="020b0500000000000000" pitchFamily="34" typeface="思源黑体"/>
                </a:rPr>
                <a:t>全党必须坚持马克思列宁主义、毛泽东思想、邓小平理论、“三个代表”重要思想、科学发展观，全面贯彻习近平新时代中国特色社会主义思想，用马克思主义的立场、观点、方法观察时代、把握时代、引领时代，不断深化对共产党执政规律、社会主义建设规律、人类社会发展规律的认识。</a:t>
              </a:r>
            </a:p>
            <a:p>
              <a:pPr indent="-285750" marL="285750">
                <a:buFont charset="2" panose="05000000000000000000" pitchFamily="2" typeface="Wingdings"/>
                <a:buChar char="Ø"/>
                <a:defRPr/>
              </a:pPr>
              <a:r>
                <a:rPr altLang="en-US" lang="zh-CN" sz="1800">
                  <a:latin charset="-122" panose="020b0503020204020204" pitchFamily="34" typeface="微软雅黑"/>
                  <a:ea charset="-122" panose="020b0503020204020204" pitchFamily="34" typeface="微软雅黑"/>
                  <a:sym charset="-122" panose="020b0500000000000000" pitchFamily="34" typeface="思源黑体"/>
                </a:rPr>
                <a:t>必须坚持党的基本理论、基本路线、基本方略，增强“四个意识”，坚定“四个自信”，做到“两个维护”，坚持系统观念，统筹推进“五位一体”总体布局，协调推进“四个全面”战略布局，立足新发展阶段、贯彻新发展理念、构建新发展格局、推动高质量发展，全面深化改革开放，促进共同富裕，推进科技自立自强，发展全过程人民民主，保证人民当家作主，坚持全面依法治国，坚持社会主义核心价值体系，坚持在发展中保障和改善民生，坚持人与自然和谐共生，统筹发展和安全，加快国防和军队现代化，协同推进人民富裕、国家强盛、中国美丽。</a:t>
              </a:r>
            </a:p>
            <a:p>
              <a:pPr indent="-285750" marL="285750">
                <a:buFont charset="2" panose="05000000000000000000" pitchFamily="2" typeface="Wingdings"/>
                <a:buChar char="Ø"/>
                <a:defRPr/>
              </a:pPr>
              <a:r>
                <a:rPr altLang="en-US" lang="zh-CN" sz="1800">
                  <a:latin charset="-122" panose="020b0503020204020204" pitchFamily="34" typeface="微软雅黑"/>
                  <a:ea charset="-122" panose="020b0503020204020204" pitchFamily="34" typeface="微软雅黑"/>
                  <a:sym charset="-122" panose="020b0500000000000000" pitchFamily="34" typeface="思源黑体"/>
                </a:rPr>
                <a:t>全会强调，全党必须永远保持同人民群众的血肉联系，践行以人民为中心的发展思想，不断实现好、维护好、发展好最广大人民根本利益，团结带领全国各族人民不断为美好生活而奋斗。</a:t>
              </a:r>
            </a:p>
            <a:p>
              <a:pPr indent="-285750" marL="285750">
                <a:buFont charset="2" panose="05000000000000000000" pitchFamily="2" typeface="Wingdings"/>
                <a:buChar char="Ø"/>
                <a:defRPr/>
              </a:pPr>
              <a:r>
                <a:rPr altLang="en-US" lang="zh-CN" sz="1800">
                  <a:latin charset="-122" panose="020b0503020204020204" pitchFamily="34" typeface="微软雅黑"/>
                  <a:ea charset="-122" panose="020b0503020204020204" pitchFamily="34" typeface="微软雅黑"/>
                  <a:sym charset="-122" panose="020b0500000000000000" pitchFamily="34" typeface="思源黑体"/>
                </a:rPr>
                <a:t>全党必须铭记生于忧患、死于安乐，常怀远虑、居安思危，继续推进新时代党的建设新的伟大工程，坚持全面从严治党，坚定不移推进党风廉政建设和反腐败斗争，做到难不住、压不垮，推动中国特色社会主义事业航船劈波斩浪、一往无前。</a:t>
              </a:r>
            </a:p>
          </p:txBody>
        </p:sp>
        <p:sp>
          <p:nvSpPr>
            <p:cNvPr id="14" name="矩形: 圆角 13">
              <a:extLst>
                <a:ext uri="{FF2B5EF4-FFF2-40B4-BE49-F238E27FC236}">
                  <a16:creationId xmlns:a16="http://schemas.microsoft.com/office/drawing/2014/main" id="{A947C54D-4680-4666-9CE6-12374363A768}"/>
                </a:ext>
              </a:extLst>
            </p:cNvPr>
            <p:cNvSpPr/>
            <p:nvPr/>
          </p:nvSpPr>
          <p:spPr>
            <a:xfrm>
              <a:off x="1337439" y="1554777"/>
              <a:ext cx="8154796" cy="584020"/>
            </a:xfrm>
            <a:prstGeom prst="roundRect">
              <a:avLst/>
            </a:prstGeom>
            <a:solidFill>
              <a:srgbClr val="FF0000"/>
            </a:solidFill>
            <a:ln>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lvl="0">
                <a:defRPr/>
              </a:pPr>
              <a:r>
                <a:rPr altLang="zh-CN" b="1" lang="en-US" sz="2800">
                  <a:solidFill>
                    <a:schemeClr val="bg1"/>
                  </a:solidFill>
                  <a:effectLst>
                    <a:outerShdw algn="tl" blurRad="38100" dir="2700000" dist="38100">
                      <a:srgbClr val="000000">
                        <a:alpha val="43137"/>
                      </a:srgbClr>
                    </a:outerShdw>
                  </a:effectLst>
                  <a:latin charset="-122" panose="020b0503020204020204" pitchFamily="34" typeface="微软雅黑"/>
                  <a:ea charset="-122" panose="020b0503020204020204" pitchFamily="34" typeface="微软雅黑"/>
                  <a:sym charset="-122" panose="020b0500000000000000" pitchFamily="34" typeface="思源黑体"/>
                </a:rPr>
                <a:t>06：四个“必须”</a:t>
              </a:r>
            </a:p>
          </p:txBody>
        </p:sp>
      </p:grpSp>
    </p:spTree>
    <p:extLst>
      <p:ext uri="{BB962C8B-B14F-4D97-AF65-F5344CB8AC3E}">
        <p14:creationId val="2584366734"/>
      </p:ext>
    </p:extLst>
  </p:cSld>
  <p:clrMapOvr>
    <a:masterClrMapping/>
  </p:clrMapOvr>
  <mc:AlternateContent>
    <mc:Choice Requires="p15">
      <p:transition p14:dur="2000" spd="slow">
        <p15:prstTrans prst="prestig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21">
                                  <p:stCondLst>
                                    <p:cond delay="0"/>
                                  </p:stCondLst>
                                  <p:childTnLst>
                                    <p:set>
                                      <p:cBhvr>
                                        <p:cTn dur="1" fill="hold" id="6">
                                          <p:stCondLst>
                                            <p:cond delay="0"/>
                                          </p:stCondLst>
                                        </p:cTn>
                                        <p:tgtEl>
                                          <p:spTgt spid="10"/>
                                        </p:tgtEl>
                                        <p:attrNameLst>
                                          <p:attrName>style.visibility</p:attrName>
                                        </p:attrNameLst>
                                      </p:cBhvr>
                                      <p:to>
                                        <p:strVal val="visible"/>
                                      </p:to>
                                    </p:set>
                                    <p:animEffect filter="barn(inVertical)" transition="in">
                                      <p:cBhvr>
                                        <p:cTn dur="500" id="7"/>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2" name="组合 21">
            <a:extLst>
              <a:ext uri="{FF2B5EF4-FFF2-40B4-BE49-F238E27FC236}">
                <a16:creationId xmlns:a16="http://schemas.microsoft.com/office/drawing/2014/main" id="{3F27418C-5A44-4333-8A0F-3A03DDE59B27}"/>
              </a:ext>
            </a:extLst>
          </p:cNvPr>
          <p:cNvGrpSpPr/>
          <p:nvPr/>
        </p:nvGrpSpPr>
        <p:grpSpPr>
          <a:xfrm>
            <a:off x="-11261" y="0"/>
            <a:ext cx="12203261" cy="6858000"/>
            <a:chOff x="-11261" y="0"/>
            <a:chExt cx="12203261" cy="6858000"/>
          </a:xfrm>
        </p:grpSpPr>
        <p:pic>
          <p:nvPicPr>
            <p:cNvPr id="9" name="图片 8">
              <a:extLst>
                <a:ext uri="{FF2B5EF4-FFF2-40B4-BE49-F238E27FC236}">
                  <a16:creationId xmlns:a16="http://schemas.microsoft.com/office/drawing/2014/main" id="{297ED22A-5431-4CA3-B9A7-351152859B81}"/>
                </a:ext>
              </a:extLst>
            </p:cNvPr>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p:spPr>
        </p:pic>
        <p:pic>
          <p:nvPicPr>
            <p:cNvPr id="13" name="图片 12">
              <a:extLst>
                <a:ext uri="{FF2B5EF4-FFF2-40B4-BE49-F238E27FC236}">
                  <a16:creationId xmlns:a16="http://schemas.microsoft.com/office/drawing/2014/main" id="{2CB06054-DDE8-4B94-BFE0-7C435313022B}"/>
                </a:ext>
              </a:extLst>
            </p:cNvPr>
            <p:cNvPicPr>
              <a:picLocks noChangeAspect="1"/>
            </p:cNvPicPr>
            <p:nvPr/>
          </p:nvPicPr>
          <p:blipFill>
            <a:blip r:embed="rId3">
              <a:extLst>
                <a:ext uri="{28A0092B-C50C-407E-A947-70E740481C1C}">
                  <a14:useLocalDpi val="0"/>
                </a:ext>
              </a:extLst>
            </a:blip>
            <a:stretch>
              <a:fillRect/>
            </a:stretch>
          </p:blipFill>
          <p:spPr>
            <a:xfrm>
              <a:off x="-11261" y="1724715"/>
              <a:ext cx="3567750" cy="3980657"/>
            </a:xfrm>
            <a:prstGeom prst="rect">
              <a:avLst/>
            </a:prstGeom>
          </p:spPr>
        </p:pic>
      </p:grpSp>
      <p:sp>
        <p:nvSpPr>
          <p:cNvPr id="2" name="矩形 1">
            <a:extLst>
              <a:ext uri="{FF2B5EF4-FFF2-40B4-BE49-F238E27FC236}">
                <a16:creationId xmlns:a16="http://schemas.microsoft.com/office/drawing/2014/main" id="{520DBC94-DC73-48BB-B67C-C90C392CFF93}"/>
              </a:ext>
            </a:extLst>
          </p:cNvPr>
          <p:cNvSpPr/>
          <p:nvPr/>
        </p:nvSpPr>
        <p:spPr>
          <a:xfrm>
            <a:off x="288471" y="206828"/>
            <a:ext cx="11615057" cy="6477000"/>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0" name="文本框 89">
            <a:extLst>
              <a:ext uri="{FF2B5EF4-FFF2-40B4-BE49-F238E27FC236}">
                <a16:creationId xmlns:a16="http://schemas.microsoft.com/office/drawing/2014/main" id="{77D48585-8852-4A61-8091-A6149A4AC593}"/>
              </a:ext>
            </a:extLst>
          </p:cNvPr>
          <p:cNvSpPr txBox="1"/>
          <p:nvPr/>
        </p:nvSpPr>
        <p:spPr>
          <a:xfrm>
            <a:off x="1404159" y="601259"/>
            <a:ext cx="6101442" cy="396240"/>
          </a:xfrm>
          <a:prstGeom prst="rect">
            <a:avLst/>
          </a:prstGeom>
          <a:noFill/>
        </p:spPr>
        <p:txBody>
          <a:bodyPr wrap="square">
            <a:spAutoFit/>
          </a:bodyPr>
          <a:lstStyle/>
          <a:p>
            <a:pPr lvl="0">
              <a:defRPr/>
            </a:pPr>
            <a:r>
              <a:rPr altLang="en-US" b="1" lang="zh-CN" sz="2000">
                <a:solidFill>
                  <a:srgbClr val="FF0000"/>
                </a:solidFill>
                <a:latin charset="-122" panose="020b0503020204020204" pitchFamily="34" typeface="微软雅黑"/>
                <a:ea charset="-122" panose="020b0503020204020204" pitchFamily="34" typeface="微软雅黑"/>
                <a:sym charset="-122" panose="020b0500000000000000" pitchFamily="34" typeface="思源黑体"/>
              </a:rPr>
              <a:t>八个数字带你学习全会公报</a:t>
            </a:r>
          </a:p>
        </p:txBody>
      </p:sp>
      <p:grpSp>
        <p:nvGrpSpPr>
          <p:cNvPr id="91" name="PA-102244">
            <a:extLst>
              <a:ext uri="{FF2B5EF4-FFF2-40B4-BE49-F238E27FC236}">
                <a16:creationId xmlns:a16="http://schemas.microsoft.com/office/drawing/2014/main" id="{92970C22-6944-4999-A9C5-D3B286B3CBA8}"/>
              </a:ext>
            </a:extLst>
          </p:cNvPr>
          <p:cNvGrpSpPr/>
          <p:nvPr>
            <p:custDataLst>
              <p:tags r:id="rId4"/>
            </p:custDataLst>
          </p:nvPr>
        </p:nvGrpSpPr>
        <p:grpSpPr>
          <a:xfrm>
            <a:off x="452690" y="405114"/>
            <a:ext cx="808951" cy="792401"/>
            <a:chOff x="1381072" y="763353"/>
            <a:chExt cx="1999683" cy="1999683"/>
          </a:xfrm>
          <a:solidFill>
            <a:srgbClr val="C00000"/>
          </a:solidFill>
        </p:grpSpPr>
        <p:sp>
          <p:nvSpPr>
            <p:cNvPr id="92" name="PA-任意多边形 29">
              <a:extLst>
                <a:ext uri="{FF2B5EF4-FFF2-40B4-BE49-F238E27FC236}">
                  <a16:creationId xmlns:a16="http://schemas.microsoft.com/office/drawing/2014/main" id="{39F962DF-3ADD-408B-9929-A8F42259F71A}"/>
                </a:ext>
              </a:extLst>
            </p:cNvPr>
            <p:cNvSpPr/>
            <p:nvPr>
              <p:custDataLst>
                <p:tags r:id="rId5"/>
              </p:custDataLst>
            </p:nvPr>
          </p:nvSpPr>
          <p:spPr bwMode="auto">
            <a:xfrm>
              <a:off x="1882180" y="1184432"/>
              <a:ext cx="1137787" cy="1016723"/>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grpFill/>
            <a:ln>
              <a:noFill/>
            </a:ln>
          </p:spPr>
          <p:txBody>
            <a:bodyPr anchor="t" anchorCtr="0" bIns="45684" compatLnSpc="1" lIns="91368" numCol="1" rIns="91368" tIns="45684" vert="horz" wrap="square"/>
            <a:lstStyle/>
            <a:p>
              <a:endParaRPr altLang="en-US" lang="zh-CN" sz="1799">
                <a:solidFill>
                  <a:srgbClr val="C00000"/>
                </a:solidFill>
                <a:latin charset="-122" panose="02010600000101010101" pitchFamily="2" typeface="汉仪行楷简"/>
                <a:ea charset="-122" panose="02010600000101010101" pitchFamily="2" typeface="汉仪行楷简"/>
              </a:endParaRPr>
            </a:p>
          </p:txBody>
        </p:sp>
        <p:sp>
          <p:nvSpPr>
            <p:cNvPr id="93" name="PA-任意多边形 50">
              <a:extLst>
                <a:ext uri="{FF2B5EF4-FFF2-40B4-BE49-F238E27FC236}">
                  <a16:creationId xmlns:a16="http://schemas.microsoft.com/office/drawing/2014/main" id="{3F65C035-AC00-48A1-8DC8-F05632F0113D}"/>
                </a:ext>
              </a:extLst>
            </p:cNvPr>
            <p:cNvSpPr/>
            <p:nvPr>
              <p:custDataLst>
                <p:tags r:id="rId6"/>
              </p:custDataLst>
            </p:nvPr>
          </p:nvSpPr>
          <p:spPr>
            <a:xfrm>
              <a:off x="1381072" y="763353"/>
              <a:ext cx="1999683" cy="1999683"/>
            </a:xfrm>
            <a:custGeom>
              <a:gdLst>
                <a:gd fmla="*/ 1677670 w 2407137" name="connsiteX0"/>
                <a:gd fmla="*/ 1837666 h 2407138" name="connsiteY0"/>
                <a:gd fmla="*/ 1683974 w 2407137" name="connsiteX1"/>
                <a:gd fmla="*/ 1833341 h 2407138" name="connsiteY1"/>
                <a:gd fmla="*/ 1689813 w 2407137" name="connsiteX2"/>
                <a:gd fmla="*/ 1828403 h 2407138" name="connsiteY2"/>
                <a:gd fmla="*/ 1945042 w 2407137" name="connsiteX3"/>
                <a:gd fmla="*/ 2162988 h 2407138" name="connsiteY3"/>
                <a:gd fmla="*/ 1932899 w 2407137" name="connsiteX4"/>
                <a:gd fmla="*/ 2172251 h 2407138" name="connsiteY4"/>
                <a:gd fmla="*/ 1592663 w 2407137" name="connsiteX5"/>
                <a:gd fmla="*/ 1892774 h 2407138" name="connsiteY5"/>
                <a:gd fmla="*/ 1605769 w 2407137" name="connsiteX6"/>
                <a:gd fmla="*/ 1884929 h 2407138" name="connsiteY6"/>
                <a:gd fmla="*/ 1748914 w 2407137" name="connsiteX7"/>
                <a:gd fmla="*/ 2132863 h 2407138" name="connsiteY7"/>
                <a:gd fmla="*/ 1735858 w 2407137" name="connsiteX8"/>
                <a:gd fmla="*/ 2140795 h 2407138" name="connsiteY8"/>
                <a:gd fmla="*/ 1768789 w 2407137" name="connsiteX9"/>
                <a:gd fmla="*/ 1757990 h 2407138" name="connsiteY9"/>
                <a:gd fmla="*/ 1971301 w 2407137" name="connsiteX10"/>
                <a:gd fmla="*/ 1960502 h 2407138" name="connsiteY10"/>
                <a:gd fmla="*/ 1966159 w 2407137" name="connsiteX11"/>
                <a:gd fmla="*/ 1966159 h 2407138" name="connsiteY11"/>
                <a:gd fmla="*/ 1960501 w 2407137" name="connsiteX12"/>
                <a:gd fmla="*/ 1971301 h 2407138" name="connsiteY12"/>
                <a:gd fmla="*/ 1758092 w 2407137" name="connsiteX13"/>
                <a:gd fmla="*/ 1768892 h 2407138" name="connsiteY13"/>
                <a:gd fmla="*/ 1765079 w 2407137" name="connsiteX14"/>
                <a:gd fmla="*/ 1762526 h 2407138" name="connsiteY14"/>
                <a:gd fmla="*/ 1834740 w 2407137" name="connsiteX15"/>
                <a:gd fmla="*/ 1681091 h 2407138" name="connsiteY15"/>
                <a:gd fmla="*/ 2168093 w 2407137" name="connsiteX16"/>
                <a:gd fmla="*/ 1938389 h 2407138" name="connsiteY16"/>
                <a:gd fmla="*/ 2158761 w 2407137" name="connsiteX17"/>
                <a:gd fmla="*/ 1950479 h 2407138" name="connsiteY17"/>
                <a:gd fmla="*/ 1825285 w 2407137" name="connsiteX18"/>
                <a:gd fmla="*/ 1693086 h 2407138" name="connsiteY18"/>
                <a:gd fmla="*/ 1497292 w 2407137" name="connsiteX19"/>
                <a:gd fmla="*/ 1938505 h 2407138" name="connsiteY19"/>
                <a:gd fmla="*/ 1511359 w 2407137" name="connsiteX20"/>
                <a:gd fmla="*/ 1932557 h 2407138" name="connsiteY20"/>
                <a:gd fmla="*/ 1671461 w 2407137" name="connsiteX21"/>
                <a:gd fmla="*/ 2322204 h 2407138" name="connsiteY21"/>
                <a:gd fmla="*/ 1657335 w 2407137" name="connsiteX22"/>
                <a:gd fmla="*/ 2328008 h 2407138" name="connsiteY22"/>
                <a:gd fmla="*/ 1400984 w 2407137" name="connsiteX23"/>
                <a:gd fmla="*/ 1969841 h 2407138" name="connsiteY23"/>
                <a:gd fmla="*/ 1415837 w 2407137" name="connsiteX24"/>
                <a:gd fmla="*/ 1966261 h 2407138" name="connsiteY24"/>
                <a:gd fmla="*/ 1489829 w 2407137" name="connsiteX25"/>
                <a:gd fmla="*/ 2242404 h 2407138" name="connsiteY25"/>
                <a:gd fmla="*/ 1475037 w 2407137" name="connsiteX26"/>
                <a:gd fmla="*/ 2246208 h 2407138" name="connsiteY26"/>
                <a:gd fmla="*/ 1890343 w 2407137" name="connsiteX27"/>
                <a:gd fmla="*/ 1591261 h 2407138" name="connsiteY27"/>
                <a:gd fmla="*/ 2140794 w 2407137" name="connsiteX28"/>
                <a:gd fmla="*/ 1735859 h 2407138" name="connsiteY28"/>
                <a:gd fmla="*/ 2132863 w 2407137" name="connsiteX29"/>
                <a:gd fmla="*/ 1748915 h 2407138" name="connsiteY29"/>
                <a:gd fmla="*/ 1883112 w 2407137" name="connsiteX30"/>
                <a:gd fmla="*/ 1604721 h 2407138" name="connsiteY30"/>
                <a:gd fmla="*/ 1934589 w 2407137" name="connsiteX31"/>
                <a:gd fmla="*/ 1500527 h 2407138" name="connsiteY31"/>
                <a:gd fmla="*/ 2325413 w 2407137" name="connsiteX32"/>
                <a:gd fmla="*/ 1663714 h 2407138" name="connsiteY32"/>
                <a:gd fmla="*/ 2319529 w 2407137" name="connsiteX33"/>
                <a:gd fmla="*/ 1677807 h 2407138" name="connsiteY33"/>
                <a:gd fmla="*/ 1928334 w 2407137" name="connsiteX34"/>
                <a:gd fmla="*/ 1514465 h 2407138" name="connsiteY34"/>
                <a:gd fmla="*/ 1296758 w 2407137" name="connsiteX35"/>
                <a:gd fmla="*/ 1987081 h 2407138" name="connsiteY35"/>
                <a:gd fmla="*/ 1311855 w 2407137" name="connsiteX36"/>
                <a:gd fmla="*/ 1984732 h 2407138" name="connsiteY36"/>
                <a:gd fmla="*/ 1365995 w 2407137" name="connsiteX37"/>
                <a:gd fmla="*/ 2405187 h 2407138" name="connsiteY37"/>
                <a:gd fmla="*/ 1350847 w 2407137" name="connsiteX38"/>
                <a:gd fmla="*/ 2407138 h 2407138" name="connsiteY38"/>
                <a:gd fmla="*/ 1195932 w 2407137" name="connsiteX39"/>
                <a:gd fmla="*/ 1995746 h 2407138" name="connsiteY39"/>
                <a:gd fmla="*/ 1211204 w 2407137" name="connsiteX40"/>
                <a:gd fmla="*/ 1995179 h 2407138" name="connsiteY40"/>
                <a:gd fmla="*/ 1211204 w 2407137" name="connsiteX41"/>
                <a:gd fmla="*/ 2281649 h 2407138" name="connsiteY41"/>
                <a:gd fmla="*/ 1203568 w 2407137" name="connsiteX42"/>
                <a:gd fmla="*/ 2282034 h 2407138" name="connsiteY42"/>
                <a:gd fmla="*/ 1195932 w 2407137" name="connsiteX43"/>
                <a:gd fmla="*/ 2281649 h 2407138" name="connsiteY43"/>
                <a:gd fmla="*/ 1968060 w 2407137" name="connsiteX44"/>
                <a:gd fmla="*/ 1400508 h 2407138" name="connsiteY44"/>
                <a:gd fmla="*/ 2246208 w 2407137" name="connsiteX45"/>
                <a:gd fmla="*/ 1475038 h 2407138" name="connsiteY45"/>
                <a:gd fmla="*/ 2242404 w 2407137" name="connsiteX46"/>
                <a:gd fmla="*/ 1489831 h 2407138" name="connsiteY46"/>
                <a:gd fmla="*/ 1963516 w 2407137" name="connsiteX47"/>
                <a:gd fmla="*/ 1415103 h 2407138" name="connsiteY47"/>
                <a:gd fmla="*/ 1090481 w 2407137" name="connsiteX48"/>
                <a:gd fmla="*/ 1986840 h 2407138" name="connsiteY48"/>
                <a:gd fmla="*/ 1097951 w 2407137" name="connsiteX49"/>
                <a:gd fmla="*/ 1988584 h 2407138" name="connsiteY49"/>
                <a:gd fmla="*/ 1105617 w 2407137" name="connsiteX50"/>
                <a:gd fmla="*/ 1988876 h 2407138" name="connsiteY50"/>
                <a:gd fmla="*/ 1049458 w 2407137" name="connsiteX51"/>
                <a:gd fmla="*/ 2406281 h 2407138" name="connsiteY51"/>
                <a:gd fmla="*/ 1034322 w 2407137" name="connsiteX52"/>
                <a:gd fmla="*/ 2404245 h 2407138" name="connsiteY52"/>
                <a:gd fmla="*/ 1988876 w 2407137" name="connsiteX53"/>
                <a:gd fmla="*/ 1301520 h 2407138" name="connsiteY53"/>
                <a:gd fmla="*/ 2406281 w 2407137" name="connsiteX54"/>
                <a:gd fmla="*/ 1357679 h 2407138" name="connsiteY54"/>
                <a:gd fmla="*/ 2404244 w 2407137" name="connsiteX55"/>
                <a:gd fmla="*/ 1372815 h 2407138" name="connsiteY55"/>
                <a:gd fmla="*/ 1986840 w 2407137" name="connsiteX56"/>
                <a:gd fmla="*/ 1316657 h 2407138" name="connsiteY56"/>
                <a:gd fmla="*/ 1988583 w 2407137" name="connsiteX57"/>
                <a:gd fmla="*/ 1309187 h 2407138" name="connsiteY57"/>
                <a:gd fmla="*/ 992036 w 2407137" name="connsiteX58"/>
                <a:gd fmla="*/ 1963517 h 2407138" name="connsiteY58"/>
                <a:gd fmla="*/ 1006629 w 2407137" name="connsiteX59"/>
                <a:gd fmla="*/ 1968061 h 2407138" name="connsiteY59"/>
                <a:gd fmla="*/ 932100 w 2407137" name="connsiteX60"/>
                <a:gd fmla="*/ 2246208 h 2407138" name="connsiteY60"/>
                <a:gd fmla="*/ 917308 w 2407137" name="connsiteX61"/>
                <a:gd fmla="*/ 2242405 h 2407138" name="connsiteY61"/>
                <a:gd fmla="*/ 1995178 w 2407137" name="connsiteX62"/>
                <a:gd fmla="*/ 1195933 h 2407138" name="connsiteY62"/>
                <a:gd fmla="*/ 2281649 w 2407137" name="connsiteX63"/>
                <a:gd fmla="*/ 1195933 h 2407138" name="connsiteY63"/>
                <a:gd fmla="*/ 2282034 w 2407137" name="connsiteX64"/>
                <a:gd fmla="*/ 1203569 h 2407138" name="connsiteY64"/>
                <a:gd fmla="*/ 2281649 w 2407137" name="connsiteX65"/>
                <a:gd fmla="*/ 1211206 h 2407138" name="connsiteY65"/>
                <a:gd fmla="*/ 1995745 w 2407137" name="connsiteX66"/>
                <a:gd fmla="*/ 1211206 h 2407138" name="connsiteY66"/>
                <a:gd fmla="*/ 1984731 w 2407137" name="connsiteX67"/>
                <a:gd fmla="*/ 1095284 h 2407138" name="connsiteY67"/>
                <a:gd fmla="*/ 2405186 w 2407137" name="connsiteX68"/>
                <a:gd fmla="*/ 1041144 h 2407138" name="connsiteY68"/>
                <a:gd fmla="*/ 2407137 w 2407137" name="connsiteX69"/>
                <a:gd fmla="*/ 1056290 h 2407138" name="connsiteY69"/>
                <a:gd fmla="*/ 1987080 w 2407137" name="connsiteX70"/>
                <a:gd fmla="*/ 1110379 h 2407138" name="connsiteY70"/>
                <a:gd fmla="*/ 892672 w 2407137" name="connsiteX71"/>
                <a:gd fmla="*/ 1928335 h 2407138" name="connsiteY71"/>
                <a:gd fmla="*/ 906611 w 2407137" name="connsiteX72"/>
                <a:gd fmla="*/ 1934590 h 2407138" name="connsiteY72"/>
                <a:gd fmla="*/ 743425 w 2407137" name="connsiteX73"/>
                <a:gd fmla="*/ 2325414 h 2407138" name="connsiteY73"/>
                <a:gd fmla="*/ 729331 w 2407137" name="connsiteX74"/>
                <a:gd fmla="*/ 2319529 h 2407138" name="connsiteY74"/>
                <a:gd fmla="*/ 802416 w 2407137" name="connsiteX75"/>
                <a:gd fmla="*/ 1883113 h 2407138" name="connsiteY75"/>
                <a:gd fmla="*/ 815877 w 2407137" name="connsiteX76"/>
                <a:gd fmla="*/ 1890344 h 2407138" name="connsiteY76"/>
                <a:gd fmla="*/ 671279 w 2407137" name="connsiteX77"/>
                <a:gd fmla="*/ 2140796 h 2407138" name="connsiteY77"/>
                <a:gd fmla="*/ 658223 w 2407137" name="connsiteX78"/>
                <a:gd fmla="*/ 2132863 h 2407138" name="connsiteY78"/>
                <a:gd fmla="*/ 1966260 w 2407137" name="connsiteX79"/>
                <a:gd fmla="*/ 991301 h 2407138" name="connsiteY79"/>
                <a:gd fmla="*/ 2242405 w 2407137" name="connsiteX80"/>
                <a:gd fmla="*/ 917309 h 2407138" name="connsiteY80"/>
                <a:gd fmla="*/ 2246208 w 2407137" name="connsiteX81"/>
                <a:gd fmla="*/ 932101 h 2407138" name="connsiteY81"/>
                <a:gd fmla="*/ 1969840 w 2407137" name="connsiteX82"/>
                <a:gd fmla="*/ 1006153 h 2407138" name="connsiteY82"/>
                <a:gd fmla="*/ 1932557 w 2407137" name="connsiteX83"/>
                <a:gd fmla="*/ 895779 h 2407138" name="connsiteY83"/>
                <a:gd fmla="*/ 2322203 w 2407137" name="connsiteX84"/>
                <a:gd fmla="*/ 735676 h 2407138" name="connsiteY84"/>
                <a:gd fmla="*/ 2328008 w 2407137" name="connsiteX85"/>
                <a:gd fmla="*/ 749803 h 2407138" name="connsiteY85"/>
                <a:gd fmla="*/ 1938504 w 2407137" name="connsiteX86"/>
                <a:gd fmla="*/ 909846 h 2407138" name="connsiteY86"/>
                <a:gd fmla="*/ 714051 w 2407137" name="connsiteX87"/>
                <a:gd fmla="*/ 1825286 h 2407138" name="connsiteY87"/>
                <a:gd fmla="*/ 726047 w 2407137" name="connsiteX88"/>
                <a:gd fmla="*/ 1834740 h 2407138" name="connsiteY88"/>
                <a:gd fmla="*/ 468748 w 2407137" name="connsiteX89"/>
                <a:gd fmla="*/ 2168094 h 2407138" name="connsiteY89"/>
                <a:gd fmla="*/ 456659 w 2407137" name="connsiteX90"/>
                <a:gd fmla="*/ 2158762 h 2407138" name="connsiteY90"/>
                <a:gd fmla="*/ 638245 w 2407137" name="connsiteX91"/>
                <a:gd fmla="*/ 1758093 h 2407138" name="connsiteY91"/>
                <a:gd fmla="*/ 644611 w 2407137" name="connsiteX92"/>
                <a:gd fmla="*/ 1765080 h 2407138" name="connsiteY92"/>
                <a:gd fmla="*/ 649147 w 2407137" name="connsiteX93"/>
                <a:gd fmla="*/ 1768790 h 2407138" name="connsiteY93"/>
                <a:gd fmla="*/ 446636 w 2407137" name="connsiteX94"/>
                <a:gd fmla="*/ 1971302 h 2407138" name="connsiteY94"/>
                <a:gd fmla="*/ 440978 w 2407137" name="connsiteX95"/>
                <a:gd fmla="*/ 1966159 h 2407138" name="connsiteY95"/>
                <a:gd fmla="*/ 435836 w 2407137" name="connsiteX96"/>
                <a:gd fmla="*/ 1960502 h 2407138" name="connsiteY96"/>
                <a:gd fmla="*/ 1884928 w 2407137" name="connsiteX97"/>
                <a:gd fmla="*/ 801368 h 2407138" name="connsiteY97"/>
                <a:gd fmla="*/ 2132863 w 2407137" name="connsiteX98"/>
                <a:gd fmla="*/ 658223 h 2407138" name="connsiteY98"/>
                <a:gd fmla="*/ 2140794 w 2407137" name="connsiteX99"/>
                <a:gd fmla="*/ 671279 h 2407138" name="connsiteY99"/>
                <a:gd fmla="*/ 1892773 w 2407137" name="connsiteX100"/>
                <a:gd fmla="*/ 814474 h 2407138" name="connsiteY100"/>
                <a:gd fmla="*/ 1828403 w 2407137" name="connsiteX101"/>
                <a:gd fmla="*/ 717325 h 2407138" name="connsiteY101"/>
                <a:gd fmla="*/ 2162987 w 2407137" name="connsiteX102"/>
                <a:gd fmla="*/ 462095 h 2407138" name="connsiteY102"/>
                <a:gd fmla="*/ 2172250 w 2407137" name="connsiteX103"/>
                <a:gd fmla="*/ 474239 h 2407138" name="connsiteY103"/>
                <a:gd fmla="*/ 1837666 w 2407137" name="connsiteX104"/>
                <a:gd fmla="*/ 729468 h 2407138" name="connsiteY104"/>
                <a:gd fmla="*/ 1833340 w 2407137" name="connsiteX105"/>
                <a:gd fmla="*/ 723163 h 2407138" name="connsiteY105"/>
                <a:gd fmla="*/ 234886 w 2407137" name="connsiteX106"/>
                <a:gd fmla="*/ 1932900 h 2407138" name="connsiteY106"/>
                <a:gd fmla="*/ 569471 w 2407137" name="connsiteX107"/>
                <a:gd fmla="*/ 1677670 h 2407138" name="connsiteY107"/>
                <a:gd fmla="*/ 573796 w 2407137" name="connsiteX108"/>
                <a:gd fmla="*/ 1683975 h 2407138" name="connsiteY108"/>
                <a:gd fmla="*/ 578735 w 2407137" name="connsiteX109"/>
                <a:gd fmla="*/ 1689813 h 2407138" name="connsiteY109"/>
                <a:gd fmla="*/ 244150 w 2407137" name="connsiteX110"/>
                <a:gd fmla="*/ 1945043 h 2407138" name="connsiteY110"/>
                <a:gd fmla="*/ 266342 w 2407137" name="connsiteX111"/>
                <a:gd fmla="*/ 1735860 h 2407138" name="connsiteY111"/>
                <a:gd fmla="*/ 514363 w 2407137" name="connsiteX112"/>
                <a:gd fmla="*/ 1592665 h 2407138" name="connsiteY112"/>
                <a:gd fmla="*/ 522208 w 2407137" name="connsiteX113"/>
                <a:gd fmla="*/ 1605770 h 2407138" name="connsiteY113"/>
                <a:gd fmla="*/ 274274 w 2407137" name="connsiteX114"/>
                <a:gd fmla="*/ 1748916 h 2407138" name="connsiteY114"/>
                <a:gd fmla="*/ 1960501 w 2407137" name="connsiteX115"/>
                <a:gd fmla="*/ 435837 h 2407138" name="connsiteY115"/>
                <a:gd fmla="*/ 1966159 w 2407137" name="connsiteX116"/>
                <a:gd fmla="*/ 440979 h 2407138" name="connsiteY116"/>
                <a:gd fmla="*/ 1971301 w 2407137" name="connsiteX117"/>
                <a:gd fmla="*/ 446637 h 2407138" name="connsiteY117"/>
                <a:gd fmla="*/ 1768891 w 2407137" name="connsiteX118"/>
                <a:gd fmla="*/ 649046 h 2407138" name="connsiteY118"/>
                <a:gd fmla="*/ 1762525 w 2407137" name="connsiteX119"/>
                <a:gd fmla="*/ 642058 h 2407138" name="connsiteY119"/>
                <a:gd fmla="*/ 1757990 w 2407137" name="connsiteX120"/>
                <a:gd fmla="*/ 638348 h 2407138" name="connsiteY120"/>
                <a:gd fmla="*/ 1938389 w 2407137" name="connsiteX121"/>
                <a:gd fmla="*/ 239045 h 2407138" name="connsiteY121"/>
                <a:gd fmla="*/ 1950479 w 2407137" name="connsiteX122"/>
                <a:gd fmla="*/ 248377 h 2407138" name="connsiteY122"/>
                <a:gd fmla="*/ 1693086 w 2407137" name="connsiteX123"/>
                <a:gd fmla="*/ 581852 h 2407138" name="connsiteY123"/>
                <a:gd fmla="*/ 1681090 w 2407137" name="connsiteX124"/>
                <a:gd fmla="*/ 572398 h 2407138" name="connsiteY124"/>
                <a:gd fmla="*/ 79129 w 2407137" name="connsiteX125"/>
                <a:gd fmla="*/ 1657336 h 2407138" name="connsiteY125"/>
                <a:gd fmla="*/ 468633 w 2407137" name="connsiteX126"/>
                <a:gd fmla="*/ 1497292 h 2407138" name="connsiteY126"/>
                <a:gd fmla="*/ 474580 w 2407137" name="connsiteX127"/>
                <a:gd fmla="*/ 1511360 h 2407138" name="connsiteY127"/>
                <a:gd fmla="*/ 84934 w 2407137" name="connsiteX128"/>
                <a:gd fmla="*/ 1671462 h 2407138" name="connsiteY128"/>
                <a:gd fmla="*/ 160929 w 2407137" name="connsiteX129"/>
                <a:gd fmla="*/ 1475039 h 2407138" name="connsiteY129"/>
                <a:gd fmla="*/ 437296 w 2407137" name="connsiteX130"/>
                <a:gd fmla="*/ 1400986 h 2407138" name="connsiteY130"/>
                <a:gd fmla="*/ 440876 w 2407137" name="connsiteX131"/>
                <a:gd fmla="*/ 1415837 h 2407138" name="connsiteY131"/>
                <a:gd fmla="*/ 164732 w 2407137" name="connsiteX132"/>
                <a:gd fmla="*/ 1489830 h 2407138" name="connsiteY132"/>
                <a:gd fmla="*/ 1735859 w 2407137" name="connsiteX133"/>
                <a:gd fmla="*/ 266344 h 2407138" name="connsiteY133"/>
                <a:gd fmla="*/ 1748915 w 2407137" name="connsiteX134"/>
                <a:gd fmla="*/ 274276 h 2407138" name="connsiteY134"/>
                <a:gd fmla="*/ 1604721 w 2407137" name="connsiteX135"/>
                <a:gd fmla="*/ 524026 h 2407138" name="connsiteY135"/>
                <a:gd fmla="*/ 1591261 w 2407137" name="connsiteX136"/>
                <a:gd fmla="*/ 516794 h 2407138" name="connsiteY136"/>
                <a:gd fmla="*/ 1663713 w 2407137" name="connsiteX137"/>
                <a:gd fmla="*/ 81725 h 2407138" name="connsiteY137"/>
                <a:gd fmla="*/ 1677806 w 2407137" name="connsiteX138"/>
                <a:gd fmla="*/ 87609 h 2407138" name="connsiteY138"/>
                <a:gd fmla="*/ 1514465 w 2407137" name="connsiteX139"/>
                <a:gd fmla="*/ 478804 h 2407138" name="connsiteY139"/>
                <a:gd fmla="*/ 1500526 w 2407137" name="connsiteX140"/>
                <a:gd fmla="*/ 472548 h 2407138" name="connsiteY140"/>
                <a:gd fmla="*/ 0 w 2407137" name="connsiteX141"/>
                <a:gd fmla="*/ 1350847 h 2407138" name="connsiteY141"/>
                <a:gd fmla="*/ 420056 w 2407137" name="connsiteX142"/>
                <a:gd fmla="*/ 1296759 h 2407138" name="connsiteY142"/>
                <a:gd fmla="*/ 422405 w 2407137" name="connsiteX143"/>
                <a:gd fmla="*/ 1311854 h 2407138" name="connsiteY143"/>
                <a:gd fmla="*/ 1951 w 2407137" name="connsiteX144"/>
                <a:gd fmla="*/ 1365994 h 2407138" name="connsiteY144"/>
                <a:gd fmla="*/ 125488 w 2407137" name="connsiteX145"/>
                <a:gd fmla="*/ 1195933 h 2407138" name="connsiteY145"/>
                <a:gd fmla="*/ 411391 w 2407137" name="connsiteX146"/>
                <a:gd fmla="*/ 1195933 h 2407138" name="connsiteY146"/>
                <a:gd fmla="*/ 411958 w 2407137" name="connsiteX147"/>
                <a:gd fmla="*/ 1211206 h 2407138" name="connsiteY147"/>
                <a:gd fmla="*/ 125488 w 2407137" name="connsiteX148"/>
                <a:gd fmla="*/ 1211206 h 2407138" name="connsiteY148"/>
                <a:gd fmla="*/ 125102 w 2407137" name="connsiteX149"/>
                <a:gd fmla="*/ 1203569 h 2407138" name="connsiteY149"/>
                <a:gd fmla="*/ 1475037 w 2407137" name="connsiteX150"/>
                <a:gd fmla="*/ 160931 h 2407138" name="connsiteY150"/>
                <a:gd fmla="*/ 1489829 w 2407137" name="connsiteX151"/>
                <a:gd fmla="*/ 164734 h 2407138" name="connsiteY151"/>
                <a:gd fmla="*/ 1415102 w 2407137" name="connsiteX152"/>
                <a:gd fmla="*/ 443621 h 2407138" name="connsiteY152"/>
                <a:gd fmla="*/ 1400508 w 2407137" name="connsiteX153"/>
                <a:gd fmla="*/ 439077 h 2407138" name="connsiteY153"/>
                <a:gd fmla="*/ 164732 w 2407137" name="connsiteX154"/>
                <a:gd fmla="*/ 917309 h 2407138" name="connsiteY154"/>
                <a:gd fmla="*/ 443620 w 2407137" name="connsiteX155"/>
                <a:gd fmla="*/ 992037 h 2407138" name="connsiteY155"/>
                <a:gd fmla="*/ 439076 w 2407137" name="connsiteX156"/>
                <a:gd fmla="*/ 1006630 h 2407138" name="connsiteY156"/>
                <a:gd fmla="*/ 160929 w 2407137" name="connsiteX157"/>
                <a:gd fmla="*/ 932101 h 2407138" name="connsiteY157"/>
                <a:gd fmla="*/ 1195932 w 2407137" name="connsiteX158"/>
                <a:gd fmla="*/ 125490 h 2407138" name="connsiteY158"/>
                <a:gd fmla="*/ 1203568 w 2407137" name="connsiteX159"/>
                <a:gd fmla="*/ 125104 h 2407138" name="connsiteY159"/>
                <a:gd fmla="*/ 1211205 w 2407137" name="connsiteX160"/>
                <a:gd fmla="*/ 125490 h 2407138" name="connsiteY160"/>
                <a:gd fmla="*/ 1211205 w 2407137" name="connsiteX161"/>
                <a:gd fmla="*/ 411392 h 2407138" name="connsiteY161"/>
                <a:gd fmla="*/ 1195932 w 2407137" name="connsiteX162"/>
                <a:gd fmla="*/ 411959 h 2407138" name="connsiteY162"/>
                <a:gd fmla="*/ 1357679 w 2407137" name="connsiteX163"/>
                <a:gd fmla="*/ 856 h 2407138" name="connsiteY163"/>
                <a:gd fmla="*/ 1372816 w 2407137" name="connsiteX164"/>
                <a:gd fmla="*/ 2893 h 2407138" name="connsiteY164"/>
                <a:gd fmla="*/ 1316657 w 2407137" name="connsiteX165"/>
                <a:gd fmla="*/ 420298 h 2407138" name="connsiteY165"/>
                <a:gd fmla="*/ 1309186 w 2407137" name="connsiteX166"/>
                <a:gd fmla="*/ 418554 h 2407138" name="connsiteY166"/>
                <a:gd fmla="*/ 1301520 w 2407137" name="connsiteX167"/>
                <a:gd fmla="*/ 418261 h 2407138" name="connsiteY167"/>
                <a:gd fmla="*/ 2893 w 2407137" name="connsiteX168"/>
                <a:gd fmla="*/ 1034322 h 2407138" name="connsiteY168"/>
                <a:gd fmla="*/ 420297 w 2407137" name="connsiteX169"/>
                <a:gd fmla="*/ 1090480 h 2407138" name="connsiteY169"/>
                <a:gd fmla="*/ 418554 w 2407137" name="connsiteX170"/>
                <a:gd fmla="*/ 1097951 h 2407138" name="connsiteY170"/>
                <a:gd fmla="*/ 418261 w 2407137" name="connsiteX171"/>
                <a:gd fmla="*/ 1105616 h 2407138" name="connsiteY171"/>
                <a:gd fmla="*/ 855 w 2407137" name="connsiteX172"/>
                <a:gd fmla="*/ 1049458 h 2407138" name="connsiteY172"/>
                <a:gd fmla="*/ 274274 w 2407137" name="connsiteX173"/>
                <a:gd fmla="*/ 658223 h 2407138" name="connsiteY173"/>
                <a:gd fmla="*/ 524025 w 2407137" name="connsiteX174"/>
                <a:gd fmla="*/ 802416 h 2407138" name="connsiteY174"/>
                <a:gd fmla="*/ 516793 w 2407137" name="connsiteX175"/>
                <a:gd fmla="*/ 815877 h 2407138" name="connsiteY175"/>
                <a:gd fmla="*/ 266342 w 2407137" name="connsiteX176"/>
                <a:gd fmla="*/ 671279 h 2407138" name="connsiteY176"/>
                <a:gd fmla="*/ 917308 w 2407137" name="connsiteX177"/>
                <a:gd fmla="*/ 164734 h 2407138" name="connsiteY177"/>
                <a:gd fmla="*/ 932100 w 2407137" name="connsiteX178"/>
                <a:gd fmla="*/ 160930 h 2407138" name="connsiteY178"/>
                <a:gd fmla="*/ 1006152 w 2407137" name="connsiteX179"/>
                <a:gd fmla="*/ 437297 h 2407138" name="connsiteY179"/>
                <a:gd fmla="*/ 991300 w 2407137" name="connsiteX180"/>
                <a:gd fmla="*/ 440877 h 2407138" name="connsiteY180"/>
                <a:gd fmla="*/ 1041143 w 2407137" name="connsiteX181"/>
                <a:gd fmla="*/ 1951 h 2407138" name="connsiteY181"/>
                <a:gd fmla="*/ 1056290 w 2407137" name="connsiteX182"/>
                <a:gd fmla="*/ 0 h 2407138" name="connsiteY182"/>
                <a:gd fmla="*/ 1110379 w 2407137" name="connsiteX183"/>
                <a:gd fmla="*/ 420056 h 2407138" name="connsiteY183"/>
                <a:gd fmla="*/ 1095283 w 2407137" name="connsiteX184"/>
                <a:gd fmla="*/ 422406 h 2407138" name="connsiteY184"/>
                <a:gd fmla="*/ 87609 w 2407137" name="connsiteX185"/>
                <a:gd fmla="*/ 729331 h 2407138" name="connsiteY185"/>
                <a:gd fmla="*/ 478803 w 2407137" name="connsiteX186"/>
                <a:gd fmla="*/ 892672 h 2407138" name="connsiteY186"/>
                <a:gd fmla="*/ 472547 w 2407137" name="connsiteX187"/>
                <a:gd fmla="*/ 906611 h 2407138" name="connsiteY187"/>
                <a:gd fmla="*/ 81723 w 2407137" name="connsiteX188"/>
                <a:gd fmla="*/ 743424 h 2407138" name="connsiteY188"/>
                <a:gd fmla="*/ 84666 w 2407137" name="connsiteX189"/>
                <a:gd fmla="*/ 736377 h 2407138" name="connsiteY189"/>
                <a:gd fmla="*/ 446636 w 2407137" name="connsiteX190"/>
                <a:gd fmla="*/ 435837 h 2407138" name="connsiteY190"/>
                <a:gd fmla="*/ 649045 w 2407137" name="connsiteX191"/>
                <a:gd fmla="*/ 638246 h 2407138" name="connsiteY191"/>
                <a:gd fmla="*/ 642057 w 2407137" name="connsiteX192"/>
                <a:gd fmla="*/ 644612 h 2407138" name="connsiteY192"/>
                <a:gd fmla="*/ 638347 w 2407137" name="connsiteX193"/>
                <a:gd fmla="*/ 649147 h 2407138" name="connsiteY193"/>
                <a:gd fmla="*/ 435836 w 2407137" name="connsiteX194"/>
                <a:gd fmla="*/ 446636 h 2407138" name="connsiteY194"/>
                <a:gd fmla="*/ 440978 w 2407137" name="connsiteX195"/>
                <a:gd fmla="*/ 440979 h 2407138" name="connsiteY195"/>
                <a:gd fmla="*/ 658223 w 2407137" name="connsiteX196"/>
                <a:gd fmla="*/ 274275 h 2407138" name="connsiteY196"/>
                <a:gd fmla="*/ 671279 w 2407137" name="connsiteX197"/>
                <a:gd fmla="*/ 266343 h 2407138" name="connsiteY197"/>
                <a:gd fmla="*/ 814473 w 2407137" name="connsiteX198"/>
                <a:gd fmla="*/ 514363 h 2407138" name="connsiteY198"/>
                <a:gd fmla="*/ 801367 w 2407137" name="connsiteX199"/>
                <a:gd fmla="*/ 522209 h 2407138" name="connsiteY199"/>
                <a:gd fmla="*/ 735676 w 2407137" name="connsiteX200"/>
                <a:gd fmla="*/ 84934 h 2407138" name="connsiteY200"/>
                <a:gd fmla="*/ 749802 w 2407137" name="connsiteX201"/>
                <a:gd fmla="*/ 79129 h 2407138" name="connsiteY201"/>
                <a:gd fmla="*/ 909846 w 2407137" name="connsiteX202"/>
                <a:gd fmla="*/ 468633 h 2407138" name="connsiteY202"/>
                <a:gd fmla="*/ 895778 w 2407137" name="connsiteX203"/>
                <a:gd fmla="*/ 474580 h 2407138" name="connsiteY203"/>
                <a:gd fmla="*/ 248376 w 2407137" name="connsiteX204"/>
                <a:gd fmla="*/ 456659 h 2407138" name="connsiteY204"/>
                <a:gd fmla="*/ 581852 w 2407137" name="connsiteX205"/>
                <a:gd fmla="*/ 714051 h 2407138" name="connsiteY205"/>
                <a:gd fmla="*/ 572397 w 2407137" name="connsiteX206"/>
                <a:gd fmla="*/ 726047 h 2407138" name="connsiteY206"/>
                <a:gd fmla="*/ 239044 w 2407137" name="connsiteX207"/>
                <a:gd fmla="*/ 468748 h 2407138" name="connsiteY207"/>
                <a:gd fmla="*/ 243710 w 2407137" name="connsiteX208"/>
                <a:gd fmla="*/ 462704 h 2407138" name="connsiteY208"/>
                <a:gd fmla="*/ 462094 w 2407137" name="connsiteX209"/>
                <a:gd fmla="*/ 244150 h 2407138" name="connsiteY209"/>
                <a:gd fmla="*/ 474238 w 2407137" name="connsiteX210"/>
                <a:gd fmla="*/ 234887 h 2407138" name="connsiteY210"/>
                <a:gd fmla="*/ 729468 w 2407137" name="connsiteX211"/>
                <a:gd fmla="*/ 569472 h 2407138" name="connsiteY211"/>
                <a:gd fmla="*/ 723162 w 2407137" name="connsiteX212"/>
                <a:gd fmla="*/ 573797 h 2407138" name="connsiteY212"/>
                <a:gd fmla="*/ 717325 w 2407137" name="connsiteX213"/>
                <a:gd fmla="*/ 578735 h 2407138" name="connsiteY2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b="b" l="l" r="r" t="t"/>
              <a:pathLst>
                <a:path h="2407138" w="2407137">
                  <a:moveTo>
                    <a:pt x="1677670" y="1837666"/>
                  </a:moveTo>
                  <a:lnTo>
                    <a:pt x="1683974" y="1833341"/>
                  </a:lnTo>
                  <a:lnTo>
                    <a:pt x="1689813" y="1828403"/>
                  </a:lnTo>
                  <a:lnTo>
                    <a:pt x="1945042" y="2162988"/>
                  </a:lnTo>
                  <a:lnTo>
                    <a:pt x="1932899" y="2172251"/>
                  </a:lnTo>
                  <a:close/>
                  <a:moveTo>
                    <a:pt x="1592663" y="1892774"/>
                  </a:moveTo>
                  <a:lnTo>
                    <a:pt x="1605769" y="1884929"/>
                  </a:lnTo>
                  <a:lnTo>
                    <a:pt x="1748914" y="2132863"/>
                  </a:lnTo>
                  <a:lnTo>
                    <a:pt x="1735858" y="2140795"/>
                  </a:lnTo>
                  <a:close/>
                  <a:moveTo>
                    <a:pt x="1768789" y="1757990"/>
                  </a:moveTo>
                  <a:lnTo>
                    <a:pt x="1971301" y="1960502"/>
                  </a:lnTo>
                  <a:lnTo>
                    <a:pt x="1966159" y="1966159"/>
                  </a:lnTo>
                  <a:lnTo>
                    <a:pt x="1960501" y="1971301"/>
                  </a:lnTo>
                  <a:lnTo>
                    <a:pt x="1758092" y="1768892"/>
                  </a:lnTo>
                  <a:lnTo>
                    <a:pt x="1765079" y="1762526"/>
                  </a:lnTo>
                  <a:close/>
                  <a:moveTo>
                    <a:pt x="1834740" y="1681091"/>
                  </a:moveTo>
                  <a:lnTo>
                    <a:pt x="2168093" y="1938389"/>
                  </a:lnTo>
                  <a:lnTo>
                    <a:pt x="2158761" y="1950479"/>
                  </a:lnTo>
                  <a:lnTo>
                    <a:pt x="1825285" y="1693086"/>
                  </a:lnTo>
                  <a:close/>
                  <a:moveTo>
                    <a:pt x="1497292" y="1938505"/>
                  </a:moveTo>
                  <a:lnTo>
                    <a:pt x="1511359" y="1932557"/>
                  </a:lnTo>
                  <a:lnTo>
                    <a:pt x="1671461" y="2322204"/>
                  </a:lnTo>
                  <a:lnTo>
                    <a:pt x="1657335" y="2328008"/>
                  </a:lnTo>
                  <a:close/>
                  <a:moveTo>
                    <a:pt x="1400984" y="1969841"/>
                  </a:moveTo>
                  <a:lnTo>
                    <a:pt x="1415837" y="1966261"/>
                  </a:lnTo>
                  <a:lnTo>
                    <a:pt x="1489829" y="2242404"/>
                  </a:lnTo>
                  <a:lnTo>
                    <a:pt x="1475037" y="2246208"/>
                  </a:lnTo>
                  <a:close/>
                  <a:moveTo>
                    <a:pt x="1890343" y="1591261"/>
                  </a:moveTo>
                  <a:lnTo>
                    <a:pt x="2140794" y="1735859"/>
                  </a:lnTo>
                  <a:lnTo>
                    <a:pt x="2132863" y="1748915"/>
                  </a:lnTo>
                  <a:lnTo>
                    <a:pt x="1883112" y="1604721"/>
                  </a:lnTo>
                  <a:close/>
                  <a:moveTo>
                    <a:pt x="1934589" y="1500527"/>
                  </a:moveTo>
                  <a:lnTo>
                    <a:pt x="2325413" y="1663714"/>
                  </a:lnTo>
                  <a:lnTo>
                    <a:pt x="2319529" y="1677807"/>
                  </a:lnTo>
                  <a:lnTo>
                    <a:pt x="1928334" y="1514465"/>
                  </a:lnTo>
                  <a:close/>
                  <a:moveTo>
                    <a:pt x="1296758" y="1987081"/>
                  </a:moveTo>
                  <a:lnTo>
                    <a:pt x="1311855" y="1984732"/>
                  </a:lnTo>
                  <a:lnTo>
                    <a:pt x="1365995" y="2405187"/>
                  </a:lnTo>
                  <a:lnTo>
                    <a:pt x="1350847" y="2407138"/>
                  </a:lnTo>
                  <a:close/>
                  <a:moveTo>
                    <a:pt x="1195932" y="1995746"/>
                  </a:moveTo>
                  <a:lnTo>
                    <a:pt x="1211204" y="1995179"/>
                  </a:lnTo>
                  <a:lnTo>
                    <a:pt x="1211204" y="2281649"/>
                  </a:lnTo>
                  <a:lnTo>
                    <a:pt x="1203568" y="2282034"/>
                  </a:lnTo>
                  <a:lnTo>
                    <a:pt x="1195932" y="2281649"/>
                  </a:lnTo>
                  <a:close/>
                  <a:moveTo>
                    <a:pt x="1968060" y="1400508"/>
                  </a:moveTo>
                  <a:lnTo>
                    <a:pt x="2246208" y="1475038"/>
                  </a:lnTo>
                  <a:lnTo>
                    <a:pt x="2242404" y="1489831"/>
                  </a:lnTo>
                  <a:lnTo>
                    <a:pt x="1963516" y="1415103"/>
                  </a:lnTo>
                  <a:close/>
                  <a:moveTo>
                    <a:pt x="1090481" y="1986840"/>
                  </a:moveTo>
                  <a:lnTo>
                    <a:pt x="1097951" y="1988584"/>
                  </a:lnTo>
                  <a:lnTo>
                    <a:pt x="1105617" y="1988876"/>
                  </a:lnTo>
                  <a:lnTo>
                    <a:pt x="1049458" y="2406281"/>
                  </a:lnTo>
                  <a:lnTo>
                    <a:pt x="1034322" y="2404245"/>
                  </a:lnTo>
                  <a:close/>
                  <a:moveTo>
                    <a:pt x="1988876" y="1301520"/>
                  </a:moveTo>
                  <a:lnTo>
                    <a:pt x="2406281" y="1357679"/>
                  </a:lnTo>
                  <a:lnTo>
                    <a:pt x="2404244" y="1372815"/>
                  </a:lnTo>
                  <a:lnTo>
                    <a:pt x="1986840" y="1316657"/>
                  </a:lnTo>
                  <a:lnTo>
                    <a:pt x="1988583" y="1309187"/>
                  </a:lnTo>
                  <a:close/>
                  <a:moveTo>
                    <a:pt x="992036" y="1963517"/>
                  </a:moveTo>
                  <a:lnTo>
                    <a:pt x="1006629" y="1968061"/>
                  </a:lnTo>
                  <a:lnTo>
                    <a:pt x="932100" y="2246208"/>
                  </a:lnTo>
                  <a:lnTo>
                    <a:pt x="917308" y="2242405"/>
                  </a:lnTo>
                  <a:close/>
                  <a:moveTo>
                    <a:pt x="1995178" y="1195933"/>
                  </a:moveTo>
                  <a:lnTo>
                    <a:pt x="2281649" y="1195933"/>
                  </a:lnTo>
                  <a:lnTo>
                    <a:pt x="2282034" y="1203569"/>
                  </a:lnTo>
                  <a:lnTo>
                    <a:pt x="2281649" y="1211206"/>
                  </a:lnTo>
                  <a:lnTo>
                    <a:pt x="1995745" y="1211206"/>
                  </a:lnTo>
                  <a:close/>
                  <a:moveTo>
                    <a:pt x="1984731" y="1095284"/>
                  </a:moveTo>
                  <a:lnTo>
                    <a:pt x="2405186" y="1041144"/>
                  </a:lnTo>
                  <a:lnTo>
                    <a:pt x="2407137" y="1056290"/>
                  </a:lnTo>
                  <a:lnTo>
                    <a:pt x="1987080" y="1110379"/>
                  </a:lnTo>
                  <a:close/>
                  <a:moveTo>
                    <a:pt x="892672" y="1928335"/>
                  </a:moveTo>
                  <a:lnTo>
                    <a:pt x="906611" y="1934590"/>
                  </a:lnTo>
                  <a:lnTo>
                    <a:pt x="743425" y="2325414"/>
                  </a:lnTo>
                  <a:lnTo>
                    <a:pt x="729331" y="2319529"/>
                  </a:lnTo>
                  <a:close/>
                  <a:moveTo>
                    <a:pt x="802416" y="1883113"/>
                  </a:moveTo>
                  <a:lnTo>
                    <a:pt x="815877" y="1890344"/>
                  </a:lnTo>
                  <a:lnTo>
                    <a:pt x="671279" y="2140796"/>
                  </a:lnTo>
                  <a:lnTo>
                    <a:pt x="658223" y="2132863"/>
                  </a:lnTo>
                  <a:close/>
                  <a:moveTo>
                    <a:pt x="1966260" y="991301"/>
                  </a:moveTo>
                  <a:lnTo>
                    <a:pt x="2242405" y="917309"/>
                  </a:lnTo>
                  <a:lnTo>
                    <a:pt x="2246208" y="932101"/>
                  </a:lnTo>
                  <a:lnTo>
                    <a:pt x="1969840" y="1006153"/>
                  </a:lnTo>
                  <a:close/>
                  <a:moveTo>
                    <a:pt x="1932557" y="895779"/>
                  </a:moveTo>
                  <a:lnTo>
                    <a:pt x="2322203" y="735676"/>
                  </a:lnTo>
                  <a:lnTo>
                    <a:pt x="2328008" y="749803"/>
                  </a:lnTo>
                  <a:lnTo>
                    <a:pt x="1938504" y="909846"/>
                  </a:lnTo>
                  <a:close/>
                  <a:moveTo>
                    <a:pt x="714051" y="1825286"/>
                  </a:moveTo>
                  <a:lnTo>
                    <a:pt x="726047" y="1834740"/>
                  </a:lnTo>
                  <a:lnTo>
                    <a:pt x="468748" y="2168094"/>
                  </a:lnTo>
                  <a:lnTo>
                    <a:pt x="456659" y="2158762"/>
                  </a:lnTo>
                  <a:close/>
                  <a:moveTo>
                    <a:pt x="638245" y="1758093"/>
                  </a:moveTo>
                  <a:lnTo>
                    <a:pt x="644611" y="1765080"/>
                  </a:lnTo>
                  <a:lnTo>
                    <a:pt x="649147" y="1768790"/>
                  </a:lnTo>
                  <a:lnTo>
                    <a:pt x="446636" y="1971302"/>
                  </a:lnTo>
                  <a:lnTo>
                    <a:pt x="440978" y="1966159"/>
                  </a:lnTo>
                  <a:lnTo>
                    <a:pt x="435836" y="1960502"/>
                  </a:lnTo>
                  <a:close/>
                  <a:moveTo>
                    <a:pt x="1884928" y="801368"/>
                  </a:moveTo>
                  <a:lnTo>
                    <a:pt x="2132863" y="658223"/>
                  </a:lnTo>
                  <a:lnTo>
                    <a:pt x="2140794" y="671279"/>
                  </a:lnTo>
                  <a:lnTo>
                    <a:pt x="1892773" y="814474"/>
                  </a:lnTo>
                  <a:close/>
                  <a:moveTo>
                    <a:pt x="1828403" y="717325"/>
                  </a:moveTo>
                  <a:lnTo>
                    <a:pt x="2162987" y="462095"/>
                  </a:lnTo>
                  <a:lnTo>
                    <a:pt x="2172250" y="474239"/>
                  </a:lnTo>
                  <a:lnTo>
                    <a:pt x="1837666" y="729468"/>
                  </a:lnTo>
                  <a:lnTo>
                    <a:pt x="1833340" y="723163"/>
                  </a:lnTo>
                  <a:close/>
                  <a:moveTo>
                    <a:pt x="234886" y="1932900"/>
                  </a:moveTo>
                  <a:lnTo>
                    <a:pt x="569471" y="1677670"/>
                  </a:lnTo>
                  <a:lnTo>
                    <a:pt x="573796" y="1683975"/>
                  </a:lnTo>
                  <a:lnTo>
                    <a:pt x="578735" y="1689813"/>
                  </a:lnTo>
                  <a:lnTo>
                    <a:pt x="244150" y="1945043"/>
                  </a:lnTo>
                  <a:close/>
                  <a:moveTo>
                    <a:pt x="266342" y="1735860"/>
                  </a:moveTo>
                  <a:lnTo>
                    <a:pt x="514363" y="1592665"/>
                  </a:lnTo>
                  <a:lnTo>
                    <a:pt x="522208" y="1605770"/>
                  </a:lnTo>
                  <a:lnTo>
                    <a:pt x="274274" y="1748916"/>
                  </a:lnTo>
                  <a:close/>
                  <a:moveTo>
                    <a:pt x="1960501" y="435837"/>
                  </a:moveTo>
                  <a:lnTo>
                    <a:pt x="1966159" y="440979"/>
                  </a:lnTo>
                  <a:lnTo>
                    <a:pt x="1971301" y="446637"/>
                  </a:lnTo>
                  <a:lnTo>
                    <a:pt x="1768891" y="649046"/>
                  </a:lnTo>
                  <a:lnTo>
                    <a:pt x="1762525" y="642058"/>
                  </a:lnTo>
                  <a:lnTo>
                    <a:pt x="1757990" y="638348"/>
                  </a:lnTo>
                  <a:close/>
                  <a:moveTo>
                    <a:pt x="1938389" y="239045"/>
                  </a:moveTo>
                  <a:lnTo>
                    <a:pt x="1950479" y="248377"/>
                  </a:lnTo>
                  <a:lnTo>
                    <a:pt x="1693086" y="581852"/>
                  </a:lnTo>
                  <a:lnTo>
                    <a:pt x="1681090" y="572398"/>
                  </a:lnTo>
                  <a:close/>
                  <a:moveTo>
                    <a:pt x="79129" y="1657336"/>
                  </a:moveTo>
                  <a:lnTo>
                    <a:pt x="468633" y="1497292"/>
                  </a:lnTo>
                  <a:lnTo>
                    <a:pt x="474580" y="1511360"/>
                  </a:lnTo>
                  <a:lnTo>
                    <a:pt x="84934" y="1671462"/>
                  </a:lnTo>
                  <a:close/>
                  <a:moveTo>
                    <a:pt x="160929" y="1475039"/>
                  </a:moveTo>
                  <a:lnTo>
                    <a:pt x="437296" y="1400986"/>
                  </a:lnTo>
                  <a:lnTo>
                    <a:pt x="440876" y="1415837"/>
                  </a:lnTo>
                  <a:lnTo>
                    <a:pt x="164732" y="1489830"/>
                  </a:lnTo>
                  <a:close/>
                  <a:moveTo>
                    <a:pt x="1735859" y="266344"/>
                  </a:moveTo>
                  <a:lnTo>
                    <a:pt x="1748915" y="274276"/>
                  </a:lnTo>
                  <a:lnTo>
                    <a:pt x="1604721" y="524026"/>
                  </a:lnTo>
                  <a:lnTo>
                    <a:pt x="1591261" y="516794"/>
                  </a:lnTo>
                  <a:close/>
                  <a:moveTo>
                    <a:pt x="1663713" y="81725"/>
                  </a:moveTo>
                  <a:lnTo>
                    <a:pt x="1677806" y="87609"/>
                  </a:lnTo>
                  <a:lnTo>
                    <a:pt x="1514465" y="478804"/>
                  </a:lnTo>
                  <a:lnTo>
                    <a:pt x="1500526" y="472548"/>
                  </a:lnTo>
                  <a:close/>
                  <a:moveTo>
                    <a:pt x="0" y="1350847"/>
                  </a:moveTo>
                  <a:lnTo>
                    <a:pt x="420056" y="1296759"/>
                  </a:lnTo>
                  <a:lnTo>
                    <a:pt x="422405" y="1311854"/>
                  </a:lnTo>
                  <a:lnTo>
                    <a:pt x="1951" y="1365994"/>
                  </a:lnTo>
                  <a:close/>
                  <a:moveTo>
                    <a:pt x="125488" y="1195933"/>
                  </a:moveTo>
                  <a:lnTo>
                    <a:pt x="411391" y="1195933"/>
                  </a:lnTo>
                  <a:lnTo>
                    <a:pt x="411958" y="1211206"/>
                  </a:lnTo>
                  <a:lnTo>
                    <a:pt x="125488" y="1211206"/>
                  </a:lnTo>
                  <a:lnTo>
                    <a:pt x="125102" y="1203569"/>
                  </a:lnTo>
                  <a:close/>
                  <a:moveTo>
                    <a:pt x="1475037" y="160931"/>
                  </a:moveTo>
                  <a:lnTo>
                    <a:pt x="1489829" y="164734"/>
                  </a:lnTo>
                  <a:lnTo>
                    <a:pt x="1415102" y="443621"/>
                  </a:lnTo>
                  <a:lnTo>
                    <a:pt x="1400508" y="439077"/>
                  </a:lnTo>
                  <a:close/>
                  <a:moveTo>
                    <a:pt x="164732" y="917309"/>
                  </a:moveTo>
                  <a:lnTo>
                    <a:pt x="443620" y="992037"/>
                  </a:lnTo>
                  <a:lnTo>
                    <a:pt x="439076" y="1006630"/>
                  </a:lnTo>
                  <a:lnTo>
                    <a:pt x="160929" y="932101"/>
                  </a:lnTo>
                  <a:close/>
                  <a:moveTo>
                    <a:pt x="1195932" y="125490"/>
                  </a:moveTo>
                  <a:lnTo>
                    <a:pt x="1203568" y="125104"/>
                  </a:lnTo>
                  <a:lnTo>
                    <a:pt x="1211205" y="125490"/>
                  </a:lnTo>
                  <a:lnTo>
                    <a:pt x="1211205" y="411392"/>
                  </a:lnTo>
                  <a:lnTo>
                    <a:pt x="1195932" y="411959"/>
                  </a:lnTo>
                  <a:close/>
                  <a:moveTo>
                    <a:pt x="1357679" y="856"/>
                  </a:moveTo>
                  <a:lnTo>
                    <a:pt x="1372816" y="2893"/>
                  </a:lnTo>
                  <a:lnTo>
                    <a:pt x="1316657" y="420298"/>
                  </a:lnTo>
                  <a:lnTo>
                    <a:pt x="1309186" y="418554"/>
                  </a:lnTo>
                  <a:lnTo>
                    <a:pt x="1301520" y="418261"/>
                  </a:lnTo>
                  <a:close/>
                  <a:moveTo>
                    <a:pt x="2893" y="1034322"/>
                  </a:moveTo>
                  <a:lnTo>
                    <a:pt x="420297" y="1090480"/>
                  </a:lnTo>
                  <a:lnTo>
                    <a:pt x="418554" y="1097951"/>
                  </a:lnTo>
                  <a:lnTo>
                    <a:pt x="418261" y="1105616"/>
                  </a:lnTo>
                  <a:lnTo>
                    <a:pt x="855" y="1049458"/>
                  </a:lnTo>
                  <a:close/>
                  <a:moveTo>
                    <a:pt x="274274" y="658223"/>
                  </a:moveTo>
                  <a:lnTo>
                    <a:pt x="524025" y="802416"/>
                  </a:lnTo>
                  <a:lnTo>
                    <a:pt x="516793" y="815877"/>
                  </a:lnTo>
                  <a:lnTo>
                    <a:pt x="266342" y="671279"/>
                  </a:lnTo>
                  <a:close/>
                  <a:moveTo>
                    <a:pt x="917308" y="164734"/>
                  </a:moveTo>
                  <a:lnTo>
                    <a:pt x="932100" y="160930"/>
                  </a:lnTo>
                  <a:lnTo>
                    <a:pt x="1006152" y="437297"/>
                  </a:lnTo>
                  <a:lnTo>
                    <a:pt x="991300" y="440877"/>
                  </a:lnTo>
                  <a:close/>
                  <a:moveTo>
                    <a:pt x="1041143" y="1951"/>
                  </a:moveTo>
                  <a:lnTo>
                    <a:pt x="1056290" y="0"/>
                  </a:lnTo>
                  <a:lnTo>
                    <a:pt x="1110379" y="420056"/>
                  </a:lnTo>
                  <a:lnTo>
                    <a:pt x="1095283" y="422406"/>
                  </a:lnTo>
                  <a:close/>
                  <a:moveTo>
                    <a:pt x="87609" y="729331"/>
                  </a:moveTo>
                  <a:lnTo>
                    <a:pt x="478803" y="892672"/>
                  </a:lnTo>
                  <a:lnTo>
                    <a:pt x="472547" y="906611"/>
                  </a:lnTo>
                  <a:lnTo>
                    <a:pt x="81723" y="743424"/>
                  </a:lnTo>
                  <a:lnTo>
                    <a:pt x="84666" y="736377"/>
                  </a:lnTo>
                  <a:close/>
                  <a:moveTo>
                    <a:pt x="446636" y="435837"/>
                  </a:moveTo>
                  <a:lnTo>
                    <a:pt x="649045" y="638246"/>
                  </a:lnTo>
                  <a:lnTo>
                    <a:pt x="642057" y="644612"/>
                  </a:lnTo>
                  <a:lnTo>
                    <a:pt x="638347" y="649147"/>
                  </a:lnTo>
                  <a:lnTo>
                    <a:pt x="435836" y="446636"/>
                  </a:lnTo>
                  <a:lnTo>
                    <a:pt x="440978" y="440979"/>
                  </a:lnTo>
                  <a:close/>
                  <a:moveTo>
                    <a:pt x="658223" y="274275"/>
                  </a:moveTo>
                  <a:lnTo>
                    <a:pt x="671279" y="266343"/>
                  </a:lnTo>
                  <a:lnTo>
                    <a:pt x="814473" y="514363"/>
                  </a:lnTo>
                  <a:lnTo>
                    <a:pt x="801367" y="522209"/>
                  </a:lnTo>
                  <a:close/>
                  <a:moveTo>
                    <a:pt x="735676" y="84934"/>
                  </a:moveTo>
                  <a:lnTo>
                    <a:pt x="749802" y="79129"/>
                  </a:lnTo>
                  <a:lnTo>
                    <a:pt x="909846" y="468633"/>
                  </a:lnTo>
                  <a:lnTo>
                    <a:pt x="895778" y="474580"/>
                  </a:lnTo>
                  <a:close/>
                  <a:moveTo>
                    <a:pt x="248376" y="456659"/>
                  </a:moveTo>
                  <a:lnTo>
                    <a:pt x="581852" y="714051"/>
                  </a:lnTo>
                  <a:lnTo>
                    <a:pt x="572397" y="726047"/>
                  </a:lnTo>
                  <a:lnTo>
                    <a:pt x="239044" y="468748"/>
                  </a:lnTo>
                  <a:lnTo>
                    <a:pt x="243710" y="462704"/>
                  </a:lnTo>
                  <a:close/>
                  <a:moveTo>
                    <a:pt x="462094" y="244150"/>
                  </a:moveTo>
                  <a:lnTo>
                    <a:pt x="474238" y="234887"/>
                  </a:lnTo>
                  <a:lnTo>
                    <a:pt x="729468" y="569472"/>
                  </a:lnTo>
                  <a:lnTo>
                    <a:pt x="723162" y="573797"/>
                  </a:lnTo>
                  <a:lnTo>
                    <a:pt x="717325" y="578735"/>
                  </a:lnTo>
                  <a:close/>
                </a:path>
              </a:pathLst>
            </a:custGeom>
            <a:grpFill/>
            <a:ln algn="ctr" cap="flat" cmpd="sng" w="25400">
              <a:noFill/>
              <a:prstDash val="solid"/>
            </a:ln>
            <a:effectLst/>
          </p:spPr>
          <p:txBody>
            <a:bodyPr anchor="ctr" rtlCol="0"/>
            <a:lstStyle/>
            <a:p>
              <a:pPr algn="ctr" defTabSz="913645">
                <a:defRPr/>
              </a:pPr>
              <a:endParaRPr altLang="en-US" kern="0" lang="zh-CN" sz="1799">
                <a:solidFill>
                  <a:srgbClr val="C00000"/>
                </a:solidFill>
                <a:latin charset="-122" panose="02010600000101010101" pitchFamily="2" typeface="汉仪行楷简"/>
                <a:ea charset="-122" panose="02010600000101010101" pitchFamily="2" typeface="汉仪行楷简"/>
              </a:endParaRPr>
            </a:p>
          </p:txBody>
        </p:sp>
      </p:grpSp>
      <p:grpSp>
        <p:nvGrpSpPr>
          <p:cNvPr id="10" name="组合 9">
            <a:extLst>
              <a:ext uri="{FF2B5EF4-FFF2-40B4-BE49-F238E27FC236}">
                <a16:creationId xmlns:a16="http://schemas.microsoft.com/office/drawing/2014/main" id="{AAD532AB-37FC-49AF-98D4-DDFA2CC8AA2D}"/>
              </a:ext>
            </a:extLst>
          </p:cNvPr>
          <p:cNvGrpSpPr/>
          <p:nvPr/>
        </p:nvGrpSpPr>
        <p:grpSpPr>
          <a:xfrm>
            <a:off x="701038" y="1363134"/>
            <a:ext cx="10789922" cy="4970223"/>
            <a:chOff x="985832" y="1554777"/>
            <a:chExt cx="8996334" cy="4970223"/>
          </a:xfrm>
        </p:grpSpPr>
        <p:sp>
          <p:nvSpPr>
            <p:cNvPr id="11" name="矩形: 圆角 10">
              <a:extLst>
                <a:ext uri="{FF2B5EF4-FFF2-40B4-BE49-F238E27FC236}">
                  <a16:creationId xmlns:a16="http://schemas.microsoft.com/office/drawing/2014/main" id="{FD6A3642-A77E-44A3-BC0B-C76F52B91410}"/>
                </a:ext>
              </a:extLst>
            </p:cNvPr>
            <p:cNvSpPr/>
            <p:nvPr/>
          </p:nvSpPr>
          <p:spPr>
            <a:xfrm>
              <a:off x="985832" y="1989000"/>
              <a:ext cx="8996334" cy="4536000"/>
            </a:xfrm>
            <a:prstGeom prst="roundRect">
              <a:avLst>
                <a:gd fmla="val 4419" name="adj"/>
              </a:avLst>
            </a:prstGeom>
            <a:solidFill>
              <a:schemeClr val="bg1"/>
            </a:solidFill>
            <a:ln>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PA-1022191">
              <a:extLst>
                <a:ext uri="{FF2B5EF4-FFF2-40B4-BE49-F238E27FC236}">
                  <a16:creationId xmlns:a16="http://schemas.microsoft.com/office/drawing/2014/main" id="{E71CE36A-CE5A-401E-8D7D-7318CDDE37CA}"/>
                </a:ext>
              </a:extLst>
            </p:cNvPr>
            <p:cNvSpPr/>
            <p:nvPr>
              <p:custDataLst>
                <p:tags r:id="rId7"/>
              </p:custDataLst>
            </p:nvPr>
          </p:nvSpPr>
          <p:spPr>
            <a:xfrm>
              <a:off x="1331556" y="2862511"/>
              <a:ext cx="5715148" cy="3108961"/>
            </a:xfrm>
            <a:prstGeom prst="rect">
              <a:avLst/>
            </a:prstGeom>
          </p:spPr>
          <p:txBody>
            <a:bodyPr wrap="square">
              <a:spAutoFit/>
            </a:bodyPr>
            <a:lstStyle/>
            <a:p>
              <a:pPr lvl="0">
                <a:defRPr/>
              </a:pPr>
              <a:r>
                <a:rPr altLang="en-US" b="1" lang="zh-CN">
                  <a:solidFill>
                    <a:srgbClr val="FF0000"/>
                  </a:solidFill>
                  <a:latin charset="-122" panose="020b0500000000000000" pitchFamily="34" typeface="思源黑体"/>
                  <a:ea charset="-122" panose="020b0500000000000000" pitchFamily="34" typeface="思源黑体"/>
                  <a:sym charset="-122" panose="020b0500000000000000" pitchFamily="34" typeface="思源黑体"/>
                </a:rPr>
                <a:t>全会决定全会认为</a:t>
              </a:r>
            </a:p>
            <a:p>
              <a:pPr lvl="0">
                <a:defRPr/>
              </a:pPr>
              <a:r>
                <a:rPr altLang="en-US" b="1" lang="zh-CN">
                  <a:solidFill>
                    <a:srgbClr val="FF0000"/>
                  </a:solidFill>
                  <a:latin charset="-122" panose="020b0500000000000000" pitchFamily="34" typeface="思源黑体"/>
                  <a:ea charset="-122" panose="020b0500000000000000" pitchFamily="34" typeface="思源黑体"/>
                  <a:sym charset="-122" panose="020b0500000000000000" pitchFamily="34" typeface="思源黑体"/>
                </a:rPr>
                <a:t>中国共产党第二十次全国代表大会于2022年下半年在北京召开。</a:t>
              </a:r>
            </a:p>
            <a:p>
              <a:pPr lvl="0">
                <a:defRPr/>
              </a:pPr>
              <a:r>
                <a:rPr altLang="en-US" b="1" lang="zh-CN">
                  <a:solidFill>
                    <a:srgbClr val="FF0000"/>
                  </a:solidFill>
                  <a:latin charset="-122" panose="020b0500000000000000" pitchFamily="34" typeface="思源黑体"/>
                  <a:ea charset="-122" panose="020b0500000000000000" pitchFamily="34" typeface="思源黑体"/>
                  <a:sym charset="-122" panose="020b0500000000000000" pitchFamily="34" typeface="思源黑体"/>
                </a:rPr>
                <a:t>党的二十大是我们党进入全面建设社会主义现代化国家、向第二个百年奋斗目标进军新征程的重要时刻召开的一次十分重要的代表大会，是党和国家政治生活中的一件大事。</a:t>
              </a:r>
            </a:p>
            <a:p>
              <a:pPr lvl="0">
                <a:defRPr/>
              </a:pPr>
              <a:endParaRPr altLang="en-US" b="1" lang="zh-CN">
                <a:solidFill>
                  <a:srgbClr val="FF0000"/>
                </a:solidFill>
                <a:latin charset="-122" panose="020b0500000000000000" pitchFamily="34" typeface="思源黑体"/>
                <a:ea charset="-122" panose="020b0500000000000000" pitchFamily="34" typeface="思源黑体"/>
                <a:sym charset="-122" panose="020b0500000000000000" pitchFamily="34" typeface="思源黑体"/>
              </a:endParaRPr>
            </a:p>
            <a:p>
              <a:pPr lvl="0">
                <a:defRPr/>
              </a:pPr>
              <a:r>
                <a:rPr altLang="en-US" b="1" lang="zh-CN">
                  <a:solidFill>
                    <a:srgbClr val="FF0000"/>
                  </a:solidFill>
                  <a:latin charset="-122" panose="020b0500000000000000" pitchFamily="34" typeface="思源黑体"/>
                  <a:ea charset="-122" panose="020b0500000000000000" pitchFamily="34" typeface="思源黑体"/>
                  <a:sym charset="-122" panose="020b0500000000000000" pitchFamily="34" typeface="思源黑体"/>
                </a:rPr>
                <a:t>全会认为</a:t>
              </a:r>
            </a:p>
            <a:p>
              <a:pPr lvl="0">
                <a:defRPr/>
              </a:pPr>
              <a:r>
                <a:rPr altLang="en-US" b="1" lang="zh-CN">
                  <a:solidFill>
                    <a:srgbClr val="FF0000"/>
                  </a:solidFill>
                  <a:latin charset="-122" panose="020b0500000000000000" pitchFamily="34" typeface="思源黑体"/>
                  <a:ea charset="-122" panose="020b0500000000000000" pitchFamily="34" typeface="思源黑体"/>
                  <a:sym charset="-122" panose="020b0500000000000000" pitchFamily="34" typeface="思源黑体"/>
                </a:rPr>
                <a:t>全党要团结带领全国各族人民攻坚克难、开拓奋进，为全面建设社会主义现代化国家、夺取新时代中国特色社会主义伟大胜利、实现中华民族伟大复兴的中国梦作出新的更大贡献，以优异成绩迎接党的二十大召开。</a:t>
              </a:r>
            </a:p>
          </p:txBody>
        </p:sp>
        <p:sp>
          <p:nvSpPr>
            <p:cNvPr id="14" name="矩形: 圆角 13">
              <a:extLst>
                <a:ext uri="{FF2B5EF4-FFF2-40B4-BE49-F238E27FC236}">
                  <a16:creationId xmlns:a16="http://schemas.microsoft.com/office/drawing/2014/main" id="{A947C54D-4680-4666-9CE6-12374363A768}"/>
                </a:ext>
              </a:extLst>
            </p:cNvPr>
            <p:cNvSpPr/>
            <p:nvPr/>
          </p:nvSpPr>
          <p:spPr>
            <a:xfrm>
              <a:off x="1337439" y="1554777"/>
              <a:ext cx="8154796" cy="584020"/>
            </a:xfrm>
            <a:prstGeom prst="roundRect">
              <a:avLst/>
            </a:prstGeom>
            <a:solidFill>
              <a:srgbClr val="FF0000"/>
            </a:solidFill>
            <a:ln>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lvl="0">
                <a:defRPr/>
              </a:pPr>
              <a:r>
                <a:rPr altLang="zh-CN" b="1" lang="en-US" sz="2800">
                  <a:solidFill>
                    <a:schemeClr val="bg1"/>
                  </a:solidFill>
                  <a:effectLst>
                    <a:outerShdw algn="tl" blurRad="38100" dir="2700000" dist="38100">
                      <a:srgbClr val="000000">
                        <a:alpha val="43137"/>
                      </a:srgbClr>
                    </a:outerShdw>
                  </a:effectLst>
                  <a:latin charset="-122" panose="020b0503020204020204" pitchFamily="34" typeface="微软雅黑"/>
                  <a:ea charset="-122" panose="020b0503020204020204" pitchFamily="34" typeface="微软雅黑"/>
                  <a:sym charset="-122" panose="020b0500000000000000" pitchFamily="34" typeface="思源黑体"/>
                </a:rPr>
                <a:t>07：一次 “十分重要的代表大会”</a:t>
              </a:r>
            </a:p>
          </p:txBody>
        </p:sp>
      </p:grpSp>
      <p:pic>
        <p:nvPicPr>
          <p:cNvPr id="16" name="图片 15">
            <a:extLst>
              <a:ext uri="{FF2B5EF4-FFF2-40B4-BE49-F238E27FC236}">
                <a16:creationId xmlns:a16="http://schemas.microsoft.com/office/drawing/2014/main" id="{8739D91F-9F77-48F6-82AE-DE33F3357F85}"/>
              </a:ext>
            </a:extLst>
          </p:cNvPr>
          <p:cNvPicPr>
            <a:picLocks noChangeAspect="1"/>
          </p:cNvPicPr>
          <p:nvPr/>
        </p:nvPicPr>
        <p:blipFill>
          <a:blip r:embed="rId8">
            <a:extLst>
              <a:ext uri="{28A0092B-C50C-407E-A947-70E740481C1C}">
                <a14:useLocalDpi val="0"/>
              </a:ext>
            </a:extLst>
          </a:blip>
          <a:stretch>
            <a:fillRect/>
          </a:stretch>
        </p:blipFill>
        <p:spPr>
          <a:xfrm>
            <a:off x="8381075" y="2810459"/>
            <a:ext cx="2699070" cy="2699070"/>
          </a:xfrm>
          <a:prstGeom prst="rect">
            <a:avLst/>
          </a:prstGeom>
        </p:spPr>
      </p:pic>
    </p:spTree>
    <p:extLst>
      <p:ext uri="{BB962C8B-B14F-4D97-AF65-F5344CB8AC3E}">
        <p14:creationId val="4185335176"/>
      </p:ext>
    </p:extLst>
  </p:cSld>
  <p:clrMapOvr>
    <a:masterClrMapping/>
  </p:clrMapOvr>
  <mc:AlternateContent>
    <mc:Choice Requires="p15">
      <p:transition p14:dur="2000" spd="slow">
        <p15:prstTrans prst="prestig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21">
                                  <p:stCondLst>
                                    <p:cond delay="0"/>
                                  </p:stCondLst>
                                  <p:childTnLst>
                                    <p:set>
                                      <p:cBhvr>
                                        <p:cTn dur="1" fill="hold" id="6">
                                          <p:stCondLst>
                                            <p:cond delay="0"/>
                                          </p:stCondLst>
                                        </p:cTn>
                                        <p:tgtEl>
                                          <p:spTgt spid="10"/>
                                        </p:tgtEl>
                                        <p:attrNameLst>
                                          <p:attrName>style.visibility</p:attrName>
                                        </p:attrNameLst>
                                      </p:cBhvr>
                                      <p:to>
                                        <p:strVal val="visible"/>
                                      </p:to>
                                    </p:set>
                                    <p:animEffect filter="barn(inVertical)" transition="in">
                                      <p:cBhvr>
                                        <p:cTn dur="500" id="7"/>
                                        <p:tgtEl>
                                          <p:spTgt spid="10"/>
                                        </p:tgtEl>
                                      </p:cBhvr>
                                    </p:animEffect>
                                  </p:childTnLst>
                                </p:cTn>
                              </p:par>
                            </p:childTnLst>
                          </p:cTn>
                        </p:par>
                        <p:par>
                          <p:cTn fill="hold" id="8" nodeType="afterGroup">
                            <p:stCondLst>
                              <p:cond delay="500"/>
                            </p:stCondLst>
                            <p:childTnLst>
                              <p:par>
                                <p:cTn fill="hold" id="9" nodeType="afterEffect" presetClass="entr" presetID="31" presetSubtype="0">
                                  <p:stCondLst>
                                    <p:cond delay="0"/>
                                  </p:stCondLst>
                                  <p:childTnLst>
                                    <p:set>
                                      <p:cBhvr>
                                        <p:cTn dur="1" fill="hold" id="10">
                                          <p:stCondLst>
                                            <p:cond delay="0"/>
                                          </p:stCondLst>
                                        </p:cTn>
                                        <p:tgtEl>
                                          <p:spTgt spid="16"/>
                                        </p:tgtEl>
                                        <p:attrNameLst>
                                          <p:attrName>style.visibility</p:attrName>
                                        </p:attrNameLst>
                                      </p:cBhvr>
                                      <p:to>
                                        <p:strVal val="visible"/>
                                      </p:to>
                                    </p:set>
                                    <p:anim calcmode="lin" valueType="num">
                                      <p:cBhvr>
                                        <p:cTn dur="1000" fill="hold" id="11"/>
                                        <p:tgtEl>
                                          <p:spTgt spid="16"/>
                                        </p:tgtEl>
                                        <p:attrNameLst>
                                          <p:attrName>ppt_w</p:attrName>
                                        </p:attrNameLst>
                                      </p:cBhvr>
                                      <p:tavLst>
                                        <p:tav tm="0">
                                          <p:val>
                                            <p:fltVal val="0"/>
                                          </p:val>
                                        </p:tav>
                                        <p:tav tm="100000">
                                          <p:val>
                                            <p:strVal val="#ppt_w"/>
                                          </p:val>
                                        </p:tav>
                                      </p:tavLst>
                                    </p:anim>
                                    <p:anim calcmode="lin" valueType="num">
                                      <p:cBhvr>
                                        <p:cTn dur="1000" fill="hold" id="12"/>
                                        <p:tgtEl>
                                          <p:spTgt spid="16"/>
                                        </p:tgtEl>
                                        <p:attrNameLst>
                                          <p:attrName>ppt_h</p:attrName>
                                        </p:attrNameLst>
                                      </p:cBhvr>
                                      <p:tavLst>
                                        <p:tav tm="0">
                                          <p:val>
                                            <p:fltVal val="0"/>
                                          </p:val>
                                        </p:tav>
                                        <p:tav tm="100000">
                                          <p:val>
                                            <p:strVal val="#ppt_h"/>
                                          </p:val>
                                        </p:tav>
                                      </p:tavLst>
                                    </p:anim>
                                    <p:anim calcmode="lin" valueType="num">
                                      <p:cBhvr>
                                        <p:cTn dur="1000" fill="hold" id="13"/>
                                        <p:tgtEl>
                                          <p:spTgt spid="16"/>
                                        </p:tgtEl>
                                        <p:attrNameLst>
                                          <p:attrName>style.rotation</p:attrName>
                                        </p:attrNameLst>
                                      </p:cBhvr>
                                      <p:tavLst>
                                        <p:tav tm="0">
                                          <p:val>
                                            <p:fltVal val="90"/>
                                          </p:val>
                                        </p:tav>
                                        <p:tav tm="100000">
                                          <p:val>
                                            <p:fltVal val="0"/>
                                          </p:val>
                                        </p:tav>
                                      </p:tavLst>
                                    </p:anim>
                                    <p:animEffect filter="fade" transition="in">
                                      <p:cBhvr>
                                        <p:cTn dur="1000" id="14"/>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2" name="组合 21">
            <a:extLst>
              <a:ext uri="{FF2B5EF4-FFF2-40B4-BE49-F238E27FC236}">
                <a16:creationId xmlns:a16="http://schemas.microsoft.com/office/drawing/2014/main" id="{3F27418C-5A44-4333-8A0F-3A03DDE59B27}"/>
              </a:ext>
            </a:extLst>
          </p:cNvPr>
          <p:cNvGrpSpPr/>
          <p:nvPr/>
        </p:nvGrpSpPr>
        <p:grpSpPr>
          <a:xfrm>
            <a:off x="-11261" y="0"/>
            <a:ext cx="12203261" cy="6858000"/>
            <a:chOff x="-11261" y="0"/>
            <a:chExt cx="12203261" cy="6858000"/>
          </a:xfrm>
        </p:grpSpPr>
        <p:pic>
          <p:nvPicPr>
            <p:cNvPr id="9" name="图片 8">
              <a:extLst>
                <a:ext uri="{FF2B5EF4-FFF2-40B4-BE49-F238E27FC236}">
                  <a16:creationId xmlns:a16="http://schemas.microsoft.com/office/drawing/2014/main" id="{297ED22A-5431-4CA3-B9A7-351152859B81}"/>
                </a:ext>
              </a:extLst>
            </p:cNvPr>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p:spPr>
        </p:pic>
        <p:pic>
          <p:nvPicPr>
            <p:cNvPr id="13" name="图片 12">
              <a:extLst>
                <a:ext uri="{FF2B5EF4-FFF2-40B4-BE49-F238E27FC236}">
                  <a16:creationId xmlns:a16="http://schemas.microsoft.com/office/drawing/2014/main" id="{2CB06054-DDE8-4B94-BFE0-7C435313022B}"/>
                </a:ext>
              </a:extLst>
            </p:cNvPr>
            <p:cNvPicPr>
              <a:picLocks noChangeAspect="1"/>
            </p:cNvPicPr>
            <p:nvPr/>
          </p:nvPicPr>
          <p:blipFill>
            <a:blip r:embed="rId3">
              <a:extLst>
                <a:ext uri="{28A0092B-C50C-407E-A947-70E740481C1C}">
                  <a14:useLocalDpi val="0"/>
                </a:ext>
              </a:extLst>
            </a:blip>
            <a:stretch>
              <a:fillRect/>
            </a:stretch>
          </p:blipFill>
          <p:spPr>
            <a:xfrm>
              <a:off x="-11261" y="1724715"/>
              <a:ext cx="3567750" cy="3980657"/>
            </a:xfrm>
            <a:prstGeom prst="rect">
              <a:avLst/>
            </a:prstGeom>
          </p:spPr>
        </p:pic>
      </p:grpSp>
      <p:sp>
        <p:nvSpPr>
          <p:cNvPr id="2" name="矩形 1">
            <a:extLst>
              <a:ext uri="{FF2B5EF4-FFF2-40B4-BE49-F238E27FC236}">
                <a16:creationId xmlns:a16="http://schemas.microsoft.com/office/drawing/2014/main" id="{520DBC94-DC73-48BB-B67C-C90C392CFF93}"/>
              </a:ext>
            </a:extLst>
          </p:cNvPr>
          <p:cNvSpPr/>
          <p:nvPr/>
        </p:nvSpPr>
        <p:spPr>
          <a:xfrm>
            <a:off x="288471" y="206828"/>
            <a:ext cx="11615057" cy="6477000"/>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0" name="文本框 89">
            <a:extLst>
              <a:ext uri="{FF2B5EF4-FFF2-40B4-BE49-F238E27FC236}">
                <a16:creationId xmlns:a16="http://schemas.microsoft.com/office/drawing/2014/main" id="{77D48585-8852-4A61-8091-A6149A4AC593}"/>
              </a:ext>
            </a:extLst>
          </p:cNvPr>
          <p:cNvSpPr txBox="1"/>
          <p:nvPr/>
        </p:nvSpPr>
        <p:spPr>
          <a:xfrm>
            <a:off x="1404159" y="601259"/>
            <a:ext cx="6101442" cy="396240"/>
          </a:xfrm>
          <a:prstGeom prst="rect">
            <a:avLst/>
          </a:prstGeom>
          <a:noFill/>
        </p:spPr>
        <p:txBody>
          <a:bodyPr wrap="square">
            <a:spAutoFit/>
          </a:bodyPr>
          <a:lstStyle/>
          <a:p>
            <a:pPr lvl="0">
              <a:defRPr/>
            </a:pPr>
            <a:r>
              <a:rPr altLang="en-US" b="1" lang="zh-CN" sz="2000">
                <a:solidFill>
                  <a:srgbClr val="FF0000"/>
                </a:solidFill>
                <a:latin charset="-122" panose="020b0503020204020204" pitchFamily="34" typeface="微软雅黑"/>
                <a:ea charset="-122" panose="020b0503020204020204" pitchFamily="34" typeface="微软雅黑"/>
                <a:sym charset="-122" panose="020b0500000000000000" pitchFamily="34" typeface="思源黑体"/>
              </a:rPr>
              <a:t>八个数字带你学习全会公报</a:t>
            </a:r>
          </a:p>
        </p:txBody>
      </p:sp>
      <p:grpSp>
        <p:nvGrpSpPr>
          <p:cNvPr id="91" name="PA-102244">
            <a:extLst>
              <a:ext uri="{FF2B5EF4-FFF2-40B4-BE49-F238E27FC236}">
                <a16:creationId xmlns:a16="http://schemas.microsoft.com/office/drawing/2014/main" id="{92970C22-6944-4999-A9C5-D3B286B3CBA8}"/>
              </a:ext>
            </a:extLst>
          </p:cNvPr>
          <p:cNvGrpSpPr/>
          <p:nvPr>
            <p:custDataLst>
              <p:tags r:id="rId4"/>
            </p:custDataLst>
          </p:nvPr>
        </p:nvGrpSpPr>
        <p:grpSpPr>
          <a:xfrm>
            <a:off x="452690" y="405114"/>
            <a:ext cx="808951" cy="792401"/>
            <a:chOff x="1381072" y="763353"/>
            <a:chExt cx="1999683" cy="1999683"/>
          </a:xfrm>
          <a:solidFill>
            <a:srgbClr val="C00000"/>
          </a:solidFill>
        </p:grpSpPr>
        <p:sp>
          <p:nvSpPr>
            <p:cNvPr id="92" name="PA-任意多边形 29">
              <a:extLst>
                <a:ext uri="{FF2B5EF4-FFF2-40B4-BE49-F238E27FC236}">
                  <a16:creationId xmlns:a16="http://schemas.microsoft.com/office/drawing/2014/main" id="{39F962DF-3ADD-408B-9929-A8F42259F71A}"/>
                </a:ext>
              </a:extLst>
            </p:cNvPr>
            <p:cNvSpPr/>
            <p:nvPr>
              <p:custDataLst>
                <p:tags r:id="rId5"/>
              </p:custDataLst>
            </p:nvPr>
          </p:nvSpPr>
          <p:spPr bwMode="auto">
            <a:xfrm>
              <a:off x="1882180" y="1184432"/>
              <a:ext cx="1137787" cy="1016723"/>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grpFill/>
            <a:ln>
              <a:noFill/>
            </a:ln>
          </p:spPr>
          <p:txBody>
            <a:bodyPr anchor="t" anchorCtr="0" bIns="45684" compatLnSpc="1" lIns="91368" numCol="1" rIns="91368" tIns="45684" vert="horz" wrap="square"/>
            <a:lstStyle/>
            <a:p>
              <a:endParaRPr altLang="en-US" lang="zh-CN" sz="1799">
                <a:solidFill>
                  <a:srgbClr val="C00000"/>
                </a:solidFill>
                <a:latin charset="-122" panose="02010600000101010101" pitchFamily="2" typeface="汉仪行楷简"/>
                <a:ea charset="-122" panose="02010600000101010101" pitchFamily="2" typeface="汉仪行楷简"/>
              </a:endParaRPr>
            </a:p>
          </p:txBody>
        </p:sp>
        <p:sp>
          <p:nvSpPr>
            <p:cNvPr id="93" name="PA-任意多边形 50">
              <a:extLst>
                <a:ext uri="{FF2B5EF4-FFF2-40B4-BE49-F238E27FC236}">
                  <a16:creationId xmlns:a16="http://schemas.microsoft.com/office/drawing/2014/main" id="{3F65C035-AC00-48A1-8DC8-F05632F0113D}"/>
                </a:ext>
              </a:extLst>
            </p:cNvPr>
            <p:cNvSpPr/>
            <p:nvPr>
              <p:custDataLst>
                <p:tags r:id="rId6"/>
              </p:custDataLst>
            </p:nvPr>
          </p:nvSpPr>
          <p:spPr>
            <a:xfrm>
              <a:off x="1381072" y="763353"/>
              <a:ext cx="1999683" cy="1999683"/>
            </a:xfrm>
            <a:custGeom>
              <a:gdLst>
                <a:gd fmla="*/ 1677670 w 2407137" name="connsiteX0"/>
                <a:gd fmla="*/ 1837666 h 2407138" name="connsiteY0"/>
                <a:gd fmla="*/ 1683974 w 2407137" name="connsiteX1"/>
                <a:gd fmla="*/ 1833341 h 2407138" name="connsiteY1"/>
                <a:gd fmla="*/ 1689813 w 2407137" name="connsiteX2"/>
                <a:gd fmla="*/ 1828403 h 2407138" name="connsiteY2"/>
                <a:gd fmla="*/ 1945042 w 2407137" name="connsiteX3"/>
                <a:gd fmla="*/ 2162988 h 2407138" name="connsiteY3"/>
                <a:gd fmla="*/ 1932899 w 2407137" name="connsiteX4"/>
                <a:gd fmla="*/ 2172251 h 2407138" name="connsiteY4"/>
                <a:gd fmla="*/ 1592663 w 2407137" name="connsiteX5"/>
                <a:gd fmla="*/ 1892774 h 2407138" name="connsiteY5"/>
                <a:gd fmla="*/ 1605769 w 2407137" name="connsiteX6"/>
                <a:gd fmla="*/ 1884929 h 2407138" name="connsiteY6"/>
                <a:gd fmla="*/ 1748914 w 2407137" name="connsiteX7"/>
                <a:gd fmla="*/ 2132863 h 2407138" name="connsiteY7"/>
                <a:gd fmla="*/ 1735858 w 2407137" name="connsiteX8"/>
                <a:gd fmla="*/ 2140795 h 2407138" name="connsiteY8"/>
                <a:gd fmla="*/ 1768789 w 2407137" name="connsiteX9"/>
                <a:gd fmla="*/ 1757990 h 2407138" name="connsiteY9"/>
                <a:gd fmla="*/ 1971301 w 2407137" name="connsiteX10"/>
                <a:gd fmla="*/ 1960502 h 2407138" name="connsiteY10"/>
                <a:gd fmla="*/ 1966159 w 2407137" name="connsiteX11"/>
                <a:gd fmla="*/ 1966159 h 2407138" name="connsiteY11"/>
                <a:gd fmla="*/ 1960501 w 2407137" name="connsiteX12"/>
                <a:gd fmla="*/ 1971301 h 2407138" name="connsiteY12"/>
                <a:gd fmla="*/ 1758092 w 2407137" name="connsiteX13"/>
                <a:gd fmla="*/ 1768892 h 2407138" name="connsiteY13"/>
                <a:gd fmla="*/ 1765079 w 2407137" name="connsiteX14"/>
                <a:gd fmla="*/ 1762526 h 2407138" name="connsiteY14"/>
                <a:gd fmla="*/ 1834740 w 2407137" name="connsiteX15"/>
                <a:gd fmla="*/ 1681091 h 2407138" name="connsiteY15"/>
                <a:gd fmla="*/ 2168093 w 2407137" name="connsiteX16"/>
                <a:gd fmla="*/ 1938389 h 2407138" name="connsiteY16"/>
                <a:gd fmla="*/ 2158761 w 2407137" name="connsiteX17"/>
                <a:gd fmla="*/ 1950479 h 2407138" name="connsiteY17"/>
                <a:gd fmla="*/ 1825285 w 2407137" name="connsiteX18"/>
                <a:gd fmla="*/ 1693086 h 2407138" name="connsiteY18"/>
                <a:gd fmla="*/ 1497292 w 2407137" name="connsiteX19"/>
                <a:gd fmla="*/ 1938505 h 2407138" name="connsiteY19"/>
                <a:gd fmla="*/ 1511359 w 2407137" name="connsiteX20"/>
                <a:gd fmla="*/ 1932557 h 2407138" name="connsiteY20"/>
                <a:gd fmla="*/ 1671461 w 2407137" name="connsiteX21"/>
                <a:gd fmla="*/ 2322204 h 2407138" name="connsiteY21"/>
                <a:gd fmla="*/ 1657335 w 2407137" name="connsiteX22"/>
                <a:gd fmla="*/ 2328008 h 2407138" name="connsiteY22"/>
                <a:gd fmla="*/ 1400984 w 2407137" name="connsiteX23"/>
                <a:gd fmla="*/ 1969841 h 2407138" name="connsiteY23"/>
                <a:gd fmla="*/ 1415837 w 2407137" name="connsiteX24"/>
                <a:gd fmla="*/ 1966261 h 2407138" name="connsiteY24"/>
                <a:gd fmla="*/ 1489829 w 2407137" name="connsiteX25"/>
                <a:gd fmla="*/ 2242404 h 2407138" name="connsiteY25"/>
                <a:gd fmla="*/ 1475037 w 2407137" name="connsiteX26"/>
                <a:gd fmla="*/ 2246208 h 2407138" name="connsiteY26"/>
                <a:gd fmla="*/ 1890343 w 2407137" name="connsiteX27"/>
                <a:gd fmla="*/ 1591261 h 2407138" name="connsiteY27"/>
                <a:gd fmla="*/ 2140794 w 2407137" name="connsiteX28"/>
                <a:gd fmla="*/ 1735859 h 2407138" name="connsiteY28"/>
                <a:gd fmla="*/ 2132863 w 2407137" name="connsiteX29"/>
                <a:gd fmla="*/ 1748915 h 2407138" name="connsiteY29"/>
                <a:gd fmla="*/ 1883112 w 2407137" name="connsiteX30"/>
                <a:gd fmla="*/ 1604721 h 2407138" name="connsiteY30"/>
                <a:gd fmla="*/ 1934589 w 2407137" name="connsiteX31"/>
                <a:gd fmla="*/ 1500527 h 2407138" name="connsiteY31"/>
                <a:gd fmla="*/ 2325413 w 2407137" name="connsiteX32"/>
                <a:gd fmla="*/ 1663714 h 2407138" name="connsiteY32"/>
                <a:gd fmla="*/ 2319529 w 2407137" name="connsiteX33"/>
                <a:gd fmla="*/ 1677807 h 2407138" name="connsiteY33"/>
                <a:gd fmla="*/ 1928334 w 2407137" name="connsiteX34"/>
                <a:gd fmla="*/ 1514465 h 2407138" name="connsiteY34"/>
                <a:gd fmla="*/ 1296758 w 2407137" name="connsiteX35"/>
                <a:gd fmla="*/ 1987081 h 2407138" name="connsiteY35"/>
                <a:gd fmla="*/ 1311855 w 2407137" name="connsiteX36"/>
                <a:gd fmla="*/ 1984732 h 2407138" name="connsiteY36"/>
                <a:gd fmla="*/ 1365995 w 2407137" name="connsiteX37"/>
                <a:gd fmla="*/ 2405187 h 2407138" name="connsiteY37"/>
                <a:gd fmla="*/ 1350847 w 2407137" name="connsiteX38"/>
                <a:gd fmla="*/ 2407138 h 2407138" name="connsiteY38"/>
                <a:gd fmla="*/ 1195932 w 2407137" name="connsiteX39"/>
                <a:gd fmla="*/ 1995746 h 2407138" name="connsiteY39"/>
                <a:gd fmla="*/ 1211204 w 2407137" name="connsiteX40"/>
                <a:gd fmla="*/ 1995179 h 2407138" name="connsiteY40"/>
                <a:gd fmla="*/ 1211204 w 2407137" name="connsiteX41"/>
                <a:gd fmla="*/ 2281649 h 2407138" name="connsiteY41"/>
                <a:gd fmla="*/ 1203568 w 2407137" name="connsiteX42"/>
                <a:gd fmla="*/ 2282034 h 2407138" name="connsiteY42"/>
                <a:gd fmla="*/ 1195932 w 2407137" name="connsiteX43"/>
                <a:gd fmla="*/ 2281649 h 2407138" name="connsiteY43"/>
                <a:gd fmla="*/ 1968060 w 2407137" name="connsiteX44"/>
                <a:gd fmla="*/ 1400508 h 2407138" name="connsiteY44"/>
                <a:gd fmla="*/ 2246208 w 2407137" name="connsiteX45"/>
                <a:gd fmla="*/ 1475038 h 2407138" name="connsiteY45"/>
                <a:gd fmla="*/ 2242404 w 2407137" name="connsiteX46"/>
                <a:gd fmla="*/ 1489831 h 2407138" name="connsiteY46"/>
                <a:gd fmla="*/ 1963516 w 2407137" name="connsiteX47"/>
                <a:gd fmla="*/ 1415103 h 2407138" name="connsiteY47"/>
                <a:gd fmla="*/ 1090481 w 2407137" name="connsiteX48"/>
                <a:gd fmla="*/ 1986840 h 2407138" name="connsiteY48"/>
                <a:gd fmla="*/ 1097951 w 2407137" name="connsiteX49"/>
                <a:gd fmla="*/ 1988584 h 2407138" name="connsiteY49"/>
                <a:gd fmla="*/ 1105617 w 2407137" name="connsiteX50"/>
                <a:gd fmla="*/ 1988876 h 2407138" name="connsiteY50"/>
                <a:gd fmla="*/ 1049458 w 2407137" name="connsiteX51"/>
                <a:gd fmla="*/ 2406281 h 2407138" name="connsiteY51"/>
                <a:gd fmla="*/ 1034322 w 2407137" name="connsiteX52"/>
                <a:gd fmla="*/ 2404245 h 2407138" name="connsiteY52"/>
                <a:gd fmla="*/ 1988876 w 2407137" name="connsiteX53"/>
                <a:gd fmla="*/ 1301520 h 2407138" name="connsiteY53"/>
                <a:gd fmla="*/ 2406281 w 2407137" name="connsiteX54"/>
                <a:gd fmla="*/ 1357679 h 2407138" name="connsiteY54"/>
                <a:gd fmla="*/ 2404244 w 2407137" name="connsiteX55"/>
                <a:gd fmla="*/ 1372815 h 2407138" name="connsiteY55"/>
                <a:gd fmla="*/ 1986840 w 2407137" name="connsiteX56"/>
                <a:gd fmla="*/ 1316657 h 2407138" name="connsiteY56"/>
                <a:gd fmla="*/ 1988583 w 2407137" name="connsiteX57"/>
                <a:gd fmla="*/ 1309187 h 2407138" name="connsiteY57"/>
                <a:gd fmla="*/ 992036 w 2407137" name="connsiteX58"/>
                <a:gd fmla="*/ 1963517 h 2407138" name="connsiteY58"/>
                <a:gd fmla="*/ 1006629 w 2407137" name="connsiteX59"/>
                <a:gd fmla="*/ 1968061 h 2407138" name="connsiteY59"/>
                <a:gd fmla="*/ 932100 w 2407137" name="connsiteX60"/>
                <a:gd fmla="*/ 2246208 h 2407138" name="connsiteY60"/>
                <a:gd fmla="*/ 917308 w 2407137" name="connsiteX61"/>
                <a:gd fmla="*/ 2242405 h 2407138" name="connsiteY61"/>
                <a:gd fmla="*/ 1995178 w 2407137" name="connsiteX62"/>
                <a:gd fmla="*/ 1195933 h 2407138" name="connsiteY62"/>
                <a:gd fmla="*/ 2281649 w 2407137" name="connsiteX63"/>
                <a:gd fmla="*/ 1195933 h 2407138" name="connsiteY63"/>
                <a:gd fmla="*/ 2282034 w 2407137" name="connsiteX64"/>
                <a:gd fmla="*/ 1203569 h 2407138" name="connsiteY64"/>
                <a:gd fmla="*/ 2281649 w 2407137" name="connsiteX65"/>
                <a:gd fmla="*/ 1211206 h 2407138" name="connsiteY65"/>
                <a:gd fmla="*/ 1995745 w 2407137" name="connsiteX66"/>
                <a:gd fmla="*/ 1211206 h 2407138" name="connsiteY66"/>
                <a:gd fmla="*/ 1984731 w 2407137" name="connsiteX67"/>
                <a:gd fmla="*/ 1095284 h 2407138" name="connsiteY67"/>
                <a:gd fmla="*/ 2405186 w 2407137" name="connsiteX68"/>
                <a:gd fmla="*/ 1041144 h 2407138" name="connsiteY68"/>
                <a:gd fmla="*/ 2407137 w 2407137" name="connsiteX69"/>
                <a:gd fmla="*/ 1056290 h 2407138" name="connsiteY69"/>
                <a:gd fmla="*/ 1987080 w 2407137" name="connsiteX70"/>
                <a:gd fmla="*/ 1110379 h 2407138" name="connsiteY70"/>
                <a:gd fmla="*/ 892672 w 2407137" name="connsiteX71"/>
                <a:gd fmla="*/ 1928335 h 2407138" name="connsiteY71"/>
                <a:gd fmla="*/ 906611 w 2407137" name="connsiteX72"/>
                <a:gd fmla="*/ 1934590 h 2407138" name="connsiteY72"/>
                <a:gd fmla="*/ 743425 w 2407137" name="connsiteX73"/>
                <a:gd fmla="*/ 2325414 h 2407138" name="connsiteY73"/>
                <a:gd fmla="*/ 729331 w 2407137" name="connsiteX74"/>
                <a:gd fmla="*/ 2319529 h 2407138" name="connsiteY74"/>
                <a:gd fmla="*/ 802416 w 2407137" name="connsiteX75"/>
                <a:gd fmla="*/ 1883113 h 2407138" name="connsiteY75"/>
                <a:gd fmla="*/ 815877 w 2407137" name="connsiteX76"/>
                <a:gd fmla="*/ 1890344 h 2407138" name="connsiteY76"/>
                <a:gd fmla="*/ 671279 w 2407137" name="connsiteX77"/>
                <a:gd fmla="*/ 2140796 h 2407138" name="connsiteY77"/>
                <a:gd fmla="*/ 658223 w 2407137" name="connsiteX78"/>
                <a:gd fmla="*/ 2132863 h 2407138" name="connsiteY78"/>
                <a:gd fmla="*/ 1966260 w 2407137" name="connsiteX79"/>
                <a:gd fmla="*/ 991301 h 2407138" name="connsiteY79"/>
                <a:gd fmla="*/ 2242405 w 2407137" name="connsiteX80"/>
                <a:gd fmla="*/ 917309 h 2407138" name="connsiteY80"/>
                <a:gd fmla="*/ 2246208 w 2407137" name="connsiteX81"/>
                <a:gd fmla="*/ 932101 h 2407138" name="connsiteY81"/>
                <a:gd fmla="*/ 1969840 w 2407137" name="connsiteX82"/>
                <a:gd fmla="*/ 1006153 h 2407138" name="connsiteY82"/>
                <a:gd fmla="*/ 1932557 w 2407137" name="connsiteX83"/>
                <a:gd fmla="*/ 895779 h 2407138" name="connsiteY83"/>
                <a:gd fmla="*/ 2322203 w 2407137" name="connsiteX84"/>
                <a:gd fmla="*/ 735676 h 2407138" name="connsiteY84"/>
                <a:gd fmla="*/ 2328008 w 2407137" name="connsiteX85"/>
                <a:gd fmla="*/ 749803 h 2407138" name="connsiteY85"/>
                <a:gd fmla="*/ 1938504 w 2407137" name="connsiteX86"/>
                <a:gd fmla="*/ 909846 h 2407138" name="connsiteY86"/>
                <a:gd fmla="*/ 714051 w 2407137" name="connsiteX87"/>
                <a:gd fmla="*/ 1825286 h 2407138" name="connsiteY87"/>
                <a:gd fmla="*/ 726047 w 2407137" name="connsiteX88"/>
                <a:gd fmla="*/ 1834740 h 2407138" name="connsiteY88"/>
                <a:gd fmla="*/ 468748 w 2407137" name="connsiteX89"/>
                <a:gd fmla="*/ 2168094 h 2407138" name="connsiteY89"/>
                <a:gd fmla="*/ 456659 w 2407137" name="connsiteX90"/>
                <a:gd fmla="*/ 2158762 h 2407138" name="connsiteY90"/>
                <a:gd fmla="*/ 638245 w 2407137" name="connsiteX91"/>
                <a:gd fmla="*/ 1758093 h 2407138" name="connsiteY91"/>
                <a:gd fmla="*/ 644611 w 2407137" name="connsiteX92"/>
                <a:gd fmla="*/ 1765080 h 2407138" name="connsiteY92"/>
                <a:gd fmla="*/ 649147 w 2407137" name="connsiteX93"/>
                <a:gd fmla="*/ 1768790 h 2407138" name="connsiteY93"/>
                <a:gd fmla="*/ 446636 w 2407137" name="connsiteX94"/>
                <a:gd fmla="*/ 1971302 h 2407138" name="connsiteY94"/>
                <a:gd fmla="*/ 440978 w 2407137" name="connsiteX95"/>
                <a:gd fmla="*/ 1966159 h 2407138" name="connsiteY95"/>
                <a:gd fmla="*/ 435836 w 2407137" name="connsiteX96"/>
                <a:gd fmla="*/ 1960502 h 2407138" name="connsiteY96"/>
                <a:gd fmla="*/ 1884928 w 2407137" name="connsiteX97"/>
                <a:gd fmla="*/ 801368 h 2407138" name="connsiteY97"/>
                <a:gd fmla="*/ 2132863 w 2407137" name="connsiteX98"/>
                <a:gd fmla="*/ 658223 h 2407138" name="connsiteY98"/>
                <a:gd fmla="*/ 2140794 w 2407137" name="connsiteX99"/>
                <a:gd fmla="*/ 671279 h 2407138" name="connsiteY99"/>
                <a:gd fmla="*/ 1892773 w 2407137" name="connsiteX100"/>
                <a:gd fmla="*/ 814474 h 2407138" name="connsiteY100"/>
                <a:gd fmla="*/ 1828403 w 2407137" name="connsiteX101"/>
                <a:gd fmla="*/ 717325 h 2407138" name="connsiteY101"/>
                <a:gd fmla="*/ 2162987 w 2407137" name="connsiteX102"/>
                <a:gd fmla="*/ 462095 h 2407138" name="connsiteY102"/>
                <a:gd fmla="*/ 2172250 w 2407137" name="connsiteX103"/>
                <a:gd fmla="*/ 474239 h 2407138" name="connsiteY103"/>
                <a:gd fmla="*/ 1837666 w 2407137" name="connsiteX104"/>
                <a:gd fmla="*/ 729468 h 2407138" name="connsiteY104"/>
                <a:gd fmla="*/ 1833340 w 2407137" name="connsiteX105"/>
                <a:gd fmla="*/ 723163 h 2407138" name="connsiteY105"/>
                <a:gd fmla="*/ 234886 w 2407137" name="connsiteX106"/>
                <a:gd fmla="*/ 1932900 h 2407138" name="connsiteY106"/>
                <a:gd fmla="*/ 569471 w 2407137" name="connsiteX107"/>
                <a:gd fmla="*/ 1677670 h 2407138" name="connsiteY107"/>
                <a:gd fmla="*/ 573796 w 2407137" name="connsiteX108"/>
                <a:gd fmla="*/ 1683975 h 2407138" name="connsiteY108"/>
                <a:gd fmla="*/ 578735 w 2407137" name="connsiteX109"/>
                <a:gd fmla="*/ 1689813 h 2407138" name="connsiteY109"/>
                <a:gd fmla="*/ 244150 w 2407137" name="connsiteX110"/>
                <a:gd fmla="*/ 1945043 h 2407138" name="connsiteY110"/>
                <a:gd fmla="*/ 266342 w 2407137" name="connsiteX111"/>
                <a:gd fmla="*/ 1735860 h 2407138" name="connsiteY111"/>
                <a:gd fmla="*/ 514363 w 2407137" name="connsiteX112"/>
                <a:gd fmla="*/ 1592665 h 2407138" name="connsiteY112"/>
                <a:gd fmla="*/ 522208 w 2407137" name="connsiteX113"/>
                <a:gd fmla="*/ 1605770 h 2407138" name="connsiteY113"/>
                <a:gd fmla="*/ 274274 w 2407137" name="connsiteX114"/>
                <a:gd fmla="*/ 1748916 h 2407138" name="connsiteY114"/>
                <a:gd fmla="*/ 1960501 w 2407137" name="connsiteX115"/>
                <a:gd fmla="*/ 435837 h 2407138" name="connsiteY115"/>
                <a:gd fmla="*/ 1966159 w 2407137" name="connsiteX116"/>
                <a:gd fmla="*/ 440979 h 2407138" name="connsiteY116"/>
                <a:gd fmla="*/ 1971301 w 2407137" name="connsiteX117"/>
                <a:gd fmla="*/ 446637 h 2407138" name="connsiteY117"/>
                <a:gd fmla="*/ 1768891 w 2407137" name="connsiteX118"/>
                <a:gd fmla="*/ 649046 h 2407138" name="connsiteY118"/>
                <a:gd fmla="*/ 1762525 w 2407137" name="connsiteX119"/>
                <a:gd fmla="*/ 642058 h 2407138" name="connsiteY119"/>
                <a:gd fmla="*/ 1757990 w 2407137" name="connsiteX120"/>
                <a:gd fmla="*/ 638348 h 2407138" name="connsiteY120"/>
                <a:gd fmla="*/ 1938389 w 2407137" name="connsiteX121"/>
                <a:gd fmla="*/ 239045 h 2407138" name="connsiteY121"/>
                <a:gd fmla="*/ 1950479 w 2407137" name="connsiteX122"/>
                <a:gd fmla="*/ 248377 h 2407138" name="connsiteY122"/>
                <a:gd fmla="*/ 1693086 w 2407137" name="connsiteX123"/>
                <a:gd fmla="*/ 581852 h 2407138" name="connsiteY123"/>
                <a:gd fmla="*/ 1681090 w 2407137" name="connsiteX124"/>
                <a:gd fmla="*/ 572398 h 2407138" name="connsiteY124"/>
                <a:gd fmla="*/ 79129 w 2407137" name="connsiteX125"/>
                <a:gd fmla="*/ 1657336 h 2407138" name="connsiteY125"/>
                <a:gd fmla="*/ 468633 w 2407137" name="connsiteX126"/>
                <a:gd fmla="*/ 1497292 h 2407138" name="connsiteY126"/>
                <a:gd fmla="*/ 474580 w 2407137" name="connsiteX127"/>
                <a:gd fmla="*/ 1511360 h 2407138" name="connsiteY127"/>
                <a:gd fmla="*/ 84934 w 2407137" name="connsiteX128"/>
                <a:gd fmla="*/ 1671462 h 2407138" name="connsiteY128"/>
                <a:gd fmla="*/ 160929 w 2407137" name="connsiteX129"/>
                <a:gd fmla="*/ 1475039 h 2407138" name="connsiteY129"/>
                <a:gd fmla="*/ 437296 w 2407137" name="connsiteX130"/>
                <a:gd fmla="*/ 1400986 h 2407138" name="connsiteY130"/>
                <a:gd fmla="*/ 440876 w 2407137" name="connsiteX131"/>
                <a:gd fmla="*/ 1415837 h 2407138" name="connsiteY131"/>
                <a:gd fmla="*/ 164732 w 2407137" name="connsiteX132"/>
                <a:gd fmla="*/ 1489830 h 2407138" name="connsiteY132"/>
                <a:gd fmla="*/ 1735859 w 2407137" name="connsiteX133"/>
                <a:gd fmla="*/ 266344 h 2407138" name="connsiteY133"/>
                <a:gd fmla="*/ 1748915 w 2407137" name="connsiteX134"/>
                <a:gd fmla="*/ 274276 h 2407138" name="connsiteY134"/>
                <a:gd fmla="*/ 1604721 w 2407137" name="connsiteX135"/>
                <a:gd fmla="*/ 524026 h 2407138" name="connsiteY135"/>
                <a:gd fmla="*/ 1591261 w 2407137" name="connsiteX136"/>
                <a:gd fmla="*/ 516794 h 2407138" name="connsiteY136"/>
                <a:gd fmla="*/ 1663713 w 2407137" name="connsiteX137"/>
                <a:gd fmla="*/ 81725 h 2407138" name="connsiteY137"/>
                <a:gd fmla="*/ 1677806 w 2407137" name="connsiteX138"/>
                <a:gd fmla="*/ 87609 h 2407138" name="connsiteY138"/>
                <a:gd fmla="*/ 1514465 w 2407137" name="connsiteX139"/>
                <a:gd fmla="*/ 478804 h 2407138" name="connsiteY139"/>
                <a:gd fmla="*/ 1500526 w 2407137" name="connsiteX140"/>
                <a:gd fmla="*/ 472548 h 2407138" name="connsiteY140"/>
                <a:gd fmla="*/ 0 w 2407137" name="connsiteX141"/>
                <a:gd fmla="*/ 1350847 h 2407138" name="connsiteY141"/>
                <a:gd fmla="*/ 420056 w 2407137" name="connsiteX142"/>
                <a:gd fmla="*/ 1296759 h 2407138" name="connsiteY142"/>
                <a:gd fmla="*/ 422405 w 2407137" name="connsiteX143"/>
                <a:gd fmla="*/ 1311854 h 2407138" name="connsiteY143"/>
                <a:gd fmla="*/ 1951 w 2407137" name="connsiteX144"/>
                <a:gd fmla="*/ 1365994 h 2407138" name="connsiteY144"/>
                <a:gd fmla="*/ 125488 w 2407137" name="connsiteX145"/>
                <a:gd fmla="*/ 1195933 h 2407138" name="connsiteY145"/>
                <a:gd fmla="*/ 411391 w 2407137" name="connsiteX146"/>
                <a:gd fmla="*/ 1195933 h 2407138" name="connsiteY146"/>
                <a:gd fmla="*/ 411958 w 2407137" name="connsiteX147"/>
                <a:gd fmla="*/ 1211206 h 2407138" name="connsiteY147"/>
                <a:gd fmla="*/ 125488 w 2407137" name="connsiteX148"/>
                <a:gd fmla="*/ 1211206 h 2407138" name="connsiteY148"/>
                <a:gd fmla="*/ 125102 w 2407137" name="connsiteX149"/>
                <a:gd fmla="*/ 1203569 h 2407138" name="connsiteY149"/>
                <a:gd fmla="*/ 1475037 w 2407137" name="connsiteX150"/>
                <a:gd fmla="*/ 160931 h 2407138" name="connsiteY150"/>
                <a:gd fmla="*/ 1489829 w 2407137" name="connsiteX151"/>
                <a:gd fmla="*/ 164734 h 2407138" name="connsiteY151"/>
                <a:gd fmla="*/ 1415102 w 2407137" name="connsiteX152"/>
                <a:gd fmla="*/ 443621 h 2407138" name="connsiteY152"/>
                <a:gd fmla="*/ 1400508 w 2407137" name="connsiteX153"/>
                <a:gd fmla="*/ 439077 h 2407138" name="connsiteY153"/>
                <a:gd fmla="*/ 164732 w 2407137" name="connsiteX154"/>
                <a:gd fmla="*/ 917309 h 2407138" name="connsiteY154"/>
                <a:gd fmla="*/ 443620 w 2407137" name="connsiteX155"/>
                <a:gd fmla="*/ 992037 h 2407138" name="connsiteY155"/>
                <a:gd fmla="*/ 439076 w 2407137" name="connsiteX156"/>
                <a:gd fmla="*/ 1006630 h 2407138" name="connsiteY156"/>
                <a:gd fmla="*/ 160929 w 2407137" name="connsiteX157"/>
                <a:gd fmla="*/ 932101 h 2407138" name="connsiteY157"/>
                <a:gd fmla="*/ 1195932 w 2407137" name="connsiteX158"/>
                <a:gd fmla="*/ 125490 h 2407138" name="connsiteY158"/>
                <a:gd fmla="*/ 1203568 w 2407137" name="connsiteX159"/>
                <a:gd fmla="*/ 125104 h 2407138" name="connsiteY159"/>
                <a:gd fmla="*/ 1211205 w 2407137" name="connsiteX160"/>
                <a:gd fmla="*/ 125490 h 2407138" name="connsiteY160"/>
                <a:gd fmla="*/ 1211205 w 2407137" name="connsiteX161"/>
                <a:gd fmla="*/ 411392 h 2407138" name="connsiteY161"/>
                <a:gd fmla="*/ 1195932 w 2407137" name="connsiteX162"/>
                <a:gd fmla="*/ 411959 h 2407138" name="connsiteY162"/>
                <a:gd fmla="*/ 1357679 w 2407137" name="connsiteX163"/>
                <a:gd fmla="*/ 856 h 2407138" name="connsiteY163"/>
                <a:gd fmla="*/ 1372816 w 2407137" name="connsiteX164"/>
                <a:gd fmla="*/ 2893 h 2407138" name="connsiteY164"/>
                <a:gd fmla="*/ 1316657 w 2407137" name="connsiteX165"/>
                <a:gd fmla="*/ 420298 h 2407138" name="connsiteY165"/>
                <a:gd fmla="*/ 1309186 w 2407137" name="connsiteX166"/>
                <a:gd fmla="*/ 418554 h 2407138" name="connsiteY166"/>
                <a:gd fmla="*/ 1301520 w 2407137" name="connsiteX167"/>
                <a:gd fmla="*/ 418261 h 2407138" name="connsiteY167"/>
                <a:gd fmla="*/ 2893 w 2407137" name="connsiteX168"/>
                <a:gd fmla="*/ 1034322 h 2407138" name="connsiteY168"/>
                <a:gd fmla="*/ 420297 w 2407137" name="connsiteX169"/>
                <a:gd fmla="*/ 1090480 h 2407138" name="connsiteY169"/>
                <a:gd fmla="*/ 418554 w 2407137" name="connsiteX170"/>
                <a:gd fmla="*/ 1097951 h 2407138" name="connsiteY170"/>
                <a:gd fmla="*/ 418261 w 2407137" name="connsiteX171"/>
                <a:gd fmla="*/ 1105616 h 2407138" name="connsiteY171"/>
                <a:gd fmla="*/ 855 w 2407137" name="connsiteX172"/>
                <a:gd fmla="*/ 1049458 h 2407138" name="connsiteY172"/>
                <a:gd fmla="*/ 274274 w 2407137" name="connsiteX173"/>
                <a:gd fmla="*/ 658223 h 2407138" name="connsiteY173"/>
                <a:gd fmla="*/ 524025 w 2407137" name="connsiteX174"/>
                <a:gd fmla="*/ 802416 h 2407138" name="connsiteY174"/>
                <a:gd fmla="*/ 516793 w 2407137" name="connsiteX175"/>
                <a:gd fmla="*/ 815877 h 2407138" name="connsiteY175"/>
                <a:gd fmla="*/ 266342 w 2407137" name="connsiteX176"/>
                <a:gd fmla="*/ 671279 h 2407138" name="connsiteY176"/>
                <a:gd fmla="*/ 917308 w 2407137" name="connsiteX177"/>
                <a:gd fmla="*/ 164734 h 2407138" name="connsiteY177"/>
                <a:gd fmla="*/ 932100 w 2407137" name="connsiteX178"/>
                <a:gd fmla="*/ 160930 h 2407138" name="connsiteY178"/>
                <a:gd fmla="*/ 1006152 w 2407137" name="connsiteX179"/>
                <a:gd fmla="*/ 437297 h 2407138" name="connsiteY179"/>
                <a:gd fmla="*/ 991300 w 2407137" name="connsiteX180"/>
                <a:gd fmla="*/ 440877 h 2407138" name="connsiteY180"/>
                <a:gd fmla="*/ 1041143 w 2407137" name="connsiteX181"/>
                <a:gd fmla="*/ 1951 h 2407138" name="connsiteY181"/>
                <a:gd fmla="*/ 1056290 w 2407137" name="connsiteX182"/>
                <a:gd fmla="*/ 0 h 2407138" name="connsiteY182"/>
                <a:gd fmla="*/ 1110379 w 2407137" name="connsiteX183"/>
                <a:gd fmla="*/ 420056 h 2407138" name="connsiteY183"/>
                <a:gd fmla="*/ 1095283 w 2407137" name="connsiteX184"/>
                <a:gd fmla="*/ 422406 h 2407138" name="connsiteY184"/>
                <a:gd fmla="*/ 87609 w 2407137" name="connsiteX185"/>
                <a:gd fmla="*/ 729331 h 2407138" name="connsiteY185"/>
                <a:gd fmla="*/ 478803 w 2407137" name="connsiteX186"/>
                <a:gd fmla="*/ 892672 h 2407138" name="connsiteY186"/>
                <a:gd fmla="*/ 472547 w 2407137" name="connsiteX187"/>
                <a:gd fmla="*/ 906611 h 2407138" name="connsiteY187"/>
                <a:gd fmla="*/ 81723 w 2407137" name="connsiteX188"/>
                <a:gd fmla="*/ 743424 h 2407138" name="connsiteY188"/>
                <a:gd fmla="*/ 84666 w 2407137" name="connsiteX189"/>
                <a:gd fmla="*/ 736377 h 2407138" name="connsiteY189"/>
                <a:gd fmla="*/ 446636 w 2407137" name="connsiteX190"/>
                <a:gd fmla="*/ 435837 h 2407138" name="connsiteY190"/>
                <a:gd fmla="*/ 649045 w 2407137" name="connsiteX191"/>
                <a:gd fmla="*/ 638246 h 2407138" name="connsiteY191"/>
                <a:gd fmla="*/ 642057 w 2407137" name="connsiteX192"/>
                <a:gd fmla="*/ 644612 h 2407138" name="connsiteY192"/>
                <a:gd fmla="*/ 638347 w 2407137" name="connsiteX193"/>
                <a:gd fmla="*/ 649147 h 2407138" name="connsiteY193"/>
                <a:gd fmla="*/ 435836 w 2407137" name="connsiteX194"/>
                <a:gd fmla="*/ 446636 h 2407138" name="connsiteY194"/>
                <a:gd fmla="*/ 440978 w 2407137" name="connsiteX195"/>
                <a:gd fmla="*/ 440979 h 2407138" name="connsiteY195"/>
                <a:gd fmla="*/ 658223 w 2407137" name="connsiteX196"/>
                <a:gd fmla="*/ 274275 h 2407138" name="connsiteY196"/>
                <a:gd fmla="*/ 671279 w 2407137" name="connsiteX197"/>
                <a:gd fmla="*/ 266343 h 2407138" name="connsiteY197"/>
                <a:gd fmla="*/ 814473 w 2407137" name="connsiteX198"/>
                <a:gd fmla="*/ 514363 h 2407138" name="connsiteY198"/>
                <a:gd fmla="*/ 801367 w 2407137" name="connsiteX199"/>
                <a:gd fmla="*/ 522209 h 2407138" name="connsiteY199"/>
                <a:gd fmla="*/ 735676 w 2407137" name="connsiteX200"/>
                <a:gd fmla="*/ 84934 h 2407138" name="connsiteY200"/>
                <a:gd fmla="*/ 749802 w 2407137" name="connsiteX201"/>
                <a:gd fmla="*/ 79129 h 2407138" name="connsiteY201"/>
                <a:gd fmla="*/ 909846 w 2407137" name="connsiteX202"/>
                <a:gd fmla="*/ 468633 h 2407138" name="connsiteY202"/>
                <a:gd fmla="*/ 895778 w 2407137" name="connsiteX203"/>
                <a:gd fmla="*/ 474580 h 2407138" name="connsiteY203"/>
                <a:gd fmla="*/ 248376 w 2407137" name="connsiteX204"/>
                <a:gd fmla="*/ 456659 h 2407138" name="connsiteY204"/>
                <a:gd fmla="*/ 581852 w 2407137" name="connsiteX205"/>
                <a:gd fmla="*/ 714051 h 2407138" name="connsiteY205"/>
                <a:gd fmla="*/ 572397 w 2407137" name="connsiteX206"/>
                <a:gd fmla="*/ 726047 h 2407138" name="connsiteY206"/>
                <a:gd fmla="*/ 239044 w 2407137" name="connsiteX207"/>
                <a:gd fmla="*/ 468748 h 2407138" name="connsiteY207"/>
                <a:gd fmla="*/ 243710 w 2407137" name="connsiteX208"/>
                <a:gd fmla="*/ 462704 h 2407138" name="connsiteY208"/>
                <a:gd fmla="*/ 462094 w 2407137" name="connsiteX209"/>
                <a:gd fmla="*/ 244150 h 2407138" name="connsiteY209"/>
                <a:gd fmla="*/ 474238 w 2407137" name="connsiteX210"/>
                <a:gd fmla="*/ 234887 h 2407138" name="connsiteY210"/>
                <a:gd fmla="*/ 729468 w 2407137" name="connsiteX211"/>
                <a:gd fmla="*/ 569472 h 2407138" name="connsiteY211"/>
                <a:gd fmla="*/ 723162 w 2407137" name="connsiteX212"/>
                <a:gd fmla="*/ 573797 h 2407138" name="connsiteY212"/>
                <a:gd fmla="*/ 717325 w 2407137" name="connsiteX213"/>
                <a:gd fmla="*/ 578735 h 2407138" name="connsiteY2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b="b" l="l" r="r" t="t"/>
              <a:pathLst>
                <a:path h="2407138" w="2407137">
                  <a:moveTo>
                    <a:pt x="1677670" y="1837666"/>
                  </a:moveTo>
                  <a:lnTo>
                    <a:pt x="1683974" y="1833341"/>
                  </a:lnTo>
                  <a:lnTo>
                    <a:pt x="1689813" y="1828403"/>
                  </a:lnTo>
                  <a:lnTo>
                    <a:pt x="1945042" y="2162988"/>
                  </a:lnTo>
                  <a:lnTo>
                    <a:pt x="1932899" y="2172251"/>
                  </a:lnTo>
                  <a:close/>
                  <a:moveTo>
                    <a:pt x="1592663" y="1892774"/>
                  </a:moveTo>
                  <a:lnTo>
                    <a:pt x="1605769" y="1884929"/>
                  </a:lnTo>
                  <a:lnTo>
                    <a:pt x="1748914" y="2132863"/>
                  </a:lnTo>
                  <a:lnTo>
                    <a:pt x="1735858" y="2140795"/>
                  </a:lnTo>
                  <a:close/>
                  <a:moveTo>
                    <a:pt x="1768789" y="1757990"/>
                  </a:moveTo>
                  <a:lnTo>
                    <a:pt x="1971301" y="1960502"/>
                  </a:lnTo>
                  <a:lnTo>
                    <a:pt x="1966159" y="1966159"/>
                  </a:lnTo>
                  <a:lnTo>
                    <a:pt x="1960501" y="1971301"/>
                  </a:lnTo>
                  <a:lnTo>
                    <a:pt x="1758092" y="1768892"/>
                  </a:lnTo>
                  <a:lnTo>
                    <a:pt x="1765079" y="1762526"/>
                  </a:lnTo>
                  <a:close/>
                  <a:moveTo>
                    <a:pt x="1834740" y="1681091"/>
                  </a:moveTo>
                  <a:lnTo>
                    <a:pt x="2168093" y="1938389"/>
                  </a:lnTo>
                  <a:lnTo>
                    <a:pt x="2158761" y="1950479"/>
                  </a:lnTo>
                  <a:lnTo>
                    <a:pt x="1825285" y="1693086"/>
                  </a:lnTo>
                  <a:close/>
                  <a:moveTo>
                    <a:pt x="1497292" y="1938505"/>
                  </a:moveTo>
                  <a:lnTo>
                    <a:pt x="1511359" y="1932557"/>
                  </a:lnTo>
                  <a:lnTo>
                    <a:pt x="1671461" y="2322204"/>
                  </a:lnTo>
                  <a:lnTo>
                    <a:pt x="1657335" y="2328008"/>
                  </a:lnTo>
                  <a:close/>
                  <a:moveTo>
                    <a:pt x="1400984" y="1969841"/>
                  </a:moveTo>
                  <a:lnTo>
                    <a:pt x="1415837" y="1966261"/>
                  </a:lnTo>
                  <a:lnTo>
                    <a:pt x="1489829" y="2242404"/>
                  </a:lnTo>
                  <a:lnTo>
                    <a:pt x="1475037" y="2246208"/>
                  </a:lnTo>
                  <a:close/>
                  <a:moveTo>
                    <a:pt x="1890343" y="1591261"/>
                  </a:moveTo>
                  <a:lnTo>
                    <a:pt x="2140794" y="1735859"/>
                  </a:lnTo>
                  <a:lnTo>
                    <a:pt x="2132863" y="1748915"/>
                  </a:lnTo>
                  <a:lnTo>
                    <a:pt x="1883112" y="1604721"/>
                  </a:lnTo>
                  <a:close/>
                  <a:moveTo>
                    <a:pt x="1934589" y="1500527"/>
                  </a:moveTo>
                  <a:lnTo>
                    <a:pt x="2325413" y="1663714"/>
                  </a:lnTo>
                  <a:lnTo>
                    <a:pt x="2319529" y="1677807"/>
                  </a:lnTo>
                  <a:lnTo>
                    <a:pt x="1928334" y="1514465"/>
                  </a:lnTo>
                  <a:close/>
                  <a:moveTo>
                    <a:pt x="1296758" y="1987081"/>
                  </a:moveTo>
                  <a:lnTo>
                    <a:pt x="1311855" y="1984732"/>
                  </a:lnTo>
                  <a:lnTo>
                    <a:pt x="1365995" y="2405187"/>
                  </a:lnTo>
                  <a:lnTo>
                    <a:pt x="1350847" y="2407138"/>
                  </a:lnTo>
                  <a:close/>
                  <a:moveTo>
                    <a:pt x="1195932" y="1995746"/>
                  </a:moveTo>
                  <a:lnTo>
                    <a:pt x="1211204" y="1995179"/>
                  </a:lnTo>
                  <a:lnTo>
                    <a:pt x="1211204" y="2281649"/>
                  </a:lnTo>
                  <a:lnTo>
                    <a:pt x="1203568" y="2282034"/>
                  </a:lnTo>
                  <a:lnTo>
                    <a:pt x="1195932" y="2281649"/>
                  </a:lnTo>
                  <a:close/>
                  <a:moveTo>
                    <a:pt x="1968060" y="1400508"/>
                  </a:moveTo>
                  <a:lnTo>
                    <a:pt x="2246208" y="1475038"/>
                  </a:lnTo>
                  <a:lnTo>
                    <a:pt x="2242404" y="1489831"/>
                  </a:lnTo>
                  <a:lnTo>
                    <a:pt x="1963516" y="1415103"/>
                  </a:lnTo>
                  <a:close/>
                  <a:moveTo>
                    <a:pt x="1090481" y="1986840"/>
                  </a:moveTo>
                  <a:lnTo>
                    <a:pt x="1097951" y="1988584"/>
                  </a:lnTo>
                  <a:lnTo>
                    <a:pt x="1105617" y="1988876"/>
                  </a:lnTo>
                  <a:lnTo>
                    <a:pt x="1049458" y="2406281"/>
                  </a:lnTo>
                  <a:lnTo>
                    <a:pt x="1034322" y="2404245"/>
                  </a:lnTo>
                  <a:close/>
                  <a:moveTo>
                    <a:pt x="1988876" y="1301520"/>
                  </a:moveTo>
                  <a:lnTo>
                    <a:pt x="2406281" y="1357679"/>
                  </a:lnTo>
                  <a:lnTo>
                    <a:pt x="2404244" y="1372815"/>
                  </a:lnTo>
                  <a:lnTo>
                    <a:pt x="1986840" y="1316657"/>
                  </a:lnTo>
                  <a:lnTo>
                    <a:pt x="1988583" y="1309187"/>
                  </a:lnTo>
                  <a:close/>
                  <a:moveTo>
                    <a:pt x="992036" y="1963517"/>
                  </a:moveTo>
                  <a:lnTo>
                    <a:pt x="1006629" y="1968061"/>
                  </a:lnTo>
                  <a:lnTo>
                    <a:pt x="932100" y="2246208"/>
                  </a:lnTo>
                  <a:lnTo>
                    <a:pt x="917308" y="2242405"/>
                  </a:lnTo>
                  <a:close/>
                  <a:moveTo>
                    <a:pt x="1995178" y="1195933"/>
                  </a:moveTo>
                  <a:lnTo>
                    <a:pt x="2281649" y="1195933"/>
                  </a:lnTo>
                  <a:lnTo>
                    <a:pt x="2282034" y="1203569"/>
                  </a:lnTo>
                  <a:lnTo>
                    <a:pt x="2281649" y="1211206"/>
                  </a:lnTo>
                  <a:lnTo>
                    <a:pt x="1995745" y="1211206"/>
                  </a:lnTo>
                  <a:close/>
                  <a:moveTo>
                    <a:pt x="1984731" y="1095284"/>
                  </a:moveTo>
                  <a:lnTo>
                    <a:pt x="2405186" y="1041144"/>
                  </a:lnTo>
                  <a:lnTo>
                    <a:pt x="2407137" y="1056290"/>
                  </a:lnTo>
                  <a:lnTo>
                    <a:pt x="1987080" y="1110379"/>
                  </a:lnTo>
                  <a:close/>
                  <a:moveTo>
                    <a:pt x="892672" y="1928335"/>
                  </a:moveTo>
                  <a:lnTo>
                    <a:pt x="906611" y="1934590"/>
                  </a:lnTo>
                  <a:lnTo>
                    <a:pt x="743425" y="2325414"/>
                  </a:lnTo>
                  <a:lnTo>
                    <a:pt x="729331" y="2319529"/>
                  </a:lnTo>
                  <a:close/>
                  <a:moveTo>
                    <a:pt x="802416" y="1883113"/>
                  </a:moveTo>
                  <a:lnTo>
                    <a:pt x="815877" y="1890344"/>
                  </a:lnTo>
                  <a:lnTo>
                    <a:pt x="671279" y="2140796"/>
                  </a:lnTo>
                  <a:lnTo>
                    <a:pt x="658223" y="2132863"/>
                  </a:lnTo>
                  <a:close/>
                  <a:moveTo>
                    <a:pt x="1966260" y="991301"/>
                  </a:moveTo>
                  <a:lnTo>
                    <a:pt x="2242405" y="917309"/>
                  </a:lnTo>
                  <a:lnTo>
                    <a:pt x="2246208" y="932101"/>
                  </a:lnTo>
                  <a:lnTo>
                    <a:pt x="1969840" y="1006153"/>
                  </a:lnTo>
                  <a:close/>
                  <a:moveTo>
                    <a:pt x="1932557" y="895779"/>
                  </a:moveTo>
                  <a:lnTo>
                    <a:pt x="2322203" y="735676"/>
                  </a:lnTo>
                  <a:lnTo>
                    <a:pt x="2328008" y="749803"/>
                  </a:lnTo>
                  <a:lnTo>
                    <a:pt x="1938504" y="909846"/>
                  </a:lnTo>
                  <a:close/>
                  <a:moveTo>
                    <a:pt x="714051" y="1825286"/>
                  </a:moveTo>
                  <a:lnTo>
                    <a:pt x="726047" y="1834740"/>
                  </a:lnTo>
                  <a:lnTo>
                    <a:pt x="468748" y="2168094"/>
                  </a:lnTo>
                  <a:lnTo>
                    <a:pt x="456659" y="2158762"/>
                  </a:lnTo>
                  <a:close/>
                  <a:moveTo>
                    <a:pt x="638245" y="1758093"/>
                  </a:moveTo>
                  <a:lnTo>
                    <a:pt x="644611" y="1765080"/>
                  </a:lnTo>
                  <a:lnTo>
                    <a:pt x="649147" y="1768790"/>
                  </a:lnTo>
                  <a:lnTo>
                    <a:pt x="446636" y="1971302"/>
                  </a:lnTo>
                  <a:lnTo>
                    <a:pt x="440978" y="1966159"/>
                  </a:lnTo>
                  <a:lnTo>
                    <a:pt x="435836" y="1960502"/>
                  </a:lnTo>
                  <a:close/>
                  <a:moveTo>
                    <a:pt x="1884928" y="801368"/>
                  </a:moveTo>
                  <a:lnTo>
                    <a:pt x="2132863" y="658223"/>
                  </a:lnTo>
                  <a:lnTo>
                    <a:pt x="2140794" y="671279"/>
                  </a:lnTo>
                  <a:lnTo>
                    <a:pt x="1892773" y="814474"/>
                  </a:lnTo>
                  <a:close/>
                  <a:moveTo>
                    <a:pt x="1828403" y="717325"/>
                  </a:moveTo>
                  <a:lnTo>
                    <a:pt x="2162987" y="462095"/>
                  </a:lnTo>
                  <a:lnTo>
                    <a:pt x="2172250" y="474239"/>
                  </a:lnTo>
                  <a:lnTo>
                    <a:pt x="1837666" y="729468"/>
                  </a:lnTo>
                  <a:lnTo>
                    <a:pt x="1833340" y="723163"/>
                  </a:lnTo>
                  <a:close/>
                  <a:moveTo>
                    <a:pt x="234886" y="1932900"/>
                  </a:moveTo>
                  <a:lnTo>
                    <a:pt x="569471" y="1677670"/>
                  </a:lnTo>
                  <a:lnTo>
                    <a:pt x="573796" y="1683975"/>
                  </a:lnTo>
                  <a:lnTo>
                    <a:pt x="578735" y="1689813"/>
                  </a:lnTo>
                  <a:lnTo>
                    <a:pt x="244150" y="1945043"/>
                  </a:lnTo>
                  <a:close/>
                  <a:moveTo>
                    <a:pt x="266342" y="1735860"/>
                  </a:moveTo>
                  <a:lnTo>
                    <a:pt x="514363" y="1592665"/>
                  </a:lnTo>
                  <a:lnTo>
                    <a:pt x="522208" y="1605770"/>
                  </a:lnTo>
                  <a:lnTo>
                    <a:pt x="274274" y="1748916"/>
                  </a:lnTo>
                  <a:close/>
                  <a:moveTo>
                    <a:pt x="1960501" y="435837"/>
                  </a:moveTo>
                  <a:lnTo>
                    <a:pt x="1966159" y="440979"/>
                  </a:lnTo>
                  <a:lnTo>
                    <a:pt x="1971301" y="446637"/>
                  </a:lnTo>
                  <a:lnTo>
                    <a:pt x="1768891" y="649046"/>
                  </a:lnTo>
                  <a:lnTo>
                    <a:pt x="1762525" y="642058"/>
                  </a:lnTo>
                  <a:lnTo>
                    <a:pt x="1757990" y="638348"/>
                  </a:lnTo>
                  <a:close/>
                  <a:moveTo>
                    <a:pt x="1938389" y="239045"/>
                  </a:moveTo>
                  <a:lnTo>
                    <a:pt x="1950479" y="248377"/>
                  </a:lnTo>
                  <a:lnTo>
                    <a:pt x="1693086" y="581852"/>
                  </a:lnTo>
                  <a:lnTo>
                    <a:pt x="1681090" y="572398"/>
                  </a:lnTo>
                  <a:close/>
                  <a:moveTo>
                    <a:pt x="79129" y="1657336"/>
                  </a:moveTo>
                  <a:lnTo>
                    <a:pt x="468633" y="1497292"/>
                  </a:lnTo>
                  <a:lnTo>
                    <a:pt x="474580" y="1511360"/>
                  </a:lnTo>
                  <a:lnTo>
                    <a:pt x="84934" y="1671462"/>
                  </a:lnTo>
                  <a:close/>
                  <a:moveTo>
                    <a:pt x="160929" y="1475039"/>
                  </a:moveTo>
                  <a:lnTo>
                    <a:pt x="437296" y="1400986"/>
                  </a:lnTo>
                  <a:lnTo>
                    <a:pt x="440876" y="1415837"/>
                  </a:lnTo>
                  <a:lnTo>
                    <a:pt x="164732" y="1489830"/>
                  </a:lnTo>
                  <a:close/>
                  <a:moveTo>
                    <a:pt x="1735859" y="266344"/>
                  </a:moveTo>
                  <a:lnTo>
                    <a:pt x="1748915" y="274276"/>
                  </a:lnTo>
                  <a:lnTo>
                    <a:pt x="1604721" y="524026"/>
                  </a:lnTo>
                  <a:lnTo>
                    <a:pt x="1591261" y="516794"/>
                  </a:lnTo>
                  <a:close/>
                  <a:moveTo>
                    <a:pt x="1663713" y="81725"/>
                  </a:moveTo>
                  <a:lnTo>
                    <a:pt x="1677806" y="87609"/>
                  </a:lnTo>
                  <a:lnTo>
                    <a:pt x="1514465" y="478804"/>
                  </a:lnTo>
                  <a:lnTo>
                    <a:pt x="1500526" y="472548"/>
                  </a:lnTo>
                  <a:close/>
                  <a:moveTo>
                    <a:pt x="0" y="1350847"/>
                  </a:moveTo>
                  <a:lnTo>
                    <a:pt x="420056" y="1296759"/>
                  </a:lnTo>
                  <a:lnTo>
                    <a:pt x="422405" y="1311854"/>
                  </a:lnTo>
                  <a:lnTo>
                    <a:pt x="1951" y="1365994"/>
                  </a:lnTo>
                  <a:close/>
                  <a:moveTo>
                    <a:pt x="125488" y="1195933"/>
                  </a:moveTo>
                  <a:lnTo>
                    <a:pt x="411391" y="1195933"/>
                  </a:lnTo>
                  <a:lnTo>
                    <a:pt x="411958" y="1211206"/>
                  </a:lnTo>
                  <a:lnTo>
                    <a:pt x="125488" y="1211206"/>
                  </a:lnTo>
                  <a:lnTo>
                    <a:pt x="125102" y="1203569"/>
                  </a:lnTo>
                  <a:close/>
                  <a:moveTo>
                    <a:pt x="1475037" y="160931"/>
                  </a:moveTo>
                  <a:lnTo>
                    <a:pt x="1489829" y="164734"/>
                  </a:lnTo>
                  <a:lnTo>
                    <a:pt x="1415102" y="443621"/>
                  </a:lnTo>
                  <a:lnTo>
                    <a:pt x="1400508" y="439077"/>
                  </a:lnTo>
                  <a:close/>
                  <a:moveTo>
                    <a:pt x="164732" y="917309"/>
                  </a:moveTo>
                  <a:lnTo>
                    <a:pt x="443620" y="992037"/>
                  </a:lnTo>
                  <a:lnTo>
                    <a:pt x="439076" y="1006630"/>
                  </a:lnTo>
                  <a:lnTo>
                    <a:pt x="160929" y="932101"/>
                  </a:lnTo>
                  <a:close/>
                  <a:moveTo>
                    <a:pt x="1195932" y="125490"/>
                  </a:moveTo>
                  <a:lnTo>
                    <a:pt x="1203568" y="125104"/>
                  </a:lnTo>
                  <a:lnTo>
                    <a:pt x="1211205" y="125490"/>
                  </a:lnTo>
                  <a:lnTo>
                    <a:pt x="1211205" y="411392"/>
                  </a:lnTo>
                  <a:lnTo>
                    <a:pt x="1195932" y="411959"/>
                  </a:lnTo>
                  <a:close/>
                  <a:moveTo>
                    <a:pt x="1357679" y="856"/>
                  </a:moveTo>
                  <a:lnTo>
                    <a:pt x="1372816" y="2893"/>
                  </a:lnTo>
                  <a:lnTo>
                    <a:pt x="1316657" y="420298"/>
                  </a:lnTo>
                  <a:lnTo>
                    <a:pt x="1309186" y="418554"/>
                  </a:lnTo>
                  <a:lnTo>
                    <a:pt x="1301520" y="418261"/>
                  </a:lnTo>
                  <a:close/>
                  <a:moveTo>
                    <a:pt x="2893" y="1034322"/>
                  </a:moveTo>
                  <a:lnTo>
                    <a:pt x="420297" y="1090480"/>
                  </a:lnTo>
                  <a:lnTo>
                    <a:pt x="418554" y="1097951"/>
                  </a:lnTo>
                  <a:lnTo>
                    <a:pt x="418261" y="1105616"/>
                  </a:lnTo>
                  <a:lnTo>
                    <a:pt x="855" y="1049458"/>
                  </a:lnTo>
                  <a:close/>
                  <a:moveTo>
                    <a:pt x="274274" y="658223"/>
                  </a:moveTo>
                  <a:lnTo>
                    <a:pt x="524025" y="802416"/>
                  </a:lnTo>
                  <a:lnTo>
                    <a:pt x="516793" y="815877"/>
                  </a:lnTo>
                  <a:lnTo>
                    <a:pt x="266342" y="671279"/>
                  </a:lnTo>
                  <a:close/>
                  <a:moveTo>
                    <a:pt x="917308" y="164734"/>
                  </a:moveTo>
                  <a:lnTo>
                    <a:pt x="932100" y="160930"/>
                  </a:lnTo>
                  <a:lnTo>
                    <a:pt x="1006152" y="437297"/>
                  </a:lnTo>
                  <a:lnTo>
                    <a:pt x="991300" y="440877"/>
                  </a:lnTo>
                  <a:close/>
                  <a:moveTo>
                    <a:pt x="1041143" y="1951"/>
                  </a:moveTo>
                  <a:lnTo>
                    <a:pt x="1056290" y="0"/>
                  </a:lnTo>
                  <a:lnTo>
                    <a:pt x="1110379" y="420056"/>
                  </a:lnTo>
                  <a:lnTo>
                    <a:pt x="1095283" y="422406"/>
                  </a:lnTo>
                  <a:close/>
                  <a:moveTo>
                    <a:pt x="87609" y="729331"/>
                  </a:moveTo>
                  <a:lnTo>
                    <a:pt x="478803" y="892672"/>
                  </a:lnTo>
                  <a:lnTo>
                    <a:pt x="472547" y="906611"/>
                  </a:lnTo>
                  <a:lnTo>
                    <a:pt x="81723" y="743424"/>
                  </a:lnTo>
                  <a:lnTo>
                    <a:pt x="84666" y="736377"/>
                  </a:lnTo>
                  <a:close/>
                  <a:moveTo>
                    <a:pt x="446636" y="435837"/>
                  </a:moveTo>
                  <a:lnTo>
                    <a:pt x="649045" y="638246"/>
                  </a:lnTo>
                  <a:lnTo>
                    <a:pt x="642057" y="644612"/>
                  </a:lnTo>
                  <a:lnTo>
                    <a:pt x="638347" y="649147"/>
                  </a:lnTo>
                  <a:lnTo>
                    <a:pt x="435836" y="446636"/>
                  </a:lnTo>
                  <a:lnTo>
                    <a:pt x="440978" y="440979"/>
                  </a:lnTo>
                  <a:close/>
                  <a:moveTo>
                    <a:pt x="658223" y="274275"/>
                  </a:moveTo>
                  <a:lnTo>
                    <a:pt x="671279" y="266343"/>
                  </a:lnTo>
                  <a:lnTo>
                    <a:pt x="814473" y="514363"/>
                  </a:lnTo>
                  <a:lnTo>
                    <a:pt x="801367" y="522209"/>
                  </a:lnTo>
                  <a:close/>
                  <a:moveTo>
                    <a:pt x="735676" y="84934"/>
                  </a:moveTo>
                  <a:lnTo>
                    <a:pt x="749802" y="79129"/>
                  </a:lnTo>
                  <a:lnTo>
                    <a:pt x="909846" y="468633"/>
                  </a:lnTo>
                  <a:lnTo>
                    <a:pt x="895778" y="474580"/>
                  </a:lnTo>
                  <a:close/>
                  <a:moveTo>
                    <a:pt x="248376" y="456659"/>
                  </a:moveTo>
                  <a:lnTo>
                    <a:pt x="581852" y="714051"/>
                  </a:lnTo>
                  <a:lnTo>
                    <a:pt x="572397" y="726047"/>
                  </a:lnTo>
                  <a:lnTo>
                    <a:pt x="239044" y="468748"/>
                  </a:lnTo>
                  <a:lnTo>
                    <a:pt x="243710" y="462704"/>
                  </a:lnTo>
                  <a:close/>
                  <a:moveTo>
                    <a:pt x="462094" y="244150"/>
                  </a:moveTo>
                  <a:lnTo>
                    <a:pt x="474238" y="234887"/>
                  </a:lnTo>
                  <a:lnTo>
                    <a:pt x="729468" y="569472"/>
                  </a:lnTo>
                  <a:lnTo>
                    <a:pt x="723162" y="573797"/>
                  </a:lnTo>
                  <a:lnTo>
                    <a:pt x="717325" y="578735"/>
                  </a:lnTo>
                  <a:close/>
                </a:path>
              </a:pathLst>
            </a:custGeom>
            <a:grpFill/>
            <a:ln algn="ctr" cap="flat" cmpd="sng" w="25400">
              <a:noFill/>
              <a:prstDash val="solid"/>
            </a:ln>
            <a:effectLst/>
          </p:spPr>
          <p:txBody>
            <a:bodyPr anchor="ctr" rtlCol="0"/>
            <a:lstStyle/>
            <a:p>
              <a:pPr algn="ctr" defTabSz="913645">
                <a:defRPr/>
              </a:pPr>
              <a:endParaRPr altLang="en-US" kern="0" lang="zh-CN" sz="1799">
                <a:solidFill>
                  <a:srgbClr val="C00000"/>
                </a:solidFill>
                <a:latin charset="-122" panose="02010600000101010101" pitchFamily="2" typeface="汉仪行楷简"/>
                <a:ea charset="-122" panose="02010600000101010101" pitchFamily="2" typeface="汉仪行楷简"/>
              </a:endParaRPr>
            </a:p>
          </p:txBody>
        </p:sp>
      </p:grpSp>
      <p:grpSp>
        <p:nvGrpSpPr>
          <p:cNvPr id="10" name="组合 9">
            <a:extLst>
              <a:ext uri="{FF2B5EF4-FFF2-40B4-BE49-F238E27FC236}">
                <a16:creationId xmlns:a16="http://schemas.microsoft.com/office/drawing/2014/main" id="{AAD532AB-37FC-49AF-98D4-DDFA2CC8AA2D}"/>
              </a:ext>
            </a:extLst>
          </p:cNvPr>
          <p:cNvGrpSpPr/>
          <p:nvPr/>
        </p:nvGrpSpPr>
        <p:grpSpPr>
          <a:xfrm>
            <a:off x="701038" y="1363134"/>
            <a:ext cx="10789922" cy="4970223"/>
            <a:chOff x="985832" y="1554777"/>
            <a:chExt cx="8996334" cy="4970223"/>
          </a:xfrm>
        </p:grpSpPr>
        <p:sp>
          <p:nvSpPr>
            <p:cNvPr id="11" name="矩形: 圆角 10">
              <a:extLst>
                <a:ext uri="{FF2B5EF4-FFF2-40B4-BE49-F238E27FC236}">
                  <a16:creationId xmlns:a16="http://schemas.microsoft.com/office/drawing/2014/main" id="{FD6A3642-A77E-44A3-BC0B-C76F52B91410}"/>
                </a:ext>
              </a:extLst>
            </p:cNvPr>
            <p:cNvSpPr/>
            <p:nvPr/>
          </p:nvSpPr>
          <p:spPr>
            <a:xfrm>
              <a:off x="985832" y="1989000"/>
              <a:ext cx="8996334" cy="4536000"/>
            </a:xfrm>
            <a:prstGeom prst="roundRect">
              <a:avLst>
                <a:gd fmla="val 4419" name="adj"/>
              </a:avLst>
            </a:prstGeom>
            <a:solidFill>
              <a:schemeClr val="bg1"/>
            </a:solidFill>
            <a:ln>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PA-1022191">
              <a:extLst>
                <a:ext uri="{FF2B5EF4-FFF2-40B4-BE49-F238E27FC236}">
                  <a16:creationId xmlns:a16="http://schemas.microsoft.com/office/drawing/2014/main" id="{E71CE36A-CE5A-401E-8D7D-7318CDDE37CA}"/>
                </a:ext>
              </a:extLst>
            </p:cNvPr>
            <p:cNvSpPr/>
            <p:nvPr>
              <p:custDataLst>
                <p:tags r:id="rId7"/>
              </p:custDataLst>
            </p:nvPr>
          </p:nvSpPr>
          <p:spPr>
            <a:xfrm>
              <a:off x="1200455" y="2453897"/>
              <a:ext cx="4908290" cy="3794761"/>
            </a:xfrm>
            <a:prstGeom prst="rect">
              <a:avLst/>
            </a:prstGeom>
          </p:spPr>
          <p:txBody>
            <a:bodyPr wrap="square">
              <a:spAutoFit/>
            </a:bodyPr>
            <a:lstStyle/>
            <a:p>
              <a:pPr lvl="0">
                <a:lnSpc>
                  <a:spcPct val="150000"/>
                </a:lnSpc>
                <a:defRPr/>
              </a:pPr>
              <a:r>
                <a:rPr altLang="en-US" lang="zh-CN" sz="1800">
                  <a:latin charset="-122" panose="020b0503020204020204" pitchFamily="34" typeface="微软雅黑"/>
                  <a:ea charset="-122" panose="020b0503020204020204" pitchFamily="34" typeface="微软雅黑"/>
                  <a:sym charset="-122" panose="020b0500000000000000" pitchFamily="34" typeface="思源黑体"/>
                </a:rPr>
                <a:t>党中央号召，全党全军全国各族人民要更加紧密地团结在以习近平同志为核心的党中央周围，全面贯彻习近平新时代中国特色社会主义思想，大力弘扬伟大建党精神，勿忘昨天的苦难辉煌，无愧今天的使命担当，不负明天的伟大梦想，以史为鉴、开创未来，埋头苦干、勇毅前行，为实现第二个百年奋斗目标、实现中华民族伟大复兴的中国梦而不懈奋斗。我们坚信，在过去一百年赢得了伟大胜利和荣光的中国共产党和中国人民，必将在新时代新征程上赢得更加伟大的胜利和荣光！</a:t>
              </a:r>
            </a:p>
          </p:txBody>
        </p:sp>
        <p:sp>
          <p:nvSpPr>
            <p:cNvPr id="14" name="矩形: 圆角 13">
              <a:extLst>
                <a:ext uri="{FF2B5EF4-FFF2-40B4-BE49-F238E27FC236}">
                  <a16:creationId xmlns:a16="http://schemas.microsoft.com/office/drawing/2014/main" id="{A947C54D-4680-4666-9CE6-12374363A768}"/>
                </a:ext>
              </a:extLst>
            </p:cNvPr>
            <p:cNvSpPr/>
            <p:nvPr/>
          </p:nvSpPr>
          <p:spPr>
            <a:xfrm>
              <a:off x="1337439" y="1554777"/>
              <a:ext cx="8154796" cy="584020"/>
            </a:xfrm>
            <a:prstGeom prst="roundRect">
              <a:avLst/>
            </a:prstGeom>
            <a:solidFill>
              <a:srgbClr val="FF0000"/>
            </a:solidFill>
            <a:ln>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lvl="0">
                <a:defRPr/>
              </a:pPr>
              <a:r>
                <a:rPr altLang="zh-CN" b="1" lang="en-US" sz="2800">
                  <a:solidFill>
                    <a:schemeClr val="bg1"/>
                  </a:solidFill>
                  <a:effectLst>
                    <a:outerShdw algn="tl" blurRad="38100" dir="2700000" dist="38100">
                      <a:srgbClr val="000000">
                        <a:alpha val="43137"/>
                      </a:srgbClr>
                    </a:outerShdw>
                  </a:effectLst>
                  <a:latin charset="-122" panose="020b0503020204020204" pitchFamily="34" typeface="微软雅黑"/>
                  <a:ea charset="-122" panose="020b0503020204020204" pitchFamily="34" typeface="微软雅黑"/>
                  <a:sym charset="-122" panose="020b0500000000000000" pitchFamily="34" typeface="思源黑体"/>
                </a:rPr>
                <a:t>08：一次 “十分重要的代表大会”</a:t>
              </a:r>
            </a:p>
          </p:txBody>
        </p:sp>
      </p:grpSp>
      <p:pic>
        <p:nvPicPr>
          <p:cNvPr id="15" name="图片 14">
            <a:extLst>
              <a:ext uri="{FF2B5EF4-FFF2-40B4-BE49-F238E27FC236}">
                <a16:creationId xmlns:a16="http://schemas.microsoft.com/office/drawing/2014/main" id="{31C2CB80-7450-4E44-9C9B-8BF43DB6B70D}"/>
              </a:ext>
            </a:extLst>
          </p:cNvPr>
          <p:cNvPicPr>
            <a:picLocks noChangeAspect="1"/>
          </p:cNvPicPr>
          <p:nvPr/>
        </p:nvPicPr>
        <p:blipFill>
          <a:blip r:embed="rId8">
            <a:extLst>
              <a:ext uri="{28A0092B-C50C-407E-A947-70E740481C1C}">
                <a14:useLocalDpi val="0"/>
              </a:ext>
            </a:extLst>
          </a:blip>
          <a:stretch>
            <a:fillRect/>
          </a:stretch>
        </p:blipFill>
        <p:spPr>
          <a:xfrm>
            <a:off x="7102712" y="2153982"/>
            <a:ext cx="4040264" cy="4040264"/>
          </a:xfrm>
          <a:prstGeom prst="rect">
            <a:avLst/>
          </a:prstGeom>
        </p:spPr>
      </p:pic>
    </p:spTree>
    <p:extLst>
      <p:ext uri="{BB962C8B-B14F-4D97-AF65-F5344CB8AC3E}">
        <p14:creationId val="4272452183"/>
      </p:ext>
    </p:extLst>
  </p:cSld>
  <p:clrMapOvr>
    <a:masterClrMapping/>
  </p:clrMapOvr>
  <mc:AlternateContent>
    <mc:Choice Requires="p15">
      <p:transition p14:dur="2000" spd="slow">
        <p15:prstTrans prst="prestig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21">
                                  <p:stCondLst>
                                    <p:cond delay="0"/>
                                  </p:stCondLst>
                                  <p:childTnLst>
                                    <p:set>
                                      <p:cBhvr>
                                        <p:cTn dur="1" fill="hold" id="6">
                                          <p:stCondLst>
                                            <p:cond delay="0"/>
                                          </p:stCondLst>
                                        </p:cTn>
                                        <p:tgtEl>
                                          <p:spTgt spid="10"/>
                                        </p:tgtEl>
                                        <p:attrNameLst>
                                          <p:attrName>style.visibility</p:attrName>
                                        </p:attrNameLst>
                                      </p:cBhvr>
                                      <p:to>
                                        <p:strVal val="visible"/>
                                      </p:to>
                                    </p:set>
                                    <p:animEffect filter="barn(inVertical)" transition="in">
                                      <p:cBhvr>
                                        <p:cTn dur="500" id="7"/>
                                        <p:tgtEl>
                                          <p:spTgt spid="10"/>
                                        </p:tgtEl>
                                      </p:cBhvr>
                                    </p:animEffect>
                                  </p:childTnLst>
                                </p:cTn>
                              </p:par>
                            </p:childTnLst>
                          </p:cTn>
                        </p:par>
                        <p:par>
                          <p:cTn fill="hold" id="8" nodeType="afterGroup">
                            <p:stCondLst>
                              <p:cond delay="500"/>
                            </p:stCondLst>
                            <p:childTnLst>
                              <p:par>
                                <p:cTn fill="hold" id="9" nodeType="afterEffect" presetClass="entr" presetID="22" presetSubtype="4">
                                  <p:stCondLst>
                                    <p:cond delay="0"/>
                                  </p:stCondLst>
                                  <p:childTnLst>
                                    <p:set>
                                      <p:cBhvr>
                                        <p:cTn dur="1" fill="hold" id="10">
                                          <p:stCondLst>
                                            <p:cond delay="0"/>
                                          </p:stCondLst>
                                        </p:cTn>
                                        <p:tgtEl>
                                          <p:spTgt spid="15"/>
                                        </p:tgtEl>
                                        <p:attrNameLst>
                                          <p:attrName>style.visibility</p:attrName>
                                        </p:attrNameLst>
                                      </p:cBhvr>
                                      <p:to>
                                        <p:strVal val="visible"/>
                                      </p:to>
                                    </p:set>
                                    <p:animEffect filter="wipe(down)" transition="in">
                                      <p:cBhvr>
                                        <p:cTn dur="500" id="11"/>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9" name="图片 8">
            <a:extLst>
              <a:ext uri="{FF2B5EF4-FFF2-40B4-BE49-F238E27FC236}">
                <a16:creationId xmlns:a16="http://schemas.microsoft.com/office/drawing/2014/main" id="{297ED22A-5431-4CA3-B9A7-351152859B81}"/>
              </a:ext>
            </a:extLst>
          </p:cNvPr>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08B3EB5E-D9A8-445A-B04A-E5C55CE9943F}"/>
              </a:ext>
            </a:extLst>
          </p:cNvPr>
          <p:cNvPicPr>
            <a:picLocks noChangeAspect="1"/>
          </p:cNvPicPr>
          <p:nvPr/>
        </p:nvPicPr>
        <p:blipFill>
          <a:blip r:embed="rId3">
            <a:extLst>
              <a:ext uri="{28A0092B-C50C-407E-A947-70E740481C1C}">
                <a14:useLocalDpi val="0"/>
              </a:ext>
            </a:extLst>
          </a:blip>
          <a:stretch>
            <a:fillRect/>
          </a:stretch>
        </p:blipFill>
        <p:spPr>
          <a:xfrm>
            <a:off x="-11261" y="4327651"/>
            <a:ext cx="12203261" cy="2539835"/>
          </a:xfrm>
          <a:prstGeom prst="rect">
            <a:avLst/>
          </a:prstGeom>
        </p:spPr>
      </p:pic>
      <p:pic>
        <p:nvPicPr>
          <p:cNvPr id="19" name="图片 18">
            <a:extLst>
              <a:ext uri="{FF2B5EF4-FFF2-40B4-BE49-F238E27FC236}">
                <a16:creationId xmlns:a16="http://schemas.microsoft.com/office/drawing/2014/main" id="{A22B75B5-BD9D-43AC-8E8E-E15CB2E01671}"/>
              </a:ext>
            </a:extLst>
          </p:cNvPr>
          <p:cNvPicPr>
            <a:picLocks noChangeAspect="1"/>
          </p:cNvPicPr>
          <p:nvPr/>
        </p:nvPicPr>
        <p:blipFill>
          <a:blip r:embed="rId4">
            <a:extLst>
              <a:ext uri="{28A0092B-C50C-407E-A947-70E740481C1C}">
                <a14:useLocalDpi val="0"/>
              </a:ext>
            </a:extLst>
          </a:blip>
          <a:stretch>
            <a:fillRect/>
          </a:stretch>
        </p:blipFill>
        <p:spPr>
          <a:xfrm>
            <a:off x="0" y="6150429"/>
            <a:ext cx="12192000" cy="745763"/>
          </a:xfrm>
          <a:prstGeom prst="rect">
            <a:avLst/>
          </a:prstGeom>
        </p:spPr>
      </p:pic>
      <p:pic>
        <p:nvPicPr>
          <p:cNvPr id="14" name="图片 13">
            <a:extLst>
              <a:ext uri="{FF2B5EF4-FFF2-40B4-BE49-F238E27FC236}">
                <a16:creationId xmlns:a16="http://schemas.microsoft.com/office/drawing/2014/main" id="{3D15846D-B146-4A73-9FE4-77CB75CE79B0}"/>
              </a:ext>
            </a:extLst>
          </p:cNvPr>
          <p:cNvPicPr>
            <a:picLocks noChangeAspect="1"/>
          </p:cNvPicPr>
          <p:nvPr/>
        </p:nvPicPr>
        <p:blipFill>
          <a:blip r:embed="rId5">
            <a:extLst>
              <a:ext uri="{28A0092B-C50C-407E-A947-70E740481C1C}">
                <a14:useLocalDpi val="0"/>
              </a:ext>
            </a:extLst>
          </a:blip>
          <a:stretch>
            <a:fillRect/>
          </a:stretch>
        </p:blipFill>
        <p:spPr>
          <a:xfrm flipH="1">
            <a:off x="9427095" y="3875314"/>
            <a:ext cx="3118035" cy="3118035"/>
          </a:xfrm>
          <a:prstGeom prst="rect">
            <a:avLst/>
          </a:prstGeom>
        </p:spPr>
      </p:pic>
      <p:pic>
        <p:nvPicPr>
          <p:cNvPr id="5" name="图片 4">
            <a:extLst>
              <a:ext uri="{FF2B5EF4-FFF2-40B4-BE49-F238E27FC236}">
                <a16:creationId xmlns:a16="http://schemas.microsoft.com/office/drawing/2014/main" id="{03A36FC3-E896-4295-A378-F74251EF99EB}"/>
              </a:ext>
            </a:extLst>
          </p:cNvPr>
          <p:cNvPicPr>
            <a:picLocks noChangeAspect="1"/>
          </p:cNvPicPr>
          <p:nvPr/>
        </p:nvPicPr>
        <p:blipFill>
          <a:blip r:embed="rId6">
            <a:extLst>
              <a:ext uri="{28A0092B-C50C-407E-A947-70E740481C1C}">
                <a14:useLocalDpi val="0"/>
              </a:ext>
            </a:extLst>
          </a:blip>
          <a:srcRect l="58660"/>
          <a:stretch>
            <a:fillRect/>
          </a:stretch>
        </p:blipFill>
        <p:spPr>
          <a:xfrm>
            <a:off x="6096000" y="6006687"/>
            <a:ext cx="6084739" cy="884748"/>
          </a:xfrm>
          <a:prstGeom prst="rect">
            <a:avLst/>
          </a:prstGeom>
        </p:spPr>
      </p:pic>
      <p:sp>
        <p:nvSpPr>
          <p:cNvPr id="16" name="文本框 15">
            <a:extLst>
              <a:ext uri="{FF2B5EF4-FFF2-40B4-BE49-F238E27FC236}">
                <a16:creationId xmlns:a16="http://schemas.microsoft.com/office/drawing/2014/main" id="{AB5FAD37-B43E-4DE8-B2CE-8E250C1217CF}"/>
              </a:ext>
            </a:extLst>
          </p:cNvPr>
          <p:cNvSpPr txBox="1"/>
          <p:nvPr/>
        </p:nvSpPr>
        <p:spPr>
          <a:xfrm>
            <a:off x="2388643" y="1298055"/>
            <a:ext cx="8200771" cy="3383281"/>
          </a:xfrm>
          <a:prstGeom prst="rect">
            <a:avLst/>
          </a:prstGeom>
          <a:noFill/>
        </p:spPr>
        <p:txBody>
          <a:bodyPr wrap="square">
            <a:spAutoFit/>
          </a:bodyPr>
          <a:lstStyle/>
          <a:p>
            <a:pPr algn="just" lvl="0">
              <a:defRPr/>
            </a:pPr>
            <a:r>
              <a:rPr altLang="en-US" lang="zh-CN">
                <a:latin charset="-122" panose="020b0503020204020204" pitchFamily="34" typeface="微软雅黑"/>
                <a:ea charset="-122" panose="020b0503020204020204" pitchFamily="34" typeface="微软雅黑"/>
                <a:sym charset="-122" panose="020b0500000000000000" pitchFamily="34" typeface="思源黑体"/>
              </a:rPr>
              <a:t> 11月8日至11日，中国共产党第十九届中央委员会第六次全体会议将在北京召开。届时，中共中央政治局将向中央委员会报告工作，重点研究全面总结党的百年奋斗的重大成就和历史经验问题。</a:t>
            </a:r>
          </a:p>
          <a:p>
            <a:pPr algn="just" lvl="0">
              <a:defRPr/>
            </a:pPr>
            <a:r>
              <a:rPr altLang="en-US" lang="zh-CN">
                <a:latin charset="-122" panose="020b0503020204020204" pitchFamily="34" typeface="微软雅黑"/>
                <a:ea charset="-122" panose="020b0503020204020204" pitchFamily="34" typeface="微软雅黑"/>
                <a:sym charset="-122" panose="020b0500000000000000" pitchFamily="34" typeface="思源黑体"/>
              </a:rPr>
              <a:t>      《中共中央关于党的百年奋斗重大成就和历史经验的决议》，2021年10月18日，中共中央政治局召开会议，研究全面总结党的百年奋斗重大成就和历史经验问题。中共中央总书记习近平主持会议。中共中央政治局听取了《中共中央关于党的百年奋斗重大成就和历史经验的决议》稿在党内外一定范围征求意见的情况报告，决定根据这次会议讨论的意见进行修改后将决议稿提请十九届六中全会审议。</a:t>
            </a:r>
          </a:p>
          <a:p>
            <a:pPr algn="just" lvl="0">
              <a:defRPr/>
            </a:pPr>
            <a:r>
              <a:rPr altLang="en-US" lang="zh-CN">
                <a:latin charset="-122" panose="020b0503020204020204" pitchFamily="34" typeface="微软雅黑"/>
                <a:ea charset="-122" panose="020b0503020204020204" pitchFamily="34" typeface="微软雅黑"/>
                <a:sym charset="-122" panose="020b0500000000000000" pitchFamily="34" typeface="思源黑体"/>
              </a:rPr>
              <a:t>         2021年11月11日，中国共产党第十九届中央委员会第六次全体会议听取和讨论了习近平受中央政治局委托作的工作报告，审议通过了《中共中央关于党的百年奋斗重大成就和历史经验的决议》。</a:t>
            </a:r>
          </a:p>
        </p:txBody>
      </p:sp>
      <p:sp>
        <p:nvSpPr>
          <p:cNvPr id="18" name="标题 1">
            <a:extLst>
              <a:ext uri="{FF2B5EF4-FFF2-40B4-BE49-F238E27FC236}">
                <a16:creationId xmlns:a16="http://schemas.microsoft.com/office/drawing/2014/main" id="{77428678-CF09-40A9-A2DB-5D6AB2BA5C17}"/>
              </a:ext>
            </a:extLst>
          </p:cNvPr>
          <p:cNvSpPr txBox="1"/>
          <p:nvPr/>
        </p:nvSpPr>
        <p:spPr>
          <a:xfrm>
            <a:off x="830743" y="1374411"/>
            <a:ext cx="1397000" cy="2835373"/>
          </a:xfrm>
          <a:prstGeom prst="rect">
            <a:avLst/>
          </a:prstGeom>
        </p:spPr>
        <p:txBody>
          <a:bodyPr anchor="b" bIns="45720" lIns="91440" rIns="91440" rtlCol="0" tIns="45720" vert="eaVert">
            <a:normAutofit fontScale="22500" lnSpcReduction="20000"/>
          </a:bodyPr>
          <a:lstStyle>
            <a:lvl1pPr algn="ctr" defTabSz="914400" eaLnBrk="1" hangingPunct="1" latinLnBrk="0" rtl="0">
              <a:lnSpc>
                <a:spcPct val="90000"/>
              </a:lnSpc>
              <a:spcBef>
                <a:spcPct val="0"/>
              </a:spcBef>
              <a:buNone/>
              <a:defRPr kern="1200" sz="6000">
                <a:solidFill>
                  <a:schemeClr val="tx1"/>
                </a:solidFill>
                <a:latin typeface="+mj-lt"/>
                <a:ea typeface="+mj-ea"/>
                <a:cs typeface="+mj-cs"/>
              </a:defRPr>
            </a:lvl1pPr>
          </a:lstStyle>
          <a:p>
            <a:pPr algn="l"/>
            <a:r>
              <a:rPr altLang="en-US" b="1" kern="1800" lang="zh-CN" sz="3700">
                <a:ln>
                  <a:solidFill>
                    <a:schemeClr val="bg1"/>
                  </a:solidFill>
                </a:ln>
                <a:solidFill>
                  <a:srgbClr val="FF0000"/>
                </a:solidFill>
                <a:effectLst>
                  <a:outerShdw algn="tl" blurRad="38100" dir="2700000" dist="38100">
                    <a:srgbClr val="000000">
                      <a:alpha val="43137"/>
                    </a:srgbClr>
                  </a:outerShdw>
                </a:effectLst>
                <a:latin charset="-122" panose="00000500000000000000" pitchFamily="2" typeface="三极拙楷简体"/>
                <a:ea charset="-122" panose="00000500000000000000" pitchFamily="2" typeface="三极拙楷简体"/>
                <a:cs typeface="+mn-ea"/>
                <a:sym typeface="+mn-lt"/>
              </a:rPr>
              <a:t>前言导读</a:t>
            </a:r>
            <a:br>
              <a:rPr altLang="en-US" b="1" kern="1800" lang="zh-CN" sz="3700">
                <a:ln>
                  <a:solidFill>
                    <a:schemeClr val="bg1"/>
                  </a:solidFill>
                </a:ln>
                <a:solidFill>
                  <a:srgbClr val="FF0000"/>
                </a:solidFill>
                <a:effectLst>
                  <a:outerShdw algn="tl" blurRad="38100" dir="2700000" dist="38100">
                    <a:srgbClr val="000000">
                      <a:alpha val="43137"/>
                    </a:srgbClr>
                  </a:outerShdw>
                </a:effectLst>
                <a:latin charset="-122" panose="00000500000000000000" pitchFamily="2" typeface="三极拙楷简体"/>
                <a:ea charset="-122" panose="00000500000000000000" pitchFamily="2" typeface="三极拙楷简体"/>
                <a:cs typeface="+mn-ea"/>
                <a:sym typeface="+mn-lt"/>
              </a:rPr>
            </a:br>
            <a:r>
              <a:rPr altLang="en-US" b="1" kern="1800" lang="zh-CN" sz="3700">
                <a:ln>
                  <a:solidFill>
                    <a:schemeClr val="bg1"/>
                  </a:solidFill>
                </a:ln>
                <a:solidFill>
                  <a:srgbClr val="FF0000"/>
                </a:solidFill>
                <a:effectLst>
                  <a:outerShdw algn="tl" blurRad="38100" dir="2700000" dist="38100">
                    <a:srgbClr val="000000">
                      <a:alpha val="43137"/>
                    </a:srgbClr>
                  </a:outerShdw>
                </a:effectLst>
                <a:latin charset="-122" panose="00000500000000000000" pitchFamily="2" typeface="三极拙楷简体"/>
                <a:ea charset="-122" panose="00000500000000000000" pitchFamily="2" typeface="三极拙楷简体"/>
                <a:cs typeface="+mn-ea"/>
                <a:sym typeface="+mn-lt"/>
              </a:rPr>
              <a:t>PREFACE</a:t>
            </a:r>
          </a:p>
        </p:txBody>
      </p:sp>
    </p:spTree>
    <p:extLst>
      <p:ext uri="{BB962C8B-B14F-4D97-AF65-F5344CB8AC3E}">
        <p14:creationId val="1075031791"/>
      </p:ext>
    </p:extLst>
  </p:cSld>
  <p:clrMapOvr>
    <a:masterClrMapping/>
  </p:clrMapOvr>
  <mc:AlternateContent>
    <mc:Choice Requires="p15">
      <p:transition p14:dur="6000" spd="slow">
        <p15:prstTrans prst="curtains"/>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19"/>
                                        </p:tgtEl>
                                        <p:attrNameLst>
                                          <p:attrName>style.visibility</p:attrName>
                                        </p:attrNameLst>
                                      </p:cBhvr>
                                      <p:to>
                                        <p:strVal val="visible"/>
                                      </p:to>
                                    </p:set>
                                    <p:animEffect filter="fade" transition="in">
                                      <p:cBhvr>
                                        <p:cTn dur="1000" id="7"/>
                                        <p:tgtEl>
                                          <p:spTgt spid="19"/>
                                        </p:tgtEl>
                                      </p:cBhvr>
                                    </p:animEffect>
                                    <p:anim calcmode="lin" valueType="num">
                                      <p:cBhvr>
                                        <p:cTn dur="1000" fill="hold" id="8"/>
                                        <p:tgtEl>
                                          <p:spTgt spid="19"/>
                                        </p:tgtEl>
                                        <p:attrNameLst>
                                          <p:attrName>ppt_x</p:attrName>
                                        </p:attrNameLst>
                                      </p:cBhvr>
                                      <p:tavLst>
                                        <p:tav tm="0">
                                          <p:val>
                                            <p:strVal val="#ppt_x"/>
                                          </p:val>
                                        </p:tav>
                                        <p:tav tm="100000">
                                          <p:val>
                                            <p:strVal val="#ppt_x"/>
                                          </p:val>
                                        </p:tav>
                                      </p:tavLst>
                                    </p:anim>
                                    <p:anim calcmode="lin" valueType="num">
                                      <p:cBhvr>
                                        <p:cTn dur="1000" fill="hold" id="9"/>
                                        <p:tgtEl>
                                          <p:spTgt spid="19"/>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22" presetSubtype="4">
                                  <p:stCondLst>
                                    <p:cond delay="0"/>
                                  </p:stCondLst>
                                  <p:childTnLst>
                                    <p:set>
                                      <p:cBhvr>
                                        <p:cTn dur="1" fill="hold" id="12">
                                          <p:stCondLst>
                                            <p:cond delay="0"/>
                                          </p:stCondLst>
                                        </p:cTn>
                                        <p:tgtEl>
                                          <p:spTgt spid="5"/>
                                        </p:tgtEl>
                                        <p:attrNameLst>
                                          <p:attrName>style.visibility</p:attrName>
                                        </p:attrNameLst>
                                      </p:cBhvr>
                                      <p:to>
                                        <p:strVal val="visible"/>
                                      </p:to>
                                    </p:set>
                                    <p:animEffect filter="wipe(down)" transition="in">
                                      <p:cBhvr>
                                        <p:cTn dur="500" id="13"/>
                                        <p:tgtEl>
                                          <p:spTgt spid="5"/>
                                        </p:tgtEl>
                                      </p:cBhvr>
                                    </p:animEffect>
                                  </p:childTnLst>
                                </p:cTn>
                              </p:par>
                            </p:childTnLst>
                          </p:cTn>
                        </p:par>
                        <p:par>
                          <p:cTn fill="hold" id="14" nodeType="afterGroup">
                            <p:stCondLst>
                              <p:cond delay="1500"/>
                            </p:stCondLst>
                            <p:childTnLst>
                              <p:par>
                                <p:cTn fill="hold" id="15" nodeType="afterEffect" presetClass="entr" presetID="10" presetSubtype="0">
                                  <p:stCondLst>
                                    <p:cond delay="0"/>
                                  </p:stCondLst>
                                  <p:childTnLst>
                                    <p:set>
                                      <p:cBhvr>
                                        <p:cTn dur="1" fill="hold" id="16">
                                          <p:stCondLst>
                                            <p:cond delay="0"/>
                                          </p:stCondLst>
                                        </p:cTn>
                                        <p:tgtEl>
                                          <p:spTgt spid="7"/>
                                        </p:tgtEl>
                                        <p:attrNameLst>
                                          <p:attrName>style.visibility</p:attrName>
                                        </p:attrNameLst>
                                      </p:cBhvr>
                                      <p:to>
                                        <p:strVal val="visible"/>
                                      </p:to>
                                    </p:set>
                                    <p:animEffect filter="fade" transition="in">
                                      <p:cBhvr>
                                        <p:cTn dur="500" id="17"/>
                                        <p:tgtEl>
                                          <p:spTgt spid="7"/>
                                        </p:tgtEl>
                                      </p:cBhvr>
                                    </p:animEffect>
                                  </p:childTnLst>
                                </p:cTn>
                              </p:par>
                            </p:childTnLst>
                          </p:cTn>
                        </p:par>
                        <p:par>
                          <p:cTn fill="hold" id="18" nodeType="afterGroup">
                            <p:stCondLst>
                              <p:cond delay="2000"/>
                            </p:stCondLst>
                            <p:childTnLst>
                              <p:par>
                                <p:cTn fill="hold" id="19" nodeType="afterEffect" presetClass="entr" presetID="22" presetSubtype="4">
                                  <p:stCondLst>
                                    <p:cond delay="0"/>
                                  </p:stCondLst>
                                  <p:childTnLst>
                                    <p:set>
                                      <p:cBhvr>
                                        <p:cTn dur="1" fill="hold" id="20">
                                          <p:stCondLst>
                                            <p:cond delay="0"/>
                                          </p:stCondLst>
                                        </p:cTn>
                                        <p:tgtEl>
                                          <p:spTgt spid="14"/>
                                        </p:tgtEl>
                                        <p:attrNameLst>
                                          <p:attrName>style.visibility</p:attrName>
                                        </p:attrNameLst>
                                      </p:cBhvr>
                                      <p:to>
                                        <p:strVal val="visible"/>
                                      </p:to>
                                    </p:set>
                                    <p:animEffect filter="wipe(down)" transition="in">
                                      <p:cBhvr>
                                        <p:cTn dur="500" id="21"/>
                                        <p:tgtEl>
                                          <p:spTgt spid="14"/>
                                        </p:tgtEl>
                                      </p:cBhvr>
                                    </p:animEffect>
                                  </p:childTnLst>
                                </p:cTn>
                              </p:par>
                            </p:childTnLst>
                          </p:cTn>
                        </p:par>
                        <p:par>
                          <p:cTn fill="hold" id="22" nodeType="afterGroup">
                            <p:stCondLst>
                              <p:cond delay="2500"/>
                            </p:stCondLst>
                            <p:childTnLst>
                              <p:par>
                                <p:cTn fill="hold" grpId="0" id="23" nodeType="afterEffect" presetClass="entr" presetID="22" presetSubtype="4">
                                  <p:stCondLst>
                                    <p:cond delay="0"/>
                                  </p:stCondLst>
                                  <p:childTnLst>
                                    <p:set>
                                      <p:cBhvr>
                                        <p:cTn dur="1" fill="hold" id="24">
                                          <p:stCondLst>
                                            <p:cond delay="0"/>
                                          </p:stCondLst>
                                        </p:cTn>
                                        <p:tgtEl>
                                          <p:spTgt spid="18"/>
                                        </p:tgtEl>
                                        <p:attrNameLst>
                                          <p:attrName>style.visibility</p:attrName>
                                        </p:attrNameLst>
                                      </p:cBhvr>
                                      <p:to>
                                        <p:strVal val="visible"/>
                                      </p:to>
                                    </p:set>
                                    <p:animEffect filter="wipe(down)" transition="in">
                                      <p:cBhvr>
                                        <p:cTn dur="500" id="25"/>
                                        <p:tgtEl>
                                          <p:spTgt spid="18"/>
                                        </p:tgtEl>
                                      </p:cBhvr>
                                    </p:animEffect>
                                  </p:childTnLst>
                                </p:cTn>
                              </p:par>
                            </p:childTnLst>
                          </p:cTn>
                        </p:par>
                        <p:par>
                          <p:cTn fill="hold" id="26" nodeType="afterGroup">
                            <p:stCondLst>
                              <p:cond delay="3000"/>
                            </p:stCondLst>
                            <p:childTnLst>
                              <p:par>
                                <p:cTn fill="hold" grpId="0" id="27" nodeType="afterEffect" presetClass="entr" presetID="22" presetSubtype="8">
                                  <p:stCondLst>
                                    <p:cond delay="0"/>
                                  </p:stCondLst>
                                  <p:childTnLst>
                                    <p:set>
                                      <p:cBhvr>
                                        <p:cTn dur="1" fill="hold" id="28">
                                          <p:stCondLst>
                                            <p:cond delay="0"/>
                                          </p:stCondLst>
                                        </p:cTn>
                                        <p:tgtEl>
                                          <p:spTgt spid="16"/>
                                        </p:tgtEl>
                                        <p:attrNameLst>
                                          <p:attrName>style.visibility</p:attrName>
                                        </p:attrNameLst>
                                      </p:cBhvr>
                                      <p:to>
                                        <p:strVal val="visible"/>
                                      </p:to>
                                    </p:set>
                                    <p:animEffect filter="wipe(left)" transition="in">
                                      <p:cBhvr>
                                        <p:cTn dur="500" id="29"/>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18"/>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9" name="图片 8">
            <a:extLst>
              <a:ext uri="{FF2B5EF4-FFF2-40B4-BE49-F238E27FC236}">
                <a16:creationId xmlns:a16="http://schemas.microsoft.com/office/drawing/2014/main" id="{297ED22A-5431-4CA3-B9A7-351152859B81}"/>
              </a:ext>
            </a:extLst>
          </p:cNvPr>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p:spPr>
      </p:pic>
      <p:pic>
        <p:nvPicPr>
          <p:cNvPr id="89" name="图片 88">
            <a:extLst>
              <a:ext uri="{FF2B5EF4-FFF2-40B4-BE49-F238E27FC236}">
                <a16:creationId xmlns:a16="http://schemas.microsoft.com/office/drawing/2014/main" id="{6723E7FA-FC62-457B-B1ED-8CB9D618DF15}"/>
              </a:ext>
            </a:extLst>
          </p:cNvPr>
          <p:cNvPicPr>
            <a:picLocks noChangeAspect="1"/>
          </p:cNvPicPr>
          <p:nvPr/>
        </p:nvPicPr>
        <p:blipFill>
          <a:blip r:embed="rId3">
            <a:extLst>
              <a:ext uri="{28A0092B-C50C-407E-A947-70E740481C1C}">
                <a14:useLocalDpi val="0"/>
              </a:ext>
            </a:extLst>
          </a:blip>
          <a:stretch>
            <a:fillRect/>
          </a:stretch>
        </p:blipFill>
        <p:spPr>
          <a:xfrm>
            <a:off x="-11261" y="4327651"/>
            <a:ext cx="12203261" cy="2539835"/>
          </a:xfrm>
          <a:prstGeom prst="rect">
            <a:avLst/>
          </a:prstGeom>
        </p:spPr>
      </p:pic>
      <p:pic>
        <p:nvPicPr>
          <p:cNvPr id="72" name="图片 71">
            <a:extLst>
              <a:ext uri="{FF2B5EF4-FFF2-40B4-BE49-F238E27FC236}">
                <a16:creationId xmlns:a16="http://schemas.microsoft.com/office/drawing/2014/main" id="{5AC9D590-2E83-4F80-806F-4B0E473901A9}"/>
              </a:ext>
            </a:extLst>
          </p:cNvPr>
          <p:cNvPicPr>
            <a:picLocks noChangeAspect="1"/>
          </p:cNvPicPr>
          <p:nvPr/>
        </p:nvPicPr>
        <p:blipFill>
          <a:blip r:embed="rId4">
            <a:extLst>
              <a:ext uri="{28A0092B-C50C-407E-A947-70E740481C1C}">
                <a14:useLocalDpi val="0"/>
              </a:ext>
            </a:extLst>
          </a:blip>
          <a:stretch>
            <a:fillRect/>
          </a:stretch>
        </p:blipFill>
        <p:spPr>
          <a:xfrm flipH="1">
            <a:off x="7117289" y="3461305"/>
            <a:ext cx="5079927" cy="3169002"/>
          </a:xfrm>
          <a:prstGeom prst="rect">
            <a:avLst/>
          </a:prstGeom>
        </p:spPr>
      </p:pic>
      <p:pic>
        <p:nvPicPr>
          <p:cNvPr id="73" name="图片 72">
            <a:extLst>
              <a:ext uri="{FF2B5EF4-FFF2-40B4-BE49-F238E27FC236}">
                <a16:creationId xmlns:a16="http://schemas.microsoft.com/office/drawing/2014/main" id="{F64D439D-B6CF-46D4-BF37-20C4E2A083DC}"/>
              </a:ext>
            </a:extLst>
          </p:cNvPr>
          <p:cNvPicPr>
            <a:picLocks noChangeAspect="1"/>
          </p:cNvPicPr>
          <p:nvPr/>
        </p:nvPicPr>
        <p:blipFill>
          <a:blip r:embed="rId5">
            <a:extLst>
              <a:ext uri="{28A0092B-C50C-407E-A947-70E740481C1C}">
                <a14:useLocalDpi val="0"/>
              </a:ext>
            </a:extLst>
          </a:blip>
          <a:stretch>
            <a:fillRect/>
          </a:stretch>
        </p:blipFill>
        <p:spPr>
          <a:xfrm>
            <a:off x="-5216" y="4014593"/>
            <a:ext cx="6101216" cy="2843862"/>
          </a:xfrm>
          <a:prstGeom prst="rect">
            <a:avLst/>
          </a:prstGeom>
        </p:spPr>
      </p:pic>
      <p:pic>
        <p:nvPicPr>
          <p:cNvPr id="74" name="图片 73">
            <a:extLst>
              <a:ext uri="{FF2B5EF4-FFF2-40B4-BE49-F238E27FC236}">
                <a16:creationId xmlns:a16="http://schemas.microsoft.com/office/drawing/2014/main" id="{414F34FF-3350-41EA-A04A-6D83319B11C0}"/>
              </a:ext>
            </a:extLst>
          </p:cNvPr>
          <p:cNvPicPr>
            <a:picLocks noChangeAspect="1"/>
          </p:cNvPicPr>
          <p:nvPr/>
        </p:nvPicPr>
        <p:blipFill>
          <a:blip r:embed="rId6">
            <a:extLst>
              <a:ext uri="{28A0092B-C50C-407E-A947-70E740481C1C}">
                <a14:useLocalDpi val="0"/>
              </a:ext>
            </a:extLst>
          </a:blip>
          <a:stretch>
            <a:fillRect/>
          </a:stretch>
        </p:blipFill>
        <p:spPr>
          <a:xfrm>
            <a:off x="-5217" y="5347316"/>
            <a:ext cx="12192000" cy="1503783"/>
          </a:xfrm>
          <a:prstGeom prst="rect">
            <a:avLst/>
          </a:prstGeom>
        </p:spPr>
      </p:pic>
      <p:grpSp>
        <p:nvGrpSpPr>
          <p:cNvPr id="75" name="组合 74">
            <a:extLst>
              <a:ext uri="{FF2B5EF4-FFF2-40B4-BE49-F238E27FC236}">
                <a16:creationId xmlns:a16="http://schemas.microsoft.com/office/drawing/2014/main" id="{5AB205B4-5DA6-4213-8296-1AD0A3C4B96B}"/>
              </a:ext>
            </a:extLst>
          </p:cNvPr>
          <p:cNvGrpSpPr/>
          <p:nvPr/>
        </p:nvGrpSpPr>
        <p:grpSpPr>
          <a:xfrm>
            <a:off x="3046071" y="-10790"/>
            <a:ext cx="6099858" cy="3986157"/>
            <a:chOff x="3045392" y="604107"/>
            <a:chExt cx="6099858" cy="3986157"/>
          </a:xfrm>
        </p:grpSpPr>
        <p:pic>
          <p:nvPicPr>
            <p:cNvPr id="76" name="图片 75">
              <a:extLst>
                <a:ext uri="{FF2B5EF4-FFF2-40B4-BE49-F238E27FC236}">
                  <a16:creationId xmlns:a16="http://schemas.microsoft.com/office/drawing/2014/main" id="{84697376-028A-4A95-8377-57EE0653F64C}"/>
                </a:ext>
              </a:extLst>
            </p:cNvPr>
            <p:cNvPicPr>
              <a:picLocks noChangeAspect="1"/>
            </p:cNvPicPr>
            <p:nvPr/>
          </p:nvPicPr>
          <p:blipFill>
            <a:blip r:embed="rId7">
              <a:extLst>
                <a:ext uri="{28A0092B-C50C-407E-A947-70E740481C1C}">
                  <a14:useLocalDpi val="0"/>
                </a:ext>
              </a:extLst>
            </a:blip>
            <a:stretch>
              <a:fillRect/>
            </a:stretch>
          </p:blipFill>
          <p:spPr>
            <a:xfrm flipH="1">
              <a:off x="4097704" y="604107"/>
              <a:ext cx="3986157" cy="3986157"/>
            </a:xfrm>
            <a:prstGeom prst="rect">
              <a:avLst/>
            </a:prstGeom>
          </p:spPr>
        </p:pic>
        <p:sp>
          <p:nvSpPr>
            <p:cNvPr id="77" name="文本框 76">
              <a:extLst>
                <a:ext uri="{FF2B5EF4-FFF2-40B4-BE49-F238E27FC236}">
                  <a16:creationId xmlns:a16="http://schemas.microsoft.com/office/drawing/2014/main" id="{D0FDC38A-B9AD-4F4F-8ABC-A9DEF8A8FD0D}"/>
                </a:ext>
              </a:extLst>
            </p:cNvPr>
            <p:cNvSpPr txBox="1"/>
            <p:nvPr/>
          </p:nvSpPr>
          <p:spPr>
            <a:xfrm>
              <a:off x="3045392" y="2135521"/>
              <a:ext cx="6099858" cy="914400"/>
            </a:xfrm>
            <a:prstGeom prst="rect">
              <a:avLst/>
            </a:prstGeom>
            <a:noFill/>
          </p:spPr>
          <p:txBody>
            <a:bodyPr wrap="square">
              <a:spAutoFit/>
            </a:bodyPr>
            <a:lstStyle/>
            <a:p>
              <a:pPr algn="ctr"/>
              <a:r>
                <a:rPr altLang="zh-CN" lang="zh-CN" sz="5400">
                  <a:solidFill>
                    <a:schemeClr val="bg1"/>
                  </a:solidFill>
                  <a:effectLst>
                    <a:outerShdw algn="tl" blurRad="38100" dir="2700000" dist="19050" rotWithShape="0">
                      <a:schemeClr val="dk1">
                        <a:alpha val="40000"/>
                      </a:schemeClr>
                    </a:outerShdw>
                  </a:effectLst>
                  <a:latin charset="-122" panose="02010600000101010101" pitchFamily="2" typeface="汉仪行楷简"/>
                  <a:ea charset="-122" panose="02010600000101010101" pitchFamily="2" typeface="汉仪行楷简"/>
                  <a:sym charset="-122" panose="020b0500000000000000" pitchFamily="34" typeface="思源黑体"/>
                </a:rPr>
                <a:t>第三部分</a:t>
              </a:r>
            </a:p>
          </p:txBody>
        </p:sp>
      </p:grpSp>
      <p:sp>
        <p:nvSpPr>
          <p:cNvPr id="78" name="文本框 77">
            <a:extLst>
              <a:ext uri="{FF2B5EF4-FFF2-40B4-BE49-F238E27FC236}">
                <a16:creationId xmlns:a16="http://schemas.microsoft.com/office/drawing/2014/main" id="{9AD4EC04-59F5-42F4-A9E7-C60547F59851}"/>
              </a:ext>
            </a:extLst>
          </p:cNvPr>
          <p:cNvSpPr txBox="1"/>
          <p:nvPr/>
        </p:nvSpPr>
        <p:spPr>
          <a:xfrm>
            <a:off x="2676133" y="3543643"/>
            <a:ext cx="6850165" cy="1554480"/>
          </a:xfrm>
          <a:prstGeom prst="rect">
            <a:avLst/>
          </a:prstGeom>
          <a:noFill/>
        </p:spPr>
        <p:txBody>
          <a:bodyPr wrap="square">
            <a:spAutoFit/>
          </a:bodyPr>
          <a:lstStyle/>
          <a:p>
            <a:pPr algn="ctr" lvl="0">
              <a:defRPr/>
            </a:pPr>
            <a:r>
              <a:rPr altLang="en-US" b="1" lang="zh-CN" sz="4800">
                <a:solidFill>
                  <a:srgbClr val="FF0000"/>
                </a:solidFill>
                <a:latin charset="-122" panose="020b0503020204020204" pitchFamily="34" typeface="微软雅黑"/>
                <a:ea charset="-122" panose="020b0503020204020204" pitchFamily="34" typeface="微软雅黑"/>
                <a:sym charset="-122" panose="020b0500000000000000" pitchFamily="34" typeface="思源黑体"/>
              </a:rPr>
              <a:t>百年奋斗的历史意义和历史经验</a:t>
            </a:r>
          </a:p>
        </p:txBody>
      </p:sp>
      <p:grpSp>
        <p:nvGrpSpPr>
          <p:cNvPr id="79" name="组合 78">
            <a:extLst>
              <a:ext uri="{FF2B5EF4-FFF2-40B4-BE49-F238E27FC236}">
                <a16:creationId xmlns:a16="http://schemas.microsoft.com/office/drawing/2014/main" id="{F0B358A6-E43C-4F20-BC2A-E7F14DAF6D6B}"/>
              </a:ext>
            </a:extLst>
          </p:cNvPr>
          <p:cNvGrpSpPr/>
          <p:nvPr/>
        </p:nvGrpSpPr>
        <p:grpSpPr>
          <a:xfrm>
            <a:off x="1433100" y="2877436"/>
            <a:ext cx="9336229" cy="492266"/>
            <a:chOff x="1976622" y="1491630"/>
            <a:chExt cx="5171122" cy="255096"/>
          </a:xfrm>
          <a:solidFill>
            <a:srgbClr val="FF0000"/>
          </a:solidFill>
        </p:grpSpPr>
        <p:grpSp>
          <p:nvGrpSpPr>
            <p:cNvPr id="80" name="组合 79">
              <a:extLst>
                <a:ext uri="{FF2B5EF4-FFF2-40B4-BE49-F238E27FC236}">
                  <a16:creationId xmlns:a16="http://schemas.microsoft.com/office/drawing/2014/main" id="{7FE80F4D-1272-46AD-9731-0995ED34CD4B}"/>
                </a:ext>
              </a:extLst>
            </p:cNvPr>
            <p:cNvGrpSpPr/>
            <p:nvPr/>
          </p:nvGrpSpPr>
          <p:grpSpPr>
            <a:xfrm>
              <a:off x="4118171" y="1491630"/>
              <a:ext cx="887762" cy="255096"/>
              <a:chOff x="3965502" y="1879809"/>
              <a:chExt cx="1193100" cy="342834"/>
            </a:xfrm>
            <a:grpFill/>
          </p:grpSpPr>
          <p:sp>
            <p:nvSpPr>
              <p:cNvPr id="83" name="dark-star-shape_15445">
                <a:extLst>
                  <a:ext uri="{FF2B5EF4-FFF2-40B4-BE49-F238E27FC236}">
                    <a16:creationId xmlns:a16="http://schemas.microsoft.com/office/drawing/2014/main" id="{5D4FADD1-42DC-401E-8C92-845F167FB722}"/>
                  </a:ext>
                </a:extLst>
              </p:cNvPr>
              <p:cNvSpPr>
                <a:spLocks noChangeAspect="1"/>
              </p:cNvSpPr>
              <p:nvPr/>
            </p:nvSpPr>
            <p:spPr bwMode="auto">
              <a:xfrm>
                <a:off x="4382156" y="1879809"/>
                <a:ext cx="360781" cy="342834"/>
              </a:xfrm>
              <a:custGeom>
                <a:gdLst>
                  <a:gd fmla="*/ 374 w 723" name="T0"/>
                  <a:gd fmla="*/ 21 h 688" name="T1"/>
                  <a:gd fmla="*/ 425 w 723" name="T2"/>
                  <a:gd fmla="*/ 232 h 688" name="T3"/>
                  <a:gd fmla="*/ 477 w 723" name="T4"/>
                  <a:gd fmla="*/ 270 h 688" name="T5"/>
                  <a:gd fmla="*/ 698 w 723" name="T6"/>
                  <a:gd fmla="*/ 256 h 688" name="T7"/>
                  <a:gd fmla="*/ 706 w 723" name="T8"/>
                  <a:gd fmla="*/ 280 h 688" name="T9"/>
                  <a:gd fmla="*/ 524 w 723" name="T10"/>
                  <a:gd fmla="*/ 388 h 688" name="T11"/>
                  <a:gd fmla="*/ 504 w 723" name="T12"/>
                  <a:gd fmla="*/ 450 h 688" name="T13"/>
                  <a:gd fmla="*/ 582 w 723" name="T14"/>
                  <a:gd fmla="*/ 661 h 688" name="T15"/>
                  <a:gd fmla="*/ 562 w 723" name="T16"/>
                  <a:gd fmla="*/ 675 h 688" name="T17"/>
                  <a:gd fmla="*/ 394 w 723" name="T18"/>
                  <a:gd fmla="*/ 527 h 688" name="T19"/>
                  <a:gd fmla="*/ 329 w 723" name="T20"/>
                  <a:gd fmla="*/ 527 h 688" name="T21"/>
                  <a:gd fmla="*/ 161 w 723" name="T22"/>
                  <a:gd fmla="*/ 675 h 688" name="T23"/>
                  <a:gd fmla="*/ 141 w 723" name="T24"/>
                  <a:gd fmla="*/ 661 h 688" name="T25"/>
                  <a:gd fmla="*/ 219 w 723" name="T26"/>
                  <a:gd fmla="*/ 450 h 688" name="T27"/>
                  <a:gd fmla="*/ 199 w 723" name="T28"/>
                  <a:gd fmla="*/ 388 h 688" name="T29"/>
                  <a:gd fmla="*/ 17 w 723" name="T30"/>
                  <a:gd fmla="*/ 280 h 688" name="T31"/>
                  <a:gd fmla="*/ 25 w 723" name="T32"/>
                  <a:gd fmla="*/ 256 h 688" name="T33"/>
                  <a:gd fmla="*/ 246 w 723" name="T34"/>
                  <a:gd fmla="*/ 270 h 688" name="T35"/>
                  <a:gd fmla="*/ 298 w 723" name="T36"/>
                  <a:gd fmla="*/ 232 h 688" name="T37"/>
                  <a:gd fmla="*/ 349 w 723" name="T38"/>
                  <a:gd fmla="*/ 21 h 688" name="T39"/>
                  <a:gd fmla="*/ 374 w 723" name="T40"/>
                  <a:gd fmla="*/ 21 h 688"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688" w="723">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solidFill>
                  <a:srgbClr val="FF0000"/>
                </a:solidFill>
              </a:ln>
            </p:spPr>
            <p:txBody>
              <a:bodyPr/>
              <a:lstStyle/>
              <a:p>
                <a:endParaRPr altLang="en-US" lang="zh-CN" sz="2400">
                  <a:latin charset="-122" panose="00020600040101010101" pitchFamily="18" typeface="汉仪细秀体简"/>
                  <a:ea charset="-122" panose="00020600040101010101" pitchFamily="18" typeface="汉仪细秀体简"/>
                  <a:cs typeface="+mn-ea"/>
                  <a:sym typeface="+mn-lt"/>
                </a:endParaRPr>
              </a:p>
            </p:txBody>
          </p:sp>
          <p:sp>
            <p:nvSpPr>
              <p:cNvPr id="84" name="dark-star-shape_15445">
                <a:extLst>
                  <a:ext uri="{FF2B5EF4-FFF2-40B4-BE49-F238E27FC236}">
                    <a16:creationId xmlns:a16="http://schemas.microsoft.com/office/drawing/2014/main" id="{7B7E3B22-5984-49DE-87D7-A69F2BC4EA25}"/>
                  </a:ext>
                </a:extLst>
              </p:cNvPr>
              <p:cNvSpPr>
                <a:spLocks noChangeAspect="1"/>
              </p:cNvSpPr>
              <p:nvPr/>
            </p:nvSpPr>
            <p:spPr bwMode="auto">
              <a:xfrm>
                <a:off x="4771621" y="1951407"/>
                <a:ext cx="210089" cy="199638"/>
              </a:xfrm>
              <a:custGeom>
                <a:gdLst>
                  <a:gd fmla="*/ 374 w 723" name="T0"/>
                  <a:gd fmla="*/ 21 h 688" name="T1"/>
                  <a:gd fmla="*/ 425 w 723" name="T2"/>
                  <a:gd fmla="*/ 232 h 688" name="T3"/>
                  <a:gd fmla="*/ 477 w 723" name="T4"/>
                  <a:gd fmla="*/ 270 h 688" name="T5"/>
                  <a:gd fmla="*/ 698 w 723" name="T6"/>
                  <a:gd fmla="*/ 256 h 688" name="T7"/>
                  <a:gd fmla="*/ 706 w 723" name="T8"/>
                  <a:gd fmla="*/ 280 h 688" name="T9"/>
                  <a:gd fmla="*/ 524 w 723" name="T10"/>
                  <a:gd fmla="*/ 388 h 688" name="T11"/>
                  <a:gd fmla="*/ 504 w 723" name="T12"/>
                  <a:gd fmla="*/ 450 h 688" name="T13"/>
                  <a:gd fmla="*/ 582 w 723" name="T14"/>
                  <a:gd fmla="*/ 661 h 688" name="T15"/>
                  <a:gd fmla="*/ 562 w 723" name="T16"/>
                  <a:gd fmla="*/ 675 h 688" name="T17"/>
                  <a:gd fmla="*/ 394 w 723" name="T18"/>
                  <a:gd fmla="*/ 527 h 688" name="T19"/>
                  <a:gd fmla="*/ 329 w 723" name="T20"/>
                  <a:gd fmla="*/ 527 h 688" name="T21"/>
                  <a:gd fmla="*/ 161 w 723" name="T22"/>
                  <a:gd fmla="*/ 675 h 688" name="T23"/>
                  <a:gd fmla="*/ 141 w 723" name="T24"/>
                  <a:gd fmla="*/ 661 h 688" name="T25"/>
                  <a:gd fmla="*/ 219 w 723" name="T26"/>
                  <a:gd fmla="*/ 450 h 688" name="T27"/>
                  <a:gd fmla="*/ 199 w 723" name="T28"/>
                  <a:gd fmla="*/ 388 h 688" name="T29"/>
                  <a:gd fmla="*/ 17 w 723" name="T30"/>
                  <a:gd fmla="*/ 280 h 688" name="T31"/>
                  <a:gd fmla="*/ 25 w 723" name="T32"/>
                  <a:gd fmla="*/ 256 h 688" name="T33"/>
                  <a:gd fmla="*/ 246 w 723" name="T34"/>
                  <a:gd fmla="*/ 270 h 688" name="T35"/>
                  <a:gd fmla="*/ 298 w 723" name="T36"/>
                  <a:gd fmla="*/ 232 h 688" name="T37"/>
                  <a:gd fmla="*/ 349 w 723" name="T38"/>
                  <a:gd fmla="*/ 21 h 688" name="T39"/>
                  <a:gd fmla="*/ 374 w 723" name="T40"/>
                  <a:gd fmla="*/ 21 h 688"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688" w="723">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solidFill>
                  <a:srgbClr val="FF0000"/>
                </a:solidFill>
              </a:ln>
            </p:spPr>
            <p:txBody>
              <a:bodyPr/>
              <a:lstStyle/>
              <a:p>
                <a:endParaRPr altLang="en-US" lang="zh-CN" sz="2400">
                  <a:latin charset="-122" panose="00020600040101010101" pitchFamily="18" typeface="汉仪细秀体简"/>
                  <a:ea charset="-122" panose="00020600040101010101" pitchFamily="18" typeface="汉仪细秀体简"/>
                  <a:cs typeface="+mn-ea"/>
                  <a:sym typeface="+mn-lt"/>
                </a:endParaRPr>
              </a:p>
            </p:txBody>
          </p:sp>
          <p:sp>
            <p:nvSpPr>
              <p:cNvPr id="85" name="dark-star-shape_15445">
                <a:extLst>
                  <a:ext uri="{FF2B5EF4-FFF2-40B4-BE49-F238E27FC236}">
                    <a16:creationId xmlns:a16="http://schemas.microsoft.com/office/drawing/2014/main" id="{B1C7B24D-3D9A-4C4F-BDAB-FD475683225D}"/>
                  </a:ext>
                </a:extLst>
              </p:cNvPr>
              <p:cNvSpPr>
                <a:spLocks noChangeAspect="1"/>
              </p:cNvSpPr>
              <p:nvPr/>
            </p:nvSpPr>
            <p:spPr bwMode="auto">
              <a:xfrm>
                <a:off x="4152106" y="1951407"/>
                <a:ext cx="210089" cy="199638"/>
              </a:xfrm>
              <a:custGeom>
                <a:gdLst>
                  <a:gd fmla="*/ 374 w 723" name="T0"/>
                  <a:gd fmla="*/ 21 h 688" name="T1"/>
                  <a:gd fmla="*/ 425 w 723" name="T2"/>
                  <a:gd fmla="*/ 232 h 688" name="T3"/>
                  <a:gd fmla="*/ 477 w 723" name="T4"/>
                  <a:gd fmla="*/ 270 h 688" name="T5"/>
                  <a:gd fmla="*/ 698 w 723" name="T6"/>
                  <a:gd fmla="*/ 256 h 688" name="T7"/>
                  <a:gd fmla="*/ 706 w 723" name="T8"/>
                  <a:gd fmla="*/ 280 h 688" name="T9"/>
                  <a:gd fmla="*/ 524 w 723" name="T10"/>
                  <a:gd fmla="*/ 388 h 688" name="T11"/>
                  <a:gd fmla="*/ 504 w 723" name="T12"/>
                  <a:gd fmla="*/ 450 h 688" name="T13"/>
                  <a:gd fmla="*/ 582 w 723" name="T14"/>
                  <a:gd fmla="*/ 661 h 688" name="T15"/>
                  <a:gd fmla="*/ 562 w 723" name="T16"/>
                  <a:gd fmla="*/ 675 h 688" name="T17"/>
                  <a:gd fmla="*/ 394 w 723" name="T18"/>
                  <a:gd fmla="*/ 527 h 688" name="T19"/>
                  <a:gd fmla="*/ 329 w 723" name="T20"/>
                  <a:gd fmla="*/ 527 h 688" name="T21"/>
                  <a:gd fmla="*/ 161 w 723" name="T22"/>
                  <a:gd fmla="*/ 675 h 688" name="T23"/>
                  <a:gd fmla="*/ 141 w 723" name="T24"/>
                  <a:gd fmla="*/ 661 h 688" name="T25"/>
                  <a:gd fmla="*/ 219 w 723" name="T26"/>
                  <a:gd fmla="*/ 450 h 688" name="T27"/>
                  <a:gd fmla="*/ 199 w 723" name="T28"/>
                  <a:gd fmla="*/ 388 h 688" name="T29"/>
                  <a:gd fmla="*/ 17 w 723" name="T30"/>
                  <a:gd fmla="*/ 280 h 688" name="T31"/>
                  <a:gd fmla="*/ 25 w 723" name="T32"/>
                  <a:gd fmla="*/ 256 h 688" name="T33"/>
                  <a:gd fmla="*/ 246 w 723" name="T34"/>
                  <a:gd fmla="*/ 270 h 688" name="T35"/>
                  <a:gd fmla="*/ 298 w 723" name="T36"/>
                  <a:gd fmla="*/ 232 h 688" name="T37"/>
                  <a:gd fmla="*/ 349 w 723" name="T38"/>
                  <a:gd fmla="*/ 21 h 688" name="T39"/>
                  <a:gd fmla="*/ 374 w 723" name="T40"/>
                  <a:gd fmla="*/ 21 h 688"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688" w="723">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solidFill>
                  <a:srgbClr val="FF0000"/>
                </a:solidFill>
              </a:ln>
            </p:spPr>
            <p:txBody>
              <a:bodyPr/>
              <a:lstStyle/>
              <a:p>
                <a:endParaRPr altLang="en-US" lang="zh-CN" sz="2400">
                  <a:latin charset="-122" panose="00020600040101010101" pitchFamily="18" typeface="汉仪细秀体简"/>
                  <a:ea charset="-122" panose="00020600040101010101" pitchFamily="18" typeface="汉仪细秀体简"/>
                  <a:cs typeface="+mn-ea"/>
                  <a:sym typeface="+mn-lt"/>
                </a:endParaRPr>
              </a:p>
            </p:txBody>
          </p:sp>
          <p:sp>
            <p:nvSpPr>
              <p:cNvPr id="86" name="dark-star-shape_15445">
                <a:extLst>
                  <a:ext uri="{FF2B5EF4-FFF2-40B4-BE49-F238E27FC236}">
                    <a16:creationId xmlns:a16="http://schemas.microsoft.com/office/drawing/2014/main" id="{3FC5B9D0-FF77-4716-9335-025F9C6E1C10}"/>
                  </a:ext>
                </a:extLst>
              </p:cNvPr>
              <p:cNvSpPr>
                <a:spLocks noChangeAspect="1"/>
              </p:cNvSpPr>
              <p:nvPr/>
            </p:nvSpPr>
            <p:spPr bwMode="auto">
              <a:xfrm>
                <a:off x="3965502" y="1993883"/>
                <a:ext cx="120690" cy="114687"/>
              </a:xfrm>
              <a:custGeom>
                <a:gdLst>
                  <a:gd fmla="*/ 374 w 723" name="T0"/>
                  <a:gd fmla="*/ 21 h 688" name="T1"/>
                  <a:gd fmla="*/ 425 w 723" name="T2"/>
                  <a:gd fmla="*/ 232 h 688" name="T3"/>
                  <a:gd fmla="*/ 477 w 723" name="T4"/>
                  <a:gd fmla="*/ 270 h 688" name="T5"/>
                  <a:gd fmla="*/ 698 w 723" name="T6"/>
                  <a:gd fmla="*/ 256 h 688" name="T7"/>
                  <a:gd fmla="*/ 706 w 723" name="T8"/>
                  <a:gd fmla="*/ 280 h 688" name="T9"/>
                  <a:gd fmla="*/ 524 w 723" name="T10"/>
                  <a:gd fmla="*/ 388 h 688" name="T11"/>
                  <a:gd fmla="*/ 504 w 723" name="T12"/>
                  <a:gd fmla="*/ 450 h 688" name="T13"/>
                  <a:gd fmla="*/ 582 w 723" name="T14"/>
                  <a:gd fmla="*/ 661 h 688" name="T15"/>
                  <a:gd fmla="*/ 562 w 723" name="T16"/>
                  <a:gd fmla="*/ 675 h 688" name="T17"/>
                  <a:gd fmla="*/ 394 w 723" name="T18"/>
                  <a:gd fmla="*/ 527 h 688" name="T19"/>
                  <a:gd fmla="*/ 329 w 723" name="T20"/>
                  <a:gd fmla="*/ 527 h 688" name="T21"/>
                  <a:gd fmla="*/ 161 w 723" name="T22"/>
                  <a:gd fmla="*/ 675 h 688" name="T23"/>
                  <a:gd fmla="*/ 141 w 723" name="T24"/>
                  <a:gd fmla="*/ 661 h 688" name="T25"/>
                  <a:gd fmla="*/ 219 w 723" name="T26"/>
                  <a:gd fmla="*/ 450 h 688" name="T27"/>
                  <a:gd fmla="*/ 199 w 723" name="T28"/>
                  <a:gd fmla="*/ 388 h 688" name="T29"/>
                  <a:gd fmla="*/ 17 w 723" name="T30"/>
                  <a:gd fmla="*/ 280 h 688" name="T31"/>
                  <a:gd fmla="*/ 25 w 723" name="T32"/>
                  <a:gd fmla="*/ 256 h 688" name="T33"/>
                  <a:gd fmla="*/ 246 w 723" name="T34"/>
                  <a:gd fmla="*/ 270 h 688" name="T35"/>
                  <a:gd fmla="*/ 298 w 723" name="T36"/>
                  <a:gd fmla="*/ 232 h 688" name="T37"/>
                  <a:gd fmla="*/ 349 w 723" name="T38"/>
                  <a:gd fmla="*/ 21 h 688" name="T39"/>
                  <a:gd fmla="*/ 374 w 723" name="T40"/>
                  <a:gd fmla="*/ 21 h 688"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688" w="723">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solidFill>
                  <a:srgbClr val="FF0000"/>
                </a:solidFill>
              </a:ln>
            </p:spPr>
            <p:txBody>
              <a:bodyPr/>
              <a:lstStyle/>
              <a:p>
                <a:endParaRPr altLang="en-US" lang="zh-CN" sz="2400">
                  <a:latin charset="-122" panose="00020600040101010101" pitchFamily="18" typeface="汉仪细秀体简"/>
                  <a:ea charset="-122" panose="00020600040101010101" pitchFamily="18" typeface="汉仪细秀体简"/>
                  <a:cs typeface="+mn-ea"/>
                  <a:sym typeface="+mn-lt"/>
                </a:endParaRPr>
              </a:p>
            </p:txBody>
          </p:sp>
          <p:sp>
            <p:nvSpPr>
              <p:cNvPr id="87" name="dark-star-shape_15445">
                <a:extLst>
                  <a:ext uri="{FF2B5EF4-FFF2-40B4-BE49-F238E27FC236}">
                    <a16:creationId xmlns:a16="http://schemas.microsoft.com/office/drawing/2014/main" id="{64168BDD-61FB-4764-993C-9425AD9838A1}"/>
                  </a:ext>
                </a:extLst>
              </p:cNvPr>
              <p:cNvSpPr>
                <a:spLocks noChangeAspect="1"/>
              </p:cNvSpPr>
              <p:nvPr/>
            </p:nvSpPr>
            <p:spPr bwMode="auto">
              <a:xfrm>
                <a:off x="5037912" y="1993883"/>
                <a:ext cx="120690" cy="114687"/>
              </a:xfrm>
              <a:custGeom>
                <a:gdLst>
                  <a:gd fmla="*/ 374 w 723" name="T0"/>
                  <a:gd fmla="*/ 21 h 688" name="T1"/>
                  <a:gd fmla="*/ 425 w 723" name="T2"/>
                  <a:gd fmla="*/ 232 h 688" name="T3"/>
                  <a:gd fmla="*/ 477 w 723" name="T4"/>
                  <a:gd fmla="*/ 270 h 688" name="T5"/>
                  <a:gd fmla="*/ 698 w 723" name="T6"/>
                  <a:gd fmla="*/ 256 h 688" name="T7"/>
                  <a:gd fmla="*/ 706 w 723" name="T8"/>
                  <a:gd fmla="*/ 280 h 688" name="T9"/>
                  <a:gd fmla="*/ 524 w 723" name="T10"/>
                  <a:gd fmla="*/ 388 h 688" name="T11"/>
                  <a:gd fmla="*/ 504 w 723" name="T12"/>
                  <a:gd fmla="*/ 450 h 688" name="T13"/>
                  <a:gd fmla="*/ 582 w 723" name="T14"/>
                  <a:gd fmla="*/ 661 h 688" name="T15"/>
                  <a:gd fmla="*/ 562 w 723" name="T16"/>
                  <a:gd fmla="*/ 675 h 688" name="T17"/>
                  <a:gd fmla="*/ 394 w 723" name="T18"/>
                  <a:gd fmla="*/ 527 h 688" name="T19"/>
                  <a:gd fmla="*/ 329 w 723" name="T20"/>
                  <a:gd fmla="*/ 527 h 688" name="T21"/>
                  <a:gd fmla="*/ 161 w 723" name="T22"/>
                  <a:gd fmla="*/ 675 h 688" name="T23"/>
                  <a:gd fmla="*/ 141 w 723" name="T24"/>
                  <a:gd fmla="*/ 661 h 688" name="T25"/>
                  <a:gd fmla="*/ 219 w 723" name="T26"/>
                  <a:gd fmla="*/ 450 h 688" name="T27"/>
                  <a:gd fmla="*/ 199 w 723" name="T28"/>
                  <a:gd fmla="*/ 388 h 688" name="T29"/>
                  <a:gd fmla="*/ 17 w 723" name="T30"/>
                  <a:gd fmla="*/ 280 h 688" name="T31"/>
                  <a:gd fmla="*/ 25 w 723" name="T32"/>
                  <a:gd fmla="*/ 256 h 688" name="T33"/>
                  <a:gd fmla="*/ 246 w 723" name="T34"/>
                  <a:gd fmla="*/ 270 h 688" name="T35"/>
                  <a:gd fmla="*/ 298 w 723" name="T36"/>
                  <a:gd fmla="*/ 232 h 688" name="T37"/>
                  <a:gd fmla="*/ 349 w 723" name="T38"/>
                  <a:gd fmla="*/ 21 h 688" name="T39"/>
                  <a:gd fmla="*/ 374 w 723" name="T40"/>
                  <a:gd fmla="*/ 21 h 688"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688" w="723">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solidFill>
                  <a:srgbClr val="FF0000"/>
                </a:solidFill>
              </a:ln>
            </p:spPr>
            <p:txBody>
              <a:bodyPr/>
              <a:lstStyle/>
              <a:p>
                <a:endParaRPr altLang="en-US" lang="zh-CN" sz="2400">
                  <a:latin charset="-122" panose="00020600040101010101" pitchFamily="18" typeface="汉仪细秀体简"/>
                  <a:ea charset="-122" panose="00020600040101010101" pitchFamily="18" typeface="汉仪细秀体简"/>
                  <a:cs typeface="+mn-ea"/>
                  <a:sym typeface="+mn-lt"/>
                </a:endParaRPr>
              </a:p>
            </p:txBody>
          </p:sp>
        </p:grpSp>
        <p:cxnSp>
          <p:nvCxnSpPr>
            <p:cNvPr id="81" name="直接连接符 80">
              <a:extLst>
                <a:ext uri="{FF2B5EF4-FFF2-40B4-BE49-F238E27FC236}">
                  <a16:creationId xmlns:a16="http://schemas.microsoft.com/office/drawing/2014/main" id="{58297867-A40C-4E89-9102-728E4A3ADCF1}"/>
                </a:ext>
              </a:extLst>
            </p:cNvPr>
            <p:cNvCxnSpPr/>
            <p:nvPr/>
          </p:nvCxnSpPr>
          <p:spPr>
            <a:xfrm>
              <a:off x="1976622" y="1619178"/>
              <a:ext cx="2019314" cy="0"/>
            </a:xfrm>
            <a:prstGeom prst="line">
              <a:avLst/>
            </a:prstGeom>
            <a:grpFill/>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2" name="直接连接符 81">
              <a:extLst>
                <a:ext uri="{FF2B5EF4-FFF2-40B4-BE49-F238E27FC236}">
                  <a16:creationId xmlns:a16="http://schemas.microsoft.com/office/drawing/2014/main" id="{0276F8F8-2646-43FD-A0F0-EFAA8CACAD3D}"/>
                </a:ext>
              </a:extLst>
            </p:cNvPr>
            <p:cNvCxnSpPr/>
            <p:nvPr/>
          </p:nvCxnSpPr>
          <p:spPr>
            <a:xfrm>
              <a:off x="5128430" y="1619178"/>
              <a:ext cx="2019314" cy="0"/>
            </a:xfrm>
            <a:prstGeom prst="line">
              <a:avLst/>
            </a:prstGeom>
            <a:grpFill/>
            <a:ln w="19050">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88" name="图片 87">
            <a:extLst>
              <a:ext uri="{FF2B5EF4-FFF2-40B4-BE49-F238E27FC236}">
                <a16:creationId xmlns:a16="http://schemas.microsoft.com/office/drawing/2014/main" id="{B570BF90-D701-46E1-94DA-06C138500B03}"/>
              </a:ext>
            </a:extLst>
          </p:cNvPr>
          <p:cNvPicPr>
            <a:picLocks noChangeAspect="1"/>
          </p:cNvPicPr>
          <p:nvPr/>
        </p:nvPicPr>
        <p:blipFill>
          <a:blip r:embed="rId8">
            <a:extLst>
              <a:ext uri="{BEBA8EAE-BF5A-486C-A8C5-ECC9F3942E4B}">
                <a14:imgProps>
                  <a14:imgLayer xmlns:d3p1="http://schemas.openxmlformats.org/officeDocument/2006/relationships" d3p1:embed="">
                    <a14:imgEffect>
                      <a14:brightnessContrast bright="20000" contrast="20000"/>
                    </a14:imgEffect>
                  </a14:imgLayer>
                </a14:imgProps>
              </a:ext>
              <a:ext uri="{28A0092B-C50C-407E-A947-70E740481C1C}">
                <a14:useLocalDpi val="0"/>
              </a:ext>
            </a:extLst>
          </a:blip>
          <a:stretch>
            <a:fillRect/>
          </a:stretch>
        </p:blipFill>
        <p:spPr>
          <a:xfrm flipH="1">
            <a:off x="1402058" y="1137911"/>
            <a:ext cx="1616919" cy="923607"/>
          </a:xfrm>
          <a:prstGeom prst="rect">
            <a:avLst/>
          </a:prstGeom>
        </p:spPr>
      </p:pic>
    </p:spTree>
    <p:extLst>
      <p:ext uri="{BB962C8B-B14F-4D97-AF65-F5344CB8AC3E}">
        <p14:creationId val="3327695564"/>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74"/>
                                        </p:tgtEl>
                                        <p:attrNameLst>
                                          <p:attrName>style.visibility</p:attrName>
                                        </p:attrNameLst>
                                      </p:cBhvr>
                                      <p:to>
                                        <p:strVal val="visible"/>
                                      </p:to>
                                    </p:set>
                                    <p:animEffect filter="fade" transition="in">
                                      <p:cBhvr>
                                        <p:cTn dur="1000" id="7"/>
                                        <p:tgtEl>
                                          <p:spTgt spid="74"/>
                                        </p:tgtEl>
                                      </p:cBhvr>
                                    </p:animEffect>
                                    <p:anim calcmode="lin" valueType="num">
                                      <p:cBhvr>
                                        <p:cTn dur="1000" fill="hold" id="8"/>
                                        <p:tgtEl>
                                          <p:spTgt spid="74"/>
                                        </p:tgtEl>
                                        <p:attrNameLst>
                                          <p:attrName>ppt_x</p:attrName>
                                        </p:attrNameLst>
                                      </p:cBhvr>
                                      <p:tavLst>
                                        <p:tav tm="0">
                                          <p:val>
                                            <p:strVal val="#ppt_x"/>
                                          </p:val>
                                        </p:tav>
                                        <p:tav tm="100000">
                                          <p:val>
                                            <p:strVal val="#ppt_x"/>
                                          </p:val>
                                        </p:tav>
                                      </p:tavLst>
                                    </p:anim>
                                    <p:anim calcmode="lin" valueType="num">
                                      <p:cBhvr>
                                        <p:cTn dur="1000" fill="hold" id="9"/>
                                        <p:tgtEl>
                                          <p:spTgt spid="74"/>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10" presetSubtype="0">
                                  <p:stCondLst>
                                    <p:cond delay="0"/>
                                  </p:stCondLst>
                                  <p:childTnLst>
                                    <p:set>
                                      <p:cBhvr>
                                        <p:cTn dur="1" fill="hold" id="12">
                                          <p:stCondLst>
                                            <p:cond delay="0"/>
                                          </p:stCondLst>
                                        </p:cTn>
                                        <p:tgtEl>
                                          <p:spTgt spid="89"/>
                                        </p:tgtEl>
                                        <p:attrNameLst>
                                          <p:attrName>style.visibility</p:attrName>
                                        </p:attrNameLst>
                                      </p:cBhvr>
                                      <p:to>
                                        <p:strVal val="visible"/>
                                      </p:to>
                                    </p:set>
                                    <p:animEffect filter="fade" transition="in">
                                      <p:cBhvr>
                                        <p:cTn dur="500" id="13"/>
                                        <p:tgtEl>
                                          <p:spTgt spid="89"/>
                                        </p:tgtEl>
                                      </p:cBhvr>
                                    </p:animEffect>
                                  </p:childTnLst>
                                </p:cTn>
                              </p:par>
                            </p:childTnLst>
                          </p:cTn>
                        </p:par>
                        <p:par>
                          <p:cTn fill="hold" id="14" nodeType="afterGroup">
                            <p:stCondLst>
                              <p:cond delay="1500"/>
                            </p:stCondLst>
                            <p:childTnLst>
                              <p:par>
                                <p:cTn fill="hold" id="15" nodeType="afterEffect" presetClass="entr" presetID="22" presetSubtype="4">
                                  <p:stCondLst>
                                    <p:cond delay="0"/>
                                  </p:stCondLst>
                                  <p:childTnLst>
                                    <p:set>
                                      <p:cBhvr>
                                        <p:cTn dur="1" fill="hold" id="16">
                                          <p:stCondLst>
                                            <p:cond delay="0"/>
                                          </p:stCondLst>
                                        </p:cTn>
                                        <p:tgtEl>
                                          <p:spTgt spid="73"/>
                                        </p:tgtEl>
                                        <p:attrNameLst>
                                          <p:attrName>style.visibility</p:attrName>
                                        </p:attrNameLst>
                                      </p:cBhvr>
                                      <p:to>
                                        <p:strVal val="visible"/>
                                      </p:to>
                                    </p:set>
                                    <p:animEffect filter="wipe(down)" transition="in">
                                      <p:cBhvr>
                                        <p:cTn dur="500" id="17"/>
                                        <p:tgtEl>
                                          <p:spTgt spid="73"/>
                                        </p:tgtEl>
                                      </p:cBhvr>
                                    </p:animEffect>
                                  </p:childTnLst>
                                </p:cTn>
                              </p:par>
                            </p:childTnLst>
                          </p:cTn>
                        </p:par>
                        <p:par>
                          <p:cTn fill="hold" id="18" nodeType="afterGroup">
                            <p:stCondLst>
                              <p:cond delay="2000"/>
                            </p:stCondLst>
                            <p:childTnLst>
                              <p:par>
                                <p:cTn fill="hold" id="19" nodeType="afterEffect" presetClass="entr" presetID="22" presetSubtype="4">
                                  <p:stCondLst>
                                    <p:cond delay="0"/>
                                  </p:stCondLst>
                                  <p:childTnLst>
                                    <p:set>
                                      <p:cBhvr>
                                        <p:cTn dur="1" fill="hold" id="20">
                                          <p:stCondLst>
                                            <p:cond delay="0"/>
                                          </p:stCondLst>
                                        </p:cTn>
                                        <p:tgtEl>
                                          <p:spTgt spid="72"/>
                                        </p:tgtEl>
                                        <p:attrNameLst>
                                          <p:attrName>style.visibility</p:attrName>
                                        </p:attrNameLst>
                                      </p:cBhvr>
                                      <p:to>
                                        <p:strVal val="visible"/>
                                      </p:to>
                                    </p:set>
                                    <p:animEffect filter="wipe(down)" transition="in">
                                      <p:cBhvr>
                                        <p:cTn dur="500" id="21"/>
                                        <p:tgtEl>
                                          <p:spTgt spid="72"/>
                                        </p:tgtEl>
                                      </p:cBhvr>
                                    </p:animEffect>
                                  </p:childTnLst>
                                </p:cTn>
                              </p:par>
                            </p:childTnLst>
                          </p:cTn>
                        </p:par>
                        <p:par>
                          <p:cTn fill="hold" id="22" nodeType="afterGroup">
                            <p:stCondLst>
                              <p:cond delay="2500"/>
                            </p:stCondLst>
                            <p:childTnLst>
                              <p:par>
                                <p:cTn fill="hold" id="23" nodeType="afterEffect" presetClass="entr" presetID="53" presetSubtype="0">
                                  <p:stCondLst>
                                    <p:cond delay="0"/>
                                  </p:stCondLst>
                                  <p:childTnLst>
                                    <p:set>
                                      <p:cBhvr>
                                        <p:cTn dur="1" fill="hold" id="24">
                                          <p:stCondLst>
                                            <p:cond delay="0"/>
                                          </p:stCondLst>
                                        </p:cTn>
                                        <p:tgtEl>
                                          <p:spTgt spid="75"/>
                                        </p:tgtEl>
                                        <p:attrNameLst>
                                          <p:attrName>style.visibility</p:attrName>
                                        </p:attrNameLst>
                                      </p:cBhvr>
                                      <p:to>
                                        <p:strVal val="visible"/>
                                      </p:to>
                                    </p:set>
                                    <p:anim calcmode="lin" valueType="num">
                                      <p:cBhvr>
                                        <p:cTn dur="500" fill="hold" id="25"/>
                                        <p:tgtEl>
                                          <p:spTgt spid="75"/>
                                        </p:tgtEl>
                                        <p:attrNameLst>
                                          <p:attrName>ppt_w</p:attrName>
                                        </p:attrNameLst>
                                      </p:cBhvr>
                                      <p:tavLst>
                                        <p:tav tm="0">
                                          <p:val>
                                            <p:fltVal val="0"/>
                                          </p:val>
                                        </p:tav>
                                        <p:tav tm="100000">
                                          <p:val>
                                            <p:strVal val="#ppt_w"/>
                                          </p:val>
                                        </p:tav>
                                      </p:tavLst>
                                    </p:anim>
                                    <p:anim calcmode="lin" valueType="num">
                                      <p:cBhvr>
                                        <p:cTn dur="500" fill="hold" id="26"/>
                                        <p:tgtEl>
                                          <p:spTgt spid="75"/>
                                        </p:tgtEl>
                                        <p:attrNameLst>
                                          <p:attrName>ppt_h</p:attrName>
                                        </p:attrNameLst>
                                      </p:cBhvr>
                                      <p:tavLst>
                                        <p:tav tm="0">
                                          <p:val>
                                            <p:fltVal val="0"/>
                                          </p:val>
                                        </p:tav>
                                        <p:tav tm="100000">
                                          <p:val>
                                            <p:strVal val="#ppt_h"/>
                                          </p:val>
                                        </p:tav>
                                      </p:tavLst>
                                    </p:anim>
                                    <p:animEffect filter="fade" transition="in">
                                      <p:cBhvr>
                                        <p:cTn dur="500" id="27"/>
                                        <p:tgtEl>
                                          <p:spTgt spid="75"/>
                                        </p:tgtEl>
                                      </p:cBhvr>
                                    </p:animEffect>
                                  </p:childTnLst>
                                </p:cTn>
                              </p:par>
                            </p:childTnLst>
                          </p:cTn>
                        </p:par>
                        <p:par>
                          <p:cTn fill="hold" id="28" nodeType="afterGroup">
                            <p:stCondLst>
                              <p:cond delay="3000"/>
                            </p:stCondLst>
                            <p:childTnLst>
                              <p:par>
                                <p:cTn fill="hold" id="29" nodeType="afterEffect" presetClass="entr" presetID="10" presetSubtype="0">
                                  <p:stCondLst>
                                    <p:cond delay="0"/>
                                  </p:stCondLst>
                                  <p:childTnLst>
                                    <p:set>
                                      <p:cBhvr>
                                        <p:cTn dur="1" fill="hold" id="30">
                                          <p:stCondLst>
                                            <p:cond delay="0"/>
                                          </p:stCondLst>
                                        </p:cTn>
                                        <p:tgtEl>
                                          <p:spTgt spid="79"/>
                                        </p:tgtEl>
                                        <p:attrNameLst>
                                          <p:attrName>style.visibility</p:attrName>
                                        </p:attrNameLst>
                                      </p:cBhvr>
                                      <p:to>
                                        <p:strVal val="visible"/>
                                      </p:to>
                                    </p:set>
                                    <p:animEffect filter="fade" transition="in">
                                      <p:cBhvr>
                                        <p:cTn dur="500" id="31"/>
                                        <p:tgtEl>
                                          <p:spTgt spid="79"/>
                                        </p:tgtEl>
                                      </p:cBhvr>
                                    </p:animEffect>
                                  </p:childTnLst>
                                </p:cTn>
                              </p:par>
                            </p:childTnLst>
                          </p:cTn>
                        </p:par>
                        <p:par>
                          <p:cTn fill="hold" id="32" nodeType="afterGroup">
                            <p:stCondLst>
                              <p:cond delay="3500"/>
                            </p:stCondLst>
                            <p:childTnLst>
                              <p:par>
                                <p:cTn fill="hold" grpId="0" id="33" nodeType="afterEffect" presetClass="entr" presetID="16" presetSubtype="21">
                                  <p:stCondLst>
                                    <p:cond delay="0"/>
                                  </p:stCondLst>
                                  <p:childTnLst>
                                    <p:set>
                                      <p:cBhvr>
                                        <p:cTn dur="1" fill="hold" id="34">
                                          <p:stCondLst>
                                            <p:cond delay="0"/>
                                          </p:stCondLst>
                                        </p:cTn>
                                        <p:tgtEl>
                                          <p:spTgt spid="78"/>
                                        </p:tgtEl>
                                        <p:attrNameLst>
                                          <p:attrName>style.visibility</p:attrName>
                                        </p:attrNameLst>
                                      </p:cBhvr>
                                      <p:to>
                                        <p:strVal val="visible"/>
                                      </p:to>
                                    </p:set>
                                    <p:animEffect filter="barn(inVertical)" transition="in">
                                      <p:cBhvr>
                                        <p:cTn dur="500" id="35"/>
                                        <p:tgtEl>
                                          <p:spTgt spid="78"/>
                                        </p:tgtEl>
                                      </p:cBhvr>
                                    </p:animEffect>
                                  </p:childTnLst>
                                </p:cTn>
                              </p:par>
                            </p:childTnLst>
                          </p:cTn>
                        </p:par>
                        <p:par>
                          <p:cTn fill="hold" id="36" nodeType="afterGroup">
                            <p:stCondLst>
                              <p:cond delay="4000"/>
                            </p:stCondLst>
                            <p:childTnLst>
                              <p:par>
                                <p:cTn fill="hold" id="37" nodeType="afterEffect" presetClass="entr" presetID="10" presetSubtype="0">
                                  <p:stCondLst>
                                    <p:cond delay="0"/>
                                  </p:stCondLst>
                                  <p:childTnLst>
                                    <p:set>
                                      <p:cBhvr>
                                        <p:cTn dur="1" fill="hold" id="38">
                                          <p:stCondLst>
                                            <p:cond delay="0"/>
                                          </p:stCondLst>
                                        </p:cTn>
                                        <p:tgtEl>
                                          <p:spTgt spid="88"/>
                                        </p:tgtEl>
                                        <p:attrNameLst>
                                          <p:attrName>style.visibility</p:attrName>
                                        </p:attrNameLst>
                                      </p:cBhvr>
                                      <p:to>
                                        <p:strVal val="visible"/>
                                      </p:to>
                                    </p:set>
                                    <p:animEffect filter="fade" transition="in">
                                      <p:cBhvr>
                                        <p:cTn dur="500" id="39"/>
                                        <p:tgtEl>
                                          <p:spTgt spid="8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8"/>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2" name="组合 21">
            <a:extLst>
              <a:ext uri="{FF2B5EF4-FFF2-40B4-BE49-F238E27FC236}">
                <a16:creationId xmlns:a16="http://schemas.microsoft.com/office/drawing/2014/main" id="{3F27418C-5A44-4333-8A0F-3A03DDE59B27}"/>
              </a:ext>
            </a:extLst>
          </p:cNvPr>
          <p:cNvGrpSpPr/>
          <p:nvPr/>
        </p:nvGrpSpPr>
        <p:grpSpPr>
          <a:xfrm>
            <a:off x="-11261" y="0"/>
            <a:ext cx="12203261" cy="6858000"/>
            <a:chOff x="-11261" y="0"/>
            <a:chExt cx="12203261" cy="6858000"/>
          </a:xfrm>
        </p:grpSpPr>
        <p:pic>
          <p:nvPicPr>
            <p:cNvPr id="9" name="图片 8">
              <a:extLst>
                <a:ext uri="{FF2B5EF4-FFF2-40B4-BE49-F238E27FC236}">
                  <a16:creationId xmlns:a16="http://schemas.microsoft.com/office/drawing/2014/main" id="{297ED22A-5431-4CA3-B9A7-351152859B81}"/>
                </a:ext>
              </a:extLst>
            </p:cNvPr>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p:spPr>
        </p:pic>
        <p:pic>
          <p:nvPicPr>
            <p:cNvPr id="13" name="图片 12">
              <a:extLst>
                <a:ext uri="{FF2B5EF4-FFF2-40B4-BE49-F238E27FC236}">
                  <a16:creationId xmlns:a16="http://schemas.microsoft.com/office/drawing/2014/main" id="{2CB06054-DDE8-4B94-BFE0-7C435313022B}"/>
                </a:ext>
              </a:extLst>
            </p:cNvPr>
            <p:cNvPicPr>
              <a:picLocks noChangeAspect="1"/>
            </p:cNvPicPr>
            <p:nvPr/>
          </p:nvPicPr>
          <p:blipFill>
            <a:blip r:embed="rId3">
              <a:extLst>
                <a:ext uri="{28A0092B-C50C-407E-A947-70E740481C1C}">
                  <a14:useLocalDpi val="0"/>
                </a:ext>
              </a:extLst>
            </a:blip>
            <a:stretch>
              <a:fillRect/>
            </a:stretch>
          </p:blipFill>
          <p:spPr>
            <a:xfrm>
              <a:off x="-11261" y="1724715"/>
              <a:ext cx="3567750" cy="3980657"/>
            </a:xfrm>
            <a:prstGeom prst="rect">
              <a:avLst/>
            </a:prstGeom>
          </p:spPr>
        </p:pic>
      </p:grpSp>
      <p:sp>
        <p:nvSpPr>
          <p:cNvPr id="2" name="矩形 1">
            <a:extLst>
              <a:ext uri="{FF2B5EF4-FFF2-40B4-BE49-F238E27FC236}">
                <a16:creationId xmlns:a16="http://schemas.microsoft.com/office/drawing/2014/main" id="{520DBC94-DC73-48BB-B67C-C90C392CFF93}"/>
              </a:ext>
            </a:extLst>
          </p:cNvPr>
          <p:cNvSpPr/>
          <p:nvPr/>
        </p:nvSpPr>
        <p:spPr>
          <a:xfrm>
            <a:off x="288471" y="206828"/>
            <a:ext cx="11615057" cy="6477000"/>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0" name="文本框 89">
            <a:extLst>
              <a:ext uri="{FF2B5EF4-FFF2-40B4-BE49-F238E27FC236}">
                <a16:creationId xmlns:a16="http://schemas.microsoft.com/office/drawing/2014/main" id="{77D48585-8852-4A61-8091-A6149A4AC593}"/>
              </a:ext>
            </a:extLst>
          </p:cNvPr>
          <p:cNvSpPr txBox="1"/>
          <p:nvPr/>
        </p:nvSpPr>
        <p:spPr>
          <a:xfrm>
            <a:off x="1404159" y="601259"/>
            <a:ext cx="6101442" cy="396240"/>
          </a:xfrm>
          <a:prstGeom prst="rect">
            <a:avLst/>
          </a:prstGeom>
          <a:noFill/>
        </p:spPr>
        <p:txBody>
          <a:bodyPr wrap="square">
            <a:spAutoFit/>
          </a:bodyPr>
          <a:lstStyle/>
          <a:p>
            <a:pPr lvl="0">
              <a:defRPr/>
            </a:pPr>
            <a:r>
              <a:rPr altLang="en-US" b="1" lang="zh-CN" sz="2000">
                <a:solidFill>
                  <a:srgbClr val="FF0000"/>
                </a:solidFill>
                <a:latin charset="-122" panose="020b0503020204020204" pitchFamily="34" typeface="微软雅黑"/>
                <a:ea charset="-122" panose="020b0503020204020204" pitchFamily="34" typeface="微软雅黑"/>
                <a:sym charset="-122" panose="020b0500000000000000" pitchFamily="34" typeface="思源黑体"/>
              </a:rPr>
              <a:t>百年奋斗的历史意义和历史经验</a:t>
            </a:r>
          </a:p>
        </p:txBody>
      </p:sp>
      <p:grpSp>
        <p:nvGrpSpPr>
          <p:cNvPr id="91" name="PA-102244">
            <a:extLst>
              <a:ext uri="{FF2B5EF4-FFF2-40B4-BE49-F238E27FC236}">
                <a16:creationId xmlns:a16="http://schemas.microsoft.com/office/drawing/2014/main" id="{92970C22-6944-4999-A9C5-D3B286B3CBA8}"/>
              </a:ext>
            </a:extLst>
          </p:cNvPr>
          <p:cNvGrpSpPr/>
          <p:nvPr>
            <p:custDataLst>
              <p:tags r:id="rId4"/>
            </p:custDataLst>
          </p:nvPr>
        </p:nvGrpSpPr>
        <p:grpSpPr>
          <a:xfrm>
            <a:off x="452690" y="405114"/>
            <a:ext cx="808951" cy="792401"/>
            <a:chOff x="1381072" y="763353"/>
            <a:chExt cx="1999683" cy="1999683"/>
          </a:xfrm>
          <a:solidFill>
            <a:srgbClr val="C00000"/>
          </a:solidFill>
        </p:grpSpPr>
        <p:sp>
          <p:nvSpPr>
            <p:cNvPr id="92" name="PA-任意多边形 29">
              <a:extLst>
                <a:ext uri="{FF2B5EF4-FFF2-40B4-BE49-F238E27FC236}">
                  <a16:creationId xmlns:a16="http://schemas.microsoft.com/office/drawing/2014/main" id="{39F962DF-3ADD-408B-9929-A8F42259F71A}"/>
                </a:ext>
              </a:extLst>
            </p:cNvPr>
            <p:cNvSpPr/>
            <p:nvPr>
              <p:custDataLst>
                <p:tags r:id="rId5"/>
              </p:custDataLst>
            </p:nvPr>
          </p:nvSpPr>
          <p:spPr bwMode="auto">
            <a:xfrm>
              <a:off x="1882180" y="1184432"/>
              <a:ext cx="1137787" cy="1016723"/>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grpFill/>
            <a:ln>
              <a:noFill/>
            </a:ln>
          </p:spPr>
          <p:txBody>
            <a:bodyPr anchor="t" anchorCtr="0" bIns="45684" compatLnSpc="1" lIns="91368" numCol="1" rIns="91368" tIns="45684" vert="horz" wrap="square"/>
            <a:lstStyle/>
            <a:p>
              <a:endParaRPr altLang="en-US" lang="zh-CN" sz="1799">
                <a:solidFill>
                  <a:srgbClr val="C00000"/>
                </a:solidFill>
                <a:latin charset="-122" panose="02010600000101010101" pitchFamily="2" typeface="汉仪行楷简"/>
                <a:ea charset="-122" panose="02010600000101010101" pitchFamily="2" typeface="汉仪行楷简"/>
              </a:endParaRPr>
            </a:p>
          </p:txBody>
        </p:sp>
        <p:sp>
          <p:nvSpPr>
            <p:cNvPr id="93" name="PA-任意多边形 50">
              <a:extLst>
                <a:ext uri="{FF2B5EF4-FFF2-40B4-BE49-F238E27FC236}">
                  <a16:creationId xmlns:a16="http://schemas.microsoft.com/office/drawing/2014/main" id="{3F65C035-AC00-48A1-8DC8-F05632F0113D}"/>
                </a:ext>
              </a:extLst>
            </p:cNvPr>
            <p:cNvSpPr/>
            <p:nvPr>
              <p:custDataLst>
                <p:tags r:id="rId6"/>
              </p:custDataLst>
            </p:nvPr>
          </p:nvSpPr>
          <p:spPr>
            <a:xfrm>
              <a:off x="1381072" y="763353"/>
              <a:ext cx="1999683" cy="1999683"/>
            </a:xfrm>
            <a:custGeom>
              <a:gdLst>
                <a:gd fmla="*/ 1677670 w 2407137" name="connsiteX0"/>
                <a:gd fmla="*/ 1837666 h 2407138" name="connsiteY0"/>
                <a:gd fmla="*/ 1683974 w 2407137" name="connsiteX1"/>
                <a:gd fmla="*/ 1833341 h 2407138" name="connsiteY1"/>
                <a:gd fmla="*/ 1689813 w 2407137" name="connsiteX2"/>
                <a:gd fmla="*/ 1828403 h 2407138" name="connsiteY2"/>
                <a:gd fmla="*/ 1945042 w 2407137" name="connsiteX3"/>
                <a:gd fmla="*/ 2162988 h 2407138" name="connsiteY3"/>
                <a:gd fmla="*/ 1932899 w 2407137" name="connsiteX4"/>
                <a:gd fmla="*/ 2172251 h 2407138" name="connsiteY4"/>
                <a:gd fmla="*/ 1592663 w 2407137" name="connsiteX5"/>
                <a:gd fmla="*/ 1892774 h 2407138" name="connsiteY5"/>
                <a:gd fmla="*/ 1605769 w 2407137" name="connsiteX6"/>
                <a:gd fmla="*/ 1884929 h 2407138" name="connsiteY6"/>
                <a:gd fmla="*/ 1748914 w 2407137" name="connsiteX7"/>
                <a:gd fmla="*/ 2132863 h 2407138" name="connsiteY7"/>
                <a:gd fmla="*/ 1735858 w 2407137" name="connsiteX8"/>
                <a:gd fmla="*/ 2140795 h 2407138" name="connsiteY8"/>
                <a:gd fmla="*/ 1768789 w 2407137" name="connsiteX9"/>
                <a:gd fmla="*/ 1757990 h 2407138" name="connsiteY9"/>
                <a:gd fmla="*/ 1971301 w 2407137" name="connsiteX10"/>
                <a:gd fmla="*/ 1960502 h 2407138" name="connsiteY10"/>
                <a:gd fmla="*/ 1966159 w 2407137" name="connsiteX11"/>
                <a:gd fmla="*/ 1966159 h 2407138" name="connsiteY11"/>
                <a:gd fmla="*/ 1960501 w 2407137" name="connsiteX12"/>
                <a:gd fmla="*/ 1971301 h 2407138" name="connsiteY12"/>
                <a:gd fmla="*/ 1758092 w 2407137" name="connsiteX13"/>
                <a:gd fmla="*/ 1768892 h 2407138" name="connsiteY13"/>
                <a:gd fmla="*/ 1765079 w 2407137" name="connsiteX14"/>
                <a:gd fmla="*/ 1762526 h 2407138" name="connsiteY14"/>
                <a:gd fmla="*/ 1834740 w 2407137" name="connsiteX15"/>
                <a:gd fmla="*/ 1681091 h 2407138" name="connsiteY15"/>
                <a:gd fmla="*/ 2168093 w 2407137" name="connsiteX16"/>
                <a:gd fmla="*/ 1938389 h 2407138" name="connsiteY16"/>
                <a:gd fmla="*/ 2158761 w 2407137" name="connsiteX17"/>
                <a:gd fmla="*/ 1950479 h 2407138" name="connsiteY17"/>
                <a:gd fmla="*/ 1825285 w 2407137" name="connsiteX18"/>
                <a:gd fmla="*/ 1693086 h 2407138" name="connsiteY18"/>
                <a:gd fmla="*/ 1497292 w 2407137" name="connsiteX19"/>
                <a:gd fmla="*/ 1938505 h 2407138" name="connsiteY19"/>
                <a:gd fmla="*/ 1511359 w 2407137" name="connsiteX20"/>
                <a:gd fmla="*/ 1932557 h 2407138" name="connsiteY20"/>
                <a:gd fmla="*/ 1671461 w 2407137" name="connsiteX21"/>
                <a:gd fmla="*/ 2322204 h 2407138" name="connsiteY21"/>
                <a:gd fmla="*/ 1657335 w 2407137" name="connsiteX22"/>
                <a:gd fmla="*/ 2328008 h 2407138" name="connsiteY22"/>
                <a:gd fmla="*/ 1400984 w 2407137" name="connsiteX23"/>
                <a:gd fmla="*/ 1969841 h 2407138" name="connsiteY23"/>
                <a:gd fmla="*/ 1415837 w 2407137" name="connsiteX24"/>
                <a:gd fmla="*/ 1966261 h 2407138" name="connsiteY24"/>
                <a:gd fmla="*/ 1489829 w 2407137" name="connsiteX25"/>
                <a:gd fmla="*/ 2242404 h 2407138" name="connsiteY25"/>
                <a:gd fmla="*/ 1475037 w 2407137" name="connsiteX26"/>
                <a:gd fmla="*/ 2246208 h 2407138" name="connsiteY26"/>
                <a:gd fmla="*/ 1890343 w 2407137" name="connsiteX27"/>
                <a:gd fmla="*/ 1591261 h 2407138" name="connsiteY27"/>
                <a:gd fmla="*/ 2140794 w 2407137" name="connsiteX28"/>
                <a:gd fmla="*/ 1735859 h 2407138" name="connsiteY28"/>
                <a:gd fmla="*/ 2132863 w 2407137" name="connsiteX29"/>
                <a:gd fmla="*/ 1748915 h 2407138" name="connsiteY29"/>
                <a:gd fmla="*/ 1883112 w 2407137" name="connsiteX30"/>
                <a:gd fmla="*/ 1604721 h 2407138" name="connsiteY30"/>
                <a:gd fmla="*/ 1934589 w 2407137" name="connsiteX31"/>
                <a:gd fmla="*/ 1500527 h 2407138" name="connsiteY31"/>
                <a:gd fmla="*/ 2325413 w 2407137" name="connsiteX32"/>
                <a:gd fmla="*/ 1663714 h 2407138" name="connsiteY32"/>
                <a:gd fmla="*/ 2319529 w 2407137" name="connsiteX33"/>
                <a:gd fmla="*/ 1677807 h 2407138" name="connsiteY33"/>
                <a:gd fmla="*/ 1928334 w 2407137" name="connsiteX34"/>
                <a:gd fmla="*/ 1514465 h 2407138" name="connsiteY34"/>
                <a:gd fmla="*/ 1296758 w 2407137" name="connsiteX35"/>
                <a:gd fmla="*/ 1987081 h 2407138" name="connsiteY35"/>
                <a:gd fmla="*/ 1311855 w 2407137" name="connsiteX36"/>
                <a:gd fmla="*/ 1984732 h 2407138" name="connsiteY36"/>
                <a:gd fmla="*/ 1365995 w 2407137" name="connsiteX37"/>
                <a:gd fmla="*/ 2405187 h 2407138" name="connsiteY37"/>
                <a:gd fmla="*/ 1350847 w 2407137" name="connsiteX38"/>
                <a:gd fmla="*/ 2407138 h 2407138" name="connsiteY38"/>
                <a:gd fmla="*/ 1195932 w 2407137" name="connsiteX39"/>
                <a:gd fmla="*/ 1995746 h 2407138" name="connsiteY39"/>
                <a:gd fmla="*/ 1211204 w 2407137" name="connsiteX40"/>
                <a:gd fmla="*/ 1995179 h 2407138" name="connsiteY40"/>
                <a:gd fmla="*/ 1211204 w 2407137" name="connsiteX41"/>
                <a:gd fmla="*/ 2281649 h 2407138" name="connsiteY41"/>
                <a:gd fmla="*/ 1203568 w 2407137" name="connsiteX42"/>
                <a:gd fmla="*/ 2282034 h 2407138" name="connsiteY42"/>
                <a:gd fmla="*/ 1195932 w 2407137" name="connsiteX43"/>
                <a:gd fmla="*/ 2281649 h 2407138" name="connsiteY43"/>
                <a:gd fmla="*/ 1968060 w 2407137" name="connsiteX44"/>
                <a:gd fmla="*/ 1400508 h 2407138" name="connsiteY44"/>
                <a:gd fmla="*/ 2246208 w 2407137" name="connsiteX45"/>
                <a:gd fmla="*/ 1475038 h 2407138" name="connsiteY45"/>
                <a:gd fmla="*/ 2242404 w 2407137" name="connsiteX46"/>
                <a:gd fmla="*/ 1489831 h 2407138" name="connsiteY46"/>
                <a:gd fmla="*/ 1963516 w 2407137" name="connsiteX47"/>
                <a:gd fmla="*/ 1415103 h 2407138" name="connsiteY47"/>
                <a:gd fmla="*/ 1090481 w 2407137" name="connsiteX48"/>
                <a:gd fmla="*/ 1986840 h 2407138" name="connsiteY48"/>
                <a:gd fmla="*/ 1097951 w 2407137" name="connsiteX49"/>
                <a:gd fmla="*/ 1988584 h 2407138" name="connsiteY49"/>
                <a:gd fmla="*/ 1105617 w 2407137" name="connsiteX50"/>
                <a:gd fmla="*/ 1988876 h 2407138" name="connsiteY50"/>
                <a:gd fmla="*/ 1049458 w 2407137" name="connsiteX51"/>
                <a:gd fmla="*/ 2406281 h 2407138" name="connsiteY51"/>
                <a:gd fmla="*/ 1034322 w 2407137" name="connsiteX52"/>
                <a:gd fmla="*/ 2404245 h 2407138" name="connsiteY52"/>
                <a:gd fmla="*/ 1988876 w 2407137" name="connsiteX53"/>
                <a:gd fmla="*/ 1301520 h 2407138" name="connsiteY53"/>
                <a:gd fmla="*/ 2406281 w 2407137" name="connsiteX54"/>
                <a:gd fmla="*/ 1357679 h 2407138" name="connsiteY54"/>
                <a:gd fmla="*/ 2404244 w 2407137" name="connsiteX55"/>
                <a:gd fmla="*/ 1372815 h 2407138" name="connsiteY55"/>
                <a:gd fmla="*/ 1986840 w 2407137" name="connsiteX56"/>
                <a:gd fmla="*/ 1316657 h 2407138" name="connsiteY56"/>
                <a:gd fmla="*/ 1988583 w 2407137" name="connsiteX57"/>
                <a:gd fmla="*/ 1309187 h 2407138" name="connsiteY57"/>
                <a:gd fmla="*/ 992036 w 2407137" name="connsiteX58"/>
                <a:gd fmla="*/ 1963517 h 2407138" name="connsiteY58"/>
                <a:gd fmla="*/ 1006629 w 2407137" name="connsiteX59"/>
                <a:gd fmla="*/ 1968061 h 2407138" name="connsiteY59"/>
                <a:gd fmla="*/ 932100 w 2407137" name="connsiteX60"/>
                <a:gd fmla="*/ 2246208 h 2407138" name="connsiteY60"/>
                <a:gd fmla="*/ 917308 w 2407137" name="connsiteX61"/>
                <a:gd fmla="*/ 2242405 h 2407138" name="connsiteY61"/>
                <a:gd fmla="*/ 1995178 w 2407137" name="connsiteX62"/>
                <a:gd fmla="*/ 1195933 h 2407138" name="connsiteY62"/>
                <a:gd fmla="*/ 2281649 w 2407137" name="connsiteX63"/>
                <a:gd fmla="*/ 1195933 h 2407138" name="connsiteY63"/>
                <a:gd fmla="*/ 2282034 w 2407137" name="connsiteX64"/>
                <a:gd fmla="*/ 1203569 h 2407138" name="connsiteY64"/>
                <a:gd fmla="*/ 2281649 w 2407137" name="connsiteX65"/>
                <a:gd fmla="*/ 1211206 h 2407138" name="connsiteY65"/>
                <a:gd fmla="*/ 1995745 w 2407137" name="connsiteX66"/>
                <a:gd fmla="*/ 1211206 h 2407138" name="connsiteY66"/>
                <a:gd fmla="*/ 1984731 w 2407137" name="connsiteX67"/>
                <a:gd fmla="*/ 1095284 h 2407138" name="connsiteY67"/>
                <a:gd fmla="*/ 2405186 w 2407137" name="connsiteX68"/>
                <a:gd fmla="*/ 1041144 h 2407138" name="connsiteY68"/>
                <a:gd fmla="*/ 2407137 w 2407137" name="connsiteX69"/>
                <a:gd fmla="*/ 1056290 h 2407138" name="connsiteY69"/>
                <a:gd fmla="*/ 1987080 w 2407137" name="connsiteX70"/>
                <a:gd fmla="*/ 1110379 h 2407138" name="connsiteY70"/>
                <a:gd fmla="*/ 892672 w 2407137" name="connsiteX71"/>
                <a:gd fmla="*/ 1928335 h 2407138" name="connsiteY71"/>
                <a:gd fmla="*/ 906611 w 2407137" name="connsiteX72"/>
                <a:gd fmla="*/ 1934590 h 2407138" name="connsiteY72"/>
                <a:gd fmla="*/ 743425 w 2407137" name="connsiteX73"/>
                <a:gd fmla="*/ 2325414 h 2407138" name="connsiteY73"/>
                <a:gd fmla="*/ 729331 w 2407137" name="connsiteX74"/>
                <a:gd fmla="*/ 2319529 h 2407138" name="connsiteY74"/>
                <a:gd fmla="*/ 802416 w 2407137" name="connsiteX75"/>
                <a:gd fmla="*/ 1883113 h 2407138" name="connsiteY75"/>
                <a:gd fmla="*/ 815877 w 2407137" name="connsiteX76"/>
                <a:gd fmla="*/ 1890344 h 2407138" name="connsiteY76"/>
                <a:gd fmla="*/ 671279 w 2407137" name="connsiteX77"/>
                <a:gd fmla="*/ 2140796 h 2407138" name="connsiteY77"/>
                <a:gd fmla="*/ 658223 w 2407137" name="connsiteX78"/>
                <a:gd fmla="*/ 2132863 h 2407138" name="connsiteY78"/>
                <a:gd fmla="*/ 1966260 w 2407137" name="connsiteX79"/>
                <a:gd fmla="*/ 991301 h 2407138" name="connsiteY79"/>
                <a:gd fmla="*/ 2242405 w 2407137" name="connsiteX80"/>
                <a:gd fmla="*/ 917309 h 2407138" name="connsiteY80"/>
                <a:gd fmla="*/ 2246208 w 2407137" name="connsiteX81"/>
                <a:gd fmla="*/ 932101 h 2407138" name="connsiteY81"/>
                <a:gd fmla="*/ 1969840 w 2407137" name="connsiteX82"/>
                <a:gd fmla="*/ 1006153 h 2407138" name="connsiteY82"/>
                <a:gd fmla="*/ 1932557 w 2407137" name="connsiteX83"/>
                <a:gd fmla="*/ 895779 h 2407138" name="connsiteY83"/>
                <a:gd fmla="*/ 2322203 w 2407137" name="connsiteX84"/>
                <a:gd fmla="*/ 735676 h 2407138" name="connsiteY84"/>
                <a:gd fmla="*/ 2328008 w 2407137" name="connsiteX85"/>
                <a:gd fmla="*/ 749803 h 2407138" name="connsiteY85"/>
                <a:gd fmla="*/ 1938504 w 2407137" name="connsiteX86"/>
                <a:gd fmla="*/ 909846 h 2407138" name="connsiteY86"/>
                <a:gd fmla="*/ 714051 w 2407137" name="connsiteX87"/>
                <a:gd fmla="*/ 1825286 h 2407138" name="connsiteY87"/>
                <a:gd fmla="*/ 726047 w 2407137" name="connsiteX88"/>
                <a:gd fmla="*/ 1834740 h 2407138" name="connsiteY88"/>
                <a:gd fmla="*/ 468748 w 2407137" name="connsiteX89"/>
                <a:gd fmla="*/ 2168094 h 2407138" name="connsiteY89"/>
                <a:gd fmla="*/ 456659 w 2407137" name="connsiteX90"/>
                <a:gd fmla="*/ 2158762 h 2407138" name="connsiteY90"/>
                <a:gd fmla="*/ 638245 w 2407137" name="connsiteX91"/>
                <a:gd fmla="*/ 1758093 h 2407138" name="connsiteY91"/>
                <a:gd fmla="*/ 644611 w 2407137" name="connsiteX92"/>
                <a:gd fmla="*/ 1765080 h 2407138" name="connsiteY92"/>
                <a:gd fmla="*/ 649147 w 2407137" name="connsiteX93"/>
                <a:gd fmla="*/ 1768790 h 2407138" name="connsiteY93"/>
                <a:gd fmla="*/ 446636 w 2407137" name="connsiteX94"/>
                <a:gd fmla="*/ 1971302 h 2407138" name="connsiteY94"/>
                <a:gd fmla="*/ 440978 w 2407137" name="connsiteX95"/>
                <a:gd fmla="*/ 1966159 h 2407138" name="connsiteY95"/>
                <a:gd fmla="*/ 435836 w 2407137" name="connsiteX96"/>
                <a:gd fmla="*/ 1960502 h 2407138" name="connsiteY96"/>
                <a:gd fmla="*/ 1884928 w 2407137" name="connsiteX97"/>
                <a:gd fmla="*/ 801368 h 2407138" name="connsiteY97"/>
                <a:gd fmla="*/ 2132863 w 2407137" name="connsiteX98"/>
                <a:gd fmla="*/ 658223 h 2407138" name="connsiteY98"/>
                <a:gd fmla="*/ 2140794 w 2407137" name="connsiteX99"/>
                <a:gd fmla="*/ 671279 h 2407138" name="connsiteY99"/>
                <a:gd fmla="*/ 1892773 w 2407137" name="connsiteX100"/>
                <a:gd fmla="*/ 814474 h 2407138" name="connsiteY100"/>
                <a:gd fmla="*/ 1828403 w 2407137" name="connsiteX101"/>
                <a:gd fmla="*/ 717325 h 2407138" name="connsiteY101"/>
                <a:gd fmla="*/ 2162987 w 2407137" name="connsiteX102"/>
                <a:gd fmla="*/ 462095 h 2407138" name="connsiteY102"/>
                <a:gd fmla="*/ 2172250 w 2407137" name="connsiteX103"/>
                <a:gd fmla="*/ 474239 h 2407138" name="connsiteY103"/>
                <a:gd fmla="*/ 1837666 w 2407137" name="connsiteX104"/>
                <a:gd fmla="*/ 729468 h 2407138" name="connsiteY104"/>
                <a:gd fmla="*/ 1833340 w 2407137" name="connsiteX105"/>
                <a:gd fmla="*/ 723163 h 2407138" name="connsiteY105"/>
                <a:gd fmla="*/ 234886 w 2407137" name="connsiteX106"/>
                <a:gd fmla="*/ 1932900 h 2407138" name="connsiteY106"/>
                <a:gd fmla="*/ 569471 w 2407137" name="connsiteX107"/>
                <a:gd fmla="*/ 1677670 h 2407138" name="connsiteY107"/>
                <a:gd fmla="*/ 573796 w 2407137" name="connsiteX108"/>
                <a:gd fmla="*/ 1683975 h 2407138" name="connsiteY108"/>
                <a:gd fmla="*/ 578735 w 2407137" name="connsiteX109"/>
                <a:gd fmla="*/ 1689813 h 2407138" name="connsiteY109"/>
                <a:gd fmla="*/ 244150 w 2407137" name="connsiteX110"/>
                <a:gd fmla="*/ 1945043 h 2407138" name="connsiteY110"/>
                <a:gd fmla="*/ 266342 w 2407137" name="connsiteX111"/>
                <a:gd fmla="*/ 1735860 h 2407138" name="connsiteY111"/>
                <a:gd fmla="*/ 514363 w 2407137" name="connsiteX112"/>
                <a:gd fmla="*/ 1592665 h 2407138" name="connsiteY112"/>
                <a:gd fmla="*/ 522208 w 2407137" name="connsiteX113"/>
                <a:gd fmla="*/ 1605770 h 2407138" name="connsiteY113"/>
                <a:gd fmla="*/ 274274 w 2407137" name="connsiteX114"/>
                <a:gd fmla="*/ 1748916 h 2407138" name="connsiteY114"/>
                <a:gd fmla="*/ 1960501 w 2407137" name="connsiteX115"/>
                <a:gd fmla="*/ 435837 h 2407138" name="connsiteY115"/>
                <a:gd fmla="*/ 1966159 w 2407137" name="connsiteX116"/>
                <a:gd fmla="*/ 440979 h 2407138" name="connsiteY116"/>
                <a:gd fmla="*/ 1971301 w 2407137" name="connsiteX117"/>
                <a:gd fmla="*/ 446637 h 2407138" name="connsiteY117"/>
                <a:gd fmla="*/ 1768891 w 2407137" name="connsiteX118"/>
                <a:gd fmla="*/ 649046 h 2407138" name="connsiteY118"/>
                <a:gd fmla="*/ 1762525 w 2407137" name="connsiteX119"/>
                <a:gd fmla="*/ 642058 h 2407138" name="connsiteY119"/>
                <a:gd fmla="*/ 1757990 w 2407137" name="connsiteX120"/>
                <a:gd fmla="*/ 638348 h 2407138" name="connsiteY120"/>
                <a:gd fmla="*/ 1938389 w 2407137" name="connsiteX121"/>
                <a:gd fmla="*/ 239045 h 2407138" name="connsiteY121"/>
                <a:gd fmla="*/ 1950479 w 2407137" name="connsiteX122"/>
                <a:gd fmla="*/ 248377 h 2407138" name="connsiteY122"/>
                <a:gd fmla="*/ 1693086 w 2407137" name="connsiteX123"/>
                <a:gd fmla="*/ 581852 h 2407138" name="connsiteY123"/>
                <a:gd fmla="*/ 1681090 w 2407137" name="connsiteX124"/>
                <a:gd fmla="*/ 572398 h 2407138" name="connsiteY124"/>
                <a:gd fmla="*/ 79129 w 2407137" name="connsiteX125"/>
                <a:gd fmla="*/ 1657336 h 2407138" name="connsiteY125"/>
                <a:gd fmla="*/ 468633 w 2407137" name="connsiteX126"/>
                <a:gd fmla="*/ 1497292 h 2407138" name="connsiteY126"/>
                <a:gd fmla="*/ 474580 w 2407137" name="connsiteX127"/>
                <a:gd fmla="*/ 1511360 h 2407138" name="connsiteY127"/>
                <a:gd fmla="*/ 84934 w 2407137" name="connsiteX128"/>
                <a:gd fmla="*/ 1671462 h 2407138" name="connsiteY128"/>
                <a:gd fmla="*/ 160929 w 2407137" name="connsiteX129"/>
                <a:gd fmla="*/ 1475039 h 2407138" name="connsiteY129"/>
                <a:gd fmla="*/ 437296 w 2407137" name="connsiteX130"/>
                <a:gd fmla="*/ 1400986 h 2407138" name="connsiteY130"/>
                <a:gd fmla="*/ 440876 w 2407137" name="connsiteX131"/>
                <a:gd fmla="*/ 1415837 h 2407138" name="connsiteY131"/>
                <a:gd fmla="*/ 164732 w 2407137" name="connsiteX132"/>
                <a:gd fmla="*/ 1489830 h 2407138" name="connsiteY132"/>
                <a:gd fmla="*/ 1735859 w 2407137" name="connsiteX133"/>
                <a:gd fmla="*/ 266344 h 2407138" name="connsiteY133"/>
                <a:gd fmla="*/ 1748915 w 2407137" name="connsiteX134"/>
                <a:gd fmla="*/ 274276 h 2407138" name="connsiteY134"/>
                <a:gd fmla="*/ 1604721 w 2407137" name="connsiteX135"/>
                <a:gd fmla="*/ 524026 h 2407138" name="connsiteY135"/>
                <a:gd fmla="*/ 1591261 w 2407137" name="connsiteX136"/>
                <a:gd fmla="*/ 516794 h 2407138" name="connsiteY136"/>
                <a:gd fmla="*/ 1663713 w 2407137" name="connsiteX137"/>
                <a:gd fmla="*/ 81725 h 2407138" name="connsiteY137"/>
                <a:gd fmla="*/ 1677806 w 2407137" name="connsiteX138"/>
                <a:gd fmla="*/ 87609 h 2407138" name="connsiteY138"/>
                <a:gd fmla="*/ 1514465 w 2407137" name="connsiteX139"/>
                <a:gd fmla="*/ 478804 h 2407138" name="connsiteY139"/>
                <a:gd fmla="*/ 1500526 w 2407137" name="connsiteX140"/>
                <a:gd fmla="*/ 472548 h 2407138" name="connsiteY140"/>
                <a:gd fmla="*/ 0 w 2407137" name="connsiteX141"/>
                <a:gd fmla="*/ 1350847 h 2407138" name="connsiteY141"/>
                <a:gd fmla="*/ 420056 w 2407137" name="connsiteX142"/>
                <a:gd fmla="*/ 1296759 h 2407138" name="connsiteY142"/>
                <a:gd fmla="*/ 422405 w 2407137" name="connsiteX143"/>
                <a:gd fmla="*/ 1311854 h 2407138" name="connsiteY143"/>
                <a:gd fmla="*/ 1951 w 2407137" name="connsiteX144"/>
                <a:gd fmla="*/ 1365994 h 2407138" name="connsiteY144"/>
                <a:gd fmla="*/ 125488 w 2407137" name="connsiteX145"/>
                <a:gd fmla="*/ 1195933 h 2407138" name="connsiteY145"/>
                <a:gd fmla="*/ 411391 w 2407137" name="connsiteX146"/>
                <a:gd fmla="*/ 1195933 h 2407138" name="connsiteY146"/>
                <a:gd fmla="*/ 411958 w 2407137" name="connsiteX147"/>
                <a:gd fmla="*/ 1211206 h 2407138" name="connsiteY147"/>
                <a:gd fmla="*/ 125488 w 2407137" name="connsiteX148"/>
                <a:gd fmla="*/ 1211206 h 2407138" name="connsiteY148"/>
                <a:gd fmla="*/ 125102 w 2407137" name="connsiteX149"/>
                <a:gd fmla="*/ 1203569 h 2407138" name="connsiteY149"/>
                <a:gd fmla="*/ 1475037 w 2407137" name="connsiteX150"/>
                <a:gd fmla="*/ 160931 h 2407138" name="connsiteY150"/>
                <a:gd fmla="*/ 1489829 w 2407137" name="connsiteX151"/>
                <a:gd fmla="*/ 164734 h 2407138" name="connsiteY151"/>
                <a:gd fmla="*/ 1415102 w 2407137" name="connsiteX152"/>
                <a:gd fmla="*/ 443621 h 2407138" name="connsiteY152"/>
                <a:gd fmla="*/ 1400508 w 2407137" name="connsiteX153"/>
                <a:gd fmla="*/ 439077 h 2407138" name="connsiteY153"/>
                <a:gd fmla="*/ 164732 w 2407137" name="connsiteX154"/>
                <a:gd fmla="*/ 917309 h 2407138" name="connsiteY154"/>
                <a:gd fmla="*/ 443620 w 2407137" name="connsiteX155"/>
                <a:gd fmla="*/ 992037 h 2407138" name="connsiteY155"/>
                <a:gd fmla="*/ 439076 w 2407137" name="connsiteX156"/>
                <a:gd fmla="*/ 1006630 h 2407138" name="connsiteY156"/>
                <a:gd fmla="*/ 160929 w 2407137" name="connsiteX157"/>
                <a:gd fmla="*/ 932101 h 2407138" name="connsiteY157"/>
                <a:gd fmla="*/ 1195932 w 2407137" name="connsiteX158"/>
                <a:gd fmla="*/ 125490 h 2407138" name="connsiteY158"/>
                <a:gd fmla="*/ 1203568 w 2407137" name="connsiteX159"/>
                <a:gd fmla="*/ 125104 h 2407138" name="connsiteY159"/>
                <a:gd fmla="*/ 1211205 w 2407137" name="connsiteX160"/>
                <a:gd fmla="*/ 125490 h 2407138" name="connsiteY160"/>
                <a:gd fmla="*/ 1211205 w 2407137" name="connsiteX161"/>
                <a:gd fmla="*/ 411392 h 2407138" name="connsiteY161"/>
                <a:gd fmla="*/ 1195932 w 2407137" name="connsiteX162"/>
                <a:gd fmla="*/ 411959 h 2407138" name="connsiteY162"/>
                <a:gd fmla="*/ 1357679 w 2407137" name="connsiteX163"/>
                <a:gd fmla="*/ 856 h 2407138" name="connsiteY163"/>
                <a:gd fmla="*/ 1372816 w 2407137" name="connsiteX164"/>
                <a:gd fmla="*/ 2893 h 2407138" name="connsiteY164"/>
                <a:gd fmla="*/ 1316657 w 2407137" name="connsiteX165"/>
                <a:gd fmla="*/ 420298 h 2407138" name="connsiteY165"/>
                <a:gd fmla="*/ 1309186 w 2407137" name="connsiteX166"/>
                <a:gd fmla="*/ 418554 h 2407138" name="connsiteY166"/>
                <a:gd fmla="*/ 1301520 w 2407137" name="connsiteX167"/>
                <a:gd fmla="*/ 418261 h 2407138" name="connsiteY167"/>
                <a:gd fmla="*/ 2893 w 2407137" name="connsiteX168"/>
                <a:gd fmla="*/ 1034322 h 2407138" name="connsiteY168"/>
                <a:gd fmla="*/ 420297 w 2407137" name="connsiteX169"/>
                <a:gd fmla="*/ 1090480 h 2407138" name="connsiteY169"/>
                <a:gd fmla="*/ 418554 w 2407137" name="connsiteX170"/>
                <a:gd fmla="*/ 1097951 h 2407138" name="connsiteY170"/>
                <a:gd fmla="*/ 418261 w 2407137" name="connsiteX171"/>
                <a:gd fmla="*/ 1105616 h 2407138" name="connsiteY171"/>
                <a:gd fmla="*/ 855 w 2407137" name="connsiteX172"/>
                <a:gd fmla="*/ 1049458 h 2407138" name="connsiteY172"/>
                <a:gd fmla="*/ 274274 w 2407137" name="connsiteX173"/>
                <a:gd fmla="*/ 658223 h 2407138" name="connsiteY173"/>
                <a:gd fmla="*/ 524025 w 2407137" name="connsiteX174"/>
                <a:gd fmla="*/ 802416 h 2407138" name="connsiteY174"/>
                <a:gd fmla="*/ 516793 w 2407137" name="connsiteX175"/>
                <a:gd fmla="*/ 815877 h 2407138" name="connsiteY175"/>
                <a:gd fmla="*/ 266342 w 2407137" name="connsiteX176"/>
                <a:gd fmla="*/ 671279 h 2407138" name="connsiteY176"/>
                <a:gd fmla="*/ 917308 w 2407137" name="connsiteX177"/>
                <a:gd fmla="*/ 164734 h 2407138" name="connsiteY177"/>
                <a:gd fmla="*/ 932100 w 2407137" name="connsiteX178"/>
                <a:gd fmla="*/ 160930 h 2407138" name="connsiteY178"/>
                <a:gd fmla="*/ 1006152 w 2407137" name="connsiteX179"/>
                <a:gd fmla="*/ 437297 h 2407138" name="connsiteY179"/>
                <a:gd fmla="*/ 991300 w 2407137" name="connsiteX180"/>
                <a:gd fmla="*/ 440877 h 2407138" name="connsiteY180"/>
                <a:gd fmla="*/ 1041143 w 2407137" name="connsiteX181"/>
                <a:gd fmla="*/ 1951 h 2407138" name="connsiteY181"/>
                <a:gd fmla="*/ 1056290 w 2407137" name="connsiteX182"/>
                <a:gd fmla="*/ 0 h 2407138" name="connsiteY182"/>
                <a:gd fmla="*/ 1110379 w 2407137" name="connsiteX183"/>
                <a:gd fmla="*/ 420056 h 2407138" name="connsiteY183"/>
                <a:gd fmla="*/ 1095283 w 2407137" name="connsiteX184"/>
                <a:gd fmla="*/ 422406 h 2407138" name="connsiteY184"/>
                <a:gd fmla="*/ 87609 w 2407137" name="connsiteX185"/>
                <a:gd fmla="*/ 729331 h 2407138" name="connsiteY185"/>
                <a:gd fmla="*/ 478803 w 2407137" name="connsiteX186"/>
                <a:gd fmla="*/ 892672 h 2407138" name="connsiteY186"/>
                <a:gd fmla="*/ 472547 w 2407137" name="connsiteX187"/>
                <a:gd fmla="*/ 906611 h 2407138" name="connsiteY187"/>
                <a:gd fmla="*/ 81723 w 2407137" name="connsiteX188"/>
                <a:gd fmla="*/ 743424 h 2407138" name="connsiteY188"/>
                <a:gd fmla="*/ 84666 w 2407137" name="connsiteX189"/>
                <a:gd fmla="*/ 736377 h 2407138" name="connsiteY189"/>
                <a:gd fmla="*/ 446636 w 2407137" name="connsiteX190"/>
                <a:gd fmla="*/ 435837 h 2407138" name="connsiteY190"/>
                <a:gd fmla="*/ 649045 w 2407137" name="connsiteX191"/>
                <a:gd fmla="*/ 638246 h 2407138" name="connsiteY191"/>
                <a:gd fmla="*/ 642057 w 2407137" name="connsiteX192"/>
                <a:gd fmla="*/ 644612 h 2407138" name="connsiteY192"/>
                <a:gd fmla="*/ 638347 w 2407137" name="connsiteX193"/>
                <a:gd fmla="*/ 649147 h 2407138" name="connsiteY193"/>
                <a:gd fmla="*/ 435836 w 2407137" name="connsiteX194"/>
                <a:gd fmla="*/ 446636 h 2407138" name="connsiteY194"/>
                <a:gd fmla="*/ 440978 w 2407137" name="connsiteX195"/>
                <a:gd fmla="*/ 440979 h 2407138" name="connsiteY195"/>
                <a:gd fmla="*/ 658223 w 2407137" name="connsiteX196"/>
                <a:gd fmla="*/ 274275 h 2407138" name="connsiteY196"/>
                <a:gd fmla="*/ 671279 w 2407137" name="connsiteX197"/>
                <a:gd fmla="*/ 266343 h 2407138" name="connsiteY197"/>
                <a:gd fmla="*/ 814473 w 2407137" name="connsiteX198"/>
                <a:gd fmla="*/ 514363 h 2407138" name="connsiteY198"/>
                <a:gd fmla="*/ 801367 w 2407137" name="connsiteX199"/>
                <a:gd fmla="*/ 522209 h 2407138" name="connsiteY199"/>
                <a:gd fmla="*/ 735676 w 2407137" name="connsiteX200"/>
                <a:gd fmla="*/ 84934 h 2407138" name="connsiteY200"/>
                <a:gd fmla="*/ 749802 w 2407137" name="connsiteX201"/>
                <a:gd fmla="*/ 79129 h 2407138" name="connsiteY201"/>
                <a:gd fmla="*/ 909846 w 2407137" name="connsiteX202"/>
                <a:gd fmla="*/ 468633 h 2407138" name="connsiteY202"/>
                <a:gd fmla="*/ 895778 w 2407137" name="connsiteX203"/>
                <a:gd fmla="*/ 474580 h 2407138" name="connsiteY203"/>
                <a:gd fmla="*/ 248376 w 2407137" name="connsiteX204"/>
                <a:gd fmla="*/ 456659 h 2407138" name="connsiteY204"/>
                <a:gd fmla="*/ 581852 w 2407137" name="connsiteX205"/>
                <a:gd fmla="*/ 714051 h 2407138" name="connsiteY205"/>
                <a:gd fmla="*/ 572397 w 2407137" name="connsiteX206"/>
                <a:gd fmla="*/ 726047 h 2407138" name="connsiteY206"/>
                <a:gd fmla="*/ 239044 w 2407137" name="connsiteX207"/>
                <a:gd fmla="*/ 468748 h 2407138" name="connsiteY207"/>
                <a:gd fmla="*/ 243710 w 2407137" name="connsiteX208"/>
                <a:gd fmla="*/ 462704 h 2407138" name="connsiteY208"/>
                <a:gd fmla="*/ 462094 w 2407137" name="connsiteX209"/>
                <a:gd fmla="*/ 244150 h 2407138" name="connsiteY209"/>
                <a:gd fmla="*/ 474238 w 2407137" name="connsiteX210"/>
                <a:gd fmla="*/ 234887 h 2407138" name="connsiteY210"/>
                <a:gd fmla="*/ 729468 w 2407137" name="connsiteX211"/>
                <a:gd fmla="*/ 569472 h 2407138" name="connsiteY211"/>
                <a:gd fmla="*/ 723162 w 2407137" name="connsiteX212"/>
                <a:gd fmla="*/ 573797 h 2407138" name="connsiteY212"/>
                <a:gd fmla="*/ 717325 w 2407137" name="connsiteX213"/>
                <a:gd fmla="*/ 578735 h 2407138" name="connsiteY2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b="b" l="l" r="r" t="t"/>
              <a:pathLst>
                <a:path h="2407138" w="2407137">
                  <a:moveTo>
                    <a:pt x="1677670" y="1837666"/>
                  </a:moveTo>
                  <a:lnTo>
                    <a:pt x="1683974" y="1833341"/>
                  </a:lnTo>
                  <a:lnTo>
                    <a:pt x="1689813" y="1828403"/>
                  </a:lnTo>
                  <a:lnTo>
                    <a:pt x="1945042" y="2162988"/>
                  </a:lnTo>
                  <a:lnTo>
                    <a:pt x="1932899" y="2172251"/>
                  </a:lnTo>
                  <a:close/>
                  <a:moveTo>
                    <a:pt x="1592663" y="1892774"/>
                  </a:moveTo>
                  <a:lnTo>
                    <a:pt x="1605769" y="1884929"/>
                  </a:lnTo>
                  <a:lnTo>
                    <a:pt x="1748914" y="2132863"/>
                  </a:lnTo>
                  <a:lnTo>
                    <a:pt x="1735858" y="2140795"/>
                  </a:lnTo>
                  <a:close/>
                  <a:moveTo>
                    <a:pt x="1768789" y="1757990"/>
                  </a:moveTo>
                  <a:lnTo>
                    <a:pt x="1971301" y="1960502"/>
                  </a:lnTo>
                  <a:lnTo>
                    <a:pt x="1966159" y="1966159"/>
                  </a:lnTo>
                  <a:lnTo>
                    <a:pt x="1960501" y="1971301"/>
                  </a:lnTo>
                  <a:lnTo>
                    <a:pt x="1758092" y="1768892"/>
                  </a:lnTo>
                  <a:lnTo>
                    <a:pt x="1765079" y="1762526"/>
                  </a:lnTo>
                  <a:close/>
                  <a:moveTo>
                    <a:pt x="1834740" y="1681091"/>
                  </a:moveTo>
                  <a:lnTo>
                    <a:pt x="2168093" y="1938389"/>
                  </a:lnTo>
                  <a:lnTo>
                    <a:pt x="2158761" y="1950479"/>
                  </a:lnTo>
                  <a:lnTo>
                    <a:pt x="1825285" y="1693086"/>
                  </a:lnTo>
                  <a:close/>
                  <a:moveTo>
                    <a:pt x="1497292" y="1938505"/>
                  </a:moveTo>
                  <a:lnTo>
                    <a:pt x="1511359" y="1932557"/>
                  </a:lnTo>
                  <a:lnTo>
                    <a:pt x="1671461" y="2322204"/>
                  </a:lnTo>
                  <a:lnTo>
                    <a:pt x="1657335" y="2328008"/>
                  </a:lnTo>
                  <a:close/>
                  <a:moveTo>
                    <a:pt x="1400984" y="1969841"/>
                  </a:moveTo>
                  <a:lnTo>
                    <a:pt x="1415837" y="1966261"/>
                  </a:lnTo>
                  <a:lnTo>
                    <a:pt x="1489829" y="2242404"/>
                  </a:lnTo>
                  <a:lnTo>
                    <a:pt x="1475037" y="2246208"/>
                  </a:lnTo>
                  <a:close/>
                  <a:moveTo>
                    <a:pt x="1890343" y="1591261"/>
                  </a:moveTo>
                  <a:lnTo>
                    <a:pt x="2140794" y="1735859"/>
                  </a:lnTo>
                  <a:lnTo>
                    <a:pt x="2132863" y="1748915"/>
                  </a:lnTo>
                  <a:lnTo>
                    <a:pt x="1883112" y="1604721"/>
                  </a:lnTo>
                  <a:close/>
                  <a:moveTo>
                    <a:pt x="1934589" y="1500527"/>
                  </a:moveTo>
                  <a:lnTo>
                    <a:pt x="2325413" y="1663714"/>
                  </a:lnTo>
                  <a:lnTo>
                    <a:pt x="2319529" y="1677807"/>
                  </a:lnTo>
                  <a:lnTo>
                    <a:pt x="1928334" y="1514465"/>
                  </a:lnTo>
                  <a:close/>
                  <a:moveTo>
                    <a:pt x="1296758" y="1987081"/>
                  </a:moveTo>
                  <a:lnTo>
                    <a:pt x="1311855" y="1984732"/>
                  </a:lnTo>
                  <a:lnTo>
                    <a:pt x="1365995" y="2405187"/>
                  </a:lnTo>
                  <a:lnTo>
                    <a:pt x="1350847" y="2407138"/>
                  </a:lnTo>
                  <a:close/>
                  <a:moveTo>
                    <a:pt x="1195932" y="1995746"/>
                  </a:moveTo>
                  <a:lnTo>
                    <a:pt x="1211204" y="1995179"/>
                  </a:lnTo>
                  <a:lnTo>
                    <a:pt x="1211204" y="2281649"/>
                  </a:lnTo>
                  <a:lnTo>
                    <a:pt x="1203568" y="2282034"/>
                  </a:lnTo>
                  <a:lnTo>
                    <a:pt x="1195932" y="2281649"/>
                  </a:lnTo>
                  <a:close/>
                  <a:moveTo>
                    <a:pt x="1968060" y="1400508"/>
                  </a:moveTo>
                  <a:lnTo>
                    <a:pt x="2246208" y="1475038"/>
                  </a:lnTo>
                  <a:lnTo>
                    <a:pt x="2242404" y="1489831"/>
                  </a:lnTo>
                  <a:lnTo>
                    <a:pt x="1963516" y="1415103"/>
                  </a:lnTo>
                  <a:close/>
                  <a:moveTo>
                    <a:pt x="1090481" y="1986840"/>
                  </a:moveTo>
                  <a:lnTo>
                    <a:pt x="1097951" y="1988584"/>
                  </a:lnTo>
                  <a:lnTo>
                    <a:pt x="1105617" y="1988876"/>
                  </a:lnTo>
                  <a:lnTo>
                    <a:pt x="1049458" y="2406281"/>
                  </a:lnTo>
                  <a:lnTo>
                    <a:pt x="1034322" y="2404245"/>
                  </a:lnTo>
                  <a:close/>
                  <a:moveTo>
                    <a:pt x="1988876" y="1301520"/>
                  </a:moveTo>
                  <a:lnTo>
                    <a:pt x="2406281" y="1357679"/>
                  </a:lnTo>
                  <a:lnTo>
                    <a:pt x="2404244" y="1372815"/>
                  </a:lnTo>
                  <a:lnTo>
                    <a:pt x="1986840" y="1316657"/>
                  </a:lnTo>
                  <a:lnTo>
                    <a:pt x="1988583" y="1309187"/>
                  </a:lnTo>
                  <a:close/>
                  <a:moveTo>
                    <a:pt x="992036" y="1963517"/>
                  </a:moveTo>
                  <a:lnTo>
                    <a:pt x="1006629" y="1968061"/>
                  </a:lnTo>
                  <a:lnTo>
                    <a:pt x="932100" y="2246208"/>
                  </a:lnTo>
                  <a:lnTo>
                    <a:pt x="917308" y="2242405"/>
                  </a:lnTo>
                  <a:close/>
                  <a:moveTo>
                    <a:pt x="1995178" y="1195933"/>
                  </a:moveTo>
                  <a:lnTo>
                    <a:pt x="2281649" y="1195933"/>
                  </a:lnTo>
                  <a:lnTo>
                    <a:pt x="2282034" y="1203569"/>
                  </a:lnTo>
                  <a:lnTo>
                    <a:pt x="2281649" y="1211206"/>
                  </a:lnTo>
                  <a:lnTo>
                    <a:pt x="1995745" y="1211206"/>
                  </a:lnTo>
                  <a:close/>
                  <a:moveTo>
                    <a:pt x="1984731" y="1095284"/>
                  </a:moveTo>
                  <a:lnTo>
                    <a:pt x="2405186" y="1041144"/>
                  </a:lnTo>
                  <a:lnTo>
                    <a:pt x="2407137" y="1056290"/>
                  </a:lnTo>
                  <a:lnTo>
                    <a:pt x="1987080" y="1110379"/>
                  </a:lnTo>
                  <a:close/>
                  <a:moveTo>
                    <a:pt x="892672" y="1928335"/>
                  </a:moveTo>
                  <a:lnTo>
                    <a:pt x="906611" y="1934590"/>
                  </a:lnTo>
                  <a:lnTo>
                    <a:pt x="743425" y="2325414"/>
                  </a:lnTo>
                  <a:lnTo>
                    <a:pt x="729331" y="2319529"/>
                  </a:lnTo>
                  <a:close/>
                  <a:moveTo>
                    <a:pt x="802416" y="1883113"/>
                  </a:moveTo>
                  <a:lnTo>
                    <a:pt x="815877" y="1890344"/>
                  </a:lnTo>
                  <a:lnTo>
                    <a:pt x="671279" y="2140796"/>
                  </a:lnTo>
                  <a:lnTo>
                    <a:pt x="658223" y="2132863"/>
                  </a:lnTo>
                  <a:close/>
                  <a:moveTo>
                    <a:pt x="1966260" y="991301"/>
                  </a:moveTo>
                  <a:lnTo>
                    <a:pt x="2242405" y="917309"/>
                  </a:lnTo>
                  <a:lnTo>
                    <a:pt x="2246208" y="932101"/>
                  </a:lnTo>
                  <a:lnTo>
                    <a:pt x="1969840" y="1006153"/>
                  </a:lnTo>
                  <a:close/>
                  <a:moveTo>
                    <a:pt x="1932557" y="895779"/>
                  </a:moveTo>
                  <a:lnTo>
                    <a:pt x="2322203" y="735676"/>
                  </a:lnTo>
                  <a:lnTo>
                    <a:pt x="2328008" y="749803"/>
                  </a:lnTo>
                  <a:lnTo>
                    <a:pt x="1938504" y="909846"/>
                  </a:lnTo>
                  <a:close/>
                  <a:moveTo>
                    <a:pt x="714051" y="1825286"/>
                  </a:moveTo>
                  <a:lnTo>
                    <a:pt x="726047" y="1834740"/>
                  </a:lnTo>
                  <a:lnTo>
                    <a:pt x="468748" y="2168094"/>
                  </a:lnTo>
                  <a:lnTo>
                    <a:pt x="456659" y="2158762"/>
                  </a:lnTo>
                  <a:close/>
                  <a:moveTo>
                    <a:pt x="638245" y="1758093"/>
                  </a:moveTo>
                  <a:lnTo>
                    <a:pt x="644611" y="1765080"/>
                  </a:lnTo>
                  <a:lnTo>
                    <a:pt x="649147" y="1768790"/>
                  </a:lnTo>
                  <a:lnTo>
                    <a:pt x="446636" y="1971302"/>
                  </a:lnTo>
                  <a:lnTo>
                    <a:pt x="440978" y="1966159"/>
                  </a:lnTo>
                  <a:lnTo>
                    <a:pt x="435836" y="1960502"/>
                  </a:lnTo>
                  <a:close/>
                  <a:moveTo>
                    <a:pt x="1884928" y="801368"/>
                  </a:moveTo>
                  <a:lnTo>
                    <a:pt x="2132863" y="658223"/>
                  </a:lnTo>
                  <a:lnTo>
                    <a:pt x="2140794" y="671279"/>
                  </a:lnTo>
                  <a:lnTo>
                    <a:pt x="1892773" y="814474"/>
                  </a:lnTo>
                  <a:close/>
                  <a:moveTo>
                    <a:pt x="1828403" y="717325"/>
                  </a:moveTo>
                  <a:lnTo>
                    <a:pt x="2162987" y="462095"/>
                  </a:lnTo>
                  <a:lnTo>
                    <a:pt x="2172250" y="474239"/>
                  </a:lnTo>
                  <a:lnTo>
                    <a:pt x="1837666" y="729468"/>
                  </a:lnTo>
                  <a:lnTo>
                    <a:pt x="1833340" y="723163"/>
                  </a:lnTo>
                  <a:close/>
                  <a:moveTo>
                    <a:pt x="234886" y="1932900"/>
                  </a:moveTo>
                  <a:lnTo>
                    <a:pt x="569471" y="1677670"/>
                  </a:lnTo>
                  <a:lnTo>
                    <a:pt x="573796" y="1683975"/>
                  </a:lnTo>
                  <a:lnTo>
                    <a:pt x="578735" y="1689813"/>
                  </a:lnTo>
                  <a:lnTo>
                    <a:pt x="244150" y="1945043"/>
                  </a:lnTo>
                  <a:close/>
                  <a:moveTo>
                    <a:pt x="266342" y="1735860"/>
                  </a:moveTo>
                  <a:lnTo>
                    <a:pt x="514363" y="1592665"/>
                  </a:lnTo>
                  <a:lnTo>
                    <a:pt x="522208" y="1605770"/>
                  </a:lnTo>
                  <a:lnTo>
                    <a:pt x="274274" y="1748916"/>
                  </a:lnTo>
                  <a:close/>
                  <a:moveTo>
                    <a:pt x="1960501" y="435837"/>
                  </a:moveTo>
                  <a:lnTo>
                    <a:pt x="1966159" y="440979"/>
                  </a:lnTo>
                  <a:lnTo>
                    <a:pt x="1971301" y="446637"/>
                  </a:lnTo>
                  <a:lnTo>
                    <a:pt x="1768891" y="649046"/>
                  </a:lnTo>
                  <a:lnTo>
                    <a:pt x="1762525" y="642058"/>
                  </a:lnTo>
                  <a:lnTo>
                    <a:pt x="1757990" y="638348"/>
                  </a:lnTo>
                  <a:close/>
                  <a:moveTo>
                    <a:pt x="1938389" y="239045"/>
                  </a:moveTo>
                  <a:lnTo>
                    <a:pt x="1950479" y="248377"/>
                  </a:lnTo>
                  <a:lnTo>
                    <a:pt x="1693086" y="581852"/>
                  </a:lnTo>
                  <a:lnTo>
                    <a:pt x="1681090" y="572398"/>
                  </a:lnTo>
                  <a:close/>
                  <a:moveTo>
                    <a:pt x="79129" y="1657336"/>
                  </a:moveTo>
                  <a:lnTo>
                    <a:pt x="468633" y="1497292"/>
                  </a:lnTo>
                  <a:lnTo>
                    <a:pt x="474580" y="1511360"/>
                  </a:lnTo>
                  <a:lnTo>
                    <a:pt x="84934" y="1671462"/>
                  </a:lnTo>
                  <a:close/>
                  <a:moveTo>
                    <a:pt x="160929" y="1475039"/>
                  </a:moveTo>
                  <a:lnTo>
                    <a:pt x="437296" y="1400986"/>
                  </a:lnTo>
                  <a:lnTo>
                    <a:pt x="440876" y="1415837"/>
                  </a:lnTo>
                  <a:lnTo>
                    <a:pt x="164732" y="1489830"/>
                  </a:lnTo>
                  <a:close/>
                  <a:moveTo>
                    <a:pt x="1735859" y="266344"/>
                  </a:moveTo>
                  <a:lnTo>
                    <a:pt x="1748915" y="274276"/>
                  </a:lnTo>
                  <a:lnTo>
                    <a:pt x="1604721" y="524026"/>
                  </a:lnTo>
                  <a:lnTo>
                    <a:pt x="1591261" y="516794"/>
                  </a:lnTo>
                  <a:close/>
                  <a:moveTo>
                    <a:pt x="1663713" y="81725"/>
                  </a:moveTo>
                  <a:lnTo>
                    <a:pt x="1677806" y="87609"/>
                  </a:lnTo>
                  <a:lnTo>
                    <a:pt x="1514465" y="478804"/>
                  </a:lnTo>
                  <a:lnTo>
                    <a:pt x="1500526" y="472548"/>
                  </a:lnTo>
                  <a:close/>
                  <a:moveTo>
                    <a:pt x="0" y="1350847"/>
                  </a:moveTo>
                  <a:lnTo>
                    <a:pt x="420056" y="1296759"/>
                  </a:lnTo>
                  <a:lnTo>
                    <a:pt x="422405" y="1311854"/>
                  </a:lnTo>
                  <a:lnTo>
                    <a:pt x="1951" y="1365994"/>
                  </a:lnTo>
                  <a:close/>
                  <a:moveTo>
                    <a:pt x="125488" y="1195933"/>
                  </a:moveTo>
                  <a:lnTo>
                    <a:pt x="411391" y="1195933"/>
                  </a:lnTo>
                  <a:lnTo>
                    <a:pt x="411958" y="1211206"/>
                  </a:lnTo>
                  <a:lnTo>
                    <a:pt x="125488" y="1211206"/>
                  </a:lnTo>
                  <a:lnTo>
                    <a:pt x="125102" y="1203569"/>
                  </a:lnTo>
                  <a:close/>
                  <a:moveTo>
                    <a:pt x="1475037" y="160931"/>
                  </a:moveTo>
                  <a:lnTo>
                    <a:pt x="1489829" y="164734"/>
                  </a:lnTo>
                  <a:lnTo>
                    <a:pt x="1415102" y="443621"/>
                  </a:lnTo>
                  <a:lnTo>
                    <a:pt x="1400508" y="439077"/>
                  </a:lnTo>
                  <a:close/>
                  <a:moveTo>
                    <a:pt x="164732" y="917309"/>
                  </a:moveTo>
                  <a:lnTo>
                    <a:pt x="443620" y="992037"/>
                  </a:lnTo>
                  <a:lnTo>
                    <a:pt x="439076" y="1006630"/>
                  </a:lnTo>
                  <a:lnTo>
                    <a:pt x="160929" y="932101"/>
                  </a:lnTo>
                  <a:close/>
                  <a:moveTo>
                    <a:pt x="1195932" y="125490"/>
                  </a:moveTo>
                  <a:lnTo>
                    <a:pt x="1203568" y="125104"/>
                  </a:lnTo>
                  <a:lnTo>
                    <a:pt x="1211205" y="125490"/>
                  </a:lnTo>
                  <a:lnTo>
                    <a:pt x="1211205" y="411392"/>
                  </a:lnTo>
                  <a:lnTo>
                    <a:pt x="1195932" y="411959"/>
                  </a:lnTo>
                  <a:close/>
                  <a:moveTo>
                    <a:pt x="1357679" y="856"/>
                  </a:moveTo>
                  <a:lnTo>
                    <a:pt x="1372816" y="2893"/>
                  </a:lnTo>
                  <a:lnTo>
                    <a:pt x="1316657" y="420298"/>
                  </a:lnTo>
                  <a:lnTo>
                    <a:pt x="1309186" y="418554"/>
                  </a:lnTo>
                  <a:lnTo>
                    <a:pt x="1301520" y="418261"/>
                  </a:lnTo>
                  <a:close/>
                  <a:moveTo>
                    <a:pt x="2893" y="1034322"/>
                  </a:moveTo>
                  <a:lnTo>
                    <a:pt x="420297" y="1090480"/>
                  </a:lnTo>
                  <a:lnTo>
                    <a:pt x="418554" y="1097951"/>
                  </a:lnTo>
                  <a:lnTo>
                    <a:pt x="418261" y="1105616"/>
                  </a:lnTo>
                  <a:lnTo>
                    <a:pt x="855" y="1049458"/>
                  </a:lnTo>
                  <a:close/>
                  <a:moveTo>
                    <a:pt x="274274" y="658223"/>
                  </a:moveTo>
                  <a:lnTo>
                    <a:pt x="524025" y="802416"/>
                  </a:lnTo>
                  <a:lnTo>
                    <a:pt x="516793" y="815877"/>
                  </a:lnTo>
                  <a:lnTo>
                    <a:pt x="266342" y="671279"/>
                  </a:lnTo>
                  <a:close/>
                  <a:moveTo>
                    <a:pt x="917308" y="164734"/>
                  </a:moveTo>
                  <a:lnTo>
                    <a:pt x="932100" y="160930"/>
                  </a:lnTo>
                  <a:lnTo>
                    <a:pt x="1006152" y="437297"/>
                  </a:lnTo>
                  <a:lnTo>
                    <a:pt x="991300" y="440877"/>
                  </a:lnTo>
                  <a:close/>
                  <a:moveTo>
                    <a:pt x="1041143" y="1951"/>
                  </a:moveTo>
                  <a:lnTo>
                    <a:pt x="1056290" y="0"/>
                  </a:lnTo>
                  <a:lnTo>
                    <a:pt x="1110379" y="420056"/>
                  </a:lnTo>
                  <a:lnTo>
                    <a:pt x="1095283" y="422406"/>
                  </a:lnTo>
                  <a:close/>
                  <a:moveTo>
                    <a:pt x="87609" y="729331"/>
                  </a:moveTo>
                  <a:lnTo>
                    <a:pt x="478803" y="892672"/>
                  </a:lnTo>
                  <a:lnTo>
                    <a:pt x="472547" y="906611"/>
                  </a:lnTo>
                  <a:lnTo>
                    <a:pt x="81723" y="743424"/>
                  </a:lnTo>
                  <a:lnTo>
                    <a:pt x="84666" y="736377"/>
                  </a:lnTo>
                  <a:close/>
                  <a:moveTo>
                    <a:pt x="446636" y="435837"/>
                  </a:moveTo>
                  <a:lnTo>
                    <a:pt x="649045" y="638246"/>
                  </a:lnTo>
                  <a:lnTo>
                    <a:pt x="642057" y="644612"/>
                  </a:lnTo>
                  <a:lnTo>
                    <a:pt x="638347" y="649147"/>
                  </a:lnTo>
                  <a:lnTo>
                    <a:pt x="435836" y="446636"/>
                  </a:lnTo>
                  <a:lnTo>
                    <a:pt x="440978" y="440979"/>
                  </a:lnTo>
                  <a:close/>
                  <a:moveTo>
                    <a:pt x="658223" y="274275"/>
                  </a:moveTo>
                  <a:lnTo>
                    <a:pt x="671279" y="266343"/>
                  </a:lnTo>
                  <a:lnTo>
                    <a:pt x="814473" y="514363"/>
                  </a:lnTo>
                  <a:lnTo>
                    <a:pt x="801367" y="522209"/>
                  </a:lnTo>
                  <a:close/>
                  <a:moveTo>
                    <a:pt x="735676" y="84934"/>
                  </a:moveTo>
                  <a:lnTo>
                    <a:pt x="749802" y="79129"/>
                  </a:lnTo>
                  <a:lnTo>
                    <a:pt x="909846" y="468633"/>
                  </a:lnTo>
                  <a:lnTo>
                    <a:pt x="895778" y="474580"/>
                  </a:lnTo>
                  <a:close/>
                  <a:moveTo>
                    <a:pt x="248376" y="456659"/>
                  </a:moveTo>
                  <a:lnTo>
                    <a:pt x="581852" y="714051"/>
                  </a:lnTo>
                  <a:lnTo>
                    <a:pt x="572397" y="726047"/>
                  </a:lnTo>
                  <a:lnTo>
                    <a:pt x="239044" y="468748"/>
                  </a:lnTo>
                  <a:lnTo>
                    <a:pt x="243710" y="462704"/>
                  </a:lnTo>
                  <a:close/>
                  <a:moveTo>
                    <a:pt x="462094" y="244150"/>
                  </a:moveTo>
                  <a:lnTo>
                    <a:pt x="474238" y="234887"/>
                  </a:lnTo>
                  <a:lnTo>
                    <a:pt x="729468" y="569472"/>
                  </a:lnTo>
                  <a:lnTo>
                    <a:pt x="723162" y="573797"/>
                  </a:lnTo>
                  <a:lnTo>
                    <a:pt x="717325" y="578735"/>
                  </a:lnTo>
                  <a:close/>
                </a:path>
              </a:pathLst>
            </a:custGeom>
            <a:grpFill/>
            <a:ln algn="ctr" cap="flat" cmpd="sng" w="25400">
              <a:noFill/>
              <a:prstDash val="solid"/>
            </a:ln>
            <a:effectLst/>
          </p:spPr>
          <p:txBody>
            <a:bodyPr anchor="ctr" rtlCol="0"/>
            <a:lstStyle/>
            <a:p>
              <a:pPr algn="ctr" defTabSz="913645">
                <a:defRPr/>
              </a:pPr>
              <a:endParaRPr altLang="en-US" kern="0" lang="zh-CN" sz="1799">
                <a:solidFill>
                  <a:srgbClr val="C00000"/>
                </a:solidFill>
                <a:latin charset="-122" panose="02010600000101010101" pitchFamily="2" typeface="汉仪行楷简"/>
                <a:ea charset="-122" panose="02010600000101010101" pitchFamily="2" typeface="汉仪行楷简"/>
              </a:endParaRPr>
            </a:p>
          </p:txBody>
        </p:sp>
      </p:grpSp>
      <p:grpSp>
        <p:nvGrpSpPr>
          <p:cNvPr id="10" name="组合 9">
            <a:extLst>
              <a:ext uri="{FF2B5EF4-FFF2-40B4-BE49-F238E27FC236}">
                <a16:creationId xmlns:a16="http://schemas.microsoft.com/office/drawing/2014/main" id="{F4F3B52A-36F1-48FB-8B09-97F40018FA62}"/>
              </a:ext>
            </a:extLst>
          </p:cNvPr>
          <p:cNvGrpSpPr/>
          <p:nvPr/>
        </p:nvGrpSpPr>
        <p:grpSpPr>
          <a:xfrm>
            <a:off x="2641600" y="1660104"/>
            <a:ext cx="8459018" cy="1047750"/>
            <a:chOff x="2467980" y="1864875"/>
            <a:chExt cx="8459018" cy="1047750"/>
          </a:xfrm>
        </p:grpSpPr>
        <p:sp>
          <p:nvSpPr>
            <p:cNvPr id="11" name="矩形 10">
              <a:extLst>
                <a:ext uri="{FF2B5EF4-FFF2-40B4-BE49-F238E27FC236}">
                  <a16:creationId xmlns:a16="http://schemas.microsoft.com/office/drawing/2014/main" id="{1F0221E9-508E-4214-B41A-1BD4DD4BE79A}"/>
                </a:ext>
              </a:extLst>
            </p:cNvPr>
            <p:cNvSpPr/>
            <p:nvPr/>
          </p:nvSpPr>
          <p:spPr>
            <a:xfrm>
              <a:off x="2467980" y="2213670"/>
              <a:ext cx="7302729" cy="518160"/>
            </a:xfrm>
            <a:prstGeom prst="rect">
              <a:avLst/>
            </a:prstGeom>
          </p:spPr>
          <p:txBody>
            <a:bodyPr wrap="square">
              <a:spAutoFit/>
            </a:bodyPr>
            <a:lstStyle/>
            <a:p>
              <a:pPr defTabSz="914400" eaLnBrk="1" fontAlgn="auto" hangingPunct="1" indent="-342900" latinLnBrk="0" lvl="0" marL="342900" marR="0" rtl="0">
                <a:lnSpc>
                  <a:spcPct val="100000"/>
                </a:lnSpc>
                <a:spcBef>
                  <a:spcPct val="0"/>
                </a:spcBef>
                <a:spcAft>
                  <a:spcPct val="0"/>
                </a:spcAft>
                <a:buClrTx/>
                <a:buSzTx/>
                <a:buFont charset="0" panose="020b0604020202020204" pitchFamily="34" typeface="Arial"/>
                <a:buChar char="•"/>
                <a:defRPr/>
              </a:pPr>
              <a:r>
                <a:rPr altLang="en-US" b="1" baseline="0" cap="none" i="1" kern="1200" kumimoji="0" lang="zh-CN" noProof="0" normalizeH="0" spc="0" strike="noStrike" sz="2800" u="none">
                  <a:ln>
                    <a:noFill/>
                  </a:ln>
                  <a:solidFill>
                    <a:srgbClr val="FF0000"/>
                  </a:solidFill>
                  <a:effectLst/>
                  <a:uLnTx/>
                  <a:uFillTx/>
                  <a:latin charset="-122" panose="020b0503020204020204" pitchFamily="34" typeface="微软雅黑"/>
                  <a:ea charset="-122" panose="020b0503020204020204" pitchFamily="34" typeface="微软雅黑"/>
                  <a:sym charset="-122" panose="020b0500000000000000" pitchFamily="34" typeface="思源黑体"/>
                </a:rPr>
                <a:t>全会指出了中国共产党百年奋斗的历史意义</a:t>
              </a:r>
            </a:p>
          </p:txBody>
        </p:sp>
        <p:sp>
          <p:nvSpPr>
            <p:cNvPr id="12" name="椭圆 11">
              <a:extLst>
                <a:ext uri="{FF2B5EF4-FFF2-40B4-BE49-F238E27FC236}">
                  <a16:creationId xmlns:a16="http://schemas.microsoft.com/office/drawing/2014/main" id="{2B66599E-2BBA-438C-BCEC-EA1D2FF0A981}"/>
                </a:ext>
              </a:extLst>
            </p:cNvPr>
            <p:cNvSpPr/>
            <p:nvPr/>
          </p:nvSpPr>
          <p:spPr>
            <a:xfrm>
              <a:off x="9879248" y="1864875"/>
              <a:ext cx="1047750" cy="1047750"/>
            </a:xfrm>
            <a:prstGeom prst="ellipse">
              <a:avLst/>
            </a:prstGeom>
            <a:solidFill>
              <a:srgbClr val="FF0000"/>
            </a:solidFill>
            <a:ln algn="ctr" cap="flat" cmpd="sng" w="12700">
              <a:solidFill>
                <a:srgbClr val="FF0000"/>
              </a:solidFill>
              <a:prstDash val="solid"/>
              <a:miter lim="800000"/>
            </a:ln>
            <a:effectLst/>
          </p:spPr>
          <p:txBody>
            <a:bodyPr anchor="ctr" rtlCol="0"/>
            <a:lstStyle/>
            <a:p>
              <a:pPr algn="ctr" defTabSz="914400">
                <a:defRPr/>
              </a:pPr>
              <a:r>
                <a:rPr altLang="en-US" b="1" kern="0" lang="zh-CN" sz="7000">
                  <a:solidFill>
                    <a:schemeClr val="bg1"/>
                  </a:solidFill>
                  <a:cs typeface="+mn-ea"/>
                  <a:sym typeface="+mn-lt"/>
                </a:rPr>
                <a:t>★</a:t>
              </a:r>
            </a:p>
          </p:txBody>
        </p:sp>
      </p:grpSp>
      <p:grpSp>
        <p:nvGrpSpPr>
          <p:cNvPr id="14" name="组合 13">
            <a:extLst>
              <a:ext uri="{FF2B5EF4-FFF2-40B4-BE49-F238E27FC236}">
                <a16:creationId xmlns:a16="http://schemas.microsoft.com/office/drawing/2014/main" id="{A11D4443-B9A1-4819-8CDA-4BE2AD7405B0}"/>
              </a:ext>
            </a:extLst>
          </p:cNvPr>
          <p:cNvGrpSpPr/>
          <p:nvPr/>
        </p:nvGrpSpPr>
        <p:grpSpPr>
          <a:xfrm>
            <a:off x="869445" y="3070795"/>
            <a:ext cx="10347766" cy="2874748"/>
            <a:chOff x="-421184" y="1908126"/>
            <a:chExt cx="5732042" cy="4206529"/>
          </a:xfrm>
        </p:grpSpPr>
        <p:sp>
          <p:nvSpPr>
            <p:cNvPr id="15" name="矩形 14">
              <a:extLst>
                <a:ext uri="{FF2B5EF4-FFF2-40B4-BE49-F238E27FC236}">
                  <a16:creationId xmlns:a16="http://schemas.microsoft.com/office/drawing/2014/main" id="{9666136C-10BD-404D-B434-70BE18E12CAD}"/>
                </a:ext>
              </a:extLst>
            </p:cNvPr>
            <p:cNvSpPr/>
            <p:nvPr/>
          </p:nvSpPr>
          <p:spPr>
            <a:xfrm>
              <a:off x="-421184" y="1908126"/>
              <a:ext cx="5732042" cy="4206529"/>
            </a:xfrm>
            <a:prstGeom prst="rect">
              <a:avLst/>
            </a:prstGeom>
            <a:noFill/>
            <a:ln algn="ctr" cap="flat" cmpd="sng" w="19050">
              <a:solidFill>
                <a:srgbClr val="C00000"/>
              </a:solidFill>
              <a:prstDash val="sysDot"/>
              <a:miter lim="800000"/>
            </a:ln>
            <a:effectLst/>
          </p:spPr>
          <p:txBody>
            <a:bodyPr anchor="ctr" rtlCol="0"/>
            <a:lstStyle/>
            <a:p>
              <a:pPr algn="ctr" defTabSz="914400">
                <a:defRPr/>
              </a:pPr>
              <a:endParaRPr altLang="en-US" b="1" kern="0" lang="zh-CN" sz="4000">
                <a:solidFill>
                  <a:srgbClr val="FFFDFB"/>
                </a:solidFill>
                <a:cs typeface="+mn-ea"/>
                <a:sym typeface="+mn-lt"/>
              </a:endParaRPr>
            </a:p>
          </p:txBody>
        </p:sp>
        <p:sp>
          <p:nvSpPr>
            <p:cNvPr id="16" name="矩形 15">
              <a:extLst>
                <a:ext uri="{FF2B5EF4-FFF2-40B4-BE49-F238E27FC236}">
                  <a16:creationId xmlns:a16="http://schemas.microsoft.com/office/drawing/2014/main" id="{FA24D1AC-0331-4718-BE63-EECEDC1F1A1E}"/>
                </a:ext>
              </a:extLst>
            </p:cNvPr>
            <p:cNvSpPr/>
            <p:nvPr/>
          </p:nvSpPr>
          <p:spPr>
            <a:xfrm>
              <a:off x="-378294" y="2111501"/>
              <a:ext cx="5638096" cy="4147841"/>
            </a:xfrm>
            <a:prstGeom prst="rect">
              <a:avLst/>
            </a:prstGeom>
            <a:noFill/>
            <a:ln>
              <a:noFill/>
            </a:ln>
          </p:spPr>
          <p:txBody>
            <a:bodyPr wrap="square">
              <a:spAutoFit/>
            </a:bodyPr>
            <a:lstStyle/>
            <a:p>
              <a:pPr indent="-285750" marL="285750">
                <a:buFont charset="0" panose="020b0604020202020204" pitchFamily="34" typeface="Arial"/>
                <a:buChar char="•"/>
                <a:defRPr/>
              </a:pPr>
              <a:r>
                <a:rPr altLang="en-US" b="1" lang="zh-CN" spc="300" sz="1800">
                  <a:solidFill>
                    <a:srgbClr val="FF0000"/>
                  </a:solidFill>
                  <a:latin charset="-122" panose="020b0503020204020204" pitchFamily="34" typeface="微软雅黑"/>
                  <a:ea charset="-122" panose="020b0503020204020204" pitchFamily="34" typeface="微软雅黑"/>
                  <a:sym charset="-122" panose="020b0500000000000000" pitchFamily="34" typeface="思源黑体"/>
                </a:rPr>
                <a:t>从根本上改变了中国人民的前途命运</a:t>
              </a:r>
            </a:p>
            <a:p>
              <a:pPr indent="-285750" marL="285750">
                <a:buFont charset="0" panose="020b0604020202020204" pitchFamily="34" typeface="Arial"/>
                <a:buChar char="•"/>
                <a:defRPr/>
              </a:pPr>
              <a:r>
                <a:rPr altLang="en-US" b="1" lang="zh-CN" spc="300" sz="1800">
                  <a:solidFill>
                    <a:srgbClr val="FF0000"/>
                  </a:solidFill>
                  <a:latin charset="-122" panose="020b0503020204020204" pitchFamily="34" typeface="微软雅黑"/>
                  <a:ea charset="-122" panose="020b0503020204020204" pitchFamily="34" typeface="微软雅黑"/>
                  <a:sym charset="-122" panose="020b0500000000000000" pitchFamily="34" typeface="思源黑体"/>
                </a:rPr>
                <a:t>中国人民彻底摆脱了被欺负、被压迫、被奴役的命运，成为国家、社会和自己命运的主人，中国人民对美好生活的向往不断变为现实；</a:t>
              </a:r>
            </a:p>
            <a:p>
              <a:pPr indent="-285750" marL="285750">
                <a:buFont charset="0" panose="020b0604020202020204" pitchFamily="34" typeface="Arial"/>
                <a:buChar char="•"/>
                <a:defRPr/>
              </a:pPr>
              <a:r>
                <a:rPr altLang="en-US" b="1" lang="zh-CN" spc="300" sz="1800">
                  <a:solidFill>
                    <a:srgbClr val="FF0000"/>
                  </a:solidFill>
                  <a:latin charset="-122" panose="020b0503020204020204" pitchFamily="34" typeface="微软雅黑"/>
                  <a:ea charset="-122" panose="020b0503020204020204" pitchFamily="34" typeface="微软雅黑"/>
                  <a:sym charset="-122" panose="020b0500000000000000" pitchFamily="34" typeface="思源黑体"/>
                </a:rPr>
                <a:t>开辟了实现中华民族伟大复兴的正确道路</a:t>
              </a:r>
            </a:p>
            <a:p>
              <a:pPr indent="-285750" marL="285750">
                <a:buFont charset="0" panose="020b0604020202020204" pitchFamily="34" typeface="Arial"/>
                <a:buChar char="•"/>
                <a:defRPr/>
              </a:pPr>
              <a:r>
                <a:rPr altLang="en-US" b="1" lang="zh-CN" spc="300" sz="1800">
                  <a:solidFill>
                    <a:srgbClr val="FF0000"/>
                  </a:solidFill>
                  <a:latin charset="-122" panose="020b0503020204020204" pitchFamily="34" typeface="微软雅黑"/>
                  <a:ea charset="-122" panose="020b0503020204020204" pitchFamily="34" typeface="微软雅黑"/>
                  <a:sym charset="-122" panose="020b0500000000000000" pitchFamily="34" typeface="思源黑体"/>
                </a:rPr>
                <a:t>中国仅用几十年时间就走完发达国家几百年走过的工业化历程，创造了经济快速发展和社会长期稳定两大奇迹；</a:t>
              </a:r>
            </a:p>
            <a:p>
              <a:pPr indent="-285750" marL="285750">
                <a:buFont charset="0" panose="020b0604020202020204" pitchFamily="34" typeface="Arial"/>
                <a:buChar char="•"/>
                <a:defRPr/>
              </a:pPr>
              <a:r>
                <a:rPr altLang="en-US" b="1" lang="zh-CN" spc="300" sz="1800">
                  <a:solidFill>
                    <a:srgbClr val="FF0000"/>
                  </a:solidFill>
                  <a:latin charset="-122" panose="020b0503020204020204" pitchFamily="34" typeface="微软雅黑"/>
                  <a:ea charset="-122" panose="020b0503020204020204" pitchFamily="34" typeface="微软雅黑"/>
                  <a:sym charset="-122" panose="020b0500000000000000" pitchFamily="34" typeface="思源黑体"/>
                </a:rPr>
                <a:t>展示了马克思主义的强大生命力</a:t>
              </a:r>
            </a:p>
            <a:p>
              <a:pPr indent="-285750" marL="285750">
                <a:buFont charset="0" panose="020b0604020202020204" pitchFamily="34" typeface="Arial"/>
                <a:buChar char="•"/>
                <a:defRPr/>
              </a:pPr>
              <a:r>
                <a:rPr altLang="en-US" b="1" lang="zh-CN" spc="300" sz="1800">
                  <a:solidFill>
                    <a:srgbClr val="FF0000"/>
                  </a:solidFill>
                  <a:latin charset="-122" panose="020b0503020204020204" pitchFamily="34" typeface="微软雅黑"/>
                  <a:ea charset="-122" panose="020b0503020204020204" pitchFamily="34" typeface="微软雅黑"/>
                  <a:sym charset="-122" panose="020b0500000000000000" pitchFamily="34" typeface="思源黑体"/>
                </a:rPr>
                <a:t>党的百年奋斗，马克思主义的科学性和真理性在中国得到充分检验，马克思主义的人民性和实践性在中国得到充分贯彻，马克思主义的开放性和时代性在中国得到充分彰显；</a:t>
              </a:r>
            </a:p>
          </p:txBody>
        </p:sp>
      </p:grpSp>
      <p:grpSp>
        <p:nvGrpSpPr>
          <p:cNvPr id="17" name="组合 16">
            <a:extLst>
              <a:ext uri="{FF2B5EF4-FFF2-40B4-BE49-F238E27FC236}">
                <a16:creationId xmlns:a16="http://schemas.microsoft.com/office/drawing/2014/main" id="{27A9D99E-796F-43AC-9DA6-43A5F62C90F6}"/>
              </a:ext>
            </a:extLst>
          </p:cNvPr>
          <p:cNvGrpSpPr/>
          <p:nvPr/>
        </p:nvGrpSpPr>
        <p:grpSpPr>
          <a:xfrm>
            <a:off x="946873" y="1998932"/>
            <a:ext cx="9328928" cy="753761"/>
            <a:chOff x="1205244" y="2068957"/>
            <a:chExt cx="9328928" cy="753761"/>
          </a:xfrm>
        </p:grpSpPr>
        <p:pic>
          <p:nvPicPr>
            <p:cNvPr id="18" name="图片 17">
              <a:extLst>
                <a:ext uri="{FF2B5EF4-FFF2-40B4-BE49-F238E27FC236}">
                  <a16:creationId xmlns:a16="http://schemas.microsoft.com/office/drawing/2014/main" id="{EEA6C47F-1DD7-4905-9181-373F681B7B15}"/>
                </a:ext>
              </a:extLst>
            </p:cNvPr>
            <p:cNvPicPr>
              <a:picLocks noChangeAspect="1"/>
            </p:cNvPicPr>
            <p:nvPr/>
          </p:nvPicPr>
          <p:blipFill>
            <a:blip r:embed="rId7">
              <a:extLst>
                <a:ext uri="{28A0092B-C50C-407E-A947-70E740481C1C}">
                  <a14:useLocalDpi val="0"/>
                </a:ext>
              </a:extLst>
            </a:blip>
            <a:stretch>
              <a:fillRect/>
            </a:stretch>
          </p:blipFill>
          <p:spPr>
            <a:xfrm>
              <a:off x="1225145" y="2068957"/>
              <a:ext cx="1674826" cy="586433"/>
            </a:xfrm>
            <a:prstGeom prst="rect">
              <a:avLst/>
            </a:prstGeom>
          </p:spPr>
        </p:pic>
        <p:cxnSp>
          <p:nvCxnSpPr>
            <p:cNvPr id="19" name="直接连接符 18">
              <a:extLst>
                <a:ext uri="{FF2B5EF4-FFF2-40B4-BE49-F238E27FC236}">
                  <a16:creationId xmlns:a16="http://schemas.microsoft.com/office/drawing/2014/main" id="{08A8D126-D976-4B52-8858-97532A5B9D48}"/>
                </a:ext>
              </a:extLst>
            </p:cNvPr>
            <p:cNvCxnSpPr/>
            <p:nvPr/>
          </p:nvCxnSpPr>
          <p:spPr>
            <a:xfrm flipV="1">
              <a:off x="1205244" y="2733040"/>
              <a:ext cx="9328928" cy="8967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102604469"/>
      </p:ext>
    </p:extLst>
  </p:cSld>
  <p:clrMapOvr>
    <a:masterClrMapping/>
  </p:clrMapOvr>
  <mc:AlternateContent>
    <mc:Choice Requires="p15">
      <p:transition p14:dur="1250" spd="slow">
        <p15:prstTrans prst="peelOff"/>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8" presetSubtype="6">
                                  <p:stCondLst>
                                    <p:cond delay="0"/>
                                  </p:stCondLst>
                                  <p:childTnLst>
                                    <p:set>
                                      <p:cBhvr>
                                        <p:cTn dur="1" fill="hold" id="6">
                                          <p:stCondLst>
                                            <p:cond delay="0"/>
                                          </p:stCondLst>
                                        </p:cTn>
                                        <p:tgtEl>
                                          <p:spTgt spid="10"/>
                                        </p:tgtEl>
                                        <p:attrNameLst>
                                          <p:attrName>style.visibility</p:attrName>
                                        </p:attrNameLst>
                                      </p:cBhvr>
                                      <p:to>
                                        <p:strVal val="visible"/>
                                      </p:to>
                                    </p:set>
                                    <p:animEffect filter="strips(downRight)" transition="in">
                                      <p:cBhvr>
                                        <p:cTn dur="500" id="7"/>
                                        <p:tgtEl>
                                          <p:spTgt spid="10"/>
                                        </p:tgtEl>
                                      </p:cBhvr>
                                    </p:animEffect>
                                  </p:childTnLst>
                                </p:cTn>
                              </p:par>
                            </p:childTnLst>
                          </p:cTn>
                        </p:par>
                        <p:par>
                          <p:cTn fill="hold" id="8" nodeType="afterGroup">
                            <p:stCondLst>
                              <p:cond delay="500"/>
                            </p:stCondLst>
                            <p:childTnLst>
                              <p:par>
                                <p:cTn fill="hold" id="9" nodeType="afterEffect" presetClass="entr" presetID="22" presetSubtype="4">
                                  <p:stCondLst>
                                    <p:cond delay="0"/>
                                  </p:stCondLst>
                                  <p:childTnLst>
                                    <p:set>
                                      <p:cBhvr>
                                        <p:cTn dur="1" fill="hold" id="10">
                                          <p:stCondLst>
                                            <p:cond delay="0"/>
                                          </p:stCondLst>
                                        </p:cTn>
                                        <p:tgtEl>
                                          <p:spTgt spid="17"/>
                                        </p:tgtEl>
                                        <p:attrNameLst>
                                          <p:attrName>style.visibility</p:attrName>
                                        </p:attrNameLst>
                                      </p:cBhvr>
                                      <p:to>
                                        <p:strVal val="visible"/>
                                      </p:to>
                                    </p:set>
                                    <p:animEffect filter="wipe(down)" transition="in">
                                      <p:cBhvr>
                                        <p:cTn dur="500" id="11"/>
                                        <p:tgtEl>
                                          <p:spTgt spid="17"/>
                                        </p:tgtEl>
                                      </p:cBhvr>
                                    </p:animEffect>
                                  </p:childTnLst>
                                </p:cTn>
                              </p:par>
                            </p:childTnLst>
                          </p:cTn>
                        </p:par>
                        <p:par>
                          <p:cTn fill="hold" id="12" nodeType="afterGroup">
                            <p:stCondLst>
                              <p:cond delay="1000"/>
                            </p:stCondLst>
                            <p:childTnLst>
                              <p:par>
                                <p:cTn fill="hold" id="13" nodeType="afterEffect" presetClass="entr" presetID="18" presetSubtype="6">
                                  <p:stCondLst>
                                    <p:cond delay="0"/>
                                  </p:stCondLst>
                                  <p:childTnLst>
                                    <p:set>
                                      <p:cBhvr>
                                        <p:cTn dur="1" fill="hold" id="14">
                                          <p:stCondLst>
                                            <p:cond delay="0"/>
                                          </p:stCondLst>
                                        </p:cTn>
                                        <p:tgtEl>
                                          <p:spTgt spid="14"/>
                                        </p:tgtEl>
                                        <p:attrNameLst>
                                          <p:attrName>style.visibility</p:attrName>
                                        </p:attrNameLst>
                                      </p:cBhvr>
                                      <p:to>
                                        <p:strVal val="visible"/>
                                      </p:to>
                                    </p:set>
                                    <p:animEffect filter="strips(downRight)" transition="in">
                                      <p:cBhvr>
                                        <p:cTn dur="500" id="15"/>
                                        <p:tgtEl>
                                          <p:spTgt spid="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2" name="组合 21">
            <a:extLst>
              <a:ext uri="{FF2B5EF4-FFF2-40B4-BE49-F238E27FC236}">
                <a16:creationId xmlns:a16="http://schemas.microsoft.com/office/drawing/2014/main" id="{3F27418C-5A44-4333-8A0F-3A03DDE59B27}"/>
              </a:ext>
            </a:extLst>
          </p:cNvPr>
          <p:cNvGrpSpPr/>
          <p:nvPr/>
        </p:nvGrpSpPr>
        <p:grpSpPr>
          <a:xfrm>
            <a:off x="-11261" y="0"/>
            <a:ext cx="12203261" cy="6858000"/>
            <a:chOff x="-11261" y="0"/>
            <a:chExt cx="12203261" cy="6858000"/>
          </a:xfrm>
        </p:grpSpPr>
        <p:pic>
          <p:nvPicPr>
            <p:cNvPr id="9" name="图片 8">
              <a:extLst>
                <a:ext uri="{FF2B5EF4-FFF2-40B4-BE49-F238E27FC236}">
                  <a16:creationId xmlns:a16="http://schemas.microsoft.com/office/drawing/2014/main" id="{297ED22A-5431-4CA3-B9A7-351152859B81}"/>
                </a:ext>
              </a:extLst>
            </p:cNvPr>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p:spPr>
        </p:pic>
        <p:pic>
          <p:nvPicPr>
            <p:cNvPr id="13" name="图片 12">
              <a:extLst>
                <a:ext uri="{FF2B5EF4-FFF2-40B4-BE49-F238E27FC236}">
                  <a16:creationId xmlns:a16="http://schemas.microsoft.com/office/drawing/2014/main" id="{2CB06054-DDE8-4B94-BFE0-7C435313022B}"/>
                </a:ext>
              </a:extLst>
            </p:cNvPr>
            <p:cNvPicPr>
              <a:picLocks noChangeAspect="1"/>
            </p:cNvPicPr>
            <p:nvPr/>
          </p:nvPicPr>
          <p:blipFill>
            <a:blip r:embed="rId3">
              <a:extLst>
                <a:ext uri="{28A0092B-C50C-407E-A947-70E740481C1C}">
                  <a14:useLocalDpi val="0"/>
                </a:ext>
              </a:extLst>
            </a:blip>
            <a:stretch>
              <a:fillRect/>
            </a:stretch>
          </p:blipFill>
          <p:spPr>
            <a:xfrm>
              <a:off x="-11261" y="1724715"/>
              <a:ext cx="3567750" cy="3980657"/>
            </a:xfrm>
            <a:prstGeom prst="rect">
              <a:avLst/>
            </a:prstGeom>
          </p:spPr>
        </p:pic>
      </p:grpSp>
      <p:sp>
        <p:nvSpPr>
          <p:cNvPr id="2" name="矩形 1">
            <a:extLst>
              <a:ext uri="{FF2B5EF4-FFF2-40B4-BE49-F238E27FC236}">
                <a16:creationId xmlns:a16="http://schemas.microsoft.com/office/drawing/2014/main" id="{520DBC94-DC73-48BB-B67C-C90C392CFF93}"/>
              </a:ext>
            </a:extLst>
          </p:cNvPr>
          <p:cNvSpPr/>
          <p:nvPr/>
        </p:nvSpPr>
        <p:spPr>
          <a:xfrm>
            <a:off x="288471" y="206828"/>
            <a:ext cx="11615057" cy="6477000"/>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0" name="文本框 89">
            <a:extLst>
              <a:ext uri="{FF2B5EF4-FFF2-40B4-BE49-F238E27FC236}">
                <a16:creationId xmlns:a16="http://schemas.microsoft.com/office/drawing/2014/main" id="{77D48585-8852-4A61-8091-A6149A4AC593}"/>
              </a:ext>
            </a:extLst>
          </p:cNvPr>
          <p:cNvSpPr txBox="1"/>
          <p:nvPr/>
        </p:nvSpPr>
        <p:spPr>
          <a:xfrm>
            <a:off x="1404159" y="601259"/>
            <a:ext cx="6101442" cy="396240"/>
          </a:xfrm>
          <a:prstGeom prst="rect">
            <a:avLst/>
          </a:prstGeom>
          <a:noFill/>
        </p:spPr>
        <p:txBody>
          <a:bodyPr wrap="square">
            <a:spAutoFit/>
          </a:bodyPr>
          <a:lstStyle/>
          <a:p>
            <a:pPr lvl="0">
              <a:defRPr/>
            </a:pPr>
            <a:r>
              <a:rPr altLang="en-US" b="1" lang="zh-CN" sz="2000">
                <a:solidFill>
                  <a:srgbClr val="FF0000"/>
                </a:solidFill>
                <a:latin charset="-122" panose="020b0503020204020204" pitchFamily="34" typeface="微软雅黑"/>
                <a:ea charset="-122" panose="020b0503020204020204" pitchFamily="34" typeface="微软雅黑"/>
                <a:sym charset="-122" panose="020b0500000000000000" pitchFamily="34" typeface="思源黑体"/>
              </a:rPr>
              <a:t>百年奋斗的历史意义和历史经验</a:t>
            </a:r>
          </a:p>
        </p:txBody>
      </p:sp>
      <p:grpSp>
        <p:nvGrpSpPr>
          <p:cNvPr id="91" name="PA-102244">
            <a:extLst>
              <a:ext uri="{FF2B5EF4-FFF2-40B4-BE49-F238E27FC236}">
                <a16:creationId xmlns:a16="http://schemas.microsoft.com/office/drawing/2014/main" id="{92970C22-6944-4999-A9C5-D3B286B3CBA8}"/>
              </a:ext>
            </a:extLst>
          </p:cNvPr>
          <p:cNvGrpSpPr/>
          <p:nvPr>
            <p:custDataLst>
              <p:tags r:id="rId4"/>
            </p:custDataLst>
          </p:nvPr>
        </p:nvGrpSpPr>
        <p:grpSpPr>
          <a:xfrm>
            <a:off x="452690" y="405114"/>
            <a:ext cx="808951" cy="792401"/>
            <a:chOff x="1381072" y="763353"/>
            <a:chExt cx="1999683" cy="1999683"/>
          </a:xfrm>
          <a:solidFill>
            <a:srgbClr val="C00000"/>
          </a:solidFill>
        </p:grpSpPr>
        <p:sp>
          <p:nvSpPr>
            <p:cNvPr id="92" name="PA-任意多边形 29">
              <a:extLst>
                <a:ext uri="{FF2B5EF4-FFF2-40B4-BE49-F238E27FC236}">
                  <a16:creationId xmlns:a16="http://schemas.microsoft.com/office/drawing/2014/main" id="{39F962DF-3ADD-408B-9929-A8F42259F71A}"/>
                </a:ext>
              </a:extLst>
            </p:cNvPr>
            <p:cNvSpPr/>
            <p:nvPr>
              <p:custDataLst>
                <p:tags r:id="rId5"/>
              </p:custDataLst>
            </p:nvPr>
          </p:nvSpPr>
          <p:spPr bwMode="auto">
            <a:xfrm>
              <a:off x="1882180" y="1184432"/>
              <a:ext cx="1137787" cy="1016723"/>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grpFill/>
            <a:ln>
              <a:noFill/>
            </a:ln>
          </p:spPr>
          <p:txBody>
            <a:bodyPr anchor="t" anchorCtr="0" bIns="45684" compatLnSpc="1" lIns="91368" numCol="1" rIns="91368" tIns="45684" vert="horz" wrap="square"/>
            <a:lstStyle/>
            <a:p>
              <a:endParaRPr altLang="en-US" lang="zh-CN" sz="1799">
                <a:solidFill>
                  <a:srgbClr val="C00000"/>
                </a:solidFill>
                <a:latin charset="-122" panose="02010600000101010101" pitchFamily="2" typeface="汉仪行楷简"/>
                <a:ea charset="-122" panose="02010600000101010101" pitchFamily="2" typeface="汉仪行楷简"/>
              </a:endParaRPr>
            </a:p>
          </p:txBody>
        </p:sp>
        <p:sp>
          <p:nvSpPr>
            <p:cNvPr id="93" name="PA-任意多边形 50">
              <a:extLst>
                <a:ext uri="{FF2B5EF4-FFF2-40B4-BE49-F238E27FC236}">
                  <a16:creationId xmlns:a16="http://schemas.microsoft.com/office/drawing/2014/main" id="{3F65C035-AC00-48A1-8DC8-F05632F0113D}"/>
                </a:ext>
              </a:extLst>
            </p:cNvPr>
            <p:cNvSpPr/>
            <p:nvPr>
              <p:custDataLst>
                <p:tags r:id="rId6"/>
              </p:custDataLst>
            </p:nvPr>
          </p:nvSpPr>
          <p:spPr>
            <a:xfrm>
              <a:off x="1381072" y="763353"/>
              <a:ext cx="1999683" cy="1999683"/>
            </a:xfrm>
            <a:custGeom>
              <a:gdLst>
                <a:gd fmla="*/ 1677670 w 2407137" name="connsiteX0"/>
                <a:gd fmla="*/ 1837666 h 2407138" name="connsiteY0"/>
                <a:gd fmla="*/ 1683974 w 2407137" name="connsiteX1"/>
                <a:gd fmla="*/ 1833341 h 2407138" name="connsiteY1"/>
                <a:gd fmla="*/ 1689813 w 2407137" name="connsiteX2"/>
                <a:gd fmla="*/ 1828403 h 2407138" name="connsiteY2"/>
                <a:gd fmla="*/ 1945042 w 2407137" name="connsiteX3"/>
                <a:gd fmla="*/ 2162988 h 2407138" name="connsiteY3"/>
                <a:gd fmla="*/ 1932899 w 2407137" name="connsiteX4"/>
                <a:gd fmla="*/ 2172251 h 2407138" name="connsiteY4"/>
                <a:gd fmla="*/ 1592663 w 2407137" name="connsiteX5"/>
                <a:gd fmla="*/ 1892774 h 2407138" name="connsiteY5"/>
                <a:gd fmla="*/ 1605769 w 2407137" name="connsiteX6"/>
                <a:gd fmla="*/ 1884929 h 2407138" name="connsiteY6"/>
                <a:gd fmla="*/ 1748914 w 2407137" name="connsiteX7"/>
                <a:gd fmla="*/ 2132863 h 2407138" name="connsiteY7"/>
                <a:gd fmla="*/ 1735858 w 2407137" name="connsiteX8"/>
                <a:gd fmla="*/ 2140795 h 2407138" name="connsiteY8"/>
                <a:gd fmla="*/ 1768789 w 2407137" name="connsiteX9"/>
                <a:gd fmla="*/ 1757990 h 2407138" name="connsiteY9"/>
                <a:gd fmla="*/ 1971301 w 2407137" name="connsiteX10"/>
                <a:gd fmla="*/ 1960502 h 2407138" name="connsiteY10"/>
                <a:gd fmla="*/ 1966159 w 2407137" name="connsiteX11"/>
                <a:gd fmla="*/ 1966159 h 2407138" name="connsiteY11"/>
                <a:gd fmla="*/ 1960501 w 2407137" name="connsiteX12"/>
                <a:gd fmla="*/ 1971301 h 2407138" name="connsiteY12"/>
                <a:gd fmla="*/ 1758092 w 2407137" name="connsiteX13"/>
                <a:gd fmla="*/ 1768892 h 2407138" name="connsiteY13"/>
                <a:gd fmla="*/ 1765079 w 2407137" name="connsiteX14"/>
                <a:gd fmla="*/ 1762526 h 2407138" name="connsiteY14"/>
                <a:gd fmla="*/ 1834740 w 2407137" name="connsiteX15"/>
                <a:gd fmla="*/ 1681091 h 2407138" name="connsiteY15"/>
                <a:gd fmla="*/ 2168093 w 2407137" name="connsiteX16"/>
                <a:gd fmla="*/ 1938389 h 2407138" name="connsiteY16"/>
                <a:gd fmla="*/ 2158761 w 2407137" name="connsiteX17"/>
                <a:gd fmla="*/ 1950479 h 2407138" name="connsiteY17"/>
                <a:gd fmla="*/ 1825285 w 2407137" name="connsiteX18"/>
                <a:gd fmla="*/ 1693086 h 2407138" name="connsiteY18"/>
                <a:gd fmla="*/ 1497292 w 2407137" name="connsiteX19"/>
                <a:gd fmla="*/ 1938505 h 2407138" name="connsiteY19"/>
                <a:gd fmla="*/ 1511359 w 2407137" name="connsiteX20"/>
                <a:gd fmla="*/ 1932557 h 2407138" name="connsiteY20"/>
                <a:gd fmla="*/ 1671461 w 2407137" name="connsiteX21"/>
                <a:gd fmla="*/ 2322204 h 2407138" name="connsiteY21"/>
                <a:gd fmla="*/ 1657335 w 2407137" name="connsiteX22"/>
                <a:gd fmla="*/ 2328008 h 2407138" name="connsiteY22"/>
                <a:gd fmla="*/ 1400984 w 2407137" name="connsiteX23"/>
                <a:gd fmla="*/ 1969841 h 2407138" name="connsiteY23"/>
                <a:gd fmla="*/ 1415837 w 2407137" name="connsiteX24"/>
                <a:gd fmla="*/ 1966261 h 2407138" name="connsiteY24"/>
                <a:gd fmla="*/ 1489829 w 2407137" name="connsiteX25"/>
                <a:gd fmla="*/ 2242404 h 2407138" name="connsiteY25"/>
                <a:gd fmla="*/ 1475037 w 2407137" name="connsiteX26"/>
                <a:gd fmla="*/ 2246208 h 2407138" name="connsiteY26"/>
                <a:gd fmla="*/ 1890343 w 2407137" name="connsiteX27"/>
                <a:gd fmla="*/ 1591261 h 2407138" name="connsiteY27"/>
                <a:gd fmla="*/ 2140794 w 2407137" name="connsiteX28"/>
                <a:gd fmla="*/ 1735859 h 2407138" name="connsiteY28"/>
                <a:gd fmla="*/ 2132863 w 2407137" name="connsiteX29"/>
                <a:gd fmla="*/ 1748915 h 2407138" name="connsiteY29"/>
                <a:gd fmla="*/ 1883112 w 2407137" name="connsiteX30"/>
                <a:gd fmla="*/ 1604721 h 2407138" name="connsiteY30"/>
                <a:gd fmla="*/ 1934589 w 2407137" name="connsiteX31"/>
                <a:gd fmla="*/ 1500527 h 2407138" name="connsiteY31"/>
                <a:gd fmla="*/ 2325413 w 2407137" name="connsiteX32"/>
                <a:gd fmla="*/ 1663714 h 2407138" name="connsiteY32"/>
                <a:gd fmla="*/ 2319529 w 2407137" name="connsiteX33"/>
                <a:gd fmla="*/ 1677807 h 2407138" name="connsiteY33"/>
                <a:gd fmla="*/ 1928334 w 2407137" name="connsiteX34"/>
                <a:gd fmla="*/ 1514465 h 2407138" name="connsiteY34"/>
                <a:gd fmla="*/ 1296758 w 2407137" name="connsiteX35"/>
                <a:gd fmla="*/ 1987081 h 2407138" name="connsiteY35"/>
                <a:gd fmla="*/ 1311855 w 2407137" name="connsiteX36"/>
                <a:gd fmla="*/ 1984732 h 2407138" name="connsiteY36"/>
                <a:gd fmla="*/ 1365995 w 2407137" name="connsiteX37"/>
                <a:gd fmla="*/ 2405187 h 2407138" name="connsiteY37"/>
                <a:gd fmla="*/ 1350847 w 2407137" name="connsiteX38"/>
                <a:gd fmla="*/ 2407138 h 2407138" name="connsiteY38"/>
                <a:gd fmla="*/ 1195932 w 2407137" name="connsiteX39"/>
                <a:gd fmla="*/ 1995746 h 2407138" name="connsiteY39"/>
                <a:gd fmla="*/ 1211204 w 2407137" name="connsiteX40"/>
                <a:gd fmla="*/ 1995179 h 2407138" name="connsiteY40"/>
                <a:gd fmla="*/ 1211204 w 2407137" name="connsiteX41"/>
                <a:gd fmla="*/ 2281649 h 2407138" name="connsiteY41"/>
                <a:gd fmla="*/ 1203568 w 2407137" name="connsiteX42"/>
                <a:gd fmla="*/ 2282034 h 2407138" name="connsiteY42"/>
                <a:gd fmla="*/ 1195932 w 2407137" name="connsiteX43"/>
                <a:gd fmla="*/ 2281649 h 2407138" name="connsiteY43"/>
                <a:gd fmla="*/ 1968060 w 2407137" name="connsiteX44"/>
                <a:gd fmla="*/ 1400508 h 2407138" name="connsiteY44"/>
                <a:gd fmla="*/ 2246208 w 2407137" name="connsiteX45"/>
                <a:gd fmla="*/ 1475038 h 2407138" name="connsiteY45"/>
                <a:gd fmla="*/ 2242404 w 2407137" name="connsiteX46"/>
                <a:gd fmla="*/ 1489831 h 2407138" name="connsiteY46"/>
                <a:gd fmla="*/ 1963516 w 2407137" name="connsiteX47"/>
                <a:gd fmla="*/ 1415103 h 2407138" name="connsiteY47"/>
                <a:gd fmla="*/ 1090481 w 2407137" name="connsiteX48"/>
                <a:gd fmla="*/ 1986840 h 2407138" name="connsiteY48"/>
                <a:gd fmla="*/ 1097951 w 2407137" name="connsiteX49"/>
                <a:gd fmla="*/ 1988584 h 2407138" name="connsiteY49"/>
                <a:gd fmla="*/ 1105617 w 2407137" name="connsiteX50"/>
                <a:gd fmla="*/ 1988876 h 2407138" name="connsiteY50"/>
                <a:gd fmla="*/ 1049458 w 2407137" name="connsiteX51"/>
                <a:gd fmla="*/ 2406281 h 2407138" name="connsiteY51"/>
                <a:gd fmla="*/ 1034322 w 2407137" name="connsiteX52"/>
                <a:gd fmla="*/ 2404245 h 2407138" name="connsiteY52"/>
                <a:gd fmla="*/ 1988876 w 2407137" name="connsiteX53"/>
                <a:gd fmla="*/ 1301520 h 2407138" name="connsiteY53"/>
                <a:gd fmla="*/ 2406281 w 2407137" name="connsiteX54"/>
                <a:gd fmla="*/ 1357679 h 2407138" name="connsiteY54"/>
                <a:gd fmla="*/ 2404244 w 2407137" name="connsiteX55"/>
                <a:gd fmla="*/ 1372815 h 2407138" name="connsiteY55"/>
                <a:gd fmla="*/ 1986840 w 2407137" name="connsiteX56"/>
                <a:gd fmla="*/ 1316657 h 2407138" name="connsiteY56"/>
                <a:gd fmla="*/ 1988583 w 2407137" name="connsiteX57"/>
                <a:gd fmla="*/ 1309187 h 2407138" name="connsiteY57"/>
                <a:gd fmla="*/ 992036 w 2407137" name="connsiteX58"/>
                <a:gd fmla="*/ 1963517 h 2407138" name="connsiteY58"/>
                <a:gd fmla="*/ 1006629 w 2407137" name="connsiteX59"/>
                <a:gd fmla="*/ 1968061 h 2407138" name="connsiteY59"/>
                <a:gd fmla="*/ 932100 w 2407137" name="connsiteX60"/>
                <a:gd fmla="*/ 2246208 h 2407138" name="connsiteY60"/>
                <a:gd fmla="*/ 917308 w 2407137" name="connsiteX61"/>
                <a:gd fmla="*/ 2242405 h 2407138" name="connsiteY61"/>
                <a:gd fmla="*/ 1995178 w 2407137" name="connsiteX62"/>
                <a:gd fmla="*/ 1195933 h 2407138" name="connsiteY62"/>
                <a:gd fmla="*/ 2281649 w 2407137" name="connsiteX63"/>
                <a:gd fmla="*/ 1195933 h 2407138" name="connsiteY63"/>
                <a:gd fmla="*/ 2282034 w 2407137" name="connsiteX64"/>
                <a:gd fmla="*/ 1203569 h 2407138" name="connsiteY64"/>
                <a:gd fmla="*/ 2281649 w 2407137" name="connsiteX65"/>
                <a:gd fmla="*/ 1211206 h 2407138" name="connsiteY65"/>
                <a:gd fmla="*/ 1995745 w 2407137" name="connsiteX66"/>
                <a:gd fmla="*/ 1211206 h 2407138" name="connsiteY66"/>
                <a:gd fmla="*/ 1984731 w 2407137" name="connsiteX67"/>
                <a:gd fmla="*/ 1095284 h 2407138" name="connsiteY67"/>
                <a:gd fmla="*/ 2405186 w 2407137" name="connsiteX68"/>
                <a:gd fmla="*/ 1041144 h 2407138" name="connsiteY68"/>
                <a:gd fmla="*/ 2407137 w 2407137" name="connsiteX69"/>
                <a:gd fmla="*/ 1056290 h 2407138" name="connsiteY69"/>
                <a:gd fmla="*/ 1987080 w 2407137" name="connsiteX70"/>
                <a:gd fmla="*/ 1110379 h 2407138" name="connsiteY70"/>
                <a:gd fmla="*/ 892672 w 2407137" name="connsiteX71"/>
                <a:gd fmla="*/ 1928335 h 2407138" name="connsiteY71"/>
                <a:gd fmla="*/ 906611 w 2407137" name="connsiteX72"/>
                <a:gd fmla="*/ 1934590 h 2407138" name="connsiteY72"/>
                <a:gd fmla="*/ 743425 w 2407137" name="connsiteX73"/>
                <a:gd fmla="*/ 2325414 h 2407138" name="connsiteY73"/>
                <a:gd fmla="*/ 729331 w 2407137" name="connsiteX74"/>
                <a:gd fmla="*/ 2319529 h 2407138" name="connsiteY74"/>
                <a:gd fmla="*/ 802416 w 2407137" name="connsiteX75"/>
                <a:gd fmla="*/ 1883113 h 2407138" name="connsiteY75"/>
                <a:gd fmla="*/ 815877 w 2407137" name="connsiteX76"/>
                <a:gd fmla="*/ 1890344 h 2407138" name="connsiteY76"/>
                <a:gd fmla="*/ 671279 w 2407137" name="connsiteX77"/>
                <a:gd fmla="*/ 2140796 h 2407138" name="connsiteY77"/>
                <a:gd fmla="*/ 658223 w 2407137" name="connsiteX78"/>
                <a:gd fmla="*/ 2132863 h 2407138" name="connsiteY78"/>
                <a:gd fmla="*/ 1966260 w 2407137" name="connsiteX79"/>
                <a:gd fmla="*/ 991301 h 2407138" name="connsiteY79"/>
                <a:gd fmla="*/ 2242405 w 2407137" name="connsiteX80"/>
                <a:gd fmla="*/ 917309 h 2407138" name="connsiteY80"/>
                <a:gd fmla="*/ 2246208 w 2407137" name="connsiteX81"/>
                <a:gd fmla="*/ 932101 h 2407138" name="connsiteY81"/>
                <a:gd fmla="*/ 1969840 w 2407137" name="connsiteX82"/>
                <a:gd fmla="*/ 1006153 h 2407138" name="connsiteY82"/>
                <a:gd fmla="*/ 1932557 w 2407137" name="connsiteX83"/>
                <a:gd fmla="*/ 895779 h 2407138" name="connsiteY83"/>
                <a:gd fmla="*/ 2322203 w 2407137" name="connsiteX84"/>
                <a:gd fmla="*/ 735676 h 2407138" name="connsiteY84"/>
                <a:gd fmla="*/ 2328008 w 2407137" name="connsiteX85"/>
                <a:gd fmla="*/ 749803 h 2407138" name="connsiteY85"/>
                <a:gd fmla="*/ 1938504 w 2407137" name="connsiteX86"/>
                <a:gd fmla="*/ 909846 h 2407138" name="connsiteY86"/>
                <a:gd fmla="*/ 714051 w 2407137" name="connsiteX87"/>
                <a:gd fmla="*/ 1825286 h 2407138" name="connsiteY87"/>
                <a:gd fmla="*/ 726047 w 2407137" name="connsiteX88"/>
                <a:gd fmla="*/ 1834740 h 2407138" name="connsiteY88"/>
                <a:gd fmla="*/ 468748 w 2407137" name="connsiteX89"/>
                <a:gd fmla="*/ 2168094 h 2407138" name="connsiteY89"/>
                <a:gd fmla="*/ 456659 w 2407137" name="connsiteX90"/>
                <a:gd fmla="*/ 2158762 h 2407138" name="connsiteY90"/>
                <a:gd fmla="*/ 638245 w 2407137" name="connsiteX91"/>
                <a:gd fmla="*/ 1758093 h 2407138" name="connsiteY91"/>
                <a:gd fmla="*/ 644611 w 2407137" name="connsiteX92"/>
                <a:gd fmla="*/ 1765080 h 2407138" name="connsiteY92"/>
                <a:gd fmla="*/ 649147 w 2407137" name="connsiteX93"/>
                <a:gd fmla="*/ 1768790 h 2407138" name="connsiteY93"/>
                <a:gd fmla="*/ 446636 w 2407137" name="connsiteX94"/>
                <a:gd fmla="*/ 1971302 h 2407138" name="connsiteY94"/>
                <a:gd fmla="*/ 440978 w 2407137" name="connsiteX95"/>
                <a:gd fmla="*/ 1966159 h 2407138" name="connsiteY95"/>
                <a:gd fmla="*/ 435836 w 2407137" name="connsiteX96"/>
                <a:gd fmla="*/ 1960502 h 2407138" name="connsiteY96"/>
                <a:gd fmla="*/ 1884928 w 2407137" name="connsiteX97"/>
                <a:gd fmla="*/ 801368 h 2407138" name="connsiteY97"/>
                <a:gd fmla="*/ 2132863 w 2407137" name="connsiteX98"/>
                <a:gd fmla="*/ 658223 h 2407138" name="connsiteY98"/>
                <a:gd fmla="*/ 2140794 w 2407137" name="connsiteX99"/>
                <a:gd fmla="*/ 671279 h 2407138" name="connsiteY99"/>
                <a:gd fmla="*/ 1892773 w 2407137" name="connsiteX100"/>
                <a:gd fmla="*/ 814474 h 2407138" name="connsiteY100"/>
                <a:gd fmla="*/ 1828403 w 2407137" name="connsiteX101"/>
                <a:gd fmla="*/ 717325 h 2407138" name="connsiteY101"/>
                <a:gd fmla="*/ 2162987 w 2407137" name="connsiteX102"/>
                <a:gd fmla="*/ 462095 h 2407138" name="connsiteY102"/>
                <a:gd fmla="*/ 2172250 w 2407137" name="connsiteX103"/>
                <a:gd fmla="*/ 474239 h 2407138" name="connsiteY103"/>
                <a:gd fmla="*/ 1837666 w 2407137" name="connsiteX104"/>
                <a:gd fmla="*/ 729468 h 2407138" name="connsiteY104"/>
                <a:gd fmla="*/ 1833340 w 2407137" name="connsiteX105"/>
                <a:gd fmla="*/ 723163 h 2407138" name="connsiteY105"/>
                <a:gd fmla="*/ 234886 w 2407137" name="connsiteX106"/>
                <a:gd fmla="*/ 1932900 h 2407138" name="connsiteY106"/>
                <a:gd fmla="*/ 569471 w 2407137" name="connsiteX107"/>
                <a:gd fmla="*/ 1677670 h 2407138" name="connsiteY107"/>
                <a:gd fmla="*/ 573796 w 2407137" name="connsiteX108"/>
                <a:gd fmla="*/ 1683975 h 2407138" name="connsiteY108"/>
                <a:gd fmla="*/ 578735 w 2407137" name="connsiteX109"/>
                <a:gd fmla="*/ 1689813 h 2407138" name="connsiteY109"/>
                <a:gd fmla="*/ 244150 w 2407137" name="connsiteX110"/>
                <a:gd fmla="*/ 1945043 h 2407138" name="connsiteY110"/>
                <a:gd fmla="*/ 266342 w 2407137" name="connsiteX111"/>
                <a:gd fmla="*/ 1735860 h 2407138" name="connsiteY111"/>
                <a:gd fmla="*/ 514363 w 2407137" name="connsiteX112"/>
                <a:gd fmla="*/ 1592665 h 2407138" name="connsiteY112"/>
                <a:gd fmla="*/ 522208 w 2407137" name="connsiteX113"/>
                <a:gd fmla="*/ 1605770 h 2407138" name="connsiteY113"/>
                <a:gd fmla="*/ 274274 w 2407137" name="connsiteX114"/>
                <a:gd fmla="*/ 1748916 h 2407138" name="connsiteY114"/>
                <a:gd fmla="*/ 1960501 w 2407137" name="connsiteX115"/>
                <a:gd fmla="*/ 435837 h 2407138" name="connsiteY115"/>
                <a:gd fmla="*/ 1966159 w 2407137" name="connsiteX116"/>
                <a:gd fmla="*/ 440979 h 2407138" name="connsiteY116"/>
                <a:gd fmla="*/ 1971301 w 2407137" name="connsiteX117"/>
                <a:gd fmla="*/ 446637 h 2407138" name="connsiteY117"/>
                <a:gd fmla="*/ 1768891 w 2407137" name="connsiteX118"/>
                <a:gd fmla="*/ 649046 h 2407138" name="connsiteY118"/>
                <a:gd fmla="*/ 1762525 w 2407137" name="connsiteX119"/>
                <a:gd fmla="*/ 642058 h 2407138" name="connsiteY119"/>
                <a:gd fmla="*/ 1757990 w 2407137" name="connsiteX120"/>
                <a:gd fmla="*/ 638348 h 2407138" name="connsiteY120"/>
                <a:gd fmla="*/ 1938389 w 2407137" name="connsiteX121"/>
                <a:gd fmla="*/ 239045 h 2407138" name="connsiteY121"/>
                <a:gd fmla="*/ 1950479 w 2407137" name="connsiteX122"/>
                <a:gd fmla="*/ 248377 h 2407138" name="connsiteY122"/>
                <a:gd fmla="*/ 1693086 w 2407137" name="connsiteX123"/>
                <a:gd fmla="*/ 581852 h 2407138" name="connsiteY123"/>
                <a:gd fmla="*/ 1681090 w 2407137" name="connsiteX124"/>
                <a:gd fmla="*/ 572398 h 2407138" name="connsiteY124"/>
                <a:gd fmla="*/ 79129 w 2407137" name="connsiteX125"/>
                <a:gd fmla="*/ 1657336 h 2407138" name="connsiteY125"/>
                <a:gd fmla="*/ 468633 w 2407137" name="connsiteX126"/>
                <a:gd fmla="*/ 1497292 h 2407138" name="connsiteY126"/>
                <a:gd fmla="*/ 474580 w 2407137" name="connsiteX127"/>
                <a:gd fmla="*/ 1511360 h 2407138" name="connsiteY127"/>
                <a:gd fmla="*/ 84934 w 2407137" name="connsiteX128"/>
                <a:gd fmla="*/ 1671462 h 2407138" name="connsiteY128"/>
                <a:gd fmla="*/ 160929 w 2407137" name="connsiteX129"/>
                <a:gd fmla="*/ 1475039 h 2407138" name="connsiteY129"/>
                <a:gd fmla="*/ 437296 w 2407137" name="connsiteX130"/>
                <a:gd fmla="*/ 1400986 h 2407138" name="connsiteY130"/>
                <a:gd fmla="*/ 440876 w 2407137" name="connsiteX131"/>
                <a:gd fmla="*/ 1415837 h 2407138" name="connsiteY131"/>
                <a:gd fmla="*/ 164732 w 2407137" name="connsiteX132"/>
                <a:gd fmla="*/ 1489830 h 2407138" name="connsiteY132"/>
                <a:gd fmla="*/ 1735859 w 2407137" name="connsiteX133"/>
                <a:gd fmla="*/ 266344 h 2407138" name="connsiteY133"/>
                <a:gd fmla="*/ 1748915 w 2407137" name="connsiteX134"/>
                <a:gd fmla="*/ 274276 h 2407138" name="connsiteY134"/>
                <a:gd fmla="*/ 1604721 w 2407137" name="connsiteX135"/>
                <a:gd fmla="*/ 524026 h 2407138" name="connsiteY135"/>
                <a:gd fmla="*/ 1591261 w 2407137" name="connsiteX136"/>
                <a:gd fmla="*/ 516794 h 2407138" name="connsiteY136"/>
                <a:gd fmla="*/ 1663713 w 2407137" name="connsiteX137"/>
                <a:gd fmla="*/ 81725 h 2407138" name="connsiteY137"/>
                <a:gd fmla="*/ 1677806 w 2407137" name="connsiteX138"/>
                <a:gd fmla="*/ 87609 h 2407138" name="connsiteY138"/>
                <a:gd fmla="*/ 1514465 w 2407137" name="connsiteX139"/>
                <a:gd fmla="*/ 478804 h 2407138" name="connsiteY139"/>
                <a:gd fmla="*/ 1500526 w 2407137" name="connsiteX140"/>
                <a:gd fmla="*/ 472548 h 2407138" name="connsiteY140"/>
                <a:gd fmla="*/ 0 w 2407137" name="connsiteX141"/>
                <a:gd fmla="*/ 1350847 h 2407138" name="connsiteY141"/>
                <a:gd fmla="*/ 420056 w 2407137" name="connsiteX142"/>
                <a:gd fmla="*/ 1296759 h 2407138" name="connsiteY142"/>
                <a:gd fmla="*/ 422405 w 2407137" name="connsiteX143"/>
                <a:gd fmla="*/ 1311854 h 2407138" name="connsiteY143"/>
                <a:gd fmla="*/ 1951 w 2407137" name="connsiteX144"/>
                <a:gd fmla="*/ 1365994 h 2407138" name="connsiteY144"/>
                <a:gd fmla="*/ 125488 w 2407137" name="connsiteX145"/>
                <a:gd fmla="*/ 1195933 h 2407138" name="connsiteY145"/>
                <a:gd fmla="*/ 411391 w 2407137" name="connsiteX146"/>
                <a:gd fmla="*/ 1195933 h 2407138" name="connsiteY146"/>
                <a:gd fmla="*/ 411958 w 2407137" name="connsiteX147"/>
                <a:gd fmla="*/ 1211206 h 2407138" name="connsiteY147"/>
                <a:gd fmla="*/ 125488 w 2407137" name="connsiteX148"/>
                <a:gd fmla="*/ 1211206 h 2407138" name="connsiteY148"/>
                <a:gd fmla="*/ 125102 w 2407137" name="connsiteX149"/>
                <a:gd fmla="*/ 1203569 h 2407138" name="connsiteY149"/>
                <a:gd fmla="*/ 1475037 w 2407137" name="connsiteX150"/>
                <a:gd fmla="*/ 160931 h 2407138" name="connsiteY150"/>
                <a:gd fmla="*/ 1489829 w 2407137" name="connsiteX151"/>
                <a:gd fmla="*/ 164734 h 2407138" name="connsiteY151"/>
                <a:gd fmla="*/ 1415102 w 2407137" name="connsiteX152"/>
                <a:gd fmla="*/ 443621 h 2407138" name="connsiteY152"/>
                <a:gd fmla="*/ 1400508 w 2407137" name="connsiteX153"/>
                <a:gd fmla="*/ 439077 h 2407138" name="connsiteY153"/>
                <a:gd fmla="*/ 164732 w 2407137" name="connsiteX154"/>
                <a:gd fmla="*/ 917309 h 2407138" name="connsiteY154"/>
                <a:gd fmla="*/ 443620 w 2407137" name="connsiteX155"/>
                <a:gd fmla="*/ 992037 h 2407138" name="connsiteY155"/>
                <a:gd fmla="*/ 439076 w 2407137" name="connsiteX156"/>
                <a:gd fmla="*/ 1006630 h 2407138" name="connsiteY156"/>
                <a:gd fmla="*/ 160929 w 2407137" name="connsiteX157"/>
                <a:gd fmla="*/ 932101 h 2407138" name="connsiteY157"/>
                <a:gd fmla="*/ 1195932 w 2407137" name="connsiteX158"/>
                <a:gd fmla="*/ 125490 h 2407138" name="connsiteY158"/>
                <a:gd fmla="*/ 1203568 w 2407137" name="connsiteX159"/>
                <a:gd fmla="*/ 125104 h 2407138" name="connsiteY159"/>
                <a:gd fmla="*/ 1211205 w 2407137" name="connsiteX160"/>
                <a:gd fmla="*/ 125490 h 2407138" name="connsiteY160"/>
                <a:gd fmla="*/ 1211205 w 2407137" name="connsiteX161"/>
                <a:gd fmla="*/ 411392 h 2407138" name="connsiteY161"/>
                <a:gd fmla="*/ 1195932 w 2407137" name="connsiteX162"/>
                <a:gd fmla="*/ 411959 h 2407138" name="connsiteY162"/>
                <a:gd fmla="*/ 1357679 w 2407137" name="connsiteX163"/>
                <a:gd fmla="*/ 856 h 2407138" name="connsiteY163"/>
                <a:gd fmla="*/ 1372816 w 2407137" name="connsiteX164"/>
                <a:gd fmla="*/ 2893 h 2407138" name="connsiteY164"/>
                <a:gd fmla="*/ 1316657 w 2407137" name="connsiteX165"/>
                <a:gd fmla="*/ 420298 h 2407138" name="connsiteY165"/>
                <a:gd fmla="*/ 1309186 w 2407137" name="connsiteX166"/>
                <a:gd fmla="*/ 418554 h 2407138" name="connsiteY166"/>
                <a:gd fmla="*/ 1301520 w 2407137" name="connsiteX167"/>
                <a:gd fmla="*/ 418261 h 2407138" name="connsiteY167"/>
                <a:gd fmla="*/ 2893 w 2407137" name="connsiteX168"/>
                <a:gd fmla="*/ 1034322 h 2407138" name="connsiteY168"/>
                <a:gd fmla="*/ 420297 w 2407137" name="connsiteX169"/>
                <a:gd fmla="*/ 1090480 h 2407138" name="connsiteY169"/>
                <a:gd fmla="*/ 418554 w 2407137" name="connsiteX170"/>
                <a:gd fmla="*/ 1097951 h 2407138" name="connsiteY170"/>
                <a:gd fmla="*/ 418261 w 2407137" name="connsiteX171"/>
                <a:gd fmla="*/ 1105616 h 2407138" name="connsiteY171"/>
                <a:gd fmla="*/ 855 w 2407137" name="connsiteX172"/>
                <a:gd fmla="*/ 1049458 h 2407138" name="connsiteY172"/>
                <a:gd fmla="*/ 274274 w 2407137" name="connsiteX173"/>
                <a:gd fmla="*/ 658223 h 2407138" name="connsiteY173"/>
                <a:gd fmla="*/ 524025 w 2407137" name="connsiteX174"/>
                <a:gd fmla="*/ 802416 h 2407138" name="connsiteY174"/>
                <a:gd fmla="*/ 516793 w 2407137" name="connsiteX175"/>
                <a:gd fmla="*/ 815877 h 2407138" name="connsiteY175"/>
                <a:gd fmla="*/ 266342 w 2407137" name="connsiteX176"/>
                <a:gd fmla="*/ 671279 h 2407138" name="connsiteY176"/>
                <a:gd fmla="*/ 917308 w 2407137" name="connsiteX177"/>
                <a:gd fmla="*/ 164734 h 2407138" name="connsiteY177"/>
                <a:gd fmla="*/ 932100 w 2407137" name="connsiteX178"/>
                <a:gd fmla="*/ 160930 h 2407138" name="connsiteY178"/>
                <a:gd fmla="*/ 1006152 w 2407137" name="connsiteX179"/>
                <a:gd fmla="*/ 437297 h 2407138" name="connsiteY179"/>
                <a:gd fmla="*/ 991300 w 2407137" name="connsiteX180"/>
                <a:gd fmla="*/ 440877 h 2407138" name="connsiteY180"/>
                <a:gd fmla="*/ 1041143 w 2407137" name="connsiteX181"/>
                <a:gd fmla="*/ 1951 h 2407138" name="connsiteY181"/>
                <a:gd fmla="*/ 1056290 w 2407137" name="connsiteX182"/>
                <a:gd fmla="*/ 0 h 2407138" name="connsiteY182"/>
                <a:gd fmla="*/ 1110379 w 2407137" name="connsiteX183"/>
                <a:gd fmla="*/ 420056 h 2407138" name="connsiteY183"/>
                <a:gd fmla="*/ 1095283 w 2407137" name="connsiteX184"/>
                <a:gd fmla="*/ 422406 h 2407138" name="connsiteY184"/>
                <a:gd fmla="*/ 87609 w 2407137" name="connsiteX185"/>
                <a:gd fmla="*/ 729331 h 2407138" name="connsiteY185"/>
                <a:gd fmla="*/ 478803 w 2407137" name="connsiteX186"/>
                <a:gd fmla="*/ 892672 h 2407138" name="connsiteY186"/>
                <a:gd fmla="*/ 472547 w 2407137" name="connsiteX187"/>
                <a:gd fmla="*/ 906611 h 2407138" name="connsiteY187"/>
                <a:gd fmla="*/ 81723 w 2407137" name="connsiteX188"/>
                <a:gd fmla="*/ 743424 h 2407138" name="connsiteY188"/>
                <a:gd fmla="*/ 84666 w 2407137" name="connsiteX189"/>
                <a:gd fmla="*/ 736377 h 2407138" name="connsiteY189"/>
                <a:gd fmla="*/ 446636 w 2407137" name="connsiteX190"/>
                <a:gd fmla="*/ 435837 h 2407138" name="connsiteY190"/>
                <a:gd fmla="*/ 649045 w 2407137" name="connsiteX191"/>
                <a:gd fmla="*/ 638246 h 2407138" name="connsiteY191"/>
                <a:gd fmla="*/ 642057 w 2407137" name="connsiteX192"/>
                <a:gd fmla="*/ 644612 h 2407138" name="connsiteY192"/>
                <a:gd fmla="*/ 638347 w 2407137" name="connsiteX193"/>
                <a:gd fmla="*/ 649147 h 2407138" name="connsiteY193"/>
                <a:gd fmla="*/ 435836 w 2407137" name="connsiteX194"/>
                <a:gd fmla="*/ 446636 h 2407138" name="connsiteY194"/>
                <a:gd fmla="*/ 440978 w 2407137" name="connsiteX195"/>
                <a:gd fmla="*/ 440979 h 2407138" name="connsiteY195"/>
                <a:gd fmla="*/ 658223 w 2407137" name="connsiteX196"/>
                <a:gd fmla="*/ 274275 h 2407138" name="connsiteY196"/>
                <a:gd fmla="*/ 671279 w 2407137" name="connsiteX197"/>
                <a:gd fmla="*/ 266343 h 2407138" name="connsiteY197"/>
                <a:gd fmla="*/ 814473 w 2407137" name="connsiteX198"/>
                <a:gd fmla="*/ 514363 h 2407138" name="connsiteY198"/>
                <a:gd fmla="*/ 801367 w 2407137" name="connsiteX199"/>
                <a:gd fmla="*/ 522209 h 2407138" name="connsiteY199"/>
                <a:gd fmla="*/ 735676 w 2407137" name="connsiteX200"/>
                <a:gd fmla="*/ 84934 h 2407138" name="connsiteY200"/>
                <a:gd fmla="*/ 749802 w 2407137" name="connsiteX201"/>
                <a:gd fmla="*/ 79129 h 2407138" name="connsiteY201"/>
                <a:gd fmla="*/ 909846 w 2407137" name="connsiteX202"/>
                <a:gd fmla="*/ 468633 h 2407138" name="connsiteY202"/>
                <a:gd fmla="*/ 895778 w 2407137" name="connsiteX203"/>
                <a:gd fmla="*/ 474580 h 2407138" name="connsiteY203"/>
                <a:gd fmla="*/ 248376 w 2407137" name="connsiteX204"/>
                <a:gd fmla="*/ 456659 h 2407138" name="connsiteY204"/>
                <a:gd fmla="*/ 581852 w 2407137" name="connsiteX205"/>
                <a:gd fmla="*/ 714051 h 2407138" name="connsiteY205"/>
                <a:gd fmla="*/ 572397 w 2407137" name="connsiteX206"/>
                <a:gd fmla="*/ 726047 h 2407138" name="connsiteY206"/>
                <a:gd fmla="*/ 239044 w 2407137" name="connsiteX207"/>
                <a:gd fmla="*/ 468748 h 2407138" name="connsiteY207"/>
                <a:gd fmla="*/ 243710 w 2407137" name="connsiteX208"/>
                <a:gd fmla="*/ 462704 h 2407138" name="connsiteY208"/>
                <a:gd fmla="*/ 462094 w 2407137" name="connsiteX209"/>
                <a:gd fmla="*/ 244150 h 2407138" name="connsiteY209"/>
                <a:gd fmla="*/ 474238 w 2407137" name="connsiteX210"/>
                <a:gd fmla="*/ 234887 h 2407138" name="connsiteY210"/>
                <a:gd fmla="*/ 729468 w 2407137" name="connsiteX211"/>
                <a:gd fmla="*/ 569472 h 2407138" name="connsiteY211"/>
                <a:gd fmla="*/ 723162 w 2407137" name="connsiteX212"/>
                <a:gd fmla="*/ 573797 h 2407138" name="connsiteY212"/>
                <a:gd fmla="*/ 717325 w 2407137" name="connsiteX213"/>
                <a:gd fmla="*/ 578735 h 2407138" name="connsiteY2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b="b" l="l" r="r" t="t"/>
              <a:pathLst>
                <a:path h="2407138" w="2407137">
                  <a:moveTo>
                    <a:pt x="1677670" y="1837666"/>
                  </a:moveTo>
                  <a:lnTo>
                    <a:pt x="1683974" y="1833341"/>
                  </a:lnTo>
                  <a:lnTo>
                    <a:pt x="1689813" y="1828403"/>
                  </a:lnTo>
                  <a:lnTo>
                    <a:pt x="1945042" y="2162988"/>
                  </a:lnTo>
                  <a:lnTo>
                    <a:pt x="1932899" y="2172251"/>
                  </a:lnTo>
                  <a:close/>
                  <a:moveTo>
                    <a:pt x="1592663" y="1892774"/>
                  </a:moveTo>
                  <a:lnTo>
                    <a:pt x="1605769" y="1884929"/>
                  </a:lnTo>
                  <a:lnTo>
                    <a:pt x="1748914" y="2132863"/>
                  </a:lnTo>
                  <a:lnTo>
                    <a:pt x="1735858" y="2140795"/>
                  </a:lnTo>
                  <a:close/>
                  <a:moveTo>
                    <a:pt x="1768789" y="1757990"/>
                  </a:moveTo>
                  <a:lnTo>
                    <a:pt x="1971301" y="1960502"/>
                  </a:lnTo>
                  <a:lnTo>
                    <a:pt x="1966159" y="1966159"/>
                  </a:lnTo>
                  <a:lnTo>
                    <a:pt x="1960501" y="1971301"/>
                  </a:lnTo>
                  <a:lnTo>
                    <a:pt x="1758092" y="1768892"/>
                  </a:lnTo>
                  <a:lnTo>
                    <a:pt x="1765079" y="1762526"/>
                  </a:lnTo>
                  <a:close/>
                  <a:moveTo>
                    <a:pt x="1834740" y="1681091"/>
                  </a:moveTo>
                  <a:lnTo>
                    <a:pt x="2168093" y="1938389"/>
                  </a:lnTo>
                  <a:lnTo>
                    <a:pt x="2158761" y="1950479"/>
                  </a:lnTo>
                  <a:lnTo>
                    <a:pt x="1825285" y="1693086"/>
                  </a:lnTo>
                  <a:close/>
                  <a:moveTo>
                    <a:pt x="1497292" y="1938505"/>
                  </a:moveTo>
                  <a:lnTo>
                    <a:pt x="1511359" y="1932557"/>
                  </a:lnTo>
                  <a:lnTo>
                    <a:pt x="1671461" y="2322204"/>
                  </a:lnTo>
                  <a:lnTo>
                    <a:pt x="1657335" y="2328008"/>
                  </a:lnTo>
                  <a:close/>
                  <a:moveTo>
                    <a:pt x="1400984" y="1969841"/>
                  </a:moveTo>
                  <a:lnTo>
                    <a:pt x="1415837" y="1966261"/>
                  </a:lnTo>
                  <a:lnTo>
                    <a:pt x="1489829" y="2242404"/>
                  </a:lnTo>
                  <a:lnTo>
                    <a:pt x="1475037" y="2246208"/>
                  </a:lnTo>
                  <a:close/>
                  <a:moveTo>
                    <a:pt x="1890343" y="1591261"/>
                  </a:moveTo>
                  <a:lnTo>
                    <a:pt x="2140794" y="1735859"/>
                  </a:lnTo>
                  <a:lnTo>
                    <a:pt x="2132863" y="1748915"/>
                  </a:lnTo>
                  <a:lnTo>
                    <a:pt x="1883112" y="1604721"/>
                  </a:lnTo>
                  <a:close/>
                  <a:moveTo>
                    <a:pt x="1934589" y="1500527"/>
                  </a:moveTo>
                  <a:lnTo>
                    <a:pt x="2325413" y="1663714"/>
                  </a:lnTo>
                  <a:lnTo>
                    <a:pt x="2319529" y="1677807"/>
                  </a:lnTo>
                  <a:lnTo>
                    <a:pt x="1928334" y="1514465"/>
                  </a:lnTo>
                  <a:close/>
                  <a:moveTo>
                    <a:pt x="1296758" y="1987081"/>
                  </a:moveTo>
                  <a:lnTo>
                    <a:pt x="1311855" y="1984732"/>
                  </a:lnTo>
                  <a:lnTo>
                    <a:pt x="1365995" y="2405187"/>
                  </a:lnTo>
                  <a:lnTo>
                    <a:pt x="1350847" y="2407138"/>
                  </a:lnTo>
                  <a:close/>
                  <a:moveTo>
                    <a:pt x="1195932" y="1995746"/>
                  </a:moveTo>
                  <a:lnTo>
                    <a:pt x="1211204" y="1995179"/>
                  </a:lnTo>
                  <a:lnTo>
                    <a:pt x="1211204" y="2281649"/>
                  </a:lnTo>
                  <a:lnTo>
                    <a:pt x="1203568" y="2282034"/>
                  </a:lnTo>
                  <a:lnTo>
                    <a:pt x="1195932" y="2281649"/>
                  </a:lnTo>
                  <a:close/>
                  <a:moveTo>
                    <a:pt x="1968060" y="1400508"/>
                  </a:moveTo>
                  <a:lnTo>
                    <a:pt x="2246208" y="1475038"/>
                  </a:lnTo>
                  <a:lnTo>
                    <a:pt x="2242404" y="1489831"/>
                  </a:lnTo>
                  <a:lnTo>
                    <a:pt x="1963516" y="1415103"/>
                  </a:lnTo>
                  <a:close/>
                  <a:moveTo>
                    <a:pt x="1090481" y="1986840"/>
                  </a:moveTo>
                  <a:lnTo>
                    <a:pt x="1097951" y="1988584"/>
                  </a:lnTo>
                  <a:lnTo>
                    <a:pt x="1105617" y="1988876"/>
                  </a:lnTo>
                  <a:lnTo>
                    <a:pt x="1049458" y="2406281"/>
                  </a:lnTo>
                  <a:lnTo>
                    <a:pt x="1034322" y="2404245"/>
                  </a:lnTo>
                  <a:close/>
                  <a:moveTo>
                    <a:pt x="1988876" y="1301520"/>
                  </a:moveTo>
                  <a:lnTo>
                    <a:pt x="2406281" y="1357679"/>
                  </a:lnTo>
                  <a:lnTo>
                    <a:pt x="2404244" y="1372815"/>
                  </a:lnTo>
                  <a:lnTo>
                    <a:pt x="1986840" y="1316657"/>
                  </a:lnTo>
                  <a:lnTo>
                    <a:pt x="1988583" y="1309187"/>
                  </a:lnTo>
                  <a:close/>
                  <a:moveTo>
                    <a:pt x="992036" y="1963517"/>
                  </a:moveTo>
                  <a:lnTo>
                    <a:pt x="1006629" y="1968061"/>
                  </a:lnTo>
                  <a:lnTo>
                    <a:pt x="932100" y="2246208"/>
                  </a:lnTo>
                  <a:lnTo>
                    <a:pt x="917308" y="2242405"/>
                  </a:lnTo>
                  <a:close/>
                  <a:moveTo>
                    <a:pt x="1995178" y="1195933"/>
                  </a:moveTo>
                  <a:lnTo>
                    <a:pt x="2281649" y="1195933"/>
                  </a:lnTo>
                  <a:lnTo>
                    <a:pt x="2282034" y="1203569"/>
                  </a:lnTo>
                  <a:lnTo>
                    <a:pt x="2281649" y="1211206"/>
                  </a:lnTo>
                  <a:lnTo>
                    <a:pt x="1995745" y="1211206"/>
                  </a:lnTo>
                  <a:close/>
                  <a:moveTo>
                    <a:pt x="1984731" y="1095284"/>
                  </a:moveTo>
                  <a:lnTo>
                    <a:pt x="2405186" y="1041144"/>
                  </a:lnTo>
                  <a:lnTo>
                    <a:pt x="2407137" y="1056290"/>
                  </a:lnTo>
                  <a:lnTo>
                    <a:pt x="1987080" y="1110379"/>
                  </a:lnTo>
                  <a:close/>
                  <a:moveTo>
                    <a:pt x="892672" y="1928335"/>
                  </a:moveTo>
                  <a:lnTo>
                    <a:pt x="906611" y="1934590"/>
                  </a:lnTo>
                  <a:lnTo>
                    <a:pt x="743425" y="2325414"/>
                  </a:lnTo>
                  <a:lnTo>
                    <a:pt x="729331" y="2319529"/>
                  </a:lnTo>
                  <a:close/>
                  <a:moveTo>
                    <a:pt x="802416" y="1883113"/>
                  </a:moveTo>
                  <a:lnTo>
                    <a:pt x="815877" y="1890344"/>
                  </a:lnTo>
                  <a:lnTo>
                    <a:pt x="671279" y="2140796"/>
                  </a:lnTo>
                  <a:lnTo>
                    <a:pt x="658223" y="2132863"/>
                  </a:lnTo>
                  <a:close/>
                  <a:moveTo>
                    <a:pt x="1966260" y="991301"/>
                  </a:moveTo>
                  <a:lnTo>
                    <a:pt x="2242405" y="917309"/>
                  </a:lnTo>
                  <a:lnTo>
                    <a:pt x="2246208" y="932101"/>
                  </a:lnTo>
                  <a:lnTo>
                    <a:pt x="1969840" y="1006153"/>
                  </a:lnTo>
                  <a:close/>
                  <a:moveTo>
                    <a:pt x="1932557" y="895779"/>
                  </a:moveTo>
                  <a:lnTo>
                    <a:pt x="2322203" y="735676"/>
                  </a:lnTo>
                  <a:lnTo>
                    <a:pt x="2328008" y="749803"/>
                  </a:lnTo>
                  <a:lnTo>
                    <a:pt x="1938504" y="909846"/>
                  </a:lnTo>
                  <a:close/>
                  <a:moveTo>
                    <a:pt x="714051" y="1825286"/>
                  </a:moveTo>
                  <a:lnTo>
                    <a:pt x="726047" y="1834740"/>
                  </a:lnTo>
                  <a:lnTo>
                    <a:pt x="468748" y="2168094"/>
                  </a:lnTo>
                  <a:lnTo>
                    <a:pt x="456659" y="2158762"/>
                  </a:lnTo>
                  <a:close/>
                  <a:moveTo>
                    <a:pt x="638245" y="1758093"/>
                  </a:moveTo>
                  <a:lnTo>
                    <a:pt x="644611" y="1765080"/>
                  </a:lnTo>
                  <a:lnTo>
                    <a:pt x="649147" y="1768790"/>
                  </a:lnTo>
                  <a:lnTo>
                    <a:pt x="446636" y="1971302"/>
                  </a:lnTo>
                  <a:lnTo>
                    <a:pt x="440978" y="1966159"/>
                  </a:lnTo>
                  <a:lnTo>
                    <a:pt x="435836" y="1960502"/>
                  </a:lnTo>
                  <a:close/>
                  <a:moveTo>
                    <a:pt x="1884928" y="801368"/>
                  </a:moveTo>
                  <a:lnTo>
                    <a:pt x="2132863" y="658223"/>
                  </a:lnTo>
                  <a:lnTo>
                    <a:pt x="2140794" y="671279"/>
                  </a:lnTo>
                  <a:lnTo>
                    <a:pt x="1892773" y="814474"/>
                  </a:lnTo>
                  <a:close/>
                  <a:moveTo>
                    <a:pt x="1828403" y="717325"/>
                  </a:moveTo>
                  <a:lnTo>
                    <a:pt x="2162987" y="462095"/>
                  </a:lnTo>
                  <a:lnTo>
                    <a:pt x="2172250" y="474239"/>
                  </a:lnTo>
                  <a:lnTo>
                    <a:pt x="1837666" y="729468"/>
                  </a:lnTo>
                  <a:lnTo>
                    <a:pt x="1833340" y="723163"/>
                  </a:lnTo>
                  <a:close/>
                  <a:moveTo>
                    <a:pt x="234886" y="1932900"/>
                  </a:moveTo>
                  <a:lnTo>
                    <a:pt x="569471" y="1677670"/>
                  </a:lnTo>
                  <a:lnTo>
                    <a:pt x="573796" y="1683975"/>
                  </a:lnTo>
                  <a:lnTo>
                    <a:pt x="578735" y="1689813"/>
                  </a:lnTo>
                  <a:lnTo>
                    <a:pt x="244150" y="1945043"/>
                  </a:lnTo>
                  <a:close/>
                  <a:moveTo>
                    <a:pt x="266342" y="1735860"/>
                  </a:moveTo>
                  <a:lnTo>
                    <a:pt x="514363" y="1592665"/>
                  </a:lnTo>
                  <a:lnTo>
                    <a:pt x="522208" y="1605770"/>
                  </a:lnTo>
                  <a:lnTo>
                    <a:pt x="274274" y="1748916"/>
                  </a:lnTo>
                  <a:close/>
                  <a:moveTo>
                    <a:pt x="1960501" y="435837"/>
                  </a:moveTo>
                  <a:lnTo>
                    <a:pt x="1966159" y="440979"/>
                  </a:lnTo>
                  <a:lnTo>
                    <a:pt x="1971301" y="446637"/>
                  </a:lnTo>
                  <a:lnTo>
                    <a:pt x="1768891" y="649046"/>
                  </a:lnTo>
                  <a:lnTo>
                    <a:pt x="1762525" y="642058"/>
                  </a:lnTo>
                  <a:lnTo>
                    <a:pt x="1757990" y="638348"/>
                  </a:lnTo>
                  <a:close/>
                  <a:moveTo>
                    <a:pt x="1938389" y="239045"/>
                  </a:moveTo>
                  <a:lnTo>
                    <a:pt x="1950479" y="248377"/>
                  </a:lnTo>
                  <a:lnTo>
                    <a:pt x="1693086" y="581852"/>
                  </a:lnTo>
                  <a:lnTo>
                    <a:pt x="1681090" y="572398"/>
                  </a:lnTo>
                  <a:close/>
                  <a:moveTo>
                    <a:pt x="79129" y="1657336"/>
                  </a:moveTo>
                  <a:lnTo>
                    <a:pt x="468633" y="1497292"/>
                  </a:lnTo>
                  <a:lnTo>
                    <a:pt x="474580" y="1511360"/>
                  </a:lnTo>
                  <a:lnTo>
                    <a:pt x="84934" y="1671462"/>
                  </a:lnTo>
                  <a:close/>
                  <a:moveTo>
                    <a:pt x="160929" y="1475039"/>
                  </a:moveTo>
                  <a:lnTo>
                    <a:pt x="437296" y="1400986"/>
                  </a:lnTo>
                  <a:lnTo>
                    <a:pt x="440876" y="1415837"/>
                  </a:lnTo>
                  <a:lnTo>
                    <a:pt x="164732" y="1489830"/>
                  </a:lnTo>
                  <a:close/>
                  <a:moveTo>
                    <a:pt x="1735859" y="266344"/>
                  </a:moveTo>
                  <a:lnTo>
                    <a:pt x="1748915" y="274276"/>
                  </a:lnTo>
                  <a:lnTo>
                    <a:pt x="1604721" y="524026"/>
                  </a:lnTo>
                  <a:lnTo>
                    <a:pt x="1591261" y="516794"/>
                  </a:lnTo>
                  <a:close/>
                  <a:moveTo>
                    <a:pt x="1663713" y="81725"/>
                  </a:moveTo>
                  <a:lnTo>
                    <a:pt x="1677806" y="87609"/>
                  </a:lnTo>
                  <a:lnTo>
                    <a:pt x="1514465" y="478804"/>
                  </a:lnTo>
                  <a:lnTo>
                    <a:pt x="1500526" y="472548"/>
                  </a:lnTo>
                  <a:close/>
                  <a:moveTo>
                    <a:pt x="0" y="1350847"/>
                  </a:moveTo>
                  <a:lnTo>
                    <a:pt x="420056" y="1296759"/>
                  </a:lnTo>
                  <a:lnTo>
                    <a:pt x="422405" y="1311854"/>
                  </a:lnTo>
                  <a:lnTo>
                    <a:pt x="1951" y="1365994"/>
                  </a:lnTo>
                  <a:close/>
                  <a:moveTo>
                    <a:pt x="125488" y="1195933"/>
                  </a:moveTo>
                  <a:lnTo>
                    <a:pt x="411391" y="1195933"/>
                  </a:lnTo>
                  <a:lnTo>
                    <a:pt x="411958" y="1211206"/>
                  </a:lnTo>
                  <a:lnTo>
                    <a:pt x="125488" y="1211206"/>
                  </a:lnTo>
                  <a:lnTo>
                    <a:pt x="125102" y="1203569"/>
                  </a:lnTo>
                  <a:close/>
                  <a:moveTo>
                    <a:pt x="1475037" y="160931"/>
                  </a:moveTo>
                  <a:lnTo>
                    <a:pt x="1489829" y="164734"/>
                  </a:lnTo>
                  <a:lnTo>
                    <a:pt x="1415102" y="443621"/>
                  </a:lnTo>
                  <a:lnTo>
                    <a:pt x="1400508" y="439077"/>
                  </a:lnTo>
                  <a:close/>
                  <a:moveTo>
                    <a:pt x="164732" y="917309"/>
                  </a:moveTo>
                  <a:lnTo>
                    <a:pt x="443620" y="992037"/>
                  </a:lnTo>
                  <a:lnTo>
                    <a:pt x="439076" y="1006630"/>
                  </a:lnTo>
                  <a:lnTo>
                    <a:pt x="160929" y="932101"/>
                  </a:lnTo>
                  <a:close/>
                  <a:moveTo>
                    <a:pt x="1195932" y="125490"/>
                  </a:moveTo>
                  <a:lnTo>
                    <a:pt x="1203568" y="125104"/>
                  </a:lnTo>
                  <a:lnTo>
                    <a:pt x="1211205" y="125490"/>
                  </a:lnTo>
                  <a:lnTo>
                    <a:pt x="1211205" y="411392"/>
                  </a:lnTo>
                  <a:lnTo>
                    <a:pt x="1195932" y="411959"/>
                  </a:lnTo>
                  <a:close/>
                  <a:moveTo>
                    <a:pt x="1357679" y="856"/>
                  </a:moveTo>
                  <a:lnTo>
                    <a:pt x="1372816" y="2893"/>
                  </a:lnTo>
                  <a:lnTo>
                    <a:pt x="1316657" y="420298"/>
                  </a:lnTo>
                  <a:lnTo>
                    <a:pt x="1309186" y="418554"/>
                  </a:lnTo>
                  <a:lnTo>
                    <a:pt x="1301520" y="418261"/>
                  </a:lnTo>
                  <a:close/>
                  <a:moveTo>
                    <a:pt x="2893" y="1034322"/>
                  </a:moveTo>
                  <a:lnTo>
                    <a:pt x="420297" y="1090480"/>
                  </a:lnTo>
                  <a:lnTo>
                    <a:pt x="418554" y="1097951"/>
                  </a:lnTo>
                  <a:lnTo>
                    <a:pt x="418261" y="1105616"/>
                  </a:lnTo>
                  <a:lnTo>
                    <a:pt x="855" y="1049458"/>
                  </a:lnTo>
                  <a:close/>
                  <a:moveTo>
                    <a:pt x="274274" y="658223"/>
                  </a:moveTo>
                  <a:lnTo>
                    <a:pt x="524025" y="802416"/>
                  </a:lnTo>
                  <a:lnTo>
                    <a:pt x="516793" y="815877"/>
                  </a:lnTo>
                  <a:lnTo>
                    <a:pt x="266342" y="671279"/>
                  </a:lnTo>
                  <a:close/>
                  <a:moveTo>
                    <a:pt x="917308" y="164734"/>
                  </a:moveTo>
                  <a:lnTo>
                    <a:pt x="932100" y="160930"/>
                  </a:lnTo>
                  <a:lnTo>
                    <a:pt x="1006152" y="437297"/>
                  </a:lnTo>
                  <a:lnTo>
                    <a:pt x="991300" y="440877"/>
                  </a:lnTo>
                  <a:close/>
                  <a:moveTo>
                    <a:pt x="1041143" y="1951"/>
                  </a:moveTo>
                  <a:lnTo>
                    <a:pt x="1056290" y="0"/>
                  </a:lnTo>
                  <a:lnTo>
                    <a:pt x="1110379" y="420056"/>
                  </a:lnTo>
                  <a:lnTo>
                    <a:pt x="1095283" y="422406"/>
                  </a:lnTo>
                  <a:close/>
                  <a:moveTo>
                    <a:pt x="87609" y="729331"/>
                  </a:moveTo>
                  <a:lnTo>
                    <a:pt x="478803" y="892672"/>
                  </a:lnTo>
                  <a:lnTo>
                    <a:pt x="472547" y="906611"/>
                  </a:lnTo>
                  <a:lnTo>
                    <a:pt x="81723" y="743424"/>
                  </a:lnTo>
                  <a:lnTo>
                    <a:pt x="84666" y="736377"/>
                  </a:lnTo>
                  <a:close/>
                  <a:moveTo>
                    <a:pt x="446636" y="435837"/>
                  </a:moveTo>
                  <a:lnTo>
                    <a:pt x="649045" y="638246"/>
                  </a:lnTo>
                  <a:lnTo>
                    <a:pt x="642057" y="644612"/>
                  </a:lnTo>
                  <a:lnTo>
                    <a:pt x="638347" y="649147"/>
                  </a:lnTo>
                  <a:lnTo>
                    <a:pt x="435836" y="446636"/>
                  </a:lnTo>
                  <a:lnTo>
                    <a:pt x="440978" y="440979"/>
                  </a:lnTo>
                  <a:close/>
                  <a:moveTo>
                    <a:pt x="658223" y="274275"/>
                  </a:moveTo>
                  <a:lnTo>
                    <a:pt x="671279" y="266343"/>
                  </a:lnTo>
                  <a:lnTo>
                    <a:pt x="814473" y="514363"/>
                  </a:lnTo>
                  <a:lnTo>
                    <a:pt x="801367" y="522209"/>
                  </a:lnTo>
                  <a:close/>
                  <a:moveTo>
                    <a:pt x="735676" y="84934"/>
                  </a:moveTo>
                  <a:lnTo>
                    <a:pt x="749802" y="79129"/>
                  </a:lnTo>
                  <a:lnTo>
                    <a:pt x="909846" y="468633"/>
                  </a:lnTo>
                  <a:lnTo>
                    <a:pt x="895778" y="474580"/>
                  </a:lnTo>
                  <a:close/>
                  <a:moveTo>
                    <a:pt x="248376" y="456659"/>
                  </a:moveTo>
                  <a:lnTo>
                    <a:pt x="581852" y="714051"/>
                  </a:lnTo>
                  <a:lnTo>
                    <a:pt x="572397" y="726047"/>
                  </a:lnTo>
                  <a:lnTo>
                    <a:pt x="239044" y="468748"/>
                  </a:lnTo>
                  <a:lnTo>
                    <a:pt x="243710" y="462704"/>
                  </a:lnTo>
                  <a:close/>
                  <a:moveTo>
                    <a:pt x="462094" y="244150"/>
                  </a:moveTo>
                  <a:lnTo>
                    <a:pt x="474238" y="234887"/>
                  </a:lnTo>
                  <a:lnTo>
                    <a:pt x="729468" y="569472"/>
                  </a:lnTo>
                  <a:lnTo>
                    <a:pt x="723162" y="573797"/>
                  </a:lnTo>
                  <a:lnTo>
                    <a:pt x="717325" y="578735"/>
                  </a:lnTo>
                  <a:close/>
                </a:path>
              </a:pathLst>
            </a:custGeom>
            <a:grpFill/>
            <a:ln algn="ctr" cap="flat" cmpd="sng" w="25400">
              <a:noFill/>
              <a:prstDash val="solid"/>
            </a:ln>
            <a:effectLst/>
          </p:spPr>
          <p:txBody>
            <a:bodyPr anchor="ctr" rtlCol="0"/>
            <a:lstStyle/>
            <a:p>
              <a:pPr algn="ctr" defTabSz="913645">
                <a:defRPr/>
              </a:pPr>
              <a:endParaRPr altLang="en-US" kern="0" lang="zh-CN" sz="1799">
                <a:solidFill>
                  <a:srgbClr val="C00000"/>
                </a:solidFill>
                <a:latin charset="-122" panose="02010600000101010101" pitchFamily="2" typeface="汉仪行楷简"/>
                <a:ea charset="-122" panose="02010600000101010101" pitchFamily="2" typeface="汉仪行楷简"/>
              </a:endParaRPr>
            </a:p>
          </p:txBody>
        </p:sp>
      </p:grpSp>
      <p:grpSp>
        <p:nvGrpSpPr>
          <p:cNvPr id="10" name="组合 9">
            <a:extLst>
              <a:ext uri="{FF2B5EF4-FFF2-40B4-BE49-F238E27FC236}">
                <a16:creationId xmlns:a16="http://schemas.microsoft.com/office/drawing/2014/main" id="{F4F3B52A-36F1-48FB-8B09-97F40018FA62}"/>
              </a:ext>
            </a:extLst>
          </p:cNvPr>
          <p:cNvGrpSpPr/>
          <p:nvPr/>
        </p:nvGrpSpPr>
        <p:grpSpPr>
          <a:xfrm>
            <a:off x="2641600" y="1660104"/>
            <a:ext cx="8459018" cy="1047750"/>
            <a:chOff x="2467980" y="1864875"/>
            <a:chExt cx="8459018" cy="1047750"/>
          </a:xfrm>
        </p:grpSpPr>
        <p:sp>
          <p:nvSpPr>
            <p:cNvPr id="11" name="矩形 10">
              <a:extLst>
                <a:ext uri="{FF2B5EF4-FFF2-40B4-BE49-F238E27FC236}">
                  <a16:creationId xmlns:a16="http://schemas.microsoft.com/office/drawing/2014/main" id="{1F0221E9-508E-4214-B41A-1BD4DD4BE79A}"/>
                </a:ext>
              </a:extLst>
            </p:cNvPr>
            <p:cNvSpPr/>
            <p:nvPr/>
          </p:nvSpPr>
          <p:spPr>
            <a:xfrm>
              <a:off x="2467980" y="2213670"/>
              <a:ext cx="7302729" cy="518160"/>
            </a:xfrm>
            <a:prstGeom prst="rect">
              <a:avLst/>
            </a:prstGeom>
          </p:spPr>
          <p:txBody>
            <a:bodyPr wrap="square">
              <a:spAutoFit/>
            </a:bodyPr>
            <a:lstStyle/>
            <a:p>
              <a:pPr defTabSz="914400" eaLnBrk="1" fontAlgn="auto" hangingPunct="1" indent="-342900" latinLnBrk="0" lvl="0" marL="342900" marR="0" rtl="0">
                <a:lnSpc>
                  <a:spcPct val="100000"/>
                </a:lnSpc>
                <a:spcBef>
                  <a:spcPct val="0"/>
                </a:spcBef>
                <a:spcAft>
                  <a:spcPct val="0"/>
                </a:spcAft>
                <a:buClrTx/>
                <a:buSzTx/>
                <a:buFont charset="0" panose="020b0604020202020204" pitchFamily="34" typeface="Arial"/>
                <a:buChar char="•"/>
                <a:defRPr/>
              </a:pPr>
              <a:r>
                <a:rPr altLang="en-US" b="1" baseline="0" cap="none" i="1" kern="1200" kumimoji="0" lang="zh-CN" noProof="0" normalizeH="0" spc="0" strike="noStrike" sz="2800" u="none">
                  <a:ln>
                    <a:noFill/>
                  </a:ln>
                  <a:solidFill>
                    <a:srgbClr val="FF0000"/>
                  </a:solidFill>
                  <a:effectLst/>
                  <a:uLnTx/>
                  <a:uFillTx/>
                  <a:latin charset="-122" panose="020b0503020204020204" pitchFamily="34" typeface="微软雅黑"/>
                  <a:ea charset="-122" panose="020b0503020204020204" pitchFamily="34" typeface="微软雅黑"/>
                  <a:sym charset="-122" panose="020b0500000000000000" pitchFamily="34" typeface="思源黑体"/>
                </a:rPr>
                <a:t>全会指出了中国共产党百年奋斗的历史意义</a:t>
              </a:r>
            </a:p>
          </p:txBody>
        </p:sp>
        <p:sp>
          <p:nvSpPr>
            <p:cNvPr id="12" name="椭圆 11">
              <a:extLst>
                <a:ext uri="{FF2B5EF4-FFF2-40B4-BE49-F238E27FC236}">
                  <a16:creationId xmlns:a16="http://schemas.microsoft.com/office/drawing/2014/main" id="{2B66599E-2BBA-438C-BCEC-EA1D2FF0A981}"/>
                </a:ext>
              </a:extLst>
            </p:cNvPr>
            <p:cNvSpPr/>
            <p:nvPr/>
          </p:nvSpPr>
          <p:spPr>
            <a:xfrm>
              <a:off x="9879248" y="1864875"/>
              <a:ext cx="1047750" cy="1047750"/>
            </a:xfrm>
            <a:prstGeom prst="ellipse">
              <a:avLst/>
            </a:prstGeom>
            <a:solidFill>
              <a:srgbClr val="FF0000"/>
            </a:solidFill>
            <a:ln algn="ctr" cap="flat" cmpd="sng" w="12700">
              <a:solidFill>
                <a:srgbClr val="FF0000"/>
              </a:solidFill>
              <a:prstDash val="solid"/>
              <a:miter lim="800000"/>
            </a:ln>
            <a:effectLst/>
          </p:spPr>
          <p:txBody>
            <a:bodyPr anchor="ctr" rtlCol="0"/>
            <a:lstStyle/>
            <a:p>
              <a:pPr algn="ctr" defTabSz="914400">
                <a:defRPr/>
              </a:pPr>
              <a:r>
                <a:rPr altLang="en-US" b="1" kern="0" lang="zh-CN" sz="7000">
                  <a:solidFill>
                    <a:schemeClr val="bg1"/>
                  </a:solidFill>
                  <a:cs typeface="+mn-ea"/>
                  <a:sym typeface="+mn-lt"/>
                </a:rPr>
                <a:t>★</a:t>
              </a:r>
            </a:p>
          </p:txBody>
        </p:sp>
      </p:grpSp>
      <p:grpSp>
        <p:nvGrpSpPr>
          <p:cNvPr id="14" name="组合 13">
            <a:extLst>
              <a:ext uri="{FF2B5EF4-FFF2-40B4-BE49-F238E27FC236}">
                <a16:creationId xmlns:a16="http://schemas.microsoft.com/office/drawing/2014/main" id="{A11D4443-B9A1-4819-8CDA-4BE2AD7405B0}"/>
              </a:ext>
            </a:extLst>
          </p:cNvPr>
          <p:cNvGrpSpPr/>
          <p:nvPr/>
        </p:nvGrpSpPr>
        <p:grpSpPr>
          <a:xfrm>
            <a:off x="869445" y="3070795"/>
            <a:ext cx="10347766" cy="2874748"/>
            <a:chOff x="-421184" y="1908126"/>
            <a:chExt cx="5732042" cy="4206529"/>
          </a:xfrm>
        </p:grpSpPr>
        <p:sp>
          <p:nvSpPr>
            <p:cNvPr id="15" name="矩形 14">
              <a:extLst>
                <a:ext uri="{FF2B5EF4-FFF2-40B4-BE49-F238E27FC236}">
                  <a16:creationId xmlns:a16="http://schemas.microsoft.com/office/drawing/2014/main" id="{9666136C-10BD-404D-B434-70BE18E12CAD}"/>
                </a:ext>
              </a:extLst>
            </p:cNvPr>
            <p:cNvSpPr/>
            <p:nvPr/>
          </p:nvSpPr>
          <p:spPr>
            <a:xfrm>
              <a:off x="-421184" y="1908126"/>
              <a:ext cx="5732042" cy="4206529"/>
            </a:xfrm>
            <a:prstGeom prst="rect">
              <a:avLst/>
            </a:prstGeom>
            <a:noFill/>
            <a:ln algn="ctr" cap="flat" cmpd="sng" w="19050">
              <a:solidFill>
                <a:srgbClr val="C00000"/>
              </a:solidFill>
              <a:prstDash val="sysDot"/>
              <a:miter lim="800000"/>
            </a:ln>
            <a:effectLst/>
          </p:spPr>
          <p:txBody>
            <a:bodyPr anchor="ctr" rtlCol="0"/>
            <a:lstStyle/>
            <a:p>
              <a:pPr algn="ctr" defTabSz="914400">
                <a:defRPr/>
              </a:pPr>
              <a:endParaRPr altLang="en-US" b="1" kern="0" lang="zh-CN" sz="4000">
                <a:solidFill>
                  <a:srgbClr val="FFFDFB"/>
                </a:solidFill>
                <a:cs typeface="+mn-ea"/>
                <a:sym typeface="+mn-lt"/>
              </a:endParaRPr>
            </a:p>
          </p:txBody>
        </p:sp>
        <p:sp>
          <p:nvSpPr>
            <p:cNvPr id="16" name="矩形 15">
              <a:extLst>
                <a:ext uri="{FF2B5EF4-FFF2-40B4-BE49-F238E27FC236}">
                  <a16:creationId xmlns:a16="http://schemas.microsoft.com/office/drawing/2014/main" id="{FA24D1AC-0331-4718-BE63-EECEDC1F1A1E}"/>
                </a:ext>
              </a:extLst>
            </p:cNvPr>
            <p:cNvSpPr/>
            <p:nvPr/>
          </p:nvSpPr>
          <p:spPr>
            <a:xfrm>
              <a:off x="-362830" y="2385522"/>
              <a:ext cx="3330691" cy="4147841"/>
            </a:xfrm>
            <a:prstGeom prst="rect">
              <a:avLst/>
            </a:prstGeom>
            <a:noFill/>
            <a:ln>
              <a:noFill/>
            </a:ln>
          </p:spPr>
          <p:txBody>
            <a:bodyPr wrap="square">
              <a:spAutoFit/>
            </a:bodyPr>
            <a:lstStyle/>
            <a:p>
              <a:pPr indent="-285750" marL="285750">
                <a:buFont charset="2" panose="05000000000000000000" pitchFamily="2" typeface="Wingdings"/>
                <a:buChar char="u"/>
                <a:defRPr/>
              </a:pPr>
              <a:r>
                <a:rPr altLang="en-US" b="1" lang="zh-CN" spc="300">
                  <a:solidFill>
                    <a:srgbClr val="FF0000"/>
                  </a:solidFill>
                  <a:latin charset="-122" panose="020b0503020204020204" pitchFamily="34" typeface="微软雅黑"/>
                  <a:ea charset="-122" panose="020b0503020204020204" pitchFamily="34" typeface="微软雅黑"/>
                  <a:sym charset="-122" panose="020b0500000000000000" pitchFamily="34" typeface="思源黑体"/>
                </a:rPr>
                <a:t>刻影响了世界历史进程</a:t>
              </a:r>
            </a:p>
            <a:p>
              <a:pPr indent="-285750" marL="285750">
                <a:buFont charset="2" panose="05000000000000000000" pitchFamily="2" typeface="Wingdings"/>
                <a:buChar char="u"/>
                <a:defRPr/>
              </a:pPr>
              <a:r>
                <a:rPr altLang="en-US" b="1" lang="zh-CN" spc="300">
                  <a:solidFill>
                    <a:srgbClr val="FF0000"/>
                  </a:solidFill>
                  <a:latin charset="-122" panose="020b0503020204020204" pitchFamily="34" typeface="微软雅黑"/>
                  <a:ea charset="-122" panose="020b0503020204020204" pitchFamily="34" typeface="微软雅黑"/>
                  <a:sym charset="-122" panose="020b0500000000000000" pitchFamily="34" typeface="思源黑体"/>
                </a:rPr>
                <a:t>党领导人民成功走出中国式现代化道路，创造了人类文明新形态，拓展了发展中国家走向现代化的途径；</a:t>
              </a:r>
            </a:p>
            <a:p>
              <a:pPr indent="-285750" marL="285750">
                <a:buFont charset="2" panose="05000000000000000000" pitchFamily="2" typeface="Wingdings"/>
                <a:buChar char="u"/>
                <a:defRPr/>
              </a:pPr>
              <a:endParaRPr altLang="en-US" b="1" lang="zh-CN" spc="300">
                <a:solidFill>
                  <a:srgbClr val="FF0000"/>
                </a:solidFill>
                <a:latin charset="-122" panose="020b0503020204020204" pitchFamily="34" typeface="微软雅黑"/>
                <a:ea charset="-122" panose="020b0503020204020204" pitchFamily="34" typeface="微软雅黑"/>
                <a:sym charset="-122" panose="020b0500000000000000" pitchFamily="34" typeface="思源黑体"/>
              </a:endParaRPr>
            </a:p>
            <a:p>
              <a:pPr indent="-285750" marL="285750">
                <a:buFont charset="2" panose="05000000000000000000" pitchFamily="2" typeface="Wingdings"/>
                <a:buChar char="u"/>
                <a:defRPr/>
              </a:pPr>
              <a:r>
                <a:rPr altLang="en-US" b="1" lang="zh-CN" spc="300">
                  <a:solidFill>
                    <a:srgbClr val="FF0000"/>
                  </a:solidFill>
                  <a:latin charset="-122" panose="020b0503020204020204" pitchFamily="34" typeface="微软雅黑"/>
                  <a:ea charset="-122" panose="020b0503020204020204" pitchFamily="34" typeface="微软雅黑"/>
                  <a:sym charset="-122" panose="020b0500000000000000" pitchFamily="34" typeface="思源黑体"/>
                </a:rPr>
                <a:t>锻造了走在时代前列的中国共产党</a:t>
              </a:r>
            </a:p>
            <a:p>
              <a:pPr indent="-285750" marL="285750">
                <a:buFont charset="2" panose="05000000000000000000" pitchFamily="2" typeface="Wingdings"/>
                <a:buChar char="u"/>
                <a:defRPr/>
              </a:pPr>
              <a:r>
                <a:rPr altLang="en-US" b="1" lang="zh-CN" spc="300">
                  <a:solidFill>
                    <a:srgbClr val="FF0000"/>
                  </a:solidFill>
                  <a:latin charset="-122" panose="020b0503020204020204" pitchFamily="34" typeface="微软雅黑"/>
                  <a:ea charset="-122" panose="020b0503020204020204" pitchFamily="34" typeface="微软雅黑"/>
                  <a:sym charset="-122" panose="020b0500000000000000" pitchFamily="34" typeface="思源黑体"/>
                </a:rPr>
                <a:t>形成了以伟大建党精神为源头的精神谱系，保持了党的先进性和纯洁性，党的执政能力和领导水平不断提高，中国共产党无愧为伟大光荣正确的党。</a:t>
              </a:r>
            </a:p>
          </p:txBody>
        </p:sp>
      </p:grpSp>
      <p:grpSp>
        <p:nvGrpSpPr>
          <p:cNvPr id="17" name="组合 16">
            <a:extLst>
              <a:ext uri="{FF2B5EF4-FFF2-40B4-BE49-F238E27FC236}">
                <a16:creationId xmlns:a16="http://schemas.microsoft.com/office/drawing/2014/main" id="{27A9D99E-796F-43AC-9DA6-43A5F62C90F6}"/>
              </a:ext>
            </a:extLst>
          </p:cNvPr>
          <p:cNvGrpSpPr/>
          <p:nvPr/>
        </p:nvGrpSpPr>
        <p:grpSpPr>
          <a:xfrm>
            <a:off x="946873" y="1998932"/>
            <a:ext cx="9328928" cy="753761"/>
            <a:chOff x="1205244" y="2068957"/>
            <a:chExt cx="9328928" cy="753761"/>
          </a:xfrm>
        </p:grpSpPr>
        <p:pic>
          <p:nvPicPr>
            <p:cNvPr id="18" name="图片 17">
              <a:extLst>
                <a:ext uri="{FF2B5EF4-FFF2-40B4-BE49-F238E27FC236}">
                  <a16:creationId xmlns:a16="http://schemas.microsoft.com/office/drawing/2014/main" id="{EEA6C47F-1DD7-4905-9181-373F681B7B15}"/>
                </a:ext>
              </a:extLst>
            </p:cNvPr>
            <p:cNvPicPr>
              <a:picLocks noChangeAspect="1"/>
            </p:cNvPicPr>
            <p:nvPr/>
          </p:nvPicPr>
          <p:blipFill>
            <a:blip r:embed="rId7">
              <a:extLst>
                <a:ext uri="{28A0092B-C50C-407E-A947-70E740481C1C}">
                  <a14:useLocalDpi val="0"/>
                </a:ext>
              </a:extLst>
            </a:blip>
            <a:stretch>
              <a:fillRect/>
            </a:stretch>
          </p:blipFill>
          <p:spPr>
            <a:xfrm>
              <a:off x="1225145" y="2068957"/>
              <a:ext cx="1674826" cy="586433"/>
            </a:xfrm>
            <a:prstGeom prst="rect">
              <a:avLst/>
            </a:prstGeom>
          </p:spPr>
        </p:pic>
        <p:cxnSp>
          <p:nvCxnSpPr>
            <p:cNvPr id="19" name="直接连接符 18">
              <a:extLst>
                <a:ext uri="{FF2B5EF4-FFF2-40B4-BE49-F238E27FC236}">
                  <a16:creationId xmlns:a16="http://schemas.microsoft.com/office/drawing/2014/main" id="{08A8D126-D976-4B52-8858-97532A5B9D48}"/>
                </a:ext>
              </a:extLst>
            </p:cNvPr>
            <p:cNvCxnSpPr/>
            <p:nvPr/>
          </p:nvCxnSpPr>
          <p:spPr>
            <a:xfrm flipV="1">
              <a:off x="1205244" y="2733040"/>
              <a:ext cx="9328928" cy="8967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20" name="图片 19">
            <a:extLst>
              <a:ext uri="{FF2B5EF4-FFF2-40B4-BE49-F238E27FC236}">
                <a16:creationId xmlns:a16="http://schemas.microsoft.com/office/drawing/2014/main" id="{D8764385-281E-4913-920B-B991CFA4D64C}"/>
              </a:ext>
            </a:extLst>
          </p:cNvPr>
          <p:cNvPicPr>
            <a:picLocks noChangeAspect="1"/>
          </p:cNvPicPr>
          <p:nvPr/>
        </p:nvPicPr>
        <p:blipFill>
          <a:blip r:embed="rId8">
            <a:extLst>
              <a:ext uri="{28A0092B-C50C-407E-A947-70E740481C1C}">
                <a14:useLocalDpi val="0"/>
              </a:ext>
            </a:extLst>
          </a:blip>
          <a:stretch>
            <a:fillRect/>
          </a:stretch>
        </p:blipFill>
        <p:spPr>
          <a:xfrm>
            <a:off x="7421174" y="3221967"/>
            <a:ext cx="3155569" cy="2572404"/>
          </a:xfrm>
          <a:prstGeom prst="rect">
            <a:avLst/>
          </a:prstGeom>
        </p:spPr>
      </p:pic>
    </p:spTree>
    <p:extLst>
      <p:ext uri="{BB962C8B-B14F-4D97-AF65-F5344CB8AC3E}">
        <p14:creationId val="1285653455"/>
      </p:ext>
    </p:extLst>
  </p:cSld>
  <p:clrMapOvr>
    <a:masterClrMapping/>
  </p:clrMapOvr>
  <mc:AlternateContent>
    <mc:Choice Requires="p15">
      <p:transition p14:dur="1250" spd="slow">
        <p15:prstTrans prst="peelOff"/>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8" presetSubtype="6">
                                  <p:stCondLst>
                                    <p:cond delay="0"/>
                                  </p:stCondLst>
                                  <p:childTnLst>
                                    <p:set>
                                      <p:cBhvr>
                                        <p:cTn dur="1" fill="hold" id="6">
                                          <p:stCondLst>
                                            <p:cond delay="0"/>
                                          </p:stCondLst>
                                        </p:cTn>
                                        <p:tgtEl>
                                          <p:spTgt spid="10"/>
                                        </p:tgtEl>
                                        <p:attrNameLst>
                                          <p:attrName>style.visibility</p:attrName>
                                        </p:attrNameLst>
                                      </p:cBhvr>
                                      <p:to>
                                        <p:strVal val="visible"/>
                                      </p:to>
                                    </p:set>
                                    <p:animEffect filter="strips(downRight)" transition="in">
                                      <p:cBhvr>
                                        <p:cTn dur="500" id="7"/>
                                        <p:tgtEl>
                                          <p:spTgt spid="10"/>
                                        </p:tgtEl>
                                      </p:cBhvr>
                                    </p:animEffect>
                                  </p:childTnLst>
                                </p:cTn>
                              </p:par>
                            </p:childTnLst>
                          </p:cTn>
                        </p:par>
                        <p:par>
                          <p:cTn fill="hold" id="8" nodeType="afterGroup">
                            <p:stCondLst>
                              <p:cond delay="500"/>
                            </p:stCondLst>
                            <p:childTnLst>
                              <p:par>
                                <p:cTn fill="hold" id="9" nodeType="afterEffect" presetClass="entr" presetID="22" presetSubtype="4">
                                  <p:stCondLst>
                                    <p:cond delay="0"/>
                                  </p:stCondLst>
                                  <p:childTnLst>
                                    <p:set>
                                      <p:cBhvr>
                                        <p:cTn dur="1" fill="hold" id="10">
                                          <p:stCondLst>
                                            <p:cond delay="0"/>
                                          </p:stCondLst>
                                        </p:cTn>
                                        <p:tgtEl>
                                          <p:spTgt spid="17"/>
                                        </p:tgtEl>
                                        <p:attrNameLst>
                                          <p:attrName>style.visibility</p:attrName>
                                        </p:attrNameLst>
                                      </p:cBhvr>
                                      <p:to>
                                        <p:strVal val="visible"/>
                                      </p:to>
                                    </p:set>
                                    <p:animEffect filter="wipe(down)" transition="in">
                                      <p:cBhvr>
                                        <p:cTn dur="500" id="11"/>
                                        <p:tgtEl>
                                          <p:spTgt spid="17"/>
                                        </p:tgtEl>
                                      </p:cBhvr>
                                    </p:animEffect>
                                  </p:childTnLst>
                                </p:cTn>
                              </p:par>
                            </p:childTnLst>
                          </p:cTn>
                        </p:par>
                        <p:par>
                          <p:cTn fill="hold" id="12" nodeType="afterGroup">
                            <p:stCondLst>
                              <p:cond delay="1000"/>
                            </p:stCondLst>
                            <p:childTnLst>
                              <p:par>
                                <p:cTn fill="hold" id="13" nodeType="afterEffect" presetClass="entr" presetID="18" presetSubtype="6">
                                  <p:stCondLst>
                                    <p:cond delay="0"/>
                                  </p:stCondLst>
                                  <p:childTnLst>
                                    <p:set>
                                      <p:cBhvr>
                                        <p:cTn dur="1" fill="hold" id="14">
                                          <p:stCondLst>
                                            <p:cond delay="0"/>
                                          </p:stCondLst>
                                        </p:cTn>
                                        <p:tgtEl>
                                          <p:spTgt spid="14"/>
                                        </p:tgtEl>
                                        <p:attrNameLst>
                                          <p:attrName>style.visibility</p:attrName>
                                        </p:attrNameLst>
                                      </p:cBhvr>
                                      <p:to>
                                        <p:strVal val="visible"/>
                                      </p:to>
                                    </p:set>
                                    <p:animEffect filter="strips(downRight)" transition="in">
                                      <p:cBhvr>
                                        <p:cTn dur="500" id="15"/>
                                        <p:tgtEl>
                                          <p:spTgt spid="14"/>
                                        </p:tgtEl>
                                      </p:cBhvr>
                                    </p:animEffect>
                                  </p:childTnLst>
                                </p:cTn>
                              </p:par>
                            </p:childTnLst>
                          </p:cTn>
                        </p:par>
                        <p:par>
                          <p:cTn fill="hold" id="16" nodeType="afterGroup">
                            <p:stCondLst>
                              <p:cond delay="1500"/>
                            </p:stCondLst>
                            <p:childTnLst>
                              <p:par>
                                <p:cTn fill="hold" id="17" nodeType="afterEffect" presetClass="entr" presetID="42" presetSubtype="0">
                                  <p:stCondLst>
                                    <p:cond delay="0"/>
                                  </p:stCondLst>
                                  <p:childTnLst>
                                    <p:set>
                                      <p:cBhvr>
                                        <p:cTn dur="1" fill="hold" id="18">
                                          <p:stCondLst>
                                            <p:cond delay="0"/>
                                          </p:stCondLst>
                                        </p:cTn>
                                        <p:tgtEl>
                                          <p:spTgt spid="20"/>
                                        </p:tgtEl>
                                        <p:attrNameLst>
                                          <p:attrName>style.visibility</p:attrName>
                                        </p:attrNameLst>
                                      </p:cBhvr>
                                      <p:to>
                                        <p:strVal val="visible"/>
                                      </p:to>
                                    </p:set>
                                    <p:animEffect filter="fade" transition="in">
                                      <p:cBhvr>
                                        <p:cTn dur="1000" id="19"/>
                                        <p:tgtEl>
                                          <p:spTgt spid="20"/>
                                        </p:tgtEl>
                                      </p:cBhvr>
                                    </p:animEffect>
                                    <p:anim calcmode="lin" valueType="num">
                                      <p:cBhvr>
                                        <p:cTn dur="1000" fill="hold" id="20"/>
                                        <p:tgtEl>
                                          <p:spTgt spid="20"/>
                                        </p:tgtEl>
                                        <p:attrNameLst>
                                          <p:attrName>ppt_x</p:attrName>
                                        </p:attrNameLst>
                                      </p:cBhvr>
                                      <p:tavLst>
                                        <p:tav tm="0">
                                          <p:val>
                                            <p:strVal val="#ppt_x"/>
                                          </p:val>
                                        </p:tav>
                                        <p:tav tm="100000">
                                          <p:val>
                                            <p:strVal val="#ppt_x"/>
                                          </p:val>
                                        </p:tav>
                                      </p:tavLst>
                                    </p:anim>
                                    <p:anim calcmode="lin" valueType="num">
                                      <p:cBhvr>
                                        <p:cTn dur="1000" fill="hold" id="21"/>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2" name="组合 21">
            <a:extLst>
              <a:ext uri="{FF2B5EF4-FFF2-40B4-BE49-F238E27FC236}">
                <a16:creationId xmlns:a16="http://schemas.microsoft.com/office/drawing/2014/main" id="{3F27418C-5A44-4333-8A0F-3A03DDE59B27}"/>
              </a:ext>
            </a:extLst>
          </p:cNvPr>
          <p:cNvGrpSpPr/>
          <p:nvPr/>
        </p:nvGrpSpPr>
        <p:grpSpPr>
          <a:xfrm>
            <a:off x="-11261" y="0"/>
            <a:ext cx="12203261" cy="6858000"/>
            <a:chOff x="-11261" y="0"/>
            <a:chExt cx="12203261" cy="6858000"/>
          </a:xfrm>
        </p:grpSpPr>
        <p:pic>
          <p:nvPicPr>
            <p:cNvPr id="9" name="图片 8">
              <a:extLst>
                <a:ext uri="{FF2B5EF4-FFF2-40B4-BE49-F238E27FC236}">
                  <a16:creationId xmlns:a16="http://schemas.microsoft.com/office/drawing/2014/main" id="{297ED22A-5431-4CA3-B9A7-351152859B81}"/>
                </a:ext>
              </a:extLst>
            </p:cNvPr>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p:spPr>
        </p:pic>
        <p:pic>
          <p:nvPicPr>
            <p:cNvPr id="13" name="图片 12">
              <a:extLst>
                <a:ext uri="{FF2B5EF4-FFF2-40B4-BE49-F238E27FC236}">
                  <a16:creationId xmlns:a16="http://schemas.microsoft.com/office/drawing/2014/main" id="{2CB06054-DDE8-4B94-BFE0-7C435313022B}"/>
                </a:ext>
              </a:extLst>
            </p:cNvPr>
            <p:cNvPicPr>
              <a:picLocks noChangeAspect="1"/>
            </p:cNvPicPr>
            <p:nvPr/>
          </p:nvPicPr>
          <p:blipFill>
            <a:blip r:embed="rId3">
              <a:extLst>
                <a:ext uri="{28A0092B-C50C-407E-A947-70E740481C1C}">
                  <a14:useLocalDpi val="0"/>
                </a:ext>
              </a:extLst>
            </a:blip>
            <a:stretch>
              <a:fillRect/>
            </a:stretch>
          </p:blipFill>
          <p:spPr>
            <a:xfrm>
              <a:off x="-11261" y="1724715"/>
              <a:ext cx="3567750" cy="3980657"/>
            </a:xfrm>
            <a:prstGeom prst="rect">
              <a:avLst/>
            </a:prstGeom>
          </p:spPr>
        </p:pic>
      </p:grpSp>
      <p:sp>
        <p:nvSpPr>
          <p:cNvPr id="2" name="矩形 1">
            <a:extLst>
              <a:ext uri="{FF2B5EF4-FFF2-40B4-BE49-F238E27FC236}">
                <a16:creationId xmlns:a16="http://schemas.microsoft.com/office/drawing/2014/main" id="{520DBC94-DC73-48BB-B67C-C90C392CFF93}"/>
              </a:ext>
            </a:extLst>
          </p:cNvPr>
          <p:cNvSpPr/>
          <p:nvPr/>
        </p:nvSpPr>
        <p:spPr>
          <a:xfrm>
            <a:off x="288471" y="206828"/>
            <a:ext cx="11615057" cy="6477000"/>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0" name="文本框 89">
            <a:extLst>
              <a:ext uri="{FF2B5EF4-FFF2-40B4-BE49-F238E27FC236}">
                <a16:creationId xmlns:a16="http://schemas.microsoft.com/office/drawing/2014/main" id="{77D48585-8852-4A61-8091-A6149A4AC593}"/>
              </a:ext>
            </a:extLst>
          </p:cNvPr>
          <p:cNvSpPr txBox="1"/>
          <p:nvPr/>
        </p:nvSpPr>
        <p:spPr>
          <a:xfrm>
            <a:off x="1404159" y="601259"/>
            <a:ext cx="6101442" cy="396240"/>
          </a:xfrm>
          <a:prstGeom prst="rect">
            <a:avLst/>
          </a:prstGeom>
          <a:noFill/>
        </p:spPr>
        <p:txBody>
          <a:bodyPr wrap="square">
            <a:spAutoFit/>
          </a:bodyPr>
          <a:lstStyle/>
          <a:p>
            <a:pPr lvl="0">
              <a:defRPr/>
            </a:pPr>
            <a:r>
              <a:rPr altLang="en-US" b="1" lang="zh-CN" sz="2000">
                <a:solidFill>
                  <a:srgbClr val="FF0000"/>
                </a:solidFill>
                <a:latin charset="-122" panose="020b0503020204020204" pitchFamily="34" typeface="微软雅黑"/>
                <a:ea charset="-122" panose="020b0503020204020204" pitchFamily="34" typeface="微软雅黑"/>
                <a:sym charset="-122" panose="020b0500000000000000" pitchFamily="34" typeface="思源黑体"/>
              </a:rPr>
              <a:t>百年奋斗的历史意义和历史经验</a:t>
            </a:r>
          </a:p>
        </p:txBody>
      </p:sp>
      <p:grpSp>
        <p:nvGrpSpPr>
          <p:cNvPr id="91" name="PA-102244">
            <a:extLst>
              <a:ext uri="{FF2B5EF4-FFF2-40B4-BE49-F238E27FC236}">
                <a16:creationId xmlns:a16="http://schemas.microsoft.com/office/drawing/2014/main" id="{92970C22-6944-4999-A9C5-D3B286B3CBA8}"/>
              </a:ext>
            </a:extLst>
          </p:cNvPr>
          <p:cNvGrpSpPr/>
          <p:nvPr>
            <p:custDataLst>
              <p:tags r:id="rId4"/>
            </p:custDataLst>
          </p:nvPr>
        </p:nvGrpSpPr>
        <p:grpSpPr>
          <a:xfrm>
            <a:off x="452690" y="405114"/>
            <a:ext cx="808951" cy="792401"/>
            <a:chOff x="1381072" y="763353"/>
            <a:chExt cx="1999683" cy="1999683"/>
          </a:xfrm>
          <a:solidFill>
            <a:srgbClr val="C00000"/>
          </a:solidFill>
        </p:grpSpPr>
        <p:sp>
          <p:nvSpPr>
            <p:cNvPr id="92" name="PA-任意多边形 29">
              <a:extLst>
                <a:ext uri="{FF2B5EF4-FFF2-40B4-BE49-F238E27FC236}">
                  <a16:creationId xmlns:a16="http://schemas.microsoft.com/office/drawing/2014/main" id="{39F962DF-3ADD-408B-9929-A8F42259F71A}"/>
                </a:ext>
              </a:extLst>
            </p:cNvPr>
            <p:cNvSpPr/>
            <p:nvPr>
              <p:custDataLst>
                <p:tags r:id="rId5"/>
              </p:custDataLst>
            </p:nvPr>
          </p:nvSpPr>
          <p:spPr bwMode="auto">
            <a:xfrm>
              <a:off x="1882180" y="1184432"/>
              <a:ext cx="1137787" cy="1016723"/>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grpFill/>
            <a:ln>
              <a:noFill/>
            </a:ln>
          </p:spPr>
          <p:txBody>
            <a:bodyPr anchor="t" anchorCtr="0" bIns="45684" compatLnSpc="1" lIns="91368" numCol="1" rIns="91368" tIns="45684" vert="horz" wrap="square"/>
            <a:lstStyle/>
            <a:p>
              <a:endParaRPr altLang="en-US" lang="zh-CN" sz="1799">
                <a:solidFill>
                  <a:srgbClr val="C00000"/>
                </a:solidFill>
                <a:latin charset="-122" panose="02010600000101010101" pitchFamily="2" typeface="汉仪行楷简"/>
                <a:ea charset="-122" panose="02010600000101010101" pitchFamily="2" typeface="汉仪行楷简"/>
              </a:endParaRPr>
            </a:p>
          </p:txBody>
        </p:sp>
        <p:sp>
          <p:nvSpPr>
            <p:cNvPr id="93" name="PA-任意多边形 50">
              <a:extLst>
                <a:ext uri="{FF2B5EF4-FFF2-40B4-BE49-F238E27FC236}">
                  <a16:creationId xmlns:a16="http://schemas.microsoft.com/office/drawing/2014/main" id="{3F65C035-AC00-48A1-8DC8-F05632F0113D}"/>
                </a:ext>
              </a:extLst>
            </p:cNvPr>
            <p:cNvSpPr/>
            <p:nvPr>
              <p:custDataLst>
                <p:tags r:id="rId6"/>
              </p:custDataLst>
            </p:nvPr>
          </p:nvSpPr>
          <p:spPr>
            <a:xfrm>
              <a:off x="1381072" y="763353"/>
              <a:ext cx="1999683" cy="1999683"/>
            </a:xfrm>
            <a:custGeom>
              <a:gdLst>
                <a:gd fmla="*/ 1677670 w 2407137" name="connsiteX0"/>
                <a:gd fmla="*/ 1837666 h 2407138" name="connsiteY0"/>
                <a:gd fmla="*/ 1683974 w 2407137" name="connsiteX1"/>
                <a:gd fmla="*/ 1833341 h 2407138" name="connsiteY1"/>
                <a:gd fmla="*/ 1689813 w 2407137" name="connsiteX2"/>
                <a:gd fmla="*/ 1828403 h 2407138" name="connsiteY2"/>
                <a:gd fmla="*/ 1945042 w 2407137" name="connsiteX3"/>
                <a:gd fmla="*/ 2162988 h 2407138" name="connsiteY3"/>
                <a:gd fmla="*/ 1932899 w 2407137" name="connsiteX4"/>
                <a:gd fmla="*/ 2172251 h 2407138" name="connsiteY4"/>
                <a:gd fmla="*/ 1592663 w 2407137" name="connsiteX5"/>
                <a:gd fmla="*/ 1892774 h 2407138" name="connsiteY5"/>
                <a:gd fmla="*/ 1605769 w 2407137" name="connsiteX6"/>
                <a:gd fmla="*/ 1884929 h 2407138" name="connsiteY6"/>
                <a:gd fmla="*/ 1748914 w 2407137" name="connsiteX7"/>
                <a:gd fmla="*/ 2132863 h 2407138" name="connsiteY7"/>
                <a:gd fmla="*/ 1735858 w 2407137" name="connsiteX8"/>
                <a:gd fmla="*/ 2140795 h 2407138" name="connsiteY8"/>
                <a:gd fmla="*/ 1768789 w 2407137" name="connsiteX9"/>
                <a:gd fmla="*/ 1757990 h 2407138" name="connsiteY9"/>
                <a:gd fmla="*/ 1971301 w 2407137" name="connsiteX10"/>
                <a:gd fmla="*/ 1960502 h 2407138" name="connsiteY10"/>
                <a:gd fmla="*/ 1966159 w 2407137" name="connsiteX11"/>
                <a:gd fmla="*/ 1966159 h 2407138" name="connsiteY11"/>
                <a:gd fmla="*/ 1960501 w 2407137" name="connsiteX12"/>
                <a:gd fmla="*/ 1971301 h 2407138" name="connsiteY12"/>
                <a:gd fmla="*/ 1758092 w 2407137" name="connsiteX13"/>
                <a:gd fmla="*/ 1768892 h 2407138" name="connsiteY13"/>
                <a:gd fmla="*/ 1765079 w 2407137" name="connsiteX14"/>
                <a:gd fmla="*/ 1762526 h 2407138" name="connsiteY14"/>
                <a:gd fmla="*/ 1834740 w 2407137" name="connsiteX15"/>
                <a:gd fmla="*/ 1681091 h 2407138" name="connsiteY15"/>
                <a:gd fmla="*/ 2168093 w 2407137" name="connsiteX16"/>
                <a:gd fmla="*/ 1938389 h 2407138" name="connsiteY16"/>
                <a:gd fmla="*/ 2158761 w 2407137" name="connsiteX17"/>
                <a:gd fmla="*/ 1950479 h 2407138" name="connsiteY17"/>
                <a:gd fmla="*/ 1825285 w 2407137" name="connsiteX18"/>
                <a:gd fmla="*/ 1693086 h 2407138" name="connsiteY18"/>
                <a:gd fmla="*/ 1497292 w 2407137" name="connsiteX19"/>
                <a:gd fmla="*/ 1938505 h 2407138" name="connsiteY19"/>
                <a:gd fmla="*/ 1511359 w 2407137" name="connsiteX20"/>
                <a:gd fmla="*/ 1932557 h 2407138" name="connsiteY20"/>
                <a:gd fmla="*/ 1671461 w 2407137" name="connsiteX21"/>
                <a:gd fmla="*/ 2322204 h 2407138" name="connsiteY21"/>
                <a:gd fmla="*/ 1657335 w 2407137" name="connsiteX22"/>
                <a:gd fmla="*/ 2328008 h 2407138" name="connsiteY22"/>
                <a:gd fmla="*/ 1400984 w 2407137" name="connsiteX23"/>
                <a:gd fmla="*/ 1969841 h 2407138" name="connsiteY23"/>
                <a:gd fmla="*/ 1415837 w 2407137" name="connsiteX24"/>
                <a:gd fmla="*/ 1966261 h 2407138" name="connsiteY24"/>
                <a:gd fmla="*/ 1489829 w 2407137" name="connsiteX25"/>
                <a:gd fmla="*/ 2242404 h 2407138" name="connsiteY25"/>
                <a:gd fmla="*/ 1475037 w 2407137" name="connsiteX26"/>
                <a:gd fmla="*/ 2246208 h 2407138" name="connsiteY26"/>
                <a:gd fmla="*/ 1890343 w 2407137" name="connsiteX27"/>
                <a:gd fmla="*/ 1591261 h 2407138" name="connsiteY27"/>
                <a:gd fmla="*/ 2140794 w 2407137" name="connsiteX28"/>
                <a:gd fmla="*/ 1735859 h 2407138" name="connsiteY28"/>
                <a:gd fmla="*/ 2132863 w 2407137" name="connsiteX29"/>
                <a:gd fmla="*/ 1748915 h 2407138" name="connsiteY29"/>
                <a:gd fmla="*/ 1883112 w 2407137" name="connsiteX30"/>
                <a:gd fmla="*/ 1604721 h 2407138" name="connsiteY30"/>
                <a:gd fmla="*/ 1934589 w 2407137" name="connsiteX31"/>
                <a:gd fmla="*/ 1500527 h 2407138" name="connsiteY31"/>
                <a:gd fmla="*/ 2325413 w 2407137" name="connsiteX32"/>
                <a:gd fmla="*/ 1663714 h 2407138" name="connsiteY32"/>
                <a:gd fmla="*/ 2319529 w 2407137" name="connsiteX33"/>
                <a:gd fmla="*/ 1677807 h 2407138" name="connsiteY33"/>
                <a:gd fmla="*/ 1928334 w 2407137" name="connsiteX34"/>
                <a:gd fmla="*/ 1514465 h 2407138" name="connsiteY34"/>
                <a:gd fmla="*/ 1296758 w 2407137" name="connsiteX35"/>
                <a:gd fmla="*/ 1987081 h 2407138" name="connsiteY35"/>
                <a:gd fmla="*/ 1311855 w 2407137" name="connsiteX36"/>
                <a:gd fmla="*/ 1984732 h 2407138" name="connsiteY36"/>
                <a:gd fmla="*/ 1365995 w 2407137" name="connsiteX37"/>
                <a:gd fmla="*/ 2405187 h 2407138" name="connsiteY37"/>
                <a:gd fmla="*/ 1350847 w 2407137" name="connsiteX38"/>
                <a:gd fmla="*/ 2407138 h 2407138" name="connsiteY38"/>
                <a:gd fmla="*/ 1195932 w 2407137" name="connsiteX39"/>
                <a:gd fmla="*/ 1995746 h 2407138" name="connsiteY39"/>
                <a:gd fmla="*/ 1211204 w 2407137" name="connsiteX40"/>
                <a:gd fmla="*/ 1995179 h 2407138" name="connsiteY40"/>
                <a:gd fmla="*/ 1211204 w 2407137" name="connsiteX41"/>
                <a:gd fmla="*/ 2281649 h 2407138" name="connsiteY41"/>
                <a:gd fmla="*/ 1203568 w 2407137" name="connsiteX42"/>
                <a:gd fmla="*/ 2282034 h 2407138" name="connsiteY42"/>
                <a:gd fmla="*/ 1195932 w 2407137" name="connsiteX43"/>
                <a:gd fmla="*/ 2281649 h 2407138" name="connsiteY43"/>
                <a:gd fmla="*/ 1968060 w 2407137" name="connsiteX44"/>
                <a:gd fmla="*/ 1400508 h 2407138" name="connsiteY44"/>
                <a:gd fmla="*/ 2246208 w 2407137" name="connsiteX45"/>
                <a:gd fmla="*/ 1475038 h 2407138" name="connsiteY45"/>
                <a:gd fmla="*/ 2242404 w 2407137" name="connsiteX46"/>
                <a:gd fmla="*/ 1489831 h 2407138" name="connsiteY46"/>
                <a:gd fmla="*/ 1963516 w 2407137" name="connsiteX47"/>
                <a:gd fmla="*/ 1415103 h 2407138" name="connsiteY47"/>
                <a:gd fmla="*/ 1090481 w 2407137" name="connsiteX48"/>
                <a:gd fmla="*/ 1986840 h 2407138" name="connsiteY48"/>
                <a:gd fmla="*/ 1097951 w 2407137" name="connsiteX49"/>
                <a:gd fmla="*/ 1988584 h 2407138" name="connsiteY49"/>
                <a:gd fmla="*/ 1105617 w 2407137" name="connsiteX50"/>
                <a:gd fmla="*/ 1988876 h 2407138" name="connsiteY50"/>
                <a:gd fmla="*/ 1049458 w 2407137" name="connsiteX51"/>
                <a:gd fmla="*/ 2406281 h 2407138" name="connsiteY51"/>
                <a:gd fmla="*/ 1034322 w 2407137" name="connsiteX52"/>
                <a:gd fmla="*/ 2404245 h 2407138" name="connsiteY52"/>
                <a:gd fmla="*/ 1988876 w 2407137" name="connsiteX53"/>
                <a:gd fmla="*/ 1301520 h 2407138" name="connsiteY53"/>
                <a:gd fmla="*/ 2406281 w 2407137" name="connsiteX54"/>
                <a:gd fmla="*/ 1357679 h 2407138" name="connsiteY54"/>
                <a:gd fmla="*/ 2404244 w 2407137" name="connsiteX55"/>
                <a:gd fmla="*/ 1372815 h 2407138" name="connsiteY55"/>
                <a:gd fmla="*/ 1986840 w 2407137" name="connsiteX56"/>
                <a:gd fmla="*/ 1316657 h 2407138" name="connsiteY56"/>
                <a:gd fmla="*/ 1988583 w 2407137" name="connsiteX57"/>
                <a:gd fmla="*/ 1309187 h 2407138" name="connsiteY57"/>
                <a:gd fmla="*/ 992036 w 2407137" name="connsiteX58"/>
                <a:gd fmla="*/ 1963517 h 2407138" name="connsiteY58"/>
                <a:gd fmla="*/ 1006629 w 2407137" name="connsiteX59"/>
                <a:gd fmla="*/ 1968061 h 2407138" name="connsiteY59"/>
                <a:gd fmla="*/ 932100 w 2407137" name="connsiteX60"/>
                <a:gd fmla="*/ 2246208 h 2407138" name="connsiteY60"/>
                <a:gd fmla="*/ 917308 w 2407137" name="connsiteX61"/>
                <a:gd fmla="*/ 2242405 h 2407138" name="connsiteY61"/>
                <a:gd fmla="*/ 1995178 w 2407137" name="connsiteX62"/>
                <a:gd fmla="*/ 1195933 h 2407138" name="connsiteY62"/>
                <a:gd fmla="*/ 2281649 w 2407137" name="connsiteX63"/>
                <a:gd fmla="*/ 1195933 h 2407138" name="connsiteY63"/>
                <a:gd fmla="*/ 2282034 w 2407137" name="connsiteX64"/>
                <a:gd fmla="*/ 1203569 h 2407138" name="connsiteY64"/>
                <a:gd fmla="*/ 2281649 w 2407137" name="connsiteX65"/>
                <a:gd fmla="*/ 1211206 h 2407138" name="connsiteY65"/>
                <a:gd fmla="*/ 1995745 w 2407137" name="connsiteX66"/>
                <a:gd fmla="*/ 1211206 h 2407138" name="connsiteY66"/>
                <a:gd fmla="*/ 1984731 w 2407137" name="connsiteX67"/>
                <a:gd fmla="*/ 1095284 h 2407138" name="connsiteY67"/>
                <a:gd fmla="*/ 2405186 w 2407137" name="connsiteX68"/>
                <a:gd fmla="*/ 1041144 h 2407138" name="connsiteY68"/>
                <a:gd fmla="*/ 2407137 w 2407137" name="connsiteX69"/>
                <a:gd fmla="*/ 1056290 h 2407138" name="connsiteY69"/>
                <a:gd fmla="*/ 1987080 w 2407137" name="connsiteX70"/>
                <a:gd fmla="*/ 1110379 h 2407138" name="connsiteY70"/>
                <a:gd fmla="*/ 892672 w 2407137" name="connsiteX71"/>
                <a:gd fmla="*/ 1928335 h 2407138" name="connsiteY71"/>
                <a:gd fmla="*/ 906611 w 2407137" name="connsiteX72"/>
                <a:gd fmla="*/ 1934590 h 2407138" name="connsiteY72"/>
                <a:gd fmla="*/ 743425 w 2407137" name="connsiteX73"/>
                <a:gd fmla="*/ 2325414 h 2407138" name="connsiteY73"/>
                <a:gd fmla="*/ 729331 w 2407137" name="connsiteX74"/>
                <a:gd fmla="*/ 2319529 h 2407138" name="connsiteY74"/>
                <a:gd fmla="*/ 802416 w 2407137" name="connsiteX75"/>
                <a:gd fmla="*/ 1883113 h 2407138" name="connsiteY75"/>
                <a:gd fmla="*/ 815877 w 2407137" name="connsiteX76"/>
                <a:gd fmla="*/ 1890344 h 2407138" name="connsiteY76"/>
                <a:gd fmla="*/ 671279 w 2407137" name="connsiteX77"/>
                <a:gd fmla="*/ 2140796 h 2407138" name="connsiteY77"/>
                <a:gd fmla="*/ 658223 w 2407137" name="connsiteX78"/>
                <a:gd fmla="*/ 2132863 h 2407138" name="connsiteY78"/>
                <a:gd fmla="*/ 1966260 w 2407137" name="connsiteX79"/>
                <a:gd fmla="*/ 991301 h 2407138" name="connsiteY79"/>
                <a:gd fmla="*/ 2242405 w 2407137" name="connsiteX80"/>
                <a:gd fmla="*/ 917309 h 2407138" name="connsiteY80"/>
                <a:gd fmla="*/ 2246208 w 2407137" name="connsiteX81"/>
                <a:gd fmla="*/ 932101 h 2407138" name="connsiteY81"/>
                <a:gd fmla="*/ 1969840 w 2407137" name="connsiteX82"/>
                <a:gd fmla="*/ 1006153 h 2407138" name="connsiteY82"/>
                <a:gd fmla="*/ 1932557 w 2407137" name="connsiteX83"/>
                <a:gd fmla="*/ 895779 h 2407138" name="connsiteY83"/>
                <a:gd fmla="*/ 2322203 w 2407137" name="connsiteX84"/>
                <a:gd fmla="*/ 735676 h 2407138" name="connsiteY84"/>
                <a:gd fmla="*/ 2328008 w 2407137" name="connsiteX85"/>
                <a:gd fmla="*/ 749803 h 2407138" name="connsiteY85"/>
                <a:gd fmla="*/ 1938504 w 2407137" name="connsiteX86"/>
                <a:gd fmla="*/ 909846 h 2407138" name="connsiteY86"/>
                <a:gd fmla="*/ 714051 w 2407137" name="connsiteX87"/>
                <a:gd fmla="*/ 1825286 h 2407138" name="connsiteY87"/>
                <a:gd fmla="*/ 726047 w 2407137" name="connsiteX88"/>
                <a:gd fmla="*/ 1834740 h 2407138" name="connsiteY88"/>
                <a:gd fmla="*/ 468748 w 2407137" name="connsiteX89"/>
                <a:gd fmla="*/ 2168094 h 2407138" name="connsiteY89"/>
                <a:gd fmla="*/ 456659 w 2407137" name="connsiteX90"/>
                <a:gd fmla="*/ 2158762 h 2407138" name="connsiteY90"/>
                <a:gd fmla="*/ 638245 w 2407137" name="connsiteX91"/>
                <a:gd fmla="*/ 1758093 h 2407138" name="connsiteY91"/>
                <a:gd fmla="*/ 644611 w 2407137" name="connsiteX92"/>
                <a:gd fmla="*/ 1765080 h 2407138" name="connsiteY92"/>
                <a:gd fmla="*/ 649147 w 2407137" name="connsiteX93"/>
                <a:gd fmla="*/ 1768790 h 2407138" name="connsiteY93"/>
                <a:gd fmla="*/ 446636 w 2407137" name="connsiteX94"/>
                <a:gd fmla="*/ 1971302 h 2407138" name="connsiteY94"/>
                <a:gd fmla="*/ 440978 w 2407137" name="connsiteX95"/>
                <a:gd fmla="*/ 1966159 h 2407138" name="connsiteY95"/>
                <a:gd fmla="*/ 435836 w 2407137" name="connsiteX96"/>
                <a:gd fmla="*/ 1960502 h 2407138" name="connsiteY96"/>
                <a:gd fmla="*/ 1884928 w 2407137" name="connsiteX97"/>
                <a:gd fmla="*/ 801368 h 2407138" name="connsiteY97"/>
                <a:gd fmla="*/ 2132863 w 2407137" name="connsiteX98"/>
                <a:gd fmla="*/ 658223 h 2407138" name="connsiteY98"/>
                <a:gd fmla="*/ 2140794 w 2407137" name="connsiteX99"/>
                <a:gd fmla="*/ 671279 h 2407138" name="connsiteY99"/>
                <a:gd fmla="*/ 1892773 w 2407137" name="connsiteX100"/>
                <a:gd fmla="*/ 814474 h 2407138" name="connsiteY100"/>
                <a:gd fmla="*/ 1828403 w 2407137" name="connsiteX101"/>
                <a:gd fmla="*/ 717325 h 2407138" name="connsiteY101"/>
                <a:gd fmla="*/ 2162987 w 2407137" name="connsiteX102"/>
                <a:gd fmla="*/ 462095 h 2407138" name="connsiteY102"/>
                <a:gd fmla="*/ 2172250 w 2407137" name="connsiteX103"/>
                <a:gd fmla="*/ 474239 h 2407138" name="connsiteY103"/>
                <a:gd fmla="*/ 1837666 w 2407137" name="connsiteX104"/>
                <a:gd fmla="*/ 729468 h 2407138" name="connsiteY104"/>
                <a:gd fmla="*/ 1833340 w 2407137" name="connsiteX105"/>
                <a:gd fmla="*/ 723163 h 2407138" name="connsiteY105"/>
                <a:gd fmla="*/ 234886 w 2407137" name="connsiteX106"/>
                <a:gd fmla="*/ 1932900 h 2407138" name="connsiteY106"/>
                <a:gd fmla="*/ 569471 w 2407137" name="connsiteX107"/>
                <a:gd fmla="*/ 1677670 h 2407138" name="connsiteY107"/>
                <a:gd fmla="*/ 573796 w 2407137" name="connsiteX108"/>
                <a:gd fmla="*/ 1683975 h 2407138" name="connsiteY108"/>
                <a:gd fmla="*/ 578735 w 2407137" name="connsiteX109"/>
                <a:gd fmla="*/ 1689813 h 2407138" name="connsiteY109"/>
                <a:gd fmla="*/ 244150 w 2407137" name="connsiteX110"/>
                <a:gd fmla="*/ 1945043 h 2407138" name="connsiteY110"/>
                <a:gd fmla="*/ 266342 w 2407137" name="connsiteX111"/>
                <a:gd fmla="*/ 1735860 h 2407138" name="connsiteY111"/>
                <a:gd fmla="*/ 514363 w 2407137" name="connsiteX112"/>
                <a:gd fmla="*/ 1592665 h 2407138" name="connsiteY112"/>
                <a:gd fmla="*/ 522208 w 2407137" name="connsiteX113"/>
                <a:gd fmla="*/ 1605770 h 2407138" name="connsiteY113"/>
                <a:gd fmla="*/ 274274 w 2407137" name="connsiteX114"/>
                <a:gd fmla="*/ 1748916 h 2407138" name="connsiteY114"/>
                <a:gd fmla="*/ 1960501 w 2407137" name="connsiteX115"/>
                <a:gd fmla="*/ 435837 h 2407138" name="connsiteY115"/>
                <a:gd fmla="*/ 1966159 w 2407137" name="connsiteX116"/>
                <a:gd fmla="*/ 440979 h 2407138" name="connsiteY116"/>
                <a:gd fmla="*/ 1971301 w 2407137" name="connsiteX117"/>
                <a:gd fmla="*/ 446637 h 2407138" name="connsiteY117"/>
                <a:gd fmla="*/ 1768891 w 2407137" name="connsiteX118"/>
                <a:gd fmla="*/ 649046 h 2407138" name="connsiteY118"/>
                <a:gd fmla="*/ 1762525 w 2407137" name="connsiteX119"/>
                <a:gd fmla="*/ 642058 h 2407138" name="connsiteY119"/>
                <a:gd fmla="*/ 1757990 w 2407137" name="connsiteX120"/>
                <a:gd fmla="*/ 638348 h 2407138" name="connsiteY120"/>
                <a:gd fmla="*/ 1938389 w 2407137" name="connsiteX121"/>
                <a:gd fmla="*/ 239045 h 2407138" name="connsiteY121"/>
                <a:gd fmla="*/ 1950479 w 2407137" name="connsiteX122"/>
                <a:gd fmla="*/ 248377 h 2407138" name="connsiteY122"/>
                <a:gd fmla="*/ 1693086 w 2407137" name="connsiteX123"/>
                <a:gd fmla="*/ 581852 h 2407138" name="connsiteY123"/>
                <a:gd fmla="*/ 1681090 w 2407137" name="connsiteX124"/>
                <a:gd fmla="*/ 572398 h 2407138" name="connsiteY124"/>
                <a:gd fmla="*/ 79129 w 2407137" name="connsiteX125"/>
                <a:gd fmla="*/ 1657336 h 2407138" name="connsiteY125"/>
                <a:gd fmla="*/ 468633 w 2407137" name="connsiteX126"/>
                <a:gd fmla="*/ 1497292 h 2407138" name="connsiteY126"/>
                <a:gd fmla="*/ 474580 w 2407137" name="connsiteX127"/>
                <a:gd fmla="*/ 1511360 h 2407138" name="connsiteY127"/>
                <a:gd fmla="*/ 84934 w 2407137" name="connsiteX128"/>
                <a:gd fmla="*/ 1671462 h 2407138" name="connsiteY128"/>
                <a:gd fmla="*/ 160929 w 2407137" name="connsiteX129"/>
                <a:gd fmla="*/ 1475039 h 2407138" name="connsiteY129"/>
                <a:gd fmla="*/ 437296 w 2407137" name="connsiteX130"/>
                <a:gd fmla="*/ 1400986 h 2407138" name="connsiteY130"/>
                <a:gd fmla="*/ 440876 w 2407137" name="connsiteX131"/>
                <a:gd fmla="*/ 1415837 h 2407138" name="connsiteY131"/>
                <a:gd fmla="*/ 164732 w 2407137" name="connsiteX132"/>
                <a:gd fmla="*/ 1489830 h 2407138" name="connsiteY132"/>
                <a:gd fmla="*/ 1735859 w 2407137" name="connsiteX133"/>
                <a:gd fmla="*/ 266344 h 2407138" name="connsiteY133"/>
                <a:gd fmla="*/ 1748915 w 2407137" name="connsiteX134"/>
                <a:gd fmla="*/ 274276 h 2407138" name="connsiteY134"/>
                <a:gd fmla="*/ 1604721 w 2407137" name="connsiteX135"/>
                <a:gd fmla="*/ 524026 h 2407138" name="connsiteY135"/>
                <a:gd fmla="*/ 1591261 w 2407137" name="connsiteX136"/>
                <a:gd fmla="*/ 516794 h 2407138" name="connsiteY136"/>
                <a:gd fmla="*/ 1663713 w 2407137" name="connsiteX137"/>
                <a:gd fmla="*/ 81725 h 2407138" name="connsiteY137"/>
                <a:gd fmla="*/ 1677806 w 2407137" name="connsiteX138"/>
                <a:gd fmla="*/ 87609 h 2407138" name="connsiteY138"/>
                <a:gd fmla="*/ 1514465 w 2407137" name="connsiteX139"/>
                <a:gd fmla="*/ 478804 h 2407138" name="connsiteY139"/>
                <a:gd fmla="*/ 1500526 w 2407137" name="connsiteX140"/>
                <a:gd fmla="*/ 472548 h 2407138" name="connsiteY140"/>
                <a:gd fmla="*/ 0 w 2407137" name="connsiteX141"/>
                <a:gd fmla="*/ 1350847 h 2407138" name="connsiteY141"/>
                <a:gd fmla="*/ 420056 w 2407137" name="connsiteX142"/>
                <a:gd fmla="*/ 1296759 h 2407138" name="connsiteY142"/>
                <a:gd fmla="*/ 422405 w 2407137" name="connsiteX143"/>
                <a:gd fmla="*/ 1311854 h 2407138" name="connsiteY143"/>
                <a:gd fmla="*/ 1951 w 2407137" name="connsiteX144"/>
                <a:gd fmla="*/ 1365994 h 2407138" name="connsiteY144"/>
                <a:gd fmla="*/ 125488 w 2407137" name="connsiteX145"/>
                <a:gd fmla="*/ 1195933 h 2407138" name="connsiteY145"/>
                <a:gd fmla="*/ 411391 w 2407137" name="connsiteX146"/>
                <a:gd fmla="*/ 1195933 h 2407138" name="connsiteY146"/>
                <a:gd fmla="*/ 411958 w 2407137" name="connsiteX147"/>
                <a:gd fmla="*/ 1211206 h 2407138" name="connsiteY147"/>
                <a:gd fmla="*/ 125488 w 2407137" name="connsiteX148"/>
                <a:gd fmla="*/ 1211206 h 2407138" name="connsiteY148"/>
                <a:gd fmla="*/ 125102 w 2407137" name="connsiteX149"/>
                <a:gd fmla="*/ 1203569 h 2407138" name="connsiteY149"/>
                <a:gd fmla="*/ 1475037 w 2407137" name="connsiteX150"/>
                <a:gd fmla="*/ 160931 h 2407138" name="connsiteY150"/>
                <a:gd fmla="*/ 1489829 w 2407137" name="connsiteX151"/>
                <a:gd fmla="*/ 164734 h 2407138" name="connsiteY151"/>
                <a:gd fmla="*/ 1415102 w 2407137" name="connsiteX152"/>
                <a:gd fmla="*/ 443621 h 2407138" name="connsiteY152"/>
                <a:gd fmla="*/ 1400508 w 2407137" name="connsiteX153"/>
                <a:gd fmla="*/ 439077 h 2407138" name="connsiteY153"/>
                <a:gd fmla="*/ 164732 w 2407137" name="connsiteX154"/>
                <a:gd fmla="*/ 917309 h 2407138" name="connsiteY154"/>
                <a:gd fmla="*/ 443620 w 2407137" name="connsiteX155"/>
                <a:gd fmla="*/ 992037 h 2407138" name="connsiteY155"/>
                <a:gd fmla="*/ 439076 w 2407137" name="connsiteX156"/>
                <a:gd fmla="*/ 1006630 h 2407138" name="connsiteY156"/>
                <a:gd fmla="*/ 160929 w 2407137" name="connsiteX157"/>
                <a:gd fmla="*/ 932101 h 2407138" name="connsiteY157"/>
                <a:gd fmla="*/ 1195932 w 2407137" name="connsiteX158"/>
                <a:gd fmla="*/ 125490 h 2407138" name="connsiteY158"/>
                <a:gd fmla="*/ 1203568 w 2407137" name="connsiteX159"/>
                <a:gd fmla="*/ 125104 h 2407138" name="connsiteY159"/>
                <a:gd fmla="*/ 1211205 w 2407137" name="connsiteX160"/>
                <a:gd fmla="*/ 125490 h 2407138" name="connsiteY160"/>
                <a:gd fmla="*/ 1211205 w 2407137" name="connsiteX161"/>
                <a:gd fmla="*/ 411392 h 2407138" name="connsiteY161"/>
                <a:gd fmla="*/ 1195932 w 2407137" name="connsiteX162"/>
                <a:gd fmla="*/ 411959 h 2407138" name="connsiteY162"/>
                <a:gd fmla="*/ 1357679 w 2407137" name="connsiteX163"/>
                <a:gd fmla="*/ 856 h 2407138" name="connsiteY163"/>
                <a:gd fmla="*/ 1372816 w 2407137" name="connsiteX164"/>
                <a:gd fmla="*/ 2893 h 2407138" name="connsiteY164"/>
                <a:gd fmla="*/ 1316657 w 2407137" name="connsiteX165"/>
                <a:gd fmla="*/ 420298 h 2407138" name="connsiteY165"/>
                <a:gd fmla="*/ 1309186 w 2407137" name="connsiteX166"/>
                <a:gd fmla="*/ 418554 h 2407138" name="connsiteY166"/>
                <a:gd fmla="*/ 1301520 w 2407137" name="connsiteX167"/>
                <a:gd fmla="*/ 418261 h 2407138" name="connsiteY167"/>
                <a:gd fmla="*/ 2893 w 2407137" name="connsiteX168"/>
                <a:gd fmla="*/ 1034322 h 2407138" name="connsiteY168"/>
                <a:gd fmla="*/ 420297 w 2407137" name="connsiteX169"/>
                <a:gd fmla="*/ 1090480 h 2407138" name="connsiteY169"/>
                <a:gd fmla="*/ 418554 w 2407137" name="connsiteX170"/>
                <a:gd fmla="*/ 1097951 h 2407138" name="connsiteY170"/>
                <a:gd fmla="*/ 418261 w 2407137" name="connsiteX171"/>
                <a:gd fmla="*/ 1105616 h 2407138" name="connsiteY171"/>
                <a:gd fmla="*/ 855 w 2407137" name="connsiteX172"/>
                <a:gd fmla="*/ 1049458 h 2407138" name="connsiteY172"/>
                <a:gd fmla="*/ 274274 w 2407137" name="connsiteX173"/>
                <a:gd fmla="*/ 658223 h 2407138" name="connsiteY173"/>
                <a:gd fmla="*/ 524025 w 2407137" name="connsiteX174"/>
                <a:gd fmla="*/ 802416 h 2407138" name="connsiteY174"/>
                <a:gd fmla="*/ 516793 w 2407137" name="connsiteX175"/>
                <a:gd fmla="*/ 815877 h 2407138" name="connsiteY175"/>
                <a:gd fmla="*/ 266342 w 2407137" name="connsiteX176"/>
                <a:gd fmla="*/ 671279 h 2407138" name="connsiteY176"/>
                <a:gd fmla="*/ 917308 w 2407137" name="connsiteX177"/>
                <a:gd fmla="*/ 164734 h 2407138" name="connsiteY177"/>
                <a:gd fmla="*/ 932100 w 2407137" name="connsiteX178"/>
                <a:gd fmla="*/ 160930 h 2407138" name="connsiteY178"/>
                <a:gd fmla="*/ 1006152 w 2407137" name="connsiteX179"/>
                <a:gd fmla="*/ 437297 h 2407138" name="connsiteY179"/>
                <a:gd fmla="*/ 991300 w 2407137" name="connsiteX180"/>
                <a:gd fmla="*/ 440877 h 2407138" name="connsiteY180"/>
                <a:gd fmla="*/ 1041143 w 2407137" name="connsiteX181"/>
                <a:gd fmla="*/ 1951 h 2407138" name="connsiteY181"/>
                <a:gd fmla="*/ 1056290 w 2407137" name="connsiteX182"/>
                <a:gd fmla="*/ 0 h 2407138" name="connsiteY182"/>
                <a:gd fmla="*/ 1110379 w 2407137" name="connsiteX183"/>
                <a:gd fmla="*/ 420056 h 2407138" name="connsiteY183"/>
                <a:gd fmla="*/ 1095283 w 2407137" name="connsiteX184"/>
                <a:gd fmla="*/ 422406 h 2407138" name="connsiteY184"/>
                <a:gd fmla="*/ 87609 w 2407137" name="connsiteX185"/>
                <a:gd fmla="*/ 729331 h 2407138" name="connsiteY185"/>
                <a:gd fmla="*/ 478803 w 2407137" name="connsiteX186"/>
                <a:gd fmla="*/ 892672 h 2407138" name="connsiteY186"/>
                <a:gd fmla="*/ 472547 w 2407137" name="connsiteX187"/>
                <a:gd fmla="*/ 906611 h 2407138" name="connsiteY187"/>
                <a:gd fmla="*/ 81723 w 2407137" name="connsiteX188"/>
                <a:gd fmla="*/ 743424 h 2407138" name="connsiteY188"/>
                <a:gd fmla="*/ 84666 w 2407137" name="connsiteX189"/>
                <a:gd fmla="*/ 736377 h 2407138" name="connsiteY189"/>
                <a:gd fmla="*/ 446636 w 2407137" name="connsiteX190"/>
                <a:gd fmla="*/ 435837 h 2407138" name="connsiteY190"/>
                <a:gd fmla="*/ 649045 w 2407137" name="connsiteX191"/>
                <a:gd fmla="*/ 638246 h 2407138" name="connsiteY191"/>
                <a:gd fmla="*/ 642057 w 2407137" name="connsiteX192"/>
                <a:gd fmla="*/ 644612 h 2407138" name="connsiteY192"/>
                <a:gd fmla="*/ 638347 w 2407137" name="connsiteX193"/>
                <a:gd fmla="*/ 649147 h 2407138" name="connsiteY193"/>
                <a:gd fmla="*/ 435836 w 2407137" name="connsiteX194"/>
                <a:gd fmla="*/ 446636 h 2407138" name="connsiteY194"/>
                <a:gd fmla="*/ 440978 w 2407137" name="connsiteX195"/>
                <a:gd fmla="*/ 440979 h 2407138" name="connsiteY195"/>
                <a:gd fmla="*/ 658223 w 2407137" name="connsiteX196"/>
                <a:gd fmla="*/ 274275 h 2407138" name="connsiteY196"/>
                <a:gd fmla="*/ 671279 w 2407137" name="connsiteX197"/>
                <a:gd fmla="*/ 266343 h 2407138" name="connsiteY197"/>
                <a:gd fmla="*/ 814473 w 2407137" name="connsiteX198"/>
                <a:gd fmla="*/ 514363 h 2407138" name="connsiteY198"/>
                <a:gd fmla="*/ 801367 w 2407137" name="connsiteX199"/>
                <a:gd fmla="*/ 522209 h 2407138" name="connsiteY199"/>
                <a:gd fmla="*/ 735676 w 2407137" name="connsiteX200"/>
                <a:gd fmla="*/ 84934 h 2407138" name="connsiteY200"/>
                <a:gd fmla="*/ 749802 w 2407137" name="connsiteX201"/>
                <a:gd fmla="*/ 79129 h 2407138" name="connsiteY201"/>
                <a:gd fmla="*/ 909846 w 2407137" name="connsiteX202"/>
                <a:gd fmla="*/ 468633 h 2407138" name="connsiteY202"/>
                <a:gd fmla="*/ 895778 w 2407137" name="connsiteX203"/>
                <a:gd fmla="*/ 474580 h 2407138" name="connsiteY203"/>
                <a:gd fmla="*/ 248376 w 2407137" name="connsiteX204"/>
                <a:gd fmla="*/ 456659 h 2407138" name="connsiteY204"/>
                <a:gd fmla="*/ 581852 w 2407137" name="connsiteX205"/>
                <a:gd fmla="*/ 714051 h 2407138" name="connsiteY205"/>
                <a:gd fmla="*/ 572397 w 2407137" name="connsiteX206"/>
                <a:gd fmla="*/ 726047 h 2407138" name="connsiteY206"/>
                <a:gd fmla="*/ 239044 w 2407137" name="connsiteX207"/>
                <a:gd fmla="*/ 468748 h 2407138" name="connsiteY207"/>
                <a:gd fmla="*/ 243710 w 2407137" name="connsiteX208"/>
                <a:gd fmla="*/ 462704 h 2407138" name="connsiteY208"/>
                <a:gd fmla="*/ 462094 w 2407137" name="connsiteX209"/>
                <a:gd fmla="*/ 244150 h 2407138" name="connsiteY209"/>
                <a:gd fmla="*/ 474238 w 2407137" name="connsiteX210"/>
                <a:gd fmla="*/ 234887 h 2407138" name="connsiteY210"/>
                <a:gd fmla="*/ 729468 w 2407137" name="connsiteX211"/>
                <a:gd fmla="*/ 569472 h 2407138" name="connsiteY211"/>
                <a:gd fmla="*/ 723162 w 2407137" name="connsiteX212"/>
                <a:gd fmla="*/ 573797 h 2407138" name="connsiteY212"/>
                <a:gd fmla="*/ 717325 w 2407137" name="connsiteX213"/>
                <a:gd fmla="*/ 578735 h 2407138" name="connsiteY2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b="b" l="l" r="r" t="t"/>
              <a:pathLst>
                <a:path h="2407138" w="2407137">
                  <a:moveTo>
                    <a:pt x="1677670" y="1837666"/>
                  </a:moveTo>
                  <a:lnTo>
                    <a:pt x="1683974" y="1833341"/>
                  </a:lnTo>
                  <a:lnTo>
                    <a:pt x="1689813" y="1828403"/>
                  </a:lnTo>
                  <a:lnTo>
                    <a:pt x="1945042" y="2162988"/>
                  </a:lnTo>
                  <a:lnTo>
                    <a:pt x="1932899" y="2172251"/>
                  </a:lnTo>
                  <a:close/>
                  <a:moveTo>
                    <a:pt x="1592663" y="1892774"/>
                  </a:moveTo>
                  <a:lnTo>
                    <a:pt x="1605769" y="1884929"/>
                  </a:lnTo>
                  <a:lnTo>
                    <a:pt x="1748914" y="2132863"/>
                  </a:lnTo>
                  <a:lnTo>
                    <a:pt x="1735858" y="2140795"/>
                  </a:lnTo>
                  <a:close/>
                  <a:moveTo>
                    <a:pt x="1768789" y="1757990"/>
                  </a:moveTo>
                  <a:lnTo>
                    <a:pt x="1971301" y="1960502"/>
                  </a:lnTo>
                  <a:lnTo>
                    <a:pt x="1966159" y="1966159"/>
                  </a:lnTo>
                  <a:lnTo>
                    <a:pt x="1960501" y="1971301"/>
                  </a:lnTo>
                  <a:lnTo>
                    <a:pt x="1758092" y="1768892"/>
                  </a:lnTo>
                  <a:lnTo>
                    <a:pt x="1765079" y="1762526"/>
                  </a:lnTo>
                  <a:close/>
                  <a:moveTo>
                    <a:pt x="1834740" y="1681091"/>
                  </a:moveTo>
                  <a:lnTo>
                    <a:pt x="2168093" y="1938389"/>
                  </a:lnTo>
                  <a:lnTo>
                    <a:pt x="2158761" y="1950479"/>
                  </a:lnTo>
                  <a:lnTo>
                    <a:pt x="1825285" y="1693086"/>
                  </a:lnTo>
                  <a:close/>
                  <a:moveTo>
                    <a:pt x="1497292" y="1938505"/>
                  </a:moveTo>
                  <a:lnTo>
                    <a:pt x="1511359" y="1932557"/>
                  </a:lnTo>
                  <a:lnTo>
                    <a:pt x="1671461" y="2322204"/>
                  </a:lnTo>
                  <a:lnTo>
                    <a:pt x="1657335" y="2328008"/>
                  </a:lnTo>
                  <a:close/>
                  <a:moveTo>
                    <a:pt x="1400984" y="1969841"/>
                  </a:moveTo>
                  <a:lnTo>
                    <a:pt x="1415837" y="1966261"/>
                  </a:lnTo>
                  <a:lnTo>
                    <a:pt x="1489829" y="2242404"/>
                  </a:lnTo>
                  <a:lnTo>
                    <a:pt x="1475037" y="2246208"/>
                  </a:lnTo>
                  <a:close/>
                  <a:moveTo>
                    <a:pt x="1890343" y="1591261"/>
                  </a:moveTo>
                  <a:lnTo>
                    <a:pt x="2140794" y="1735859"/>
                  </a:lnTo>
                  <a:lnTo>
                    <a:pt x="2132863" y="1748915"/>
                  </a:lnTo>
                  <a:lnTo>
                    <a:pt x="1883112" y="1604721"/>
                  </a:lnTo>
                  <a:close/>
                  <a:moveTo>
                    <a:pt x="1934589" y="1500527"/>
                  </a:moveTo>
                  <a:lnTo>
                    <a:pt x="2325413" y="1663714"/>
                  </a:lnTo>
                  <a:lnTo>
                    <a:pt x="2319529" y="1677807"/>
                  </a:lnTo>
                  <a:lnTo>
                    <a:pt x="1928334" y="1514465"/>
                  </a:lnTo>
                  <a:close/>
                  <a:moveTo>
                    <a:pt x="1296758" y="1987081"/>
                  </a:moveTo>
                  <a:lnTo>
                    <a:pt x="1311855" y="1984732"/>
                  </a:lnTo>
                  <a:lnTo>
                    <a:pt x="1365995" y="2405187"/>
                  </a:lnTo>
                  <a:lnTo>
                    <a:pt x="1350847" y="2407138"/>
                  </a:lnTo>
                  <a:close/>
                  <a:moveTo>
                    <a:pt x="1195932" y="1995746"/>
                  </a:moveTo>
                  <a:lnTo>
                    <a:pt x="1211204" y="1995179"/>
                  </a:lnTo>
                  <a:lnTo>
                    <a:pt x="1211204" y="2281649"/>
                  </a:lnTo>
                  <a:lnTo>
                    <a:pt x="1203568" y="2282034"/>
                  </a:lnTo>
                  <a:lnTo>
                    <a:pt x="1195932" y="2281649"/>
                  </a:lnTo>
                  <a:close/>
                  <a:moveTo>
                    <a:pt x="1968060" y="1400508"/>
                  </a:moveTo>
                  <a:lnTo>
                    <a:pt x="2246208" y="1475038"/>
                  </a:lnTo>
                  <a:lnTo>
                    <a:pt x="2242404" y="1489831"/>
                  </a:lnTo>
                  <a:lnTo>
                    <a:pt x="1963516" y="1415103"/>
                  </a:lnTo>
                  <a:close/>
                  <a:moveTo>
                    <a:pt x="1090481" y="1986840"/>
                  </a:moveTo>
                  <a:lnTo>
                    <a:pt x="1097951" y="1988584"/>
                  </a:lnTo>
                  <a:lnTo>
                    <a:pt x="1105617" y="1988876"/>
                  </a:lnTo>
                  <a:lnTo>
                    <a:pt x="1049458" y="2406281"/>
                  </a:lnTo>
                  <a:lnTo>
                    <a:pt x="1034322" y="2404245"/>
                  </a:lnTo>
                  <a:close/>
                  <a:moveTo>
                    <a:pt x="1988876" y="1301520"/>
                  </a:moveTo>
                  <a:lnTo>
                    <a:pt x="2406281" y="1357679"/>
                  </a:lnTo>
                  <a:lnTo>
                    <a:pt x="2404244" y="1372815"/>
                  </a:lnTo>
                  <a:lnTo>
                    <a:pt x="1986840" y="1316657"/>
                  </a:lnTo>
                  <a:lnTo>
                    <a:pt x="1988583" y="1309187"/>
                  </a:lnTo>
                  <a:close/>
                  <a:moveTo>
                    <a:pt x="992036" y="1963517"/>
                  </a:moveTo>
                  <a:lnTo>
                    <a:pt x="1006629" y="1968061"/>
                  </a:lnTo>
                  <a:lnTo>
                    <a:pt x="932100" y="2246208"/>
                  </a:lnTo>
                  <a:lnTo>
                    <a:pt x="917308" y="2242405"/>
                  </a:lnTo>
                  <a:close/>
                  <a:moveTo>
                    <a:pt x="1995178" y="1195933"/>
                  </a:moveTo>
                  <a:lnTo>
                    <a:pt x="2281649" y="1195933"/>
                  </a:lnTo>
                  <a:lnTo>
                    <a:pt x="2282034" y="1203569"/>
                  </a:lnTo>
                  <a:lnTo>
                    <a:pt x="2281649" y="1211206"/>
                  </a:lnTo>
                  <a:lnTo>
                    <a:pt x="1995745" y="1211206"/>
                  </a:lnTo>
                  <a:close/>
                  <a:moveTo>
                    <a:pt x="1984731" y="1095284"/>
                  </a:moveTo>
                  <a:lnTo>
                    <a:pt x="2405186" y="1041144"/>
                  </a:lnTo>
                  <a:lnTo>
                    <a:pt x="2407137" y="1056290"/>
                  </a:lnTo>
                  <a:lnTo>
                    <a:pt x="1987080" y="1110379"/>
                  </a:lnTo>
                  <a:close/>
                  <a:moveTo>
                    <a:pt x="892672" y="1928335"/>
                  </a:moveTo>
                  <a:lnTo>
                    <a:pt x="906611" y="1934590"/>
                  </a:lnTo>
                  <a:lnTo>
                    <a:pt x="743425" y="2325414"/>
                  </a:lnTo>
                  <a:lnTo>
                    <a:pt x="729331" y="2319529"/>
                  </a:lnTo>
                  <a:close/>
                  <a:moveTo>
                    <a:pt x="802416" y="1883113"/>
                  </a:moveTo>
                  <a:lnTo>
                    <a:pt x="815877" y="1890344"/>
                  </a:lnTo>
                  <a:lnTo>
                    <a:pt x="671279" y="2140796"/>
                  </a:lnTo>
                  <a:lnTo>
                    <a:pt x="658223" y="2132863"/>
                  </a:lnTo>
                  <a:close/>
                  <a:moveTo>
                    <a:pt x="1966260" y="991301"/>
                  </a:moveTo>
                  <a:lnTo>
                    <a:pt x="2242405" y="917309"/>
                  </a:lnTo>
                  <a:lnTo>
                    <a:pt x="2246208" y="932101"/>
                  </a:lnTo>
                  <a:lnTo>
                    <a:pt x="1969840" y="1006153"/>
                  </a:lnTo>
                  <a:close/>
                  <a:moveTo>
                    <a:pt x="1932557" y="895779"/>
                  </a:moveTo>
                  <a:lnTo>
                    <a:pt x="2322203" y="735676"/>
                  </a:lnTo>
                  <a:lnTo>
                    <a:pt x="2328008" y="749803"/>
                  </a:lnTo>
                  <a:lnTo>
                    <a:pt x="1938504" y="909846"/>
                  </a:lnTo>
                  <a:close/>
                  <a:moveTo>
                    <a:pt x="714051" y="1825286"/>
                  </a:moveTo>
                  <a:lnTo>
                    <a:pt x="726047" y="1834740"/>
                  </a:lnTo>
                  <a:lnTo>
                    <a:pt x="468748" y="2168094"/>
                  </a:lnTo>
                  <a:lnTo>
                    <a:pt x="456659" y="2158762"/>
                  </a:lnTo>
                  <a:close/>
                  <a:moveTo>
                    <a:pt x="638245" y="1758093"/>
                  </a:moveTo>
                  <a:lnTo>
                    <a:pt x="644611" y="1765080"/>
                  </a:lnTo>
                  <a:lnTo>
                    <a:pt x="649147" y="1768790"/>
                  </a:lnTo>
                  <a:lnTo>
                    <a:pt x="446636" y="1971302"/>
                  </a:lnTo>
                  <a:lnTo>
                    <a:pt x="440978" y="1966159"/>
                  </a:lnTo>
                  <a:lnTo>
                    <a:pt x="435836" y="1960502"/>
                  </a:lnTo>
                  <a:close/>
                  <a:moveTo>
                    <a:pt x="1884928" y="801368"/>
                  </a:moveTo>
                  <a:lnTo>
                    <a:pt x="2132863" y="658223"/>
                  </a:lnTo>
                  <a:lnTo>
                    <a:pt x="2140794" y="671279"/>
                  </a:lnTo>
                  <a:lnTo>
                    <a:pt x="1892773" y="814474"/>
                  </a:lnTo>
                  <a:close/>
                  <a:moveTo>
                    <a:pt x="1828403" y="717325"/>
                  </a:moveTo>
                  <a:lnTo>
                    <a:pt x="2162987" y="462095"/>
                  </a:lnTo>
                  <a:lnTo>
                    <a:pt x="2172250" y="474239"/>
                  </a:lnTo>
                  <a:lnTo>
                    <a:pt x="1837666" y="729468"/>
                  </a:lnTo>
                  <a:lnTo>
                    <a:pt x="1833340" y="723163"/>
                  </a:lnTo>
                  <a:close/>
                  <a:moveTo>
                    <a:pt x="234886" y="1932900"/>
                  </a:moveTo>
                  <a:lnTo>
                    <a:pt x="569471" y="1677670"/>
                  </a:lnTo>
                  <a:lnTo>
                    <a:pt x="573796" y="1683975"/>
                  </a:lnTo>
                  <a:lnTo>
                    <a:pt x="578735" y="1689813"/>
                  </a:lnTo>
                  <a:lnTo>
                    <a:pt x="244150" y="1945043"/>
                  </a:lnTo>
                  <a:close/>
                  <a:moveTo>
                    <a:pt x="266342" y="1735860"/>
                  </a:moveTo>
                  <a:lnTo>
                    <a:pt x="514363" y="1592665"/>
                  </a:lnTo>
                  <a:lnTo>
                    <a:pt x="522208" y="1605770"/>
                  </a:lnTo>
                  <a:lnTo>
                    <a:pt x="274274" y="1748916"/>
                  </a:lnTo>
                  <a:close/>
                  <a:moveTo>
                    <a:pt x="1960501" y="435837"/>
                  </a:moveTo>
                  <a:lnTo>
                    <a:pt x="1966159" y="440979"/>
                  </a:lnTo>
                  <a:lnTo>
                    <a:pt x="1971301" y="446637"/>
                  </a:lnTo>
                  <a:lnTo>
                    <a:pt x="1768891" y="649046"/>
                  </a:lnTo>
                  <a:lnTo>
                    <a:pt x="1762525" y="642058"/>
                  </a:lnTo>
                  <a:lnTo>
                    <a:pt x="1757990" y="638348"/>
                  </a:lnTo>
                  <a:close/>
                  <a:moveTo>
                    <a:pt x="1938389" y="239045"/>
                  </a:moveTo>
                  <a:lnTo>
                    <a:pt x="1950479" y="248377"/>
                  </a:lnTo>
                  <a:lnTo>
                    <a:pt x="1693086" y="581852"/>
                  </a:lnTo>
                  <a:lnTo>
                    <a:pt x="1681090" y="572398"/>
                  </a:lnTo>
                  <a:close/>
                  <a:moveTo>
                    <a:pt x="79129" y="1657336"/>
                  </a:moveTo>
                  <a:lnTo>
                    <a:pt x="468633" y="1497292"/>
                  </a:lnTo>
                  <a:lnTo>
                    <a:pt x="474580" y="1511360"/>
                  </a:lnTo>
                  <a:lnTo>
                    <a:pt x="84934" y="1671462"/>
                  </a:lnTo>
                  <a:close/>
                  <a:moveTo>
                    <a:pt x="160929" y="1475039"/>
                  </a:moveTo>
                  <a:lnTo>
                    <a:pt x="437296" y="1400986"/>
                  </a:lnTo>
                  <a:lnTo>
                    <a:pt x="440876" y="1415837"/>
                  </a:lnTo>
                  <a:lnTo>
                    <a:pt x="164732" y="1489830"/>
                  </a:lnTo>
                  <a:close/>
                  <a:moveTo>
                    <a:pt x="1735859" y="266344"/>
                  </a:moveTo>
                  <a:lnTo>
                    <a:pt x="1748915" y="274276"/>
                  </a:lnTo>
                  <a:lnTo>
                    <a:pt x="1604721" y="524026"/>
                  </a:lnTo>
                  <a:lnTo>
                    <a:pt x="1591261" y="516794"/>
                  </a:lnTo>
                  <a:close/>
                  <a:moveTo>
                    <a:pt x="1663713" y="81725"/>
                  </a:moveTo>
                  <a:lnTo>
                    <a:pt x="1677806" y="87609"/>
                  </a:lnTo>
                  <a:lnTo>
                    <a:pt x="1514465" y="478804"/>
                  </a:lnTo>
                  <a:lnTo>
                    <a:pt x="1500526" y="472548"/>
                  </a:lnTo>
                  <a:close/>
                  <a:moveTo>
                    <a:pt x="0" y="1350847"/>
                  </a:moveTo>
                  <a:lnTo>
                    <a:pt x="420056" y="1296759"/>
                  </a:lnTo>
                  <a:lnTo>
                    <a:pt x="422405" y="1311854"/>
                  </a:lnTo>
                  <a:lnTo>
                    <a:pt x="1951" y="1365994"/>
                  </a:lnTo>
                  <a:close/>
                  <a:moveTo>
                    <a:pt x="125488" y="1195933"/>
                  </a:moveTo>
                  <a:lnTo>
                    <a:pt x="411391" y="1195933"/>
                  </a:lnTo>
                  <a:lnTo>
                    <a:pt x="411958" y="1211206"/>
                  </a:lnTo>
                  <a:lnTo>
                    <a:pt x="125488" y="1211206"/>
                  </a:lnTo>
                  <a:lnTo>
                    <a:pt x="125102" y="1203569"/>
                  </a:lnTo>
                  <a:close/>
                  <a:moveTo>
                    <a:pt x="1475037" y="160931"/>
                  </a:moveTo>
                  <a:lnTo>
                    <a:pt x="1489829" y="164734"/>
                  </a:lnTo>
                  <a:lnTo>
                    <a:pt x="1415102" y="443621"/>
                  </a:lnTo>
                  <a:lnTo>
                    <a:pt x="1400508" y="439077"/>
                  </a:lnTo>
                  <a:close/>
                  <a:moveTo>
                    <a:pt x="164732" y="917309"/>
                  </a:moveTo>
                  <a:lnTo>
                    <a:pt x="443620" y="992037"/>
                  </a:lnTo>
                  <a:lnTo>
                    <a:pt x="439076" y="1006630"/>
                  </a:lnTo>
                  <a:lnTo>
                    <a:pt x="160929" y="932101"/>
                  </a:lnTo>
                  <a:close/>
                  <a:moveTo>
                    <a:pt x="1195932" y="125490"/>
                  </a:moveTo>
                  <a:lnTo>
                    <a:pt x="1203568" y="125104"/>
                  </a:lnTo>
                  <a:lnTo>
                    <a:pt x="1211205" y="125490"/>
                  </a:lnTo>
                  <a:lnTo>
                    <a:pt x="1211205" y="411392"/>
                  </a:lnTo>
                  <a:lnTo>
                    <a:pt x="1195932" y="411959"/>
                  </a:lnTo>
                  <a:close/>
                  <a:moveTo>
                    <a:pt x="1357679" y="856"/>
                  </a:moveTo>
                  <a:lnTo>
                    <a:pt x="1372816" y="2893"/>
                  </a:lnTo>
                  <a:lnTo>
                    <a:pt x="1316657" y="420298"/>
                  </a:lnTo>
                  <a:lnTo>
                    <a:pt x="1309186" y="418554"/>
                  </a:lnTo>
                  <a:lnTo>
                    <a:pt x="1301520" y="418261"/>
                  </a:lnTo>
                  <a:close/>
                  <a:moveTo>
                    <a:pt x="2893" y="1034322"/>
                  </a:moveTo>
                  <a:lnTo>
                    <a:pt x="420297" y="1090480"/>
                  </a:lnTo>
                  <a:lnTo>
                    <a:pt x="418554" y="1097951"/>
                  </a:lnTo>
                  <a:lnTo>
                    <a:pt x="418261" y="1105616"/>
                  </a:lnTo>
                  <a:lnTo>
                    <a:pt x="855" y="1049458"/>
                  </a:lnTo>
                  <a:close/>
                  <a:moveTo>
                    <a:pt x="274274" y="658223"/>
                  </a:moveTo>
                  <a:lnTo>
                    <a:pt x="524025" y="802416"/>
                  </a:lnTo>
                  <a:lnTo>
                    <a:pt x="516793" y="815877"/>
                  </a:lnTo>
                  <a:lnTo>
                    <a:pt x="266342" y="671279"/>
                  </a:lnTo>
                  <a:close/>
                  <a:moveTo>
                    <a:pt x="917308" y="164734"/>
                  </a:moveTo>
                  <a:lnTo>
                    <a:pt x="932100" y="160930"/>
                  </a:lnTo>
                  <a:lnTo>
                    <a:pt x="1006152" y="437297"/>
                  </a:lnTo>
                  <a:lnTo>
                    <a:pt x="991300" y="440877"/>
                  </a:lnTo>
                  <a:close/>
                  <a:moveTo>
                    <a:pt x="1041143" y="1951"/>
                  </a:moveTo>
                  <a:lnTo>
                    <a:pt x="1056290" y="0"/>
                  </a:lnTo>
                  <a:lnTo>
                    <a:pt x="1110379" y="420056"/>
                  </a:lnTo>
                  <a:lnTo>
                    <a:pt x="1095283" y="422406"/>
                  </a:lnTo>
                  <a:close/>
                  <a:moveTo>
                    <a:pt x="87609" y="729331"/>
                  </a:moveTo>
                  <a:lnTo>
                    <a:pt x="478803" y="892672"/>
                  </a:lnTo>
                  <a:lnTo>
                    <a:pt x="472547" y="906611"/>
                  </a:lnTo>
                  <a:lnTo>
                    <a:pt x="81723" y="743424"/>
                  </a:lnTo>
                  <a:lnTo>
                    <a:pt x="84666" y="736377"/>
                  </a:lnTo>
                  <a:close/>
                  <a:moveTo>
                    <a:pt x="446636" y="435837"/>
                  </a:moveTo>
                  <a:lnTo>
                    <a:pt x="649045" y="638246"/>
                  </a:lnTo>
                  <a:lnTo>
                    <a:pt x="642057" y="644612"/>
                  </a:lnTo>
                  <a:lnTo>
                    <a:pt x="638347" y="649147"/>
                  </a:lnTo>
                  <a:lnTo>
                    <a:pt x="435836" y="446636"/>
                  </a:lnTo>
                  <a:lnTo>
                    <a:pt x="440978" y="440979"/>
                  </a:lnTo>
                  <a:close/>
                  <a:moveTo>
                    <a:pt x="658223" y="274275"/>
                  </a:moveTo>
                  <a:lnTo>
                    <a:pt x="671279" y="266343"/>
                  </a:lnTo>
                  <a:lnTo>
                    <a:pt x="814473" y="514363"/>
                  </a:lnTo>
                  <a:lnTo>
                    <a:pt x="801367" y="522209"/>
                  </a:lnTo>
                  <a:close/>
                  <a:moveTo>
                    <a:pt x="735676" y="84934"/>
                  </a:moveTo>
                  <a:lnTo>
                    <a:pt x="749802" y="79129"/>
                  </a:lnTo>
                  <a:lnTo>
                    <a:pt x="909846" y="468633"/>
                  </a:lnTo>
                  <a:lnTo>
                    <a:pt x="895778" y="474580"/>
                  </a:lnTo>
                  <a:close/>
                  <a:moveTo>
                    <a:pt x="248376" y="456659"/>
                  </a:moveTo>
                  <a:lnTo>
                    <a:pt x="581852" y="714051"/>
                  </a:lnTo>
                  <a:lnTo>
                    <a:pt x="572397" y="726047"/>
                  </a:lnTo>
                  <a:lnTo>
                    <a:pt x="239044" y="468748"/>
                  </a:lnTo>
                  <a:lnTo>
                    <a:pt x="243710" y="462704"/>
                  </a:lnTo>
                  <a:close/>
                  <a:moveTo>
                    <a:pt x="462094" y="244150"/>
                  </a:moveTo>
                  <a:lnTo>
                    <a:pt x="474238" y="234887"/>
                  </a:lnTo>
                  <a:lnTo>
                    <a:pt x="729468" y="569472"/>
                  </a:lnTo>
                  <a:lnTo>
                    <a:pt x="723162" y="573797"/>
                  </a:lnTo>
                  <a:lnTo>
                    <a:pt x="717325" y="578735"/>
                  </a:lnTo>
                  <a:close/>
                </a:path>
              </a:pathLst>
            </a:custGeom>
            <a:grpFill/>
            <a:ln algn="ctr" cap="flat" cmpd="sng" w="25400">
              <a:noFill/>
              <a:prstDash val="solid"/>
            </a:ln>
            <a:effectLst/>
          </p:spPr>
          <p:txBody>
            <a:bodyPr anchor="ctr" rtlCol="0"/>
            <a:lstStyle/>
            <a:p>
              <a:pPr algn="ctr" defTabSz="913645">
                <a:defRPr/>
              </a:pPr>
              <a:endParaRPr altLang="en-US" kern="0" lang="zh-CN" sz="1799">
                <a:solidFill>
                  <a:srgbClr val="C00000"/>
                </a:solidFill>
                <a:latin charset="-122" panose="02010600000101010101" pitchFamily="2" typeface="汉仪行楷简"/>
                <a:ea charset="-122" panose="02010600000101010101" pitchFamily="2" typeface="汉仪行楷简"/>
              </a:endParaRPr>
            </a:p>
          </p:txBody>
        </p:sp>
      </p:grpSp>
      <p:grpSp>
        <p:nvGrpSpPr>
          <p:cNvPr id="10" name="组合 9">
            <a:extLst>
              <a:ext uri="{FF2B5EF4-FFF2-40B4-BE49-F238E27FC236}">
                <a16:creationId xmlns:a16="http://schemas.microsoft.com/office/drawing/2014/main" id="{F4F3B52A-36F1-48FB-8B09-97F40018FA62}"/>
              </a:ext>
            </a:extLst>
          </p:cNvPr>
          <p:cNvGrpSpPr/>
          <p:nvPr/>
        </p:nvGrpSpPr>
        <p:grpSpPr>
          <a:xfrm>
            <a:off x="974790" y="1660104"/>
            <a:ext cx="10125828" cy="1047750"/>
            <a:chOff x="801170" y="1864875"/>
            <a:chExt cx="10125828" cy="1047750"/>
          </a:xfrm>
        </p:grpSpPr>
        <p:sp>
          <p:nvSpPr>
            <p:cNvPr id="11" name="矩形 10">
              <a:extLst>
                <a:ext uri="{FF2B5EF4-FFF2-40B4-BE49-F238E27FC236}">
                  <a16:creationId xmlns:a16="http://schemas.microsoft.com/office/drawing/2014/main" id="{1F0221E9-508E-4214-B41A-1BD4DD4BE79A}"/>
                </a:ext>
              </a:extLst>
            </p:cNvPr>
            <p:cNvSpPr/>
            <p:nvPr/>
          </p:nvSpPr>
          <p:spPr>
            <a:xfrm>
              <a:off x="801170" y="2213671"/>
              <a:ext cx="8969540" cy="457200"/>
            </a:xfrm>
            <a:prstGeom prst="rect">
              <a:avLst/>
            </a:prstGeom>
          </p:spPr>
          <p:txBody>
            <a:bodyPr wrap="square">
              <a:spAutoFit/>
            </a:bodyPr>
            <a:lstStyle/>
            <a:p>
              <a:pPr defTabSz="914400" eaLnBrk="1" fontAlgn="auto" hangingPunct="1" indent="0" latinLnBrk="0" lvl="0" marL="0" marR="0" rtl="0">
                <a:lnSpc>
                  <a:spcPct val="100000"/>
                </a:lnSpc>
                <a:spcBef>
                  <a:spcPct val="0"/>
                </a:spcBef>
                <a:spcAft>
                  <a:spcPct val="0"/>
                </a:spcAft>
                <a:buClrTx/>
                <a:buSzTx/>
                <a:buFontTx/>
                <a:buNone/>
                <a:defRPr/>
              </a:pPr>
              <a:r>
                <a:rPr altLang="en-US" b="1" baseline="0" cap="none" kern="1200" kumimoji="0" lang="zh-CN" noProof="0" normalizeH="0" spc="0" strike="noStrike" sz="2400" u="none">
                  <a:ln>
                    <a:noFill/>
                  </a:ln>
                  <a:solidFill>
                    <a:srgbClr val="FF0000"/>
                  </a:solidFill>
                  <a:effectLst/>
                  <a:uLnTx/>
                  <a:uFillTx/>
                  <a:latin charset="-122" panose="020b0503020204020204" pitchFamily="34" typeface="微软雅黑"/>
                  <a:ea charset="-122" panose="020b0503020204020204" pitchFamily="34" typeface="微软雅黑"/>
                  <a:sym charset="-122" panose="020b0500000000000000" pitchFamily="34" typeface="思源黑体"/>
                </a:rPr>
                <a:t>一百年来党领导人民进行伟大奋斗，积累了宝贵的历史经验</a:t>
              </a:r>
            </a:p>
          </p:txBody>
        </p:sp>
        <p:sp>
          <p:nvSpPr>
            <p:cNvPr id="12" name="椭圆 11">
              <a:extLst>
                <a:ext uri="{FF2B5EF4-FFF2-40B4-BE49-F238E27FC236}">
                  <a16:creationId xmlns:a16="http://schemas.microsoft.com/office/drawing/2014/main" id="{2B66599E-2BBA-438C-BCEC-EA1D2FF0A981}"/>
                </a:ext>
              </a:extLst>
            </p:cNvPr>
            <p:cNvSpPr/>
            <p:nvPr/>
          </p:nvSpPr>
          <p:spPr>
            <a:xfrm>
              <a:off x="9879248" y="1864875"/>
              <a:ext cx="1047750" cy="1047750"/>
            </a:xfrm>
            <a:prstGeom prst="ellipse">
              <a:avLst/>
            </a:prstGeom>
            <a:solidFill>
              <a:srgbClr val="FF0000"/>
            </a:solidFill>
            <a:ln algn="ctr" cap="flat" cmpd="sng" w="12700">
              <a:solidFill>
                <a:srgbClr val="FF0000"/>
              </a:solidFill>
              <a:prstDash val="solid"/>
              <a:miter lim="800000"/>
            </a:ln>
            <a:effectLst/>
          </p:spPr>
          <p:txBody>
            <a:bodyPr anchor="ctr" rtlCol="0"/>
            <a:lstStyle/>
            <a:p>
              <a:pPr algn="ctr" defTabSz="914400">
                <a:defRPr/>
              </a:pPr>
              <a:r>
                <a:rPr altLang="en-US" b="1" kern="0" lang="zh-CN" sz="7000">
                  <a:solidFill>
                    <a:schemeClr val="bg1"/>
                  </a:solidFill>
                  <a:cs typeface="+mn-ea"/>
                  <a:sym typeface="+mn-lt"/>
                </a:rPr>
                <a:t>★</a:t>
              </a:r>
            </a:p>
          </p:txBody>
        </p:sp>
      </p:grpSp>
      <p:grpSp>
        <p:nvGrpSpPr>
          <p:cNvPr id="14" name="组合 13">
            <a:extLst>
              <a:ext uri="{FF2B5EF4-FFF2-40B4-BE49-F238E27FC236}">
                <a16:creationId xmlns:a16="http://schemas.microsoft.com/office/drawing/2014/main" id="{A11D4443-B9A1-4819-8CDA-4BE2AD7405B0}"/>
              </a:ext>
            </a:extLst>
          </p:cNvPr>
          <p:cNvGrpSpPr/>
          <p:nvPr/>
        </p:nvGrpSpPr>
        <p:grpSpPr>
          <a:xfrm>
            <a:off x="869445" y="2970802"/>
            <a:ext cx="10347766" cy="3242588"/>
            <a:chOff x="-421184" y="1908126"/>
            <a:chExt cx="5732042" cy="4206529"/>
          </a:xfrm>
        </p:grpSpPr>
        <p:sp>
          <p:nvSpPr>
            <p:cNvPr id="15" name="矩形 14">
              <a:extLst>
                <a:ext uri="{FF2B5EF4-FFF2-40B4-BE49-F238E27FC236}">
                  <a16:creationId xmlns:a16="http://schemas.microsoft.com/office/drawing/2014/main" id="{9666136C-10BD-404D-B434-70BE18E12CAD}"/>
                </a:ext>
              </a:extLst>
            </p:cNvPr>
            <p:cNvSpPr/>
            <p:nvPr/>
          </p:nvSpPr>
          <p:spPr>
            <a:xfrm>
              <a:off x="-421184" y="1908126"/>
              <a:ext cx="5732042" cy="4206529"/>
            </a:xfrm>
            <a:prstGeom prst="rect">
              <a:avLst/>
            </a:prstGeom>
            <a:noFill/>
            <a:ln algn="ctr" cap="flat" cmpd="sng" w="19050">
              <a:solidFill>
                <a:srgbClr val="C00000"/>
              </a:solidFill>
              <a:prstDash val="sysDot"/>
              <a:miter lim="800000"/>
            </a:ln>
            <a:effectLst/>
          </p:spPr>
          <p:txBody>
            <a:bodyPr anchor="ctr" rtlCol="0"/>
            <a:lstStyle/>
            <a:p>
              <a:pPr algn="ctr" defTabSz="914400">
                <a:defRPr/>
              </a:pPr>
              <a:endParaRPr altLang="en-US" b="1" kern="0" lang="zh-CN" sz="4000">
                <a:solidFill>
                  <a:srgbClr val="FFFDFB"/>
                </a:solidFill>
                <a:cs typeface="+mn-ea"/>
                <a:sym typeface="+mn-lt"/>
              </a:endParaRPr>
            </a:p>
          </p:txBody>
        </p:sp>
        <p:sp>
          <p:nvSpPr>
            <p:cNvPr id="16" name="矩形 15">
              <a:extLst>
                <a:ext uri="{FF2B5EF4-FFF2-40B4-BE49-F238E27FC236}">
                  <a16:creationId xmlns:a16="http://schemas.microsoft.com/office/drawing/2014/main" id="{FA24D1AC-0331-4718-BE63-EECEDC1F1A1E}"/>
                </a:ext>
              </a:extLst>
            </p:cNvPr>
            <p:cNvSpPr/>
            <p:nvPr/>
          </p:nvSpPr>
          <p:spPr>
            <a:xfrm>
              <a:off x="-362830" y="2140102"/>
              <a:ext cx="3330691" cy="593114"/>
            </a:xfrm>
            <a:prstGeom prst="rect">
              <a:avLst/>
            </a:prstGeom>
            <a:noFill/>
            <a:ln>
              <a:noFill/>
            </a:ln>
          </p:spPr>
          <p:txBody>
            <a:bodyPr wrap="square">
              <a:spAutoFit/>
            </a:bodyPr>
            <a:lstStyle/>
            <a:p>
              <a:pPr lvl="0">
                <a:defRPr/>
              </a:pPr>
              <a:r>
                <a:rPr altLang="en-US" b="1" lang="zh-CN" sz="2400">
                  <a:solidFill>
                    <a:srgbClr val="FF0000"/>
                  </a:solidFill>
                  <a:latin charset="-122" panose="020b0503020204020204" pitchFamily="34" typeface="微软雅黑"/>
                  <a:ea charset="-122" panose="020b0503020204020204" pitchFamily="34" typeface="微软雅黑"/>
                  <a:sym charset="-122" panose="020b0500000000000000" pitchFamily="34" typeface="思源黑体"/>
                </a:rPr>
                <a:t>伟大奋斗历史经验</a:t>
              </a:r>
            </a:p>
          </p:txBody>
        </p:sp>
      </p:grpSp>
      <p:cxnSp>
        <p:nvCxnSpPr>
          <p:cNvPr id="19" name="直接连接符 18">
            <a:extLst>
              <a:ext uri="{FF2B5EF4-FFF2-40B4-BE49-F238E27FC236}">
                <a16:creationId xmlns:a16="http://schemas.microsoft.com/office/drawing/2014/main" id="{08A8D126-D976-4B52-8858-97532A5B9D48}"/>
              </a:ext>
            </a:extLst>
          </p:cNvPr>
          <p:cNvCxnSpPr/>
          <p:nvPr/>
        </p:nvCxnSpPr>
        <p:spPr>
          <a:xfrm flipV="1">
            <a:off x="946873" y="2663015"/>
            <a:ext cx="9328928" cy="8967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1" name="组合 20">
            <a:extLst>
              <a:ext uri="{FF2B5EF4-FFF2-40B4-BE49-F238E27FC236}">
                <a16:creationId xmlns:a16="http://schemas.microsoft.com/office/drawing/2014/main" id="{676D49AC-27B8-477D-97F9-42B84D9BE02E}"/>
              </a:ext>
            </a:extLst>
          </p:cNvPr>
          <p:cNvGrpSpPr/>
          <p:nvPr/>
        </p:nvGrpSpPr>
        <p:grpSpPr>
          <a:xfrm>
            <a:off x="1031642" y="3798423"/>
            <a:ext cx="5306088" cy="2095177"/>
            <a:chOff x="1054205" y="3286218"/>
            <a:chExt cx="5306088" cy="2095177"/>
          </a:xfrm>
          <a:solidFill>
            <a:srgbClr val="FF0000"/>
          </a:solidFill>
        </p:grpSpPr>
        <p:sp>
          <p:nvSpPr>
            <p:cNvPr id="23" name="PA_圆角矩形 5">
              <a:extLst>
                <a:ext uri="{FF2B5EF4-FFF2-40B4-BE49-F238E27FC236}">
                  <a16:creationId xmlns:a16="http://schemas.microsoft.com/office/drawing/2014/main" id="{A03EBF1A-79D9-473F-A597-4386ACD7E280}"/>
                </a:ext>
              </a:extLst>
            </p:cNvPr>
            <p:cNvSpPr/>
            <p:nvPr>
              <p:custDataLst>
                <p:tags r:id="rId7"/>
              </p:custDataLst>
            </p:nvPr>
          </p:nvSpPr>
          <p:spPr>
            <a:xfrm>
              <a:off x="1077646" y="3286218"/>
              <a:ext cx="1660183" cy="39694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l"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u="none">
                  <a:ln>
                    <a:noFill/>
                  </a:ln>
                  <a:solidFill>
                    <a:schemeClr val="bg1"/>
                  </a:solidFill>
                  <a:effectLst/>
                  <a:uLnTx/>
                  <a:uFillTx/>
                  <a:latin charset="-122" panose="020b0503020204020204" pitchFamily="34" typeface="微软雅黑"/>
                  <a:ea charset="-122" panose="020b0503020204020204" pitchFamily="34" typeface="微软雅黑"/>
                  <a:sym charset="-122" panose="020b0500000000000000" pitchFamily="34" typeface="思源黑体"/>
                </a:rPr>
                <a:t>坚持党的领导</a:t>
              </a:r>
            </a:p>
          </p:txBody>
        </p:sp>
        <p:sp>
          <p:nvSpPr>
            <p:cNvPr id="24" name="PA_圆角矩形 6">
              <a:extLst>
                <a:ext uri="{FF2B5EF4-FFF2-40B4-BE49-F238E27FC236}">
                  <a16:creationId xmlns:a16="http://schemas.microsoft.com/office/drawing/2014/main" id="{10DB3FE0-D9BF-47F0-84E1-2F01AC163722}"/>
                </a:ext>
              </a:extLst>
            </p:cNvPr>
            <p:cNvSpPr/>
            <p:nvPr>
              <p:custDataLst>
                <p:tags r:id="rId8"/>
              </p:custDataLst>
            </p:nvPr>
          </p:nvSpPr>
          <p:spPr>
            <a:xfrm>
              <a:off x="2927041" y="3286218"/>
              <a:ext cx="1649113" cy="39694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u="none">
                  <a:ln>
                    <a:noFill/>
                  </a:ln>
                  <a:solidFill>
                    <a:schemeClr val="bg1"/>
                  </a:solidFill>
                  <a:effectLst/>
                  <a:uLnTx/>
                  <a:uFillTx/>
                  <a:latin charset="-122" panose="020b0503020204020204" pitchFamily="34" typeface="微软雅黑"/>
                  <a:ea charset="-122" panose="020b0503020204020204" pitchFamily="34" typeface="微软雅黑"/>
                  <a:sym charset="-122" panose="020b0500000000000000" pitchFamily="34" typeface="思源黑体"/>
                </a:rPr>
                <a:t>坚持人民至上</a:t>
              </a:r>
            </a:p>
          </p:txBody>
        </p:sp>
        <p:sp>
          <p:nvSpPr>
            <p:cNvPr id="25" name="PA_圆角矩形 7">
              <a:extLst>
                <a:ext uri="{FF2B5EF4-FFF2-40B4-BE49-F238E27FC236}">
                  <a16:creationId xmlns:a16="http://schemas.microsoft.com/office/drawing/2014/main" id="{E83EDE65-A189-4DFD-8D81-9F095F8F45EB}"/>
                </a:ext>
              </a:extLst>
            </p:cNvPr>
            <p:cNvSpPr/>
            <p:nvPr>
              <p:custDataLst>
                <p:tags r:id="rId9"/>
              </p:custDataLst>
            </p:nvPr>
          </p:nvSpPr>
          <p:spPr>
            <a:xfrm>
              <a:off x="4765366" y="3286218"/>
              <a:ext cx="1594927" cy="39694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u="none">
                  <a:ln>
                    <a:noFill/>
                  </a:ln>
                  <a:solidFill>
                    <a:schemeClr val="bg1"/>
                  </a:solidFill>
                  <a:effectLst/>
                  <a:uLnTx/>
                  <a:uFillTx/>
                  <a:latin charset="-122" panose="020b0503020204020204" pitchFamily="34" typeface="微软雅黑"/>
                  <a:ea charset="-122" panose="020b0503020204020204" pitchFamily="34" typeface="微软雅黑"/>
                  <a:sym charset="-122" panose="020b0500000000000000" pitchFamily="34" typeface="思源黑体"/>
                </a:rPr>
                <a:t>坚持理论创新</a:t>
              </a:r>
            </a:p>
          </p:txBody>
        </p:sp>
        <p:sp>
          <p:nvSpPr>
            <p:cNvPr id="26" name="PA_圆角矩形 8">
              <a:extLst>
                <a:ext uri="{FF2B5EF4-FFF2-40B4-BE49-F238E27FC236}">
                  <a16:creationId xmlns:a16="http://schemas.microsoft.com/office/drawing/2014/main" id="{34BBA6A3-D32A-4888-BAAD-56B8BE159293}"/>
                </a:ext>
              </a:extLst>
            </p:cNvPr>
            <p:cNvSpPr/>
            <p:nvPr>
              <p:custDataLst>
                <p:tags r:id="rId10"/>
              </p:custDataLst>
            </p:nvPr>
          </p:nvSpPr>
          <p:spPr>
            <a:xfrm>
              <a:off x="1094962" y="4984451"/>
              <a:ext cx="1625550" cy="39694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u="none">
                  <a:ln>
                    <a:noFill/>
                  </a:ln>
                  <a:solidFill>
                    <a:schemeClr val="bg1"/>
                  </a:solidFill>
                  <a:effectLst/>
                  <a:uLnTx/>
                  <a:uFillTx/>
                  <a:latin charset="-122" panose="020b0503020204020204" pitchFamily="34" typeface="微软雅黑"/>
                  <a:ea charset="-122" panose="020b0503020204020204" pitchFamily="34" typeface="微软雅黑"/>
                  <a:sym charset="-122" panose="020b0500000000000000" pitchFamily="34" typeface="思源黑体"/>
                </a:rPr>
                <a:t>坚持独立自主</a:t>
              </a:r>
            </a:p>
          </p:txBody>
        </p:sp>
        <p:sp>
          <p:nvSpPr>
            <p:cNvPr id="27" name="PA_圆角矩形 9">
              <a:extLst>
                <a:ext uri="{FF2B5EF4-FFF2-40B4-BE49-F238E27FC236}">
                  <a16:creationId xmlns:a16="http://schemas.microsoft.com/office/drawing/2014/main" id="{BD49BA31-9858-4922-930C-0B130B4C06C8}"/>
                </a:ext>
              </a:extLst>
            </p:cNvPr>
            <p:cNvSpPr/>
            <p:nvPr>
              <p:custDataLst>
                <p:tags r:id="rId11"/>
              </p:custDataLst>
            </p:nvPr>
          </p:nvSpPr>
          <p:spPr>
            <a:xfrm>
              <a:off x="1054205" y="3843500"/>
              <a:ext cx="1682171" cy="39694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u="none">
                  <a:ln>
                    <a:noFill/>
                  </a:ln>
                  <a:solidFill>
                    <a:schemeClr val="bg1"/>
                  </a:solidFill>
                  <a:effectLst/>
                  <a:uLnTx/>
                  <a:uFillTx/>
                  <a:latin charset="-122" panose="020b0503020204020204" pitchFamily="34" typeface="微软雅黑"/>
                  <a:ea charset="-122" panose="020b0503020204020204" pitchFamily="34" typeface="微软雅黑"/>
                  <a:sym charset="-122" panose="020b0500000000000000" pitchFamily="34" typeface="思源黑体"/>
                </a:rPr>
                <a:t>坚持中国道路</a:t>
              </a:r>
            </a:p>
          </p:txBody>
        </p:sp>
        <p:sp>
          <p:nvSpPr>
            <p:cNvPr id="28" name="PA_圆角矩形 10">
              <a:extLst>
                <a:ext uri="{FF2B5EF4-FFF2-40B4-BE49-F238E27FC236}">
                  <a16:creationId xmlns:a16="http://schemas.microsoft.com/office/drawing/2014/main" id="{B0B38DA0-7CC6-46E2-8A0A-99E3C73CD740}"/>
                </a:ext>
              </a:extLst>
            </p:cNvPr>
            <p:cNvSpPr/>
            <p:nvPr>
              <p:custDataLst>
                <p:tags r:id="rId12"/>
              </p:custDataLst>
            </p:nvPr>
          </p:nvSpPr>
          <p:spPr>
            <a:xfrm>
              <a:off x="2900367" y="3825340"/>
              <a:ext cx="1668823" cy="39694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u="none">
                  <a:ln>
                    <a:noFill/>
                  </a:ln>
                  <a:solidFill>
                    <a:schemeClr val="bg1"/>
                  </a:solidFill>
                  <a:effectLst/>
                  <a:uLnTx/>
                  <a:uFillTx/>
                  <a:latin charset="-122" panose="020b0503020204020204" pitchFamily="34" typeface="微软雅黑"/>
                  <a:ea charset="-122" panose="020b0503020204020204" pitchFamily="34" typeface="微软雅黑"/>
                  <a:sym charset="-122" panose="020b0500000000000000" pitchFamily="34" typeface="思源黑体"/>
                </a:rPr>
                <a:t>坚持胸怀天下</a:t>
              </a:r>
            </a:p>
          </p:txBody>
        </p:sp>
        <p:sp>
          <p:nvSpPr>
            <p:cNvPr id="29" name="PA_圆角矩形 5">
              <a:extLst>
                <a:ext uri="{FF2B5EF4-FFF2-40B4-BE49-F238E27FC236}">
                  <a16:creationId xmlns:a16="http://schemas.microsoft.com/office/drawing/2014/main" id="{31BCE988-8608-46DB-8400-D0BE0EB7CE9D}"/>
                </a:ext>
              </a:extLst>
            </p:cNvPr>
            <p:cNvSpPr/>
            <p:nvPr>
              <p:custDataLst>
                <p:tags r:id="rId13"/>
              </p:custDataLst>
            </p:nvPr>
          </p:nvSpPr>
          <p:spPr>
            <a:xfrm>
              <a:off x="1077646" y="4400783"/>
              <a:ext cx="1660183" cy="39694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l"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u="none">
                  <a:ln>
                    <a:noFill/>
                  </a:ln>
                  <a:solidFill>
                    <a:schemeClr val="bg1"/>
                  </a:solidFill>
                  <a:effectLst/>
                  <a:uLnTx/>
                  <a:uFillTx/>
                  <a:latin charset="-122" panose="020b0503020204020204" pitchFamily="34" typeface="微软雅黑"/>
                  <a:ea charset="-122" panose="020b0503020204020204" pitchFamily="34" typeface="微软雅黑"/>
                  <a:sym charset="-122" panose="020b0500000000000000" pitchFamily="34" typeface="思源黑体"/>
                </a:rPr>
                <a:t>坚持开拓创新</a:t>
              </a:r>
            </a:p>
          </p:txBody>
        </p:sp>
        <p:sp>
          <p:nvSpPr>
            <p:cNvPr id="30" name="PA_圆角矩形 6">
              <a:extLst>
                <a:ext uri="{FF2B5EF4-FFF2-40B4-BE49-F238E27FC236}">
                  <a16:creationId xmlns:a16="http://schemas.microsoft.com/office/drawing/2014/main" id="{A5913450-BC14-43F1-AEAF-E68EF04254A8}"/>
                </a:ext>
              </a:extLst>
            </p:cNvPr>
            <p:cNvSpPr/>
            <p:nvPr>
              <p:custDataLst>
                <p:tags r:id="rId14"/>
              </p:custDataLst>
            </p:nvPr>
          </p:nvSpPr>
          <p:spPr>
            <a:xfrm>
              <a:off x="2927041" y="4400783"/>
              <a:ext cx="1649113" cy="39694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u="none">
                  <a:ln>
                    <a:noFill/>
                  </a:ln>
                  <a:solidFill>
                    <a:schemeClr val="bg1"/>
                  </a:solidFill>
                  <a:effectLst/>
                  <a:uLnTx/>
                  <a:uFillTx/>
                  <a:latin charset="-122" panose="020b0503020204020204" pitchFamily="34" typeface="微软雅黑"/>
                  <a:ea charset="-122" panose="020b0503020204020204" pitchFamily="34" typeface="微软雅黑"/>
                  <a:sym charset="-122" panose="020b0500000000000000" pitchFamily="34" typeface="思源黑体"/>
                </a:rPr>
                <a:t>坚持敢于斗争</a:t>
              </a:r>
            </a:p>
          </p:txBody>
        </p:sp>
        <p:sp>
          <p:nvSpPr>
            <p:cNvPr id="31" name="PA_圆角矩形 7">
              <a:extLst>
                <a:ext uri="{FF2B5EF4-FFF2-40B4-BE49-F238E27FC236}">
                  <a16:creationId xmlns:a16="http://schemas.microsoft.com/office/drawing/2014/main" id="{8EB033CF-AA60-4A73-AB22-60727C742A28}"/>
                </a:ext>
              </a:extLst>
            </p:cNvPr>
            <p:cNvSpPr/>
            <p:nvPr>
              <p:custDataLst>
                <p:tags r:id="rId15"/>
              </p:custDataLst>
            </p:nvPr>
          </p:nvSpPr>
          <p:spPr>
            <a:xfrm>
              <a:off x="4733181" y="3835383"/>
              <a:ext cx="1625551" cy="39694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u="none">
                  <a:ln>
                    <a:noFill/>
                  </a:ln>
                  <a:solidFill>
                    <a:schemeClr val="bg1"/>
                  </a:solidFill>
                  <a:effectLst/>
                  <a:uLnTx/>
                  <a:uFillTx/>
                  <a:latin charset="-122" panose="020b0503020204020204" pitchFamily="34" typeface="微软雅黑"/>
                  <a:ea charset="-122" panose="020b0503020204020204" pitchFamily="34" typeface="微软雅黑"/>
                  <a:sym charset="-122" panose="020b0500000000000000" pitchFamily="34" typeface="思源黑体"/>
                </a:rPr>
                <a:t>坚持统一战线</a:t>
              </a:r>
            </a:p>
          </p:txBody>
        </p:sp>
        <p:sp>
          <p:nvSpPr>
            <p:cNvPr id="32" name="PA_圆角矩形 8">
              <a:extLst>
                <a:ext uri="{FF2B5EF4-FFF2-40B4-BE49-F238E27FC236}">
                  <a16:creationId xmlns:a16="http://schemas.microsoft.com/office/drawing/2014/main" id="{FC729D7E-B7C9-4DB1-8E2A-352BACD5DEFE}"/>
                </a:ext>
              </a:extLst>
            </p:cNvPr>
            <p:cNvSpPr/>
            <p:nvPr>
              <p:custDataLst>
                <p:tags r:id="rId16"/>
              </p:custDataLst>
            </p:nvPr>
          </p:nvSpPr>
          <p:spPr>
            <a:xfrm>
              <a:off x="4734743" y="4384548"/>
              <a:ext cx="1625550" cy="39694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u="none">
                  <a:ln>
                    <a:noFill/>
                  </a:ln>
                  <a:solidFill>
                    <a:schemeClr val="bg1"/>
                  </a:solidFill>
                  <a:effectLst/>
                  <a:uLnTx/>
                  <a:uFillTx/>
                  <a:latin charset="-122" panose="020b0503020204020204" pitchFamily="34" typeface="微软雅黑"/>
                  <a:ea charset="-122" panose="020b0503020204020204" pitchFamily="34" typeface="微软雅黑"/>
                  <a:sym charset="-122" panose="020b0500000000000000" pitchFamily="34" typeface="思源黑体"/>
                </a:rPr>
                <a:t>坚持自我革命</a:t>
              </a:r>
            </a:p>
          </p:txBody>
        </p:sp>
      </p:grpSp>
      <p:sp>
        <p:nvSpPr>
          <p:cNvPr id="33" name="文本框 32">
            <a:extLst>
              <a:ext uri="{FF2B5EF4-FFF2-40B4-BE49-F238E27FC236}">
                <a16:creationId xmlns:a16="http://schemas.microsoft.com/office/drawing/2014/main" id="{78D8D493-4198-48BE-A58E-3BB2D592028A}"/>
              </a:ext>
            </a:extLst>
          </p:cNvPr>
          <p:cNvSpPr txBox="1"/>
          <p:nvPr/>
        </p:nvSpPr>
        <p:spPr>
          <a:xfrm>
            <a:off x="6689285" y="3798422"/>
            <a:ext cx="4173246" cy="2148841"/>
          </a:xfrm>
          <a:prstGeom prst="rect">
            <a:avLst/>
          </a:prstGeom>
          <a:noFill/>
        </p:spPr>
        <p:txBody>
          <a:bodyPr wrap="square">
            <a:spAutoFit/>
          </a:bodyPr>
          <a:lstStyle/>
          <a:p>
            <a:pPr algn="just">
              <a:lnSpc>
                <a:spcPct val="150000"/>
              </a:lnSpc>
              <a:defRPr/>
            </a:pPr>
            <a:r>
              <a:rPr altLang="en-US" lang="zh-CN" spc="300">
                <a:latin charset="-122" panose="020b0500000000000000" pitchFamily="34" typeface="思源黑体"/>
                <a:ea charset="-122" panose="020b0500000000000000" pitchFamily="34" typeface="思源黑体"/>
                <a:sym charset="-122" panose="020b0500000000000000" pitchFamily="34" typeface="思源黑体"/>
              </a:rPr>
              <a:t>以上十个方面：是经过长期实践积累的宝贵经验，是党和人民共同创造的精神财富，必须倍加珍惜、长期坚持，并在新时代实践中不断丰富和发展。</a:t>
            </a:r>
          </a:p>
        </p:txBody>
      </p:sp>
    </p:spTree>
    <p:extLst>
      <p:ext uri="{BB962C8B-B14F-4D97-AF65-F5344CB8AC3E}">
        <p14:creationId val="339877094"/>
      </p:ext>
    </p:extLst>
  </p:cSld>
  <p:clrMapOvr>
    <a:masterClrMapping/>
  </p:clrMapOvr>
  <mc:AlternateContent>
    <mc:Choice Requires="p15">
      <p:transition p14:dur="1250" spd="slow">
        <p15:prstTrans prst="peelOff"/>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8" presetSubtype="6">
                                  <p:stCondLst>
                                    <p:cond delay="0"/>
                                  </p:stCondLst>
                                  <p:childTnLst>
                                    <p:set>
                                      <p:cBhvr>
                                        <p:cTn dur="1" fill="hold" id="6">
                                          <p:stCondLst>
                                            <p:cond delay="0"/>
                                          </p:stCondLst>
                                        </p:cTn>
                                        <p:tgtEl>
                                          <p:spTgt spid="10"/>
                                        </p:tgtEl>
                                        <p:attrNameLst>
                                          <p:attrName>style.visibility</p:attrName>
                                        </p:attrNameLst>
                                      </p:cBhvr>
                                      <p:to>
                                        <p:strVal val="visible"/>
                                      </p:to>
                                    </p:set>
                                    <p:animEffect filter="strips(downRight)" transition="in">
                                      <p:cBhvr>
                                        <p:cTn dur="500" id="7"/>
                                        <p:tgtEl>
                                          <p:spTgt spid="10"/>
                                        </p:tgtEl>
                                      </p:cBhvr>
                                    </p:animEffect>
                                  </p:childTnLst>
                                </p:cTn>
                              </p:par>
                            </p:childTnLst>
                          </p:cTn>
                        </p:par>
                        <p:par>
                          <p:cTn fill="hold" id="8" nodeType="afterGroup">
                            <p:stCondLst>
                              <p:cond delay="500"/>
                            </p:stCondLst>
                            <p:childTnLst>
                              <p:par>
                                <p:cTn fill="hold" id="9" nodeType="afterEffect" presetClass="entr" presetID="16" presetSubtype="21">
                                  <p:stCondLst>
                                    <p:cond delay="0"/>
                                  </p:stCondLst>
                                  <p:childTnLst>
                                    <p:set>
                                      <p:cBhvr>
                                        <p:cTn dur="1" fill="hold" id="10">
                                          <p:stCondLst>
                                            <p:cond delay="0"/>
                                          </p:stCondLst>
                                        </p:cTn>
                                        <p:tgtEl>
                                          <p:spTgt spid="19"/>
                                        </p:tgtEl>
                                        <p:attrNameLst>
                                          <p:attrName>style.visibility</p:attrName>
                                        </p:attrNameLst>
                                      </p:cBhvr>
                                      <p:to>
                                        <p:strVal val="visible"/>
                                      </p:to>
                                    </p:set>
                                    <p:animEffect filter="barn(inVertical)" transition="in">
                                      <p:cBhvr>
                                        <p:cTn dur="500" id="11"/>
                                        <p:tgtEl>
                                          <p:spTgt spid="19"/>
                                        </p:tgtEl>
                                      </p:cBhvr>
                                    </p:animEffect>
                                  </p:childTnLst>
                                </p:cTn>
                              </p:par>
                            </p:childTnLst>
                          </p:cTn>
                        </p:par>
                        <p:par>
                          <p:cTn fill="hold" id="12" nodeType="afterGroup">
                            <p:stCondLst>
                              <p:cond delay="1000"/>
                            </p:stCondLst>
                            <p:childTnLst>
                              <p:par>
                                <p:cTn fill="hold" id="13" nodeType="afterEffect" presetClass="entr" presetID="18" presetSubtype="6">
                                  <p:stCondLst>
                                    <p:cond delay="0"/>
                                  </p:stCondLst>
                                  <p:childTnLst>
                                    <p:set>
                                      <p:cBhvr>
                                        <p:cTn dur="1" fill="hold" id="14">
                                          <p:stCondLst>
                                            <p:cond delay="0"/>
                                          </p:stCondLst>
                                        </p:cTn>
                                        <p:tgtEl>
                                          <p:spTgt spid="14"/>
                                        </p:tgtEl>
                                        <p:attrNameLst>
                                          <p:attrName>style.visibility</p:attrName>
                                        </p:attrNameLst>
                                      </p:cBhvr>
                                      <p:to>
                                        <p:strVal val="visible"/>
                                      </p:to>
                                    </p:set>
                                    <p:animEffect filter="strips(downRight)" transition="in">
                                      <p:cBhvr>
                                        <p:cTn dur="500" id="15"/>
                                        <p:tgtEl>
                                          <p:spTgt spid="14"/>
                                        </p:tgtEl>
                                      </p:cBhvr>
                                    </p:animEffect>
                                  </p:childTnLst>
                                </p:cTn>
                              </p:par>
                            </p:childTnLst>
                          </p:cTn>
                        </p:par>
                        <p:par>
                          <p:cTn fill="hold" id="16" nodeType="afterGroup">
                            <p:stCondLst>
                              <p:cond delay="1500"/>
                            </p:stCondLst>
                            <p:childTnLst>
                              <p:par>
                                <p:cTn fill="hold" id="17" nodeType="afterEffect" presetClass="entr" presetID="42" presetSubtype="0">
                                  <p:stCondLst>
                                    <p:cond delay="0"/>
                                  </p:stCondLst>
                                  <p:childTnLst>
                                    <p:set>
                                      <p:cBhvr>
                                        <p:cTn dur="1" fill="hold" id="18">
                                          <p:stCondLst>
                                            <p:cond delay="0"/>
                                          </p:stCondLst>
                                        </p:cTn>
                                        <p:tgtEl>
                                          <p:spTgt spid="21"/>
                                        </p:tgtEl>
                                        <p:attrNameLst>
                                          <p:attrName>style.visibility</p:attrName>
                                        </p:attrNameLst>
                                      </p:cBhvr>
                                      <p:to>
                                        <p:strVal val="visible"/>
                                      </p:to>
                                    </p:set>
                                    <p:animEffect filter="fade" transition="in">
                                      <p:cBhvr>
                                        <p:cTn dur="1000" id="19"/>
                                        <p:tgtEl>
                                          <p:spTgt spid="21"/>
                                        </p:tgtEl>
                                      </p:cBhvr>
                                    </p:animEffect>
                                    <p:anim calcmode="lin" valueType="num">
                                      <p:cBhvr>
                                        <p:cTn dur="1000" fill="hold" id="20"/>
                                        <p:tgtEl>
                                          <p:spTgt spid="21"/>
                                        </p:tgtEl>
                                        <p:attrNameLst>
                                          <p:attrName>ppt_x</p:attrName>
                                        </p:attrNameLst>
                                      </p:cBhvr>
                                      <p:tavLst>
                                        <p:tav tm="0">
                                          <p:val>
                                            <p:strVal val="#ppt_x"/>
                                          </p:val>
                                        </p:tav>
                                        <p:tav tm="100000">
                                          <p:val>
                                            <p:strVal val="#ppt_x"/>
                                          </p:val>
                                        </p:tav>
                                      </p:tavLst>
                                    </p:anim>
                                    <p:anim calcmode="lin" valueType="num">
                                      <p:cBhvr>
                                        <p:cTn dur="1000" fill="hold" id="21"/>
                                        <p:tgtEl>
                                          <p:spTgt spid="21"/>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2500"/>
                            </p:stCondLst>
                            <p:childTnLst>
                              <p:par>
                                <p:cTn fill="hold" grpId="0" id="23" nodeType="afterEffect" presetClass="entr" presetID="16" presetSubtype="21">
                                  <p:stCondLst>
                                    <p:cond delay="0"/>
                                  </p:stCondLst>
                                  <p:childTnLst>
                                    <p:set>
                                      <p:cBhvr>
                                        <p:cTn dur="1" fill="hold" id="24">
                                          <p:stCondLst>
                                            <p:cond delay="0"/>
                                          </p:stCondLst>
                                        </p:cTn>
                                        <p:tgtEl>
                                          <p:spTgt spid="33"/>
                                        </p:tgtEl>
                                        <p:attrNameLst>
                                          <p:attrName>style.visibility</p:attrName>
                                        </p:attrNameLst>
                                      </p:cBhvr>
                                      <p:to>
                                        <p:strVal val="visible"/>
                                      </p:to>
                                    </p:set>
                                    <p:animEffect filter="barn(inVertical)" transition="in">
                                      <p:cBhvr>
                                        <p:cTn dur="500" id="25"/>
                                        <p:tgtEl>
                                          <p:spTgt spid="3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3"/>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9" name="图片 8">
            <a:extLst>
              <a:ext uri="{FF2B5EF4-FFF2-40B4-BE49-F238E27FC236}">
                <a16:creationId xmlns:a16="http://schemas.microsoft.com/office/drawing/2014/main" id="{297ED22A-5431-4CA3-B9A7-351152859B81}"/>
              </a:ext>
            </a:extLst>
          </p:cNvPr>
          <p:cNvPicPr>
            <a:picLocks noChangeAspect="1"/>
          </p:cNvPicPr>
          <p:nvPr/>
        </p:nvPicPr>
        <p:blipFill>
          <a:blip r:embed="rId3">
            <a:extLst>
              <a:ext uri="{28A0092B-C50C-407E-A947-70E740481C1C}">
                <a14:useLocalDpi val="0"/>
              </a:ext>
            </a:extLst>
          </a:blip>
          <a:stretch>
            <a:fillRect/>
          </a:stretch>
        </p:blipFill>
        <p:spPr>
          <a:xfrm>
            <a:off x="0" y="0"/>
            <a:ext cx="12192000" cy="6858000"/>
          </a:xfrm>
          <a:prstGeom prst="rect">
            <a:avLst/>
          </a:prstGeom>
        </p:spPr>
      </p:pic>
      <p:pic>
        <p:nvPicPr>
          <p:cNvPr id="89" name="图片 88">
            <a:extLst>
              <a:ext uri="{FF2B5EF4-FFF2-40B4-BE49-F238E27FC236}">
                <a16:creationId xmlns:a16="http://schemas.microsoft.com/office/drawing/2014/main" id="{6723E7FA-FC62-457B-B1ED-8CB9D618DF15}"/>
              </a:ext>
            </a:extLst>
          </p:cNvPr>
          <p:cNvPicPr>
            <a:picLocks noChangeAspect="1"/>
          </p:cNvPicPr>
          <p:nvPr/>
        </p:nvPicPr>
        <p:blipFill>
          <a:blip r:embed="rId4">
            <a:extLst>
              <a:ext uri="{28A0092B-C50C-407E-A947-70E740481C1C}">
                <a14:useLocalDpi val="0"/>
              </a:ext>
            </a:extLst>
          </a:blip>
          <a:stretch>
            <a:fillRect/>
          </a:stretch>
        </p:blipFill>
        <p:spPr>
          <a:xfrm>
            <a:off x="-11261" y="4327651"/>
            <a:ext cx="12203261" cy="2539835"/>
          </a:xfrm>
          <a:prstGeom prst="rect">
            <a:avLst/>
          </a:prstGeom>
        </p:spPr>
      </p:pic>
      <p:pic>
        <p:nvPicPr>
          <p:cNvPr id="72" name="图片 71">
            <a:extLst>
              <a:ext uri="{FF2B5EF4-FFF2-40B4-BE49-F238E27FC236}">
                <a16:creationId xmlns:a16="http://schemas.microsoft.com/office/drawing/2014/main" id="{5AC9D590-2E83-4F80-806F-4B0E473901A9}"/>
              </a:ext>
            </a:extLst>
          </p:cNvPr>
          <p:cNvPicPr>
            <a:picLocks noChangeAspect="1"/>
          </p:cNvPicPr>
          <p:nvPr/>
        </p:nvPicPr>
        <p:blipFill>
          <a:blip r:embed="rId5">
            <a:extLst>
              <a:ext uri="{28A0092B-C50C-407E-A947-70E740481C1C}">
                <a14:useLocalDpi val="0"/>
              </a:ext>
            </a:extLst>
          </a:blip>
          <a:stretch>
            <a:fillRect/>
          </a:stretch>
        </p:blipFill>
        <p:spPr>
          <a:xfrm flipH="1">
            <a:off x="7117289" y="3461305"/>
            <a:ext cx="5079927" cy="3169002"/>
          </a:xfrm>
          <a:prstGeom prst="rect">
            <a:avLst/>
          </a:prstGeom>
        </p:spPr>
      </p:pic>
      <p:pic>
        <p:nvPicPr>
          <p:cNvPr id="73" name="图片 72">
            <a:extLst>
              <a:ext uri="{FF2B5EF4-FFF2-40B4-BE49-F238E27FC236}">
                <a16:creationId xmlns:a16="http://schemas.microsoft.com/office/drawing/2014/main" id="{F64D439D-B6CF-46D4-BF37-20C4E2A083DC}"/>
              </a:ext>
            </a:extLst>
          </p:cNvPr>
          <p:cNvPicPr>
            <a:picLocks noChangeAspect="1"/>
          </p:cNvPicPr>
          <p:nvPr/>
        </p:nvPicPr>
        <p:blipFill>
          <a:blip r:embed="rId6">
            <a:extLst>
              <a:ext uri="{28A0092B-C50C-407E-A947-70E740481C1C}">
                <a14:useLocalDpi val="0"/>
              </a:ext>
            </a:extLst>
          </a:blip>
          <a:stretch>
            <a:fillRect/>
          </a:stretch>
        </p:blipFill>
        <p:spPr>
          <a:xfrm>
            <a:off x="-5216" y="4014593"/>
            <a:ext cx="6101216" cy="2843862"/>
          </a:xfrm>
          <a:prstGeom prst="rect">
            <a:avLst/>
          </a:prstGeom>
        </p:spPr>
      </p:pic>
      <p:pic>
        <p:nvPicPr>
          <p:cNvPr id="74" name="图片 73">
            <a:extLst>
              <a:ext uri="{FF2B5EF4-FFF2-40B4-BE49-F238E27FC236}">
                <a16:creationId xmlns:a16="http://schemas.microsoft.com/office/drawing/2014/main" id="{414F34FF-3350-41EA-A04A-6D83319B11C0}"/>
              </a:ext>
            </a:extLst>
          </p:cNvPr>
          <p:cNvPicPr>
            <a:picLocks noChangeAspect="1"/>
          </p:cNvPicPr>
          <p:nvPr/>
        </p:nvPicPr>
        <p:blipFill>
          <a:blip r:embed="rId7">
            <a:extLst>
              <a:ext uri="{28A0092B-C50C-407E-A947-70E740481C1C}">
                <a14:useLocalDpi val="0"/>
              </a:ext>
            </a:extLst>
          </a:blip>
          <a:stretch>
            <a:fillRect/>
          </a:stretch>
        </p:blipFill>
        <p:spPr>
          <a:xfrm>
            <a:off x="-5217" y="5347316"/>
            <a:ext cx="12192000" cy="1503783"/>
          </a:xfrm>
          <a:prstGeom prst="rect">
            <a:avLst/>
          </a:prstGeom>
        </p:spPr>
      </p:pic>
      <p:grpSp>
        <p:nvGrpSpPr>
          <p:cNvPr id="75" name="组合 74">
            <a:extLst>
              <a:ext uri="{FF2B5EF4-FFF2-40B4-BE49-F238E27FC236}">
                <a16:creationId xmlns:a16="http://schemas.microsoft.com/office/drawing/2014/main" id="{5AB205B4-5DA6-4213-8296-1AD0A3C4B96B}"/>
              </a:ext>
            </a:extLst>
          </p:cNvPr>
          <p:cNvGrpSpPr/>
          <p:nvPr/>
        </p:nvGrpSpPr>
        <p:grpSpPr>
          <a:xfrm>
            <a:off x="3046071" y="-10790"/>
            <a:ext cx="6099858" cy="3986157"/>
            <a:chOff x="3045392" y="604107"/>
            <a:chExt cx="6099858" cy="3986157"/>
          </a:xfrm>
        </p:grpSpPr>
        <p:pic>
          <p:nvPicPr>
            <p:cNvPr id="76" name="图片 75">
              <a:extLst>
                <a:ext uri="{FF2B5EF4-FFF2-40B4-BE49-F238E27FC236}">
                  <a16:creationId xmlns:a16="http://schemas.microsoft.com/office/drawing/2014/main" id="{84697376-028A-4A95-8377-57EE0653F64C}"/>
                </a:ext>
              </a:extLst>
            </p:cNvPr>
            <p:cNvPicPr>
              <a:picLocks noChangeAspect="1"/>
            </p:cNvPicPr>
            <p:nvPr/>
          </p:nvPicPr>
          <p:blipFill>
            <a:blip r:embed="rId8">
              <a:extLst>
                <a:ext uri="{28A0092B-C50C-407E-A947-70E740481C1C}">
                  <a14:useLocalDpi val="0"/>
                </a:ext>
              </a:extLst>
            </a:blip>
            <a:stretch>
              <a:fillRect/>
            </a:stretch>
          </p:blipFill>
          <p:spPr>
            <a:xfrm flipH="1">
              <a:off x="4097704" y="604107"/>
              <a:ext cx="3986157" cy="3986157"/>
            </a:xfrm>
            <a:prstGeom prst="rect">
              <a:avLst/>
            </a:prstGeom>
          </p:spPr>
        </p:pic>
        <p:sp>
          <p:nvSpPr>
            <p:cNvPr id="77" name="文本框 76">
              <a:extLst>
                <a:ext uri="{FF2B5EF4-FFF2-40B4-BE49-F238E27FC236}">
                  <a16:creationId xmlns:a16="http://schemas.microsoft.com/office/drawing/2014/main" id="{D0FDC38A-B9AD-4F4F-8ABC-A9DEF8A8FD0D}"/>
                </a:ext>
              </a:extLst>
            </p:cNvPr>
            <p:cNvSpPr txBox="1"/>
            <p:nvPr/>
          </p:nvSpPr>
          <p:spPr>
            <a:xfrm>
              <a:off x="3045392" y="2135521"/>
              <a:ext cx="6099858" cy="914400"/>
            </a:xfrm>
            <a:prstGeom prst="rect">
              <a:avLst/>
            </a:prstGeom>
            <a:noFill/>
          </p:spPr>
          <p:txBody>
            <a:bodyPr wrap="square">
              <a:spAutoFit/>
            </a:bodyPr>
            <a:lstStyle/>
            <a:p>
              <a:pPr algn="ctr"/>
              <a:r>
                <a:rPr altLang="zh-CN" lang="zh-CN" sz="5400">
                  <a:solidFill>
                    <a:schemeClr val="bg1"/>
                  </a:solidFill>
                  <a:effectLst>
                    <a:outerShdw algn="tl" blurRad="38100" dir="2700000" dist="19050" rotWithShape="0">
                      <a:schemeClr val="dk1">
                        <a:alpha val="40000"/>
                      </a:schemeClr>
                    </a:outerShdw>
                  </a:effectLst>
                  <a:latin charset="-122" panose="02010600000101010101" pitchFamily="2" typeface="汉仪行楷简"/>
                  <a:ea charset="-122" panose="02010600000101010101" pitchFamily="2" typeface="汉仪行楷简"/>
                  <a:sym charset="-122" panose="020b0500000000000000" pitchFamily="34" typeface="思源黑体"/>
                </a:rPr>
                <a:t>第四部分</a:t>
              </a:r>
            </a:p>
          </p:txBody>
        </p:sp>
      </p:grpSp>
      <p:sp>
        <p:nvSpPr>
          <p:cNvPr id="78" name="文本框 77">
            <a:extLst>
              <a:ext uri="{FF2B5EF4-FFF2-40B4-BE49-F238E27FC236}">
                <a16:creationId xmlns:a16="http://schemas.microsoft.com/office/drawing/2014/main" id="{9AD4EC04-59F5-42F4-A9E7-C60547F59851}"/>
              </a:ext>
            </a:extLst>
          </p:cNvPr>
          <p:cNvSpPr txBox="1"/>
          <p:nvPr/>
        </p:nvSpPr>
        <p:spPr>
          <a:xfrm>
            <a:off x="2665286" y="3389760"/>
            <a:ext cx="6850165" cy="1554480"/>
          </a:xfrm>
          <a:prstGeom prst="rect">
            <a:avLst/>
          </a:prstGeom>
          <a:noFill/>
        </p:spPr>
        <p:txBody>
          <a:bodyPr wrap="square">
            <a:spAutoFit/>
          </a:bodyPr>
          <a:lstStyle/>
          <a:p>
            <a:pPr algn="ctr" lvl="0">
              <a:defRPr/>
            </a:pPr>
            <a:r>
              <a:rPr altLang="en-US" b="1" lang="zh-CN" sz="4800">
                <a:solidFill>
                  <a:srgbClr val="FF0000"/>
                </a:solidFill>
                <a:latin charset="-122" panose="020b0503020204020204" pitchFamily="34" typeface="微软雅黑"/>
                <a:ea charset="-122" panose="020b0503020204020204" pitchFamily="34" typeface="微软雅黑"/>
                <a:sym charset="-122" panose="020b0500000000000000" pitchFamily="34" typeface="思源黑体"/>
              </a:rPr>
              <a:t>为何要总结党百年奋斗的重大成就和历史经验</a:t>
            </a:r>
          </a:p>
        </p:txBody>
      </p:sp>
      <p:grpSp>
        <p:nvGrpSpPr>
          <p:cNvPr id="79" name="组合 78">
            <a:extLst>
              <a:ext uri="{FF2B5EF4-FFF2-40B4-BE49-F238E27FC236}">
                <a16:creationId xmlns:a16="http://schemas.microsoft.com/office/drawing/2014/main" id="{F0B358A6-E43C-4F20-BC2A-E7F14DAF6D6B}"/>
              </a:ext>
            </a:extLst>
          </p:cNvPr>
          <p:cNvGrpSpPr/>
          <p:nvPr/>
        </p:nvGrpSpPr>
        <p:grpSpPr>
          <a:xfrm>
            <a:off x="1433100" y="2877436"/>
            <a:ext cx="9336229" cy="492266"/>
            <a:chOff x="1976622" y="1491630"/>
            <a:chExt cx="5171122" cy="255096"/>
          </a:xfrm>
          <a:solidFill>
            <a:srgbClr val="FF0000"/>
          </a:solidFill>
        </p:grpSpPr>
        <p:grpSp>
          <p:nvGrpSpPr>
            <p:cNvPr id="80" name="组合 79">
              <a:extLst>
                <a:ext uri="{FF2B5EF4-FFF2-40B4-BE49-F238E27FC236}">
                  <a16:creationId xmlns:a16="http://schemas.microsoft.com/office/drawing/2014/main" id="{7FE80F4D-1272-46AD-9731-0995ED34CD4B}"/>
                </a:ext>
              </a:extLst>
            </p:cNvPr>
            <p:cNvGrpSpPr/>
            <p:nvPr/>
          </p:nvGrpSpPr>
          <p:grpSpPr>
            <a:xfrm>
              <a:off x="4118171" y="1491630"/>
              <a:ext cx="887762" cy="255096"/>
              <a:chOff x="3965502" y="1879809"/>
              <a:chExt cx="1193100" cy="342834"/>
            </a:xfrm>
            <a:grpFill/>
          </p:grpSpPr>
          <p:sp>
            <p:nvSpPr>
              <p:cNvPr id="83" name="dark-star-shape_15445">
                <a:extLst>
                  <a:ext uri="{FF2B5EF4-FFF2-40B4-BE49-F238E27FC236}">
                    <a16:creationId xmlns:a16="http://schemas.microsoft.com/office/drawing/2014/main" id="{5D4FADD1-42DC-401E-8C92-845F167FB722}"/>
                  </a:ext>
                </a:extLst>
              </p:cNvPr>
              <p:cNvSpPr>
                <a:spLocks noChangeAspect="1"/>
              </p:cNvSpPr>
              <p:nvPr/>
            </p:nvSpPr>
            <p:spPr bwMode="auto">
              <a:xfrm>
                <a:off x="4382156" y="1879809"/>
                <a:ext cx="360781" cy="342834"/>
              </a:xfrm>
              <a:custGeom>
                <a:gdLst>
                  <a:gd fmla="*/ 374 w 723" name="T0"/>
                  <a:gd fmla="*/ 21 h 688" name="T1"/>
                  <a:gd fmla="*/ 425 w 723" name="T2"/>
                  <a:gd fmla="*/ 232 h 688" name="T3"/>
                  <a:gd fmla="*/ 477 w 723" name="T4"/>
                  <a:gd fmla="*/ 270 h 688" name="T5"/>
                  <a:gd fmla="*/ 698 w 723" name="T6"/>
                  <a:gd fmla="*/ 256 h 688" name="T7"/>
                  <a:gd fmla="*/ 706 w 723" name="T8"/>
                  <a:gd fmla="*/ 280 h 688" name="T9"/>
                  <a:gd fmla="*/ 524 w 723" name="T10"/>
                  <a:gd fmla="*/ 388 h 688" name="T11"/>
                  <a:gd fmla="*/ 504 w 723" name="T12"/>
                  <a:gd fmla="*/ 450 h 688" name="T13"/>
                  <a:gd fmla="*/ 582 w 723" name="T14"/>
                  <a:gd fmla="*/ 661 h 688" name="T15"/>
                  <a:gd fmla="*/ 562 w 723" name="T16"/>
                  <a:gd fmla="*/ 675 h 688" name="T17"/>
                  <a:gd fmla="*/ 394 w 723" name="T18"/>
                  <a:gd fmla="*/ 527 h 688" name="T19"/>
                  <a:gd fmla="*/ 329 w 723" name="T20"/>
                  <a:gd fmla="*/ 527 h 688" name="T21"/>
                  <a:gd fmla="*/ 161 w 723" name="T22"/>
                  <a:gd fmla="*/ 675 h 688" name="T23"/>
                  <a:gd fmla="*/ 141 w 723" name="T24"/>
                  <a:gd fmla="*/ 661 h 688" name="T25"/>
                  <a:gd fmla="*/ 219 w 723" name="T26"/>
                  <a:gd fmla="*/ 450 h 688" name="T27"/>
                  <a:gd fmla="*/ 199 w 723" name="T28"/>
                  <a:gd fmla="*/ 388 h 688" name="T29"/>
                  <a:gd fmla="*/ 17 w 723" name="T30"/>
                  <a:gd fmla="*/ 280 h 688" name="T31"/>
                  <a:gd fmla="*/ 25 w 723" name="T32"/>
                  <a:gd fmla="*/ 256 h 688" name="T33"/>
                  <a:gd fmla="*/ 246 w 723" name="T34"/>
                  <a:gd fmla="*/ 270 h 688" name="T35"/>
                  <a:gd fmla="*/ 298 w 723" name="T36"/>
                  <a:gd fmla="*/ 232 h 688" name="T37"/>
                  <a:gd fmla="*/ 349 w 723" name="T38"/>
                  <a:gd fmla="*/ 21 h 688" name="T39"/>
                  <a:gd fmla="*/ 374 w 723" name="T40"/>
                  <a:gd fmla="*/ 21 h 688"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688" w="723">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solidFill>
                  <a:srgbClr val="FF0000"/>
                </a:solidFill>
              </a:ln>
            </p:spPr>
            <p:txBody>
              <a:bodyPr/>
              <a:lstStyle/>
              <a:p>
                <a:endParaRPr altLang="en-US" lang="zh-CN" sz="2400">
                  <a:latin charset="-122" panose="00020600040101010101" pitchFamily="18" typeface="汉仪细秀体简"/>
                  <a:ea charset="-122" panose="00020600040101010101" pitchFamily="18" typeface="汉仪细秀体简"/>
                  <a:cs typeface="+mn-ea"/>
                  <a:sym typeface="+mn-lt"/>
                </a:endParaRPr>
              </a:p>
            </p:txBody>
          </p:sp>
          <p:sp>
            <p:nvSpPr>
              <p:cNvPr id="84" name="dark-star-shape_15445">
                <a:extLst>
                  <a:ext uri="{FF2B5EF4-FFF2-40B4-BE49-F238E27FC236}">
                    <a16:creationId xmlns:a16="http://schemas.microsoft.com/office/drawing/2014/main" id="{7B7E3B22-5984-49DE-87D7-A69F2BC4EA25}"/>
                  </a:ext>
                </a:extLst>
              </p:cNvPr>
              <p:cNvSpPr>
                <a:spLocks noChangeAspect="1"/>
              </p:cNvSpPr>
              <p:nvPr/>
            </p:nvSpPr>
            <p:spPr bwMode="auto">
              <a:xfrm>
                <a:off x="4771621" y="1951407"/>
                <a:ext cx="210089" cy="199638"/>
              </a:xfrm>
              <a:custGeom>
                <a:gdLst>
                  <a:gd fmla="*/ 374 w 723" name="T0"/>
                  <a:gd fmla="*/ 21 h 688" name="T1"/>
                  <a:gd fmla="*/ 425 w 723" name="T2"/>
                  <a:gd fmla="*/ 232 h 688" name="T3"/>
                  <a:gd fmla="*/ 477 w 723" name="T4"/>
                  <a:gd fmla="*/ 270 h 688" name="T5"/>
                  <a:gd fmla="*/ 698 w 723" name="T6"/>
                  <a:gd fmla="*/ 256 h 688" name="T7"/>
                  <a:gd fmla="*/ 706 w 723" name="T8"/>
                  <a:gd fmla="*/ 280 h 688" name="T9"/>
                  <a:gd fmla="*/ 524 w 723" name="T10"/>
                  <a:gd fmla="*/ 388 h 688" name="T11"/>
                  <a:gd fmla="*/ 504 w 723" name="T12"/>
                  <a:gd fmla="*/ 450 h 688" name="T13"/>
                  <a:gd fmla="*/ 582 w 723" name="T14"/>
                  <a:gd fmla="*/ 661 h 688" name="T15"/>
                  <a:gd fmla="*/ 562 w 723" name="T16"/>
                  <a:gd fmla="*/ 675 h 688" name="T17"/>
                  <a:gd fmla="*/ 394 w 723" name="T18"/>
                  <a:gd fmla="*/ 527 h 688" name="T19"/>
                  <a:gd fmla="*/ 329 w 723" name="T20"/>
                  <a:gd fmla="*/ 527 h 688" name="T21"/>
                  <a:gd fmla="*/ 161 w 723" name="T22"/>
                  <a:gd fmla="*/ 675 h 688" name="T23"/>
                  <a:gd fmla="*/ 141 w 723" name="T24"/>
                  <a:gd fmla="*/ 661 h 688" name="T25"/>
                  <a:gd fmla="*/ 219 w 723" name="T26"/>
                  <a:gd fmla="*/ 450 h 688" name="T27"/>
                  <a:gd fmla="*/ 199 w 723" name="T28"/>
                  <a:gd fmla="*/ 388 h 688" name="T29"/>
                  <a:gd fmla="*/ 17 w 723" name="T30"/>
                  <a:gd fmla="*/ 280 h 688" name="T31"/>
                  <a:gd fmla="*/ 25 w 723" name="T32"/>
                  <a:gd fmla="*/ 256 h 688" name="T33"/>
                  <a:gd fmla="*/ 246 w 723" name="T34"/>
                  <a:gd fmla="*/ 270 h 688" name="T35"/>
                  <a:gd fmla="*/ 298 w 723" name="T36"/>
                  <a:gd fmla="*/ 232 h 688" name="T37"/>
                  <a:gd fmla="*/ 349 w 723" name="T38"/>
                  <a:gd fmla="*/ 21 h 688" name="T39"/>
                  <a:gd fmla="*/ 374 w 723" name="T40"/>
                  <a:gd fmla="*/ 21 h 688"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688" w="723">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solidFill>
                  <a:srgbClr val="FF0000"/>
                </a:solidFill>
              </a:ln>
            </p:spPr>
            <p:txBody>
              <a:bodyPr/>
              <a:lstStyle/>
              <a:p>
                <a:endParaRPr altLang="en-US" lang="zh-CN" sz="2400">
                  <a:latin charset="-122" panose="00020600040101010101" pitchFamily="18" typeface="汉仪细秀体简"/>
                  <a:ea charset="-122" panose="00020600040101010101" pitchFamily="18" typeface="汉仪细秀体简"/>
                  <a:cs typeface="+mn-ea"/>
                  <a:sym typeface="+mn-lt"/>
                </a:endParaRPr>
              </a:p>
            </p:txBody>
          </p:sp>
          <p:sp>
            <p:nvSpPr>
              <p:cNvPr id="85" name="dark-star-shape_15445">
                <a:extLst>
                  <a:ext uri="{FF2B5EF4-FFF2-40B4-BE49-F238E27FC236}">
                    <a16:creationId xmlns:a16="http://schemas.microsoft.com/office/drawing/2014/main" id="{B1C7B24D-3D9A-4C4F-BDAB-FD475683225D}"/>
                  </a:ext>
                </a:extLst>
              </p:cNvPr>
              <p:cNvSpPr>
                <a:spLocks noChangeAspect="1"/>
              </p:cNvSpPr>
              <p:nvPr/>
            </p:nvSpPr>
            <p:spPr bwMode="auto">
              <a:xfrm>
                <a:off x="4152106" y="1951407"/>
                <a:ext cx="210089" cy="199638"/>
              </a:xfrm>
              <a:custGeom>
                <a:gdLst>
                  <a:gd fmla="*/ 374 w 723" name="T0"/>
                  <a:gd fmla="*/ 21 h 688" name="T1"/>
                  <a:gd fmla="*/ 425 w 723" name="T2"/>
                  <a:gd fmla="*/ 232 h 688" name="T3"/>
                  <a:gd fmla="*/ 477 w 723" name="T4"/>
                  <a:gd fmla="*/ 270 h 688" name="T5"/>
                  <a:gd fmla="*/ 698 w 723" name="T6"/>
                  <a:gd fmla="*/ 256 h 688" name="T7"/>
                  <a:gd fmla="*/ 706 w 723" name="T8"/>
                  <a:gd fmla="*/ 280 h 688" name="T9"/>
                  <a:gd fmla="*/ 524 w 723" name="T10"/>
                  <a:gd fmla="*/ 388 h 688" name="T11"/>
                  <a:gd fmla="*/ 504 w 723" name="T12"/>
                  <a:gd fmla="*/ 450 h 688" name="T13"/>
                  <a:gd fmla="*/ 582 w 723" name="T14"/>
                  <a:gd fmla="*/ 661 h 688" name="T15"/>
                  <a:gd fmla="*/ 562 w 723" name="T16"/>
                  <a:gd fmla="*/ 675 h 688" name="T17"/>
                  <a:gd fmla="*/ 394 w 723" name="T18"/>
                  <a:gd fmla="*/ 527 h 688" name="T19"/>
                  <a:gd fmla="*/ 329 w 723" name="T20"/>
                  <a:gd fmla="*/ 527 h 688" name="T21"/>
                  <a:gd fmla="*/ 161 w 723" name="T22"/>
                  <a:gd fmla="*/ 675 h 688" name="T23"/>
                  <a:gd fmla="*/ 141 w 723" name="T24"/>
                  <a:gd fmla="*/ 661 h 688" name="T25"/>
                  <a:gd fmla="*/ 219 w 723" name="T26"/>
                  <a:gd fmla="*/ 450 h 688" name="T27"/>
                  <a:gd fmla="*/ 199 w 723" name="T28"/>
                  <a:gd fmla="*/ 388 h 688" name="T29"/>
                  <a:gd fmla="*/ 17 w 723" name="T30"/>
                  <a:gd fmla="*/ 280 h 688" name="T31"/>
                  <a:gd fmla="*/ 25 w 723" name="T32"/>
                  <a:gd fmla="*/ 256 h 688" name="T33"/>
                  <a:gd fmla="*/ 246 w 723" name="T34"/>
                  <a:gd fmla="*/ 270 h 688" name="T35"/>
                  <a:gd fmla="*/ 298 w 723" name="T36"/>
                  <a:gd fmla="*/ 232 h 688" name="T37"/>
                  <a:gd fmla="*/ 349 w 723" name="T38"/>
                  <a:gd fmla="*/ 21 h 688" name="T39"/>
                  <a:gd fmla="*/ 374 w 723" name="T40"/>
                  <a:gd fmla="*/ 21 h 688"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688" w="723">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solidFill>
                  <a:srgbClr val="FF0000"/>
                </a:solidFill>
              </a:ln>
            </p:spPr>
            <p:txBody>
              <a:bodyPr/>
              <a:lstStyle/>
              <a:p>
                <a:endParaRPr altLang="en-US" lang="zh-CN" sz="2400">
                  <a:latin charset="-122" panose="00020600040101010101" pitchFamily="18" typeface="汉仪细秀体简"/>
                  <a:ea charset="-122" panose="00020600040101010101" pitchFamily="18" typeface="汉仪细秀体简"/>
                  <a:cs typeface="+mn-ea"/>
                  <a:sym typeface="+mn-lt"/>
                </a:endParaRPr>
              </a:p>
            </p:txBody>
          </p:sp>
          <p:sp>
            <p:nvSpPr>
              <p:cNvPr id="86" name="dark-star-shape_15445">
                <a:extLst>
                  <a:ext uri="{FF2B5EF4-FFF2-40B4-BE49-F238E27FC236}">
                    <a16:creationId xmlns:a16="http://schemas.microsoft.com/office/drawing/2014/main" id="{3FC5B9D0-FF77-4716-9335-025F9C6E1C10}"/>
                  </a:ext>
                </a:extLst>
              </p:cNvPr>
              <p:cNvSpPr>
                <a:spLocks noChangeAspect="1"/>
              </p:cNvSpPr>
              <p:nvPr/>
            </p:nvSpPr>
            <p:spPr bwMode="auto">
              <a:xfrm>
                <a:off x="3965502" y="1993883"/>
                <a:ext cx="120690" cy="114687"/>
              </a:xfrm>
              <a:custGeom>
                <a:gdLst>
                  <a:gd fmla="*/ 374 w 723" name="T0"/>
                  <a:gd fmla="*/ 21 h 688" name="T1"/>
                  <a:gd fmla="*/ 425 w 723" name="T2"/>
                  <a:gd fmla="*/ 232 h 688" name="T3"/>
                  <a:gd fmla="*/ 477 w 723" name="T4"/>
                  <a:gd fmla="*/ 270 h 688" name="T5"/>
                  <a:gd fmla="*/ 698 w 723" name="T6"/>
                  <a:gd fmla="*/ 256 h 688" name="T7"/>
                  <a:gd fmla="*/ 706 w 723" name="T8"/>
                  <a:gd fmla="*/ 280 h 688" name="T9"/>
                  <a:gd fmla="*/ 524 w 723" name="T10"/>
                  <a:gd fmla="*/ 388 h 688" name="T11"/>
                  <a:gd fmla="*/ 504 w 723" name="T12"/>
                  <a:gd fmla="*/ 450 h 688" name="T13"/>
                  <a:gd fmla="*/ 582 w 723" name="T14"/>
                  <a:gd fmla="*/ 661 h 688" name="T15"/>
                  <a:gd fmla="*/ 562 w 723" name="T16"/>
                  <a:gd fmla="*/ 675 h 688" name="T17"/>
                  <a:gd fmla="*/ 394 w 723" name="T18"/>
                  <a:gd fmla="*/ 527 h 688" name="T19"/>
                  <a:gd fmla="*/ 329 w 723" name="T20"/>
                  <a:gd fmla="*/ 527 h 688" name="T21"/>
                  <a:gd fmla="*/ 161 w 723" name="T22"/>
                  <a:gd fmla="*/ 675 h 688" name="T23"/>
                  <a:gd fmla="*/ 141 w 723" name="T24"/>
                  <a:gd fmla="*/ 661 h 688" name="T25"/>
                  <a:gd fmla="*/ 219 w 723" name="T26"/>
                  <a:gd fmla="*/ 450 h 688" name="T27"/>
                  <a:gd fmla="*/ 199 w 723" name="T28"/>
                  <a:gd fmla="*/ 388 h 688" name="T29"/>
                  <a:gd fmla="*/ 17 w 723" name="T30"/>
                  <a:gd fmla="*/ 280 h 688" name="T31"/>
                  <a:gd fmla="*/ 25 w 723" name="T32"/>
                  <a:gd fmla="*/ 256 h 688" name="T33"/>
                  <a:gd fmla="*/ 246 w 723" name="T34"/>
                  <a:gd fmla="*/ 270 h 688" name="T35"/>
                  <a:gd fmla="*/ 298 w 723" name="T36"/>
                  <a:gd fmla="*/ 232 h 688" name="T37"/>
                  <a:gd fmla="*/ 349 w 723" name="T38"/>
                  <a:gd fmla="*/ 21 h 688" name="T39"/>
                  <a:gd fmla="*/ 374 w 723" name="T40"/>
                  <a:gd fmla="*/ 21 h 688"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688" w="723">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solidFill>
                  <a:srgbClr val="FF0000"/>
                </a:solidFill>
              </a:ln>
            </p:spPr>
            <p:txBody>
              <a:bodyPr/>
              <a:lstStyle/>
              <a:p>
                <a:endParaRPr altLang="en-US" lang="zh-CN" sz="2400">
                  <a:latin charset="-122" panose="00020600040101010101" pitchFamily="18" typeface="汉仪细秀体简"/>
                  <a:ea charset="-122" panose="00020600040101010101" pitchFamily="18" typeface="汉仪细秀体简"/>
                  <a:cs typeface="+mn-ea"/>
                  <a:sym typeface="+mn-lt"/>
                </a:endParaRPr>
              </a:p>
            </p:txBody>
          </p:sp>
          <p:sp>
            <p:nvSpPr>
              <p:cNvPr id="87" name="dark-star-shape_15445">
                <a:extLst>
                  <a:ext uri="{FF2B5EF4-FFF2-40B4-BE49-F238E27FC236}">
                    <a16:creationId xmlns:a16="http://schemas.microsoft.com/office/drawing/2014/main" id="{64168BDD-61FB-4764-993C-9425AD9838A1}"/>
                  </a:ext>
                </a:extLst>
              </p:cNvPr>
              <p:cNvSpPr>
                <a:spLocks noChangeAspect="1"/>
              </p:cNvSpPr>
              <p:nvPr/>
            </p:nvSpPr>
            <p:spPr bwMode="auto">
              <a:xfrm>
                <a:off x="5037912" y="1993883"/>
                <a:ext cx="120690" cy="114687"/>
              </a:xfrm>
              <a:custGeom>
                <a:gdLst>
                  <a:gd fmla="*/ 374 w 723" name="T0"/>
                  <a:gd fmla="*/ 21 h 688" name="T1"/>
                  <a:gd fmla="*/ 425 w 723" name="T2"/>
                  <a:gd fmla="*/ 232 h 688" name="T3"/>
                  <a:gd fmla="*/ 477 w 723" name="T4"/>
                  <a:gd fmla="*/ 270 h 688" name="T5"/>
                  <a:gd fmla="*/ 698 w 723" name="T6"/>
                  <a:gd fmla="*/ 256 h 688" name="T7"/>
                  <a:gd fmla="*/ 706 w 723" name="T8"/>
                  <a:gd fmla="*/ 280 h 688" name="T9"/>
                  <a:gd fmla="*/ 524 w 723" name="T10"/>
                  <a:gd fmla="*/ 388 h 688" name="T11"/>
                  <a:gd fmla="*/ 504 w 723" name="T12"/>
                  <a:gd fmla="*/ 450 h 688" name="T13"/>
                  <a:gd fmla="*/ 582 w 723" name="T14"/>
                  <a:gd fmla="*/ 661 h 688" name="T15"/>
                  <a:gd fmla="*/ 562 w 723" name="T16"/>
                  <a:gd fmla="*/ 675 h 688" name="T17"/>
                  <a:gd fmla="*/ 394 w 723" name="T18"/>
                  <a:gd fmla="*/ 527 h 688" name="T19"/>
                  <a:gd fmla="*/ 329 w 723" name="T20"/>
                  <a:gd fmla="*/ 527 h 688" name="T21"/>
                  <a:gd fmla="*/ 161 w 723" name="T22"/>
                  <a:gd fmla="*/ 675 h 688" name="T23"/>
                  <a:gd fmla="*/ 141 w 723" name="T24"/>
                  <a:gd fmla="*/ 661 h 688" name="T25"/>
                  <a:gd fmla="*/ 219 w 723" name="T26"/>
                  <a:gd fmla="*/ 450 h 688" name="T27"/>
                  <a:gd fmla="*/ 199 w 723" name="T28"/>
                  <a:gd fmla="*/ 388 h 688" name="T29"/>
                  <a:gd fmla="*/ 17 w 723" name="T30"/>
                  <a:gd fmla="*/ 280 h 688" name="T31"/>
                  <a:gd fmla="*/ 25 w 723" name="T32"/>
                  <a:gd fmla="*/ 256 h 688" name="T33"/>
                  <a:gd fmla="*/ 246 w 723" name="T34"/>
                  <a:gd fmla="*/ 270 h 688" name="T35"/>
                  <a:gd fmla="*/ 298 w 723" name="T36"/>
                  <a:gd fmla="*/ 232 h 688" name="T37"/>
                  <a:gd fmla="*/ 349 w 723" name="T38"/>
                  <a:gd fmla="*/ 21 h 688" name="T39"/>
                  <a:gd fmla="*/ 374 w 723" name="T40"/>
                  <a:gd fmla="*/ 21 h 688"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688" w="723">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solidFill>
                  <a:srgbClr val="FF0000"/>
                </a:solidFill>
              </a:ln>
            </p:spPr>
            <p:txBody>
              <a:bodyPr/>
              <a:lstStyle/>
              <a:p>
                <a:endParaRPr altLang="en-US" lang="zh-CN" sz="2400">
                  <a:latin charset="-122" panose="00020600040101010101" pitchFamily="18" typeface="汉仪细秀体简"/>
                  <a:ea charset="-122" panose="00020600040101010101" pitchFamily="18" typeface="汉仪细秀体简"/>
                  <a:cs typeface="+mn-ea"/>
                  <a:sym typeface="+mn-lt"/>
                </a:endParaRPr>
              </a:p>
            </p:txBody>
          </p:sp>
        </p:grpSp>
        <p:cxnSp>
          <p:nvCxnSpPr>
            <p:cNvPr id="81" name="直接连接符 80">
              <a:extLst>
                <a:ext uri="{FF2B5EF4-FFF2-40B4-BE49-F238E27FC236}">
                  <a16:creationId xmlns:a16="http://schemas.microsoft.com/office/drawing/2014/main" id="{58297867-A40C-4E89-9102-728E4A3ADCF1}"/>
                </a:ext>
              </a:extLst>
            </p:cNvPr>
            <p:cNvCxnSpPr/>
            <p:nvPr/>
          </p:nvCxnSpPr>
          <p:spPr>
            <a:xfrm>
              <a:off x="1976622" y="1619178"/>
              <a:ext cx="2019314" cy="0"/>
            </a:xfrm>
            <a:prstGeom prst="line">
              <a:avLst/>
            </a:prstGeom>
            <a:grpFill/>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2" name="直接连接符 81">
              <a:extLst>
                <a:ext uri="{FF2B5EF4-FFF2-40B4-BE49-F238E27FC236}">
                  <a16:creationId xmlns:a16="http://schemas.microsoft.com/office/drawing/2014/main" id="{0276F8F8-2646-43FD-A0F0-EFAA8CACAD3D}"/>
                </a:ext>
              </a:extLst>
            </p:cNvPr>
            <p:cNvCxnSpPr/>
            <p:nvPr/>
          </p:nvCxnSpPr>
          <p:spPr>
            <a:xfrm>
              <a:off x="5128430" y="1619178"/>
              <a:ext cx="2019314" cy="0"/>
            </a:xfrm>
            <a:prstGeom prst="line">
              <a:avLst/>
            </a:prstGeom>
            <a:grpFill/>
            <a:ln w="19050">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88" name="图片 87">
            <a:extLst>
              <a:ext uri="{FF2B5EF4-FFF2-40B4-BE49-F238E27FC236}">
                <a16:creationId xmlns:a16="http://schemas.microsoft.com/office/drawing/2014/main" id="{B570BF90-D701-46E1-94DA-06C138500B03}"/>
              </a:ext>
            </a:extLst>
          </p:cNvPr>
          <p:cNvPicPr>
            <a:picLocks noChangeAspect="1"/>
          </p:cNvPicPr>
          <p:nvPr/>
        </p:nvPicPr>
        <p:blipFill>
          <a:blip r:embed="rId9">
            <a:extLst>
              <a:ext uri="{BEBA8EAE-BF5A-486C-A8C5-ECC9F3942E4B}">
                <a14:imgProps>
                  <a14:imgLayer xmlns:d3p1="http://schemas.openxmlformats.org/officeDocument/2006/relationships" d3p1:embed="">
                    <a14:imgEffect>
                      <a14:brightnessContrast bright="20000" contrast="20000"/>
                    </a14:imgEffect>
                  </a14:imgLayer>
                </a14:imgProps>
              </a:ext>
              <a:ext uri="{28A0092B-C50C-407E-A947-70E740481C1C}">
                <a14:useLocalDpi val="0"/>
              </a:ext>
            </a:extLst>
          </a:blip>
          <a:stretch>
            <a:fillRect/>
          </a:stretch>
        </p:blipFill>
        <p:spPr>
          <a:xfrm flipH="1">
            <a:off x="1402058" y="1137911"/>
            <a:ext cx="1616919" cy="923607"/>
          </a:xfrm>
          <a:prstGeom prst="rect">
            <a:avLst/>
          </a:prstGeom>
        </p:spPr>
      </p:pic>
    </p:spTree>
    <p:extLst>
      <p:ext uri="{BB962C8B-B14F-4D97-AF65-F5344CB8AC3E}">
        <p14:creationId val="1943870848"/>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74"/>
                                        </p:tgtEl>
                                        <p:attrNameLst>
                                          <p:attrName>style.visibility</p:attrName>
                                        </p:attrNameLst>
                                      </p:cBhvr>
                                      <p:to>
                                        <p:strVal val="visible"/>
                                      </p:to>
                                    </p:set>
                                    <p:animEffect filter="fade" transition="in">
                                      <p:cBhvr>
                                        <p:cTn dur="1000" id="7"/>
                                        <p:tgtEl>
                                          <p:spTgt spid="74"/>
                                        </p:tgtEl>
                                      </p:cBhvr>
                                    </p:animEffect>
                                    <p:anim calcmode="lin" valueType="num">
                                      <p:cBhvr>
                                        <p:cTn dur="1000" fill="hold" id="8"/>
                                        <p:tgtEl>
                                          <p:spTgt spid="74"/>
                                        </p:tgtEl>
                                        <p:attrNameLst>
                                          <p:attrName>ppt_x</p:attrName>
                                        </p:attrNameLst>
                                      </p:cBhvr>
                                      <p:tavLst>
                                        <p:tav tm="0">
                                          <p:val>
                                            <p:strVal val="#ppt_x"/>
                                          </p:val>
                                        </p:tav>
                                        <p:tav tm="100000">
                                          <p:val>
                                            <p:strVal val="#ppt_x"/>
                                          </p:val>
                                        </p:tav>
                                      </p:tavLst>
                                    </p:anim>
                                    <p:anim calcmode="lin" valueType="num">
                                      <p:cBhvr>
                                        <p:cTn dur="1000" fill="hold" id="9"/>
                                        <p:tgtEl>
                                          <p:spTgt spid="74"/>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10" presetSubtype="0">
                                  <p:stCondLst>
                                    <p:cond delay="0"/>
                                  </p:stCondLst>
                                  <p:childTnLst>
                                    <p:set>
                                      <p:cBhvr>
                                        <p:cTn dur="1" fill="hold" id="12">
                                          <p:stCondLst>
                                            <p:cond delay="0"/>
                                          </p:stCondLst>
                                        </p:cTn>
                                        <p:tgtEl>
                                          <p:spTgt spid="89"/>
                                        </p:tgtEl>
                                        <p:attrNameLst>
                                          <p:attrName>style.visibility</p:attrName>
                                        </p:attrNameLst>
                                      </p:cBhvr>
                                      <p:to>
                                        <p:strVal val="visible"/>
                                      </p:to>
                                    </p:set>
                                    <p:animEffect filter="fade" transition="in">
                                      <p:cBhvr>
                                        <p:cTn dur="500" id="13"/>
                                        <p:tgtEl>
                                          <p:spTgt spid="89"/>
                                        </p:tgtEl>
                                      </p:cBhvr>
                                    </p:animEffect>
                                  </p:childTnLst>
                                </p:cTn>
                              </p:par>
                            </p:childTnLst>
                          </p:cTn>
                        </p:par>
                        <p:par>
                          <p:cTn fill="hold" id="14" nodeType="afterGroup">
                            <p:stCondLst>
                              <p:cond delay="1500"/>
                            </p:stCondLst>
                            <p:childTnLst>
                              <p:par>
                                <p:cTn fill="hold" id="15" nodeType="afterEffect" presetClass="entr" presetID="22" presetSubtype="4">
                                  <p:stCondLst>
                                    <p:cond delay="0"/>
                                  </p:stCondLst>
                                  <p:childTnLst>
                                    <p:set>
                                      <p:cBhvr>
                                        <p:cTn dur="1" fill="hold" id="16">
                                          <p:stCondLst>
                                            <p:cond delay="0"/>
                                          </p:stCondLst>
                                        </p:cTn>
                                        <p:tgtEl>
                                          <p:spTgt spid="73"/>
                                        </p:tgtEl>
                                        <p:attrNameLst>
                                          <p:attrName>style.visibility</p:attrName>
                                        </p:attrNameLst>
                                      </p:cBhvr>
                                      <p:to>
                                        <p:strVal val="visible"/>
                                      </p:to>
                                    </p:set>
                                    <p:animEffect filter="wipe(down)" transition="in">
                                      <p:cBhvr>
                                        <p:cTn dur="500" id="17"/>
                                        <p:tgtEl>
                                          <p:spTgt spid="73"/>
                                        </p:tgtEl>
                                      </p:cBhvr>
                                    </p:animEffect>
                                  </p:childTnLst>
                                </p:cTn>
                              </p:par>
                            </p:childTnLst>
                          </p:cTn>
                        </p:par>
                        <p:par>
                          <p:cTn fill="hold" id="18" nodeType="afterGroup">
                            <p:stCondLst>
                              <p:cond delay="2000"/>
                            </p:stCondLst>
                            <p:childTnLst>
                              <p:par>
                                <p:cTn fill="hold" id="19" nodeType="afterEffect" presetClass="entr" presetID="22" presetSubtype="4">
                                  <p:stCondLst>
                                    <p:cond delay="0"/>
                                  </p:stCondLst>
                                  <p:childTnLst>
                                    <p:set>
                                      <p:cBhvr>
                                        <p:cTn dur="1" fill="hold" id="20">
                                          <p:stCondLst>
                                            <p:cond delay="0"/>
                                          </p:stCondLst>
                                        </p:cTn>
                                        <p:tgtEl>
                                          <p:spTgt spid="72"/>
                                        </p:tgtEl>
                                        <p:attrNameLst>
                                          <p:attrName>style.visibility</p:attrName>
                                        </p:attrNameLst>
                                      </p:cBhvr>
                                      <p:to>
                                        <p:strVal val="visible"/>
                                      </p:to>
                                    </p:set>
                                    <p:animEffect filter="wipe(down)" transition="in">
                                      <p:cBhvr>
                                        <p:cTn dur="500" id="21"/>
                                        <p:tgtEl>
                                          <p:spTgt spid="72"/>
                                        </p:tgtEl>
                                      </p:cBhvr>
                                    </p:animEffect>
                                  </p:childTnLst>
                                </p:cTn>
                              </p:par>
                            </p:childTnLst>
                          </p:cTn>
                        </p:par>
                        <p:par>
                          <p:cTn fill="hold" id="22" nodeType="afterGroup">
                            <p:stCondLst>
                              <p:cond delay="2500"/>
                            </p:stCondLst>
                            <p:childTnLst>
                              <p:par>
                                <p:cTn fill="hold" id="23" nodeType="afterEffect" presetClass="entr" presetID="53" presetSubtype="0">
                                  <p:stCondLst>
                                    <p:cond delay="0"/>
                                  </p:stCondLst>
                                  <p:childTnLst>
                                    <p:set>
                                      <p:cBhvr>
                                        <p:cTn dur="1" fill="hold" id="24">
                                          <p:stCondLst>
                                            <p:cond delay="0"/>
                                          </p:stCondLst>
                                        </p:cTn>
                                        <p:tgtEl>
                                          <p:spTgt spid="75"/>
                                        </p:tgtEl>
                                        <p:attrNameLst>
                                          <p:attrName>style.visibility</p:attrName>
                                        </p:attrNameLst>
                                      </p:cBhvr>
                                      <p:to>
                                        <p:strVal val="visible"/>
                                      </p:to>
                                    </p:set>
                                    <p:anim calcmode="lin" valueType="num">
                                      <p:cBhvr>
                                        <p:cTn dur="500" fill="hold" id="25"/>
                                        <p:tgtEl>
                                          <p:spTgt spid="75"/>
                                        </p:tgtEl>
                                        <p:attrNameLst>
                                          <p:attrName>ppt_w</p:attrName>
                                        </p:attrNameLst>
                                      </p:cBhvr>
                                      <p:tavLst>
                                        <p:tav tm="0">
                                          <p:val>
                                            <p:fltVal val="0"/>
                                          </p:val>
                                        </p:tav>
                                        <p:tav tm="100000">
                                          <p:val>
                                            <p:strVal val="#ppt_w"/>
                                          </p:val>
                                        </p:tav>
                                      </p:tavLst>
                                    </p:anim>
                                    <p:anim calcmode="lin" valueType="num">
                                      <p:cBhvr>
                                        <p:cTn dur="500" fill="hold" id="26"/>
                                        <p:tgtEl>
                                          <p:spTgt spid="75"/>
                                        </p:tgtEl>
                                        <p:attrNameLst>
                                          <p:attrName>ppt_h</p:attrName>
                                        </p:attrNameLst>
                                      </p:cBhvr>
                                      <p:tavLst>
                                        <p:tav tm="0">
                                          <p:val>
                                            <p:fltVal val="0"/>
                                          </p:val>
                                        </p:tav>
                                        <p:tav tm="100000">
                                          <p:val>
                                            <p:strVal val="#ppt_h"/>
                                          </p:val>
                                        </p:tav>
                                      </p:tavLst>
                                    </p:anim>
                                    <p:animEffect filter="fade" transition="in">
                                      <p:cBhvr>
                                        <p:cTn dur="500" id="27"/>
                                        <p:tgtEl>
                                          <p:spTgt spid="75"/>
                                        </p:tgtEl>
                                      </p:cBhvr>
                                    </p:animEffect>
                                  </p:childTnLst>
                                </p:cTn>
                              </p:par>
                            </p:childTnLst>
                          </p:cTn>
                        </p:par>
                        <p:par>
                          <p:cTn fill="hold" id="28" nodeType="afterGroup">
                            <p:stCondLst>
                              <p:cond delay="3000"/>
                            </p:stCondLst>
                            <p:childTnLst>
                              <p:par>
                                <p:cTn fill="hold" id="29" nodeType="afterEffect" presetClass="entr" presetID="10" presetSubtype="0">
                                  <p:stCondLst>
                                    <p:cond delay="0"/>
                                  </p:stCondLst>
                                  <p:childTnLst>
                                    <p:set>
                                      <p:cBhvr>
                                        <p:cTn dur="1" fill="hold" id="30">
                                          <p:stCondLst>
                                            <p:cond delay="0"/>
                                          </p:stCondLst>
                                        </p:cTn>
                                        <p:tgtEl>
                                          <p:spTgt spid="79"/>
                                        </p:tgtEl>
                                        <p:attrNameLst>
                                          <p:attrName>style.visibility</p:attrName>
                                        </p:attrNameLst>
                                      </p:cBhvr>
                                      <p:to>
                                        <p:strVal val="visible"/>
                                      </p:to>
                                    </p:set>
                                    <p:animEffect filter="fade" transition="in">
                                      <p:cBhvr>
                                        <p:cTn dur="500" id="31"/>
                                        <p:tgtEl>
                                          <p:spTgt spid="79"/>
                                        </p:tgtEl>
                                      </p:cBhvr>
                                    </p:animEffect>
                                  </p:childTnLst>
                                </p:cTn>
                              </p:par>
                            </p:childTnLst>
                          </p:cTn>
                        </p:par>
                        <p:par>
                          <p:cTn fill="hold" id="32" nodeType="afterGroup">
                            <p:stCondLst>
                              <p:cond delay="3500"/>
                            </p:stCondLst>
                            <p:childTnLst>
                              <p:par>
                                <p:cTn fill="hold" grpId="0" id="33" nodeType="afterEffect" presetClass="entr" presetID="16" presetSubtype="21">
                                  <p:stCondLst>
                                    <p:cond delay="0"/>
                                  </p:stCondLst>
                                  <p:childTnLst>
                                    <p:set>
                                      <p:cBhvr>
                                        <p:cTn dur="1" fill="hold" id="34">
                                          <p:stCondLst>
                                            <p:cond delay="0"/>
                                          </p:stCondLst>
                                        </p:cTn>
                                        <p:tgtEl>
                                          <p:spTgt spid="78"/>
                                        </p:tgtEl>
                                        <p:attrNameLst>
                                          <p:attrName>style.visibility</p:attrName>
                                        </p:attrNameLst>
                                      </p:cBhvr>
                                      <p:to>
                                        <p:strVal val="visible"/>
                                      </p:to>
                                    </p:set>
                                    <p:animEffect filter="barn(inVertical)" transition="in">
                                      <p:cBhvr>
                                        <p:cTn dur="500" id="35"/>
                                        <p:tgtEl>
                                          <p:spTgt spid="78"/>
                                        </p:tgtEl>
                                      </p:cBhvr>
                                    </p:animEffect>
                                  </p:childTnLst>
                                </p:cTn>
                              </p:par>
                            </p:childTnLst>
                          </p:cTn>
                        </p:par>
                        <p:par>
                          <p:cTn fill="hold" id="36" nodeType="afterGroup">
                            <p:stCondLst>
                              <p:cond delay="4000"/>
                            </p:stCondLst>
                            <p:childTnLst>
                              <p:par>
                                <p:cTn fill="hold" id="37" nodeType="afterEffect" presetClass="entr" presetID="10" presetSubtype="0">
                                  <p:stCondLst>
                                    <p:cond delay="0"/>
                                  </p:stCondLst>
                                  <p:childTnLst>
                                    <p:set>
                                      <p:cBhvr>
                                        <p:cTn dur="1" fill="hold" id="38">
                                          <p:stCondLst>
                                            <p:cond delay="0"/>
                                          </p:stCondLst>
                                        </p:cTn>
                                        <p:tgtEl>
                                          <p:spTgt spid="88"/>
                                        </p:tgtEl>
                                        <p:attrNameLst>
                                          <p:attrName>style.visibility</p:attrName>
                                        </p:attrNameLst>
                                      </p:cBhvr>
                                      <p:to>
                                        <p:strVal val="visible"/>
                                      </p:to>
                                    </p:set>
                                    <p:animEffect filter="fade" transition="in">
                                      <p:cBhvr>
                                        <p:cTn dur="500" id="39"/>
                                        <p:tgtEl>
                                          <p:spTgt spid="8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8"/>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2" name="组合 21">
            <a:extLst>
              <a:ext uri="{FF2B5EF4-FFF2-40B4-BE49-F238E27FC236}">
                <a16:creationId xmlns:a16="http://schemas.microsoft.com/office/drawing/2014/main" id="{3F27418C-5A44-4333-8A0F-3A03DDE59B27}"/>
              </a:ext>
            </a:extLst>
          </p:cNvPr>
          <p:cNvGrpSpPr/>
          <p:nvPr/>
        </p:nvGrpSpPr>
        <p:grpSpPr>
          <a:xfrm>
            <a:off x="-11261" y="0"/>
            <a:ext cx="12203261" cy="6858000"/>
            <a:chOff x="-11261" y="0"/>
            <a:chExt cx="12203261" cy="6858000"/>
          </a:xfrm>
        </p:grpSpPr>
        <p:pic>
          <p:nvPicPr>
            <p:cNvPr id="9" name="图片 8">
              <a:extLst>
                <a:ext uri="{FF2B5EF4-FFF2-40B4-BE49-F238E27FC236}">
                  <a16:creationId xmlns:a16="http://schemas.microsoft.com/office/drawing/2014/main" id="{297ED22A-5431-4CA3-B9A7-351152859B81}"/>
                </a:ext>
              </a:extLst>
            </p:cNvPr>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p:spPr>
        </p:pic>
        <p:pic>
          <p:nvPicPr>
            <p:cNvPr id="13" name="图片 12">
              <a:extLst>
                <a:ext uri="{FF2B5EF4-FFF2-40B4-BE49-F238E27FC236}">
                  <a16:creationId xmlns:a16="http://schemas.microsoft.com/office/drawing/2014/main" id="{2CB06054-DDE8-4B94-BFE0-7C435313022B}"/>
                </a:ext>
              </a:extLst>
            </p:cNvPr>
            <p:cNvPicPr>
              <a:picLocks noChangeAspect="1"/>
            </p:cNvPicPr>
            <p:nvPr/>
          </p:nvPicPr>
          <p:blipFill>
            <a:blip r:embed="rId3">
              <a:extLst>
                <a:ext uri="{28A0092B-C50C-407E-A947-70E740481C1C}">
                  <a14:useLocalDpi val="0"/>
                </a:ext>
              </a:extLst>
            </a:blip>
            <a:stretch>
              <a:fillRect/>
            </a:stretch>
          </p:blipFill>
          <p:spPr>
            <a:xfrm>
              <a:off x="-11261" y="1724715"/>
              <a:ext cx="3567750" cy="3980657"/>
            </a:xfrm>
            <a:prstGeom prst="rect">
              <a:avLst/>
            </a:prstGeom>
          </p:spPr>
        </p:pic>
      </p:grpSp>
      <p:sp>
        <p:nvSpPr>
          <p:cNvPr id="2" name="矩形 1">
            <a:extLst>
              <a:ext uri="{FF2B5EF4-FFF2-40B4-BE49-F238E27FC236}">
                <a16:creationId xmlns:a16="http://schemas.microsoft.com/office/drawing/2014/main" id="{520DBC94-DC73-48BB-B67C-C90C392CFF93}"/>
              </a:ext>
            </a:extLst>
          </p:cNvPr>
          <p:cNvSpPr/>
          <p:nvPr/>
        </p:nvSpPr>
        <p:spPr>
          <a:xfrm>
            <a:off x="288471" y="206828"/>
            <a:ext cx="11615057" cy="6477000"/>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0" name="文本框 89">
            <a:extLst>
              <a:ext uri="{FF2B5EF4-FFF2-40B4-BE49-F238E27FC236}">
                <a16:creationId xmlns:a16="http://schemas.microsoft.com/office/drawing/2014/main" id="{77D48585-8852-4A61-8091-A6149A4AC593}"/>
              </a:ext>
            </a:extLst>
          </p:cNvPr>
          <p:cNvSpPr txBox="1"/>
          <p:nvPr/>
        </p:nvSpPr>
        <p:spPr>
          <a:xfrm>
            <a:off x="1404159" y="601259"/>
            <a:ext cx="6101442" cy="396240"/>
          </a:xfrm>
          <a:prstGeom prst="rect">
            <a:avLst/>
          </a:prstGeom>
          <a:noFill/>
        </p:spPr>
        <p:txBody>
          <a:bodyPr wrap="square">
            <a:spAutoFit/>
          </a:bodyPr>
          <a:lstStyle/>
          <a:p>
            <a:pPr lvl="0">
              <a:defRPr/>
            </a:pPr>
            <a:r>
              <a:rPr altLang="en-US" b="1" lang="zh-CN" sz="2000">
                <a:solidFill>
                  <a:srgbClr val="FF0000"/>
                </a:solidFill>
                <a:latin charset="-122" panose="020b0503020204020204" pitchFamily="34" typeface="微软雅黑"/>
                <a:ea charset="-122" panose="020b0503020204020204" pitchFamily="34" typeface="微软雅黑"/>
                <a:sym charset="-122" panose="020b0500000000000000" pitchFamily="34" typeface="思源黑体"/>
              </a:rPr>
              <a:t>为何要总结党百年奋斗的重大成就和历史经验</a:t>
            </a:r>
          </a:p>
        </p:txBody>
      </p:sp>
      <p:grpSp>
        <p:nvGrpSpPr>
          <p:cNvPr id="91" name="PA-102244">
            <a:extLst>
              <a:ext uri="{FF2B5EF4-FFF2-40B4-BE49-F238E27FC236}">
                <a16:creationId xmlns:a16="http://schemas.microsoft.com/office/drawing/2014/main" id="{92970C22-6944-4999-A9C5-D3B286B3CBA8}"/>
              </a:ext>
            </a:extLst>
          </p:cNvPr>
          <p:cNvGrpSpPr/>
          <p:nvPr>
            <p:custDataLst>
              <p:tags r:id="rId4"/>
            </p:custDataLst>
          </p:nvPr>
        </p:nvGrpSpPr>
        <p:grpSpPr>
          <a:xfrm>
            <a:off x="452690" y="405114"/>
            <a:ext cx="808951" cy="792401"/>
            <a:chOff x="1381072" y="763353"/>
            <a:chExt cx="1999683" cy="1999683"/>
          </a:xfrm>
          <a:solidFill>
            <a:srgbClr val="C00000"/>
          </a:solidFill>
        </p:grpSpPr>
        <p:sp>
          <p:nvSpPr>
            <p:cNvPr id="92" name="PA-任意多边形 29">
              <a:extLst>
                <a:ext uri="{FF2B5EF4-FFF2-40B4-BE49-F238E27FC236}">
                  <a16:creationId xmlns:a16="http://schemas.microsoft.com/office/drawing/2014/main" id="{39F962DF-3ADD-408B-9929-A8F42259F71A}"/>
                </a:ext>
              </a:extLst>
            </p:cNvPr>
            <p:cNvSpPr/>
            <p:nvPr>
              <p:custDataLst>
                <p:tags r:id="rId5"/>
              </p:custDataLst>
            </p:nvPr>
          </p:nvSpPr>
          <p:spPr bwMode="auto">
            <a:xfrm>
              <a:off x="1882180" y="1184432"/>
              <a:ext cx="1137787" cy="1016723"/>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grpFill/>
            <a:ln>
              <a:noFill/>
            </a:ln>
          </p:spPr>
          <p:txBody>
            <a:bodyPr anchor="t" anchorCtr="0" bIns="45684" compatLnSpc="1" lIns="91368" numCol="1" rIns="91368" tIns="45684" vert="horz" wrap="square"/>
            <a:lstStyle/>
            <a:p>
              <a:endParaRPr altLang="en-US" lang="zh-CN" sz="1799">
                <a:solidFill>
                  <a:srgbClr val="C00000"/>
                </a:solidFill>
                <a:latin charset="-122" panose="02010600000101010101" pitchFamily="2" typeface="汉仪行楷简"/>
                <a:ea charset="-122" panose="02010600000101010101" pitchFamily="2" typeface="汉仪行楷简"/>
              </a:endParaRPr>
            </a:p>
          </p:txBody>
        </p:sp>
        <p:sp>
          <p:nvSpPr>
            <p:cNvPr id="93" name="PA-任意多边形 50">
              <a:extLst>
                <a:ext uri="{FF2B5EF4-FFF2-40B4-BE49-F238E27FC236}">
                  <a16:creationId xmlns:a16="http://schemas.microsoft.com/office/drawing/2014/main" id="{3F65C035-AC00-48A1-8DC8-F05632F0113D}"/>
                </a:ext>
              </a:extLst>
            </p:cNvPr>
            <p:cNvSpPr/>
            <p:nvPr>
              <p:custDataLst>
                <p:tags r:id="rId6"/>
              </p:custDataLst>
            </p:nvPr>
          </p:nvSpPr>
          <p:spPr>
            <a:xfrm>
              <a:off x="1381072" y="763353"/>
              <a:ext cx="1999683" cy="1999683"/>
            </a:xfrm>
            <a:custGeom>
              <a:gdLst>
                <a:gd fmla="*/ 1677670 w 2407137" name="connsiteX0"/>
                <a:gd fmla="*/ 1837666 h 2407138" name="connsiteY0"/>
                <a:gd fmla="*/ 1683974 w 2407137" name="connsiteX1"/>
                <a:gd fmla="*/ 1833341 h 2407138" name="connsiteY1"/>
                <a:gd fmla="*/ 1689813 w 2407137" name="connsiteX2"/>
                <a:gd fmla="*/ 1828403 h 2407138" name="connsiteY2"/>
                <a:gd fmla="*/ 1945042 w 2407137" name="connsiteX3"/>
                <a:gd fmla="*/ 2162988 h 2407138" name="connsiteY3"/>
                <a:gd fmla="*/ 1932899 w 2407137" name="connsiteX4"/>
                <a:gd fmla="*/ 2172251 h 2407138" name="connsiteY4"/>
                <a:gd fmla="*/ 1592663 w 2407137" name="connsiteX5"/>
                <a:gd fmla="*/ 1892774 h 2407138" name="connsiteY5"/>
                <a:gd fmla="*/ 1605769 w 2407137" name="connsiteX6"/>
                <a:gd fmla="*/ 1884929 h 2407138" name="connsiteY6"/>
                <a:gd fmla="*/ 1748914 w 2407137" name="connsiteX7"/>
                <a:gd fmla="*/ 2132863 h 2407138" name="connsiteY7"/>
                <a:gd fmla="*/ 1735858 w 2407137" name="connsiteX8"/>
                <a:gd fmla="*/ 2140795 h 2407138" name="connsiteY8"/>
                <a:gd fmla="*/ 1768789 w 2407137" name="connsiteX9"/>
                <a:gd fmla="*/ 1757990 h 2407138" name="connsiteY9"/>
                <a:gd fmla="*/ 1971301 w 2407137" name="connsiteX10"/>
                <a:gd fmla="*/ 1960502 h 2407138" name="connsiteY10"/>
                <a:gd fmla="*/ 1966159 w 2407137" name="connsiteX11"/>
                <a:gd fmla="*/ 1966159 h 2407138" name="connsiteY11"/>
                <a:gd fmla="*/ 1960501 w 2407137" name="connsiteX12"/>
                <a:gd fmla="*/ 1971301 h 2407138" name="connsiteY12"/>
                <a:gd fmla="*/ 1758092 w 2407137" name="connsiteX13"/>
                <a:gd fmla="*/ 1768892 h 2407138" name="connsiteY13"/>
                <a:gd fmla="*/ 1765079 w 2407137" name="connsiteX14"/>
                <a:gd fmla="*/ 1762526 h 2407138" name="connsiteY14"/>
                <a:gd fmla="*/ 1834740 w 2407137" name="connsiteX15"/>
                <a:gd fmla="*/ 1681091 h 2407138" name="connsiteY15"/>
                <a:gd fmla="*/ 2168093 w 2407137" name="connsiteX16"/>
                <a:gd fmla="*/ 1938389 h 2407138" name="connsiteY16"/>
                <a:gd fmla="*/ 2158761 w 2407137" name="connsiteX17"/>
                <a:gd fmla="*/ 1950479 h 2407138" name="connsiteY17"/>
                <a:gd fmla="*/ 1825285 w 2407137" name="connsiteX18"/>
                <a:gd fmla="*/ 1693086 h 2407138" name="connsiteY18"/>
                <a:gd fmla="*/ 1497292 w 2407137" name="connsiteX19"/>
                <a:gd fmla="*/ 1938505 h 2407138" name="connsiteY19"/>
                <a:gd fmla="*/ 1511359 w 2407137" name="connsiteX20"/>
                <a:gd fmla="*/ 1932557 h 2407138" name="connsiteY20"/>
                <a:gd fmla="*/ 1671461 w 2407137" name="connsiteX21"/>
                <a:gd fmla="*/ 2322204 h 2407138" name="connsiteY21"/>
                <a:gd fmla="*/ 1657335 w 2407137" name="connsiteX22"/>
                <a:gd fmla="*/ 2328008 h 2407138" name="connsiteY22"/>
                <a:gd fmla="*/ 1400984 w 2407137" name="connsiteX23"/>
                <a:gd fmla="*/ 1969841 h 2407138" name="connsiteY23"/>
                <a:gd fmla="*/ 1415837 w 2407137" name="connsiteX24"/>
                <a:gd fmla="*/ 1966261 h 2407138" name="connsiteY24"/>
                <a:gd fmla="*/ 1489829 w 2407137" name="connsiteX25"/>
                <a:gd fmla="*/ 2242404 h 2407138" name="connsiteY25"/>
                <a:gd fmla="*/ 1475037 w 2407137" name="connsiteX26"/>
                <a:gd fmla="*/ 2246208 h 2407138" name="connsiteY26"/>
                <a:gd fmla="*/ 1890343 w 2407137" name="connsiteX27"/>
                <a:gd fmla="*/ 1591261 h 2407138" name="connsiteY27"/>
                <a:gd fmla="*/ 2140794 w 2407137" name="connsiteX28"/>
                <a:gd fmla="*/ 1735859 h 2407138" name="connsiteY28"/>
                <a:gd fmla="*/ 2132863 w 2407137" name="connsiteX29"/>
                <a:gd fmla="*/ 1748915 h 2407138" name="connsiteY29"/>
                <a:gd fmla="*/ 1883112 w 2407137" name="connsiteX30"/>
                <a:gd fmla="*/ 1604721 h 2407138" name="connsiteY30"/>
                <a:gd fmla="*/ 1934589 w 2407137" name="connsiteX31"/>
                <a:gd fmla="*/ 1500527 h 2407138" name="connsiteY31"/>
                <a:gd fmla="*/ 2325413 w 2407137" name="connsiteX32"/>
                <a:gd fmla="*/ 1663714 h 2407138" name="connsiteY32"/>
                <a:gd fmla="*/ 2319529 w 2407137" name="connsiteX33"/>
                <a:gd fmla="*/ 1677807 h 2407138" name="connsiteY33"/>
                <a:gd fmla="*/ 1928334 w 2407137" name="connsiteX34"/>
                <a:gd fmla="*/ 1514465 h 2407138" name="connsiteY34"/>
                <a:gd fmla="*/ 1296758 w 2407137" name="connsiteX35"/>
                <a:gd fmla="*/ 1987081 h 2407138" name="connsiteY35"/>
                <a:gd fmla="*/ 1311855 w 2407137" name="connsiteX36"/>
                <a:gd fmla="*/ 1984732 h 2407138" name="connsiteY36"/>
                <a:gd fmla="*/ 1365995 w 2407137" name="connsiteX37"/>
                <a:gd fmla="*/ 2405187 h 2407138" name="connsiteY37"/>
                <a:gd fmla="*/ 1350847 w 2407137" name="connsiteX38"/>
                <a:gd fmla="*/ 2407138 h 2407138" name="connsiteY38"/>
                <a:gd fmla="*/ 1195932 w 2407137" name="connsiteX39"/>
                <a:gd fmla="*/ 1995746 h 2407138" name="connsiteY39"/>
                <a:gd fmla="*/ 1211204 w 2407137" name="connsiteX40"/>
                <a:gd fmla="*/ 1995179 h 2407138" name="connsiteY40"/>
                <a:gd fmla="*/ 1211204 w 2407137" name="connsiteX41"/>
                <a:gd fmla="*/ 2281649 h 2407138" name="connsiteY41"/>
                <a:gd fmla="*/ 1203568 w 2407137" name="connsiteX42"/>
                <a:gd fmla="*/ 2282034 h 2407138" name="connsiteY42"/>
                <a:gd fmla="*/ 1195932 w 2407137" name="connsiteX43"/>
                <a:gd fmla="*/ 2281649 h 2407138" name="connsiteY43"/>
                <a:gd fmla="*/ 1968060 w 2407137" name="connsiteX44"/>
                <a:gd fmla="*/ 1400508 h 2407138" name="connsiteY44"/>
                <a:gd fmla="*/ 2246208 w 2407137" name="connsiteX45"/>
                <a:gd fmla="*/ 1475038 h 2407138" name="connsiteY45"/>
                <a:gd fmla="*/ 2242404 w 2407137" name="connsiteX46"/>
                <a:gd fmla="*/ 1489831 h 2407138" name="connsiteY46"/>
                <a:gd fmla="*/ 1963516 w 2407137" name="connsiteX47"/>
                <a:gd fmla="*/ 1415103 h 2407138" name="connsiteY47"/>
                <a:gd fmla="*/ 1090481 w 2407137" name="connsiteX48"/>
                <a:gd fmla="*/ 1986840 h 2407138" name="connsiteY48"/>
                <a:gd fmla="*/ 1097951 w 2407137" name="connsiteX49"/>
                <a:gd fmla="*/ 1988584 h 2407138" name="connsiteY49"/>
                <a:gd fmla="*/ 1105617 w 2407137" name="connsiteX50"/>
                <a:gd fmla="*/ 1988876 h 2407138" name="connsiteY50"/>
                <a:gd fmla="*/ 1049458 w 2407137" name="connsiteX51"/>
                <a:gd fmla="*/ 2406281 h 2407138" name="connsiteY51"/>
                <a:gd fmla="*/ 1034322 w 2407137" name="connsiteX52"/>
                <a:gd fmla="*/ 2404245 h 2407138" name="connsiteY52"/>
                <a:gd fmla="*/ 1988876 w 2407137" name="connsiteX53"/>
                <a:gd fmla="*/ 1301520 h 2407138" name="connsiteY53"/>
                <a:gd fmla="*/ 2406281 w 2407137" name="connsiteX54"/>
                <a:gd fmla="*/ 1357679 h 2407138" name="connsiteY54"/>
                <a:gd fmla="*/ 2404244 w 2407137" name="connsiteX55"/>
                <a:gd fmla="*/ 1372815 h 2407138" name="connsiteY55"/>
                <a:gd fmla="*/ 1986840 w 2407137" name="connsiteX56"/>
                <a:gd fmla="*/ 1316657 h 2407138" name="connsiteY56"/>
                <a:gd fmla="*/ 1988583 w 2407137" name="connsiteX57"/>
                <a:gd fmla="*/ 1309187 h 2407138" name="connsiteY57"/>
                <a:gd fmla="*/ 992036 w 2407137" name="connsiteX58"/>
                <a:gd fmla="*/ 1963517 h 2407138" name="connsiteY58"/>
                <a:gd fmla="*/ 1006629 w 2407137" name="connsiteX59"/>
                <a:gd fmla="*/ 1968061 h 2407138" name="connsiteY59"/>
                <a:gd fmla="*/ 932100 w 2407137" name="connsiteX60"/>
                <a:gd fmla="*/ 2246208 h 2407138" name="connsiteY60"/>
                <a:gd fmla="*/ 917308 w 2407137" name="connsiteX61"/>
                <a:gd fmla="*/ 2242405 h 2407138" name="connsiteY61"/>
                <a:gd fmla="*/ 1995178 w 2407137" name="connsiteX62"/>
                <a:gd fmla="*/ 1195933 h 2407138" name="connsiteY62"/>
                <a:gd fmla="*/ 2281649 w 2407137" name="connsiteX63"/>
                <a:gd fmla="*/ 1195933 h 2407138" name="connsiteY63"/>
                <a:gd fmla="*/ 2282034 w 2407137" name="connsiteX64"/>
                <a:gd fmla="*/ 1203569 h 2407138" name="connsiteY64"/>
                <a:gd fmla="*/ 2281649 w 2407137" name="connsiteX65"/>
                <a:gd fmla="*/ 1211206 h 2407138" name="connsiteY65"/>
                <a:gd fmla="*/ 1995745 w 2407137" name="connsiteX66"/>
                <a:gd fmla="*/ 1211206 h 2407138" name="connsiteY66"/>
                <a:gd fmla="*/ 1984731 w 2407137" name="connsiteX67"/>
                <a:gd fmla="*/ 1095284 h 2407138" name="connsiteY67"/>
                <a:gd fmla="*/ 2405186 w 2407137" name="connsiteX68"/>
                <a:gd fmla="*/ 1041144 h 2407138" name="connsiteY68"/>
                <a:gd fmla="*/ 2407137 w 2407137" name="connsiteX69"/>
                <a:gd fmla="*/ 1056290 h 2407138" name="connsiteY69"/>
                <a:gd fmla="*/ 1987080 w 2407137" name="connsiteX70"/>
                <a:gd fmla="*/ 1110379 h 2407138" name="connsiteY70"/>
                <a:gd fmla="*/ 892672 w 2407137" name="connsiteX71"/>
                <a:gd fmla="*/ 1928335 h 2407138" name="connsiteY71"/>
                <a:gd fmla="*/ 906611 w 2407137" name="connsiteX72"/>
                <a:gd fmla="*/ 1934590 h 2407138" name="connsiteY72"/>
                <a:gd fmla="*/ 743425 w 2407137" name="connsiteX73"/>
                <a:gd fmla="*/ 2325414 h 2407138" name="connsiteY73"/>
                <a:gd fmla="*/ 729331 w 2407137" name="connsiteX74"/>
                <a:gd fmla="*/ 2319529 h 2407138" name="connsiteY74"/>
                <a:gd fmla="*/ 802416 w 2407137" name="connsiteX75"/>
                <a:gd fmla="*/ 1883113 h 2407138" name="connsiteY75"/>
                <a:gd fmla="*/ 815877 w 2407137" name="connsiteX76"/>
                <a:gd fmla="*/ 1890344 h 2407138" name="connsiteY76"/>
                <a:gd fmla="*/ 671279 w 2407137" name="connsiteX77"/>
                <a:gd fmla="*/ 2140796 h 2407138" name="connsiteY77"/>
                <a:gd fmla="*/ 658223 w 2407137" name="connsiteX78"/>
                <a:gd fmla="*/ 2132863 h 2407138" name="connsiteY78"/>
                <a:gd fmla="*/ 1966260 w 2407137" name="connsiteX79"/>
                <a:gd fmla="*/ 991301 h 2407138" name="connsiteY79"/>
                <a:gd fmla="*/ 2242405 w 2407137" name="connsiteX80"/>
                <a:gd fmla="*/ 917309 h 2407138" name="connsiteY80"/>
                <a:gd fmla="*/ 2246208 w 2407137" name="connsiteX81"/>
                <a:gd fmla="*/ 932101 h 2407138" name="connsiteY81"/>
                <a:gd fmla="*/ 1969840 w 2407137" name="connsiteX82"/>
                <a:gd fmla="*/ 1006153 h 2407138" name="connsiteY82"/>
                <a:gd fmla="*/ 1932557 w 2407137" name="connsiteX83"/>
                <a:gd fmla="*/ 895779 h 2407138" name="connsiteY83"/>
                <a:gd fmla="*/ 2322203 w 2407137" name="connsiteX84"/>
                <a:gd fmla="*/ 735676 h 2407138" name="connsiteY84"/>
                <a:gd fmla="*/ 2328008 w 2407137" name="connsiteX85"/>
                <a:gd fmla="*/ 749803 h 2407138" name="connsiteY85"/>
                <a:gd fmla="*/ 1938504 w 2407137" name="connsiteX86"/>
                <a:gd fmla="*/ 909846 h 2407138" name="connsiteY86"/>
                <a:gd fmla="*/ 714051 w 2407137" name="connsiteX87"/>
                <a:gd fmla="*/ 1825286 h 2407138" name="connsiteY87"/>
                <a:gd fmla="*/ 726047 w 2407137" name="connsiteX88"/>
                <a:gd fmla="*/ 1834740 h 2407138" name="connsiteY88"/>
                <a:gd fmla="*/ 468748 w 2407137" name="connsiteX89"/>
                <a:gd fmla="*/ 2168094 h 2407138" name="connsiteY89"/>
                <a:gd fmla="*/ 456659 w 2407137" name="connsiteX90"/>
                <a:gd fmla="*/ 2158762 h 2407138" name="connsiteY90"/>
                <a:gd fmla="*/ 638245 w 2407137" name="connsiteX91"/>
                <a:gd fmla="*/ 1758093 h 2407138" name="connsiteY91"/>
                <a:gd fmla="*/ 644611 w 2407137" name="connsiteX92"/>
                <a:gd fmla="*/ 1765080 h 2407138" name="connsiteY92"/>
                <a:gd fmla="*/ 649147 w 2407137" name="connsiteX93"/>
                <a:gd fmla="*/ 1768790 h 2407138" name="connsiteY93"/>
                <a:gd fmla="*/ 446636 w 2407137" name="connsiteX94"/>
                <a:gd fmla="*/ 1971302 h 2407138" name="connsiteY94"/>
                <a:gd fmla="*/ 440978 w 2407137" name="connsiteX95"/>
                <a:gd fmla="*/ 1966159 h 2407138" name="connsiteY95"/>
                <a:gd fmla="*/ 435836 w 2407137" name="connsiteX96"/>
                <a:gd fmla="*/ 1960502 h 2407138" name="connsiteY96"/>
                <a:gd fmla="*/ 1884928 w 2407137" name="connsiteX97"/>
                <a:gd fmla="*/ 801368 h 2407138" name="connsiteY97"/>
                <a:gd fmla="*/ 2132863 w 2407137" name="connsiteX98"/>
                <a:gd fmla="*/ 658223 h 2407138" name="connsiteY98"/>
                <a:gd fmla="*/ 2140794 w 2407137" name="connsiteX99"/>
                <a:gd fmla="*/ 671279 h 2407138" name="connsiteY99"/>
                <a:gd fmla="*/ 1892773 w 2407137" name="connsiteX100"/>
                <a:gd fmla="*/ 814474 h 2407138" name="connsiteY100"/>
                <a:gd fmla="*/ 1828403 w 2407137" name="connsiteX101"/>
                <a:gd fmla="*/ 717325 h 2407138" name="connsiteY101"/>
                <a:gd fmla="*/ 2162987 w 2407137" name="connsiteX102"/>
                <a:gd fmla="*/ 462095 h 2407138" name="connsiteY102"/>
                <a:gd fmla="*/ 2172250 w 2407137" name="connsiteX103"/>
                <a:gd fmla="*/ 474239 h 2407138" name="connsiteY103"/>
                <a:gd fmla="*/ 1837666 w 2407137" name="connsiteX104"/>
                <a:gd fmla="*/ 729468 h 2407138" name="connsiteY104"/>
                <a:gd fmla="*/ 1833340 w 2407137" name="connsiteX105"/>
                <a:gd fmla="*/ 723163 h 2407138" name="connsiteY105"/>
                <a:gd fmla="*/ 234886 w 2407137" name="connsiteX106"/>
                <a:gd fmla="*/ 1932900 h 2407138" name="connsiteY106"/>
                <a:gd fmla="*/ 569471 w 2407137" name="connsiteX107"/>
                <a:gd fmla="*/ 1677670 h 2407138" name="connsiteY107"/>
                <a:gd fmla="*/ 573796 w 2407137" name="connsiteX108"/>
                <a:gd fmla="*/ 1683975 h 2407138" name="connsiteY108"/>
                <a:gd fmla="*/ 578735 w 2407137" name="connsiteX109"/>
                <a:gd fmla="*/ 1689813 h 2407138" name="connsiteY109"/>
                <a:gd fmla="*/ 244150 w 2407137" name="connsiteX110"/>
                <a:gd fmla="*/ 1945043 h 2407138" name="connsiteY110"/>
                <a:gd fmla="*/ 266342 w 2407137" name="connsiteX111"/>
                <a:gd fmla="*/ 1735860 h 2407138" name="connsiteY111"/>
                <a:gd fmla="*/ 514363 w 2407137" name="connsiteX112"/>
                <a:gd fmla="*/ 1592665 h 2407138" name="connsiteY112"/>
                <a:gd fmla="*/ 522208 w 2407137" name="connsiteX113"/>
                <a:gd fmla="*/ 1605770 h 2407138" name="connsiteY113"/>
                <a:gd fmla="*/ 274274 w 2407137" name="connsiteX114"/>
                <a:gd fmla="*/ 1748916 h 2407138" name="connsiteY114"/>
                <a:gd fmla="*/ 1960501 w 2407137" name="connsiteX115"/>
                <a:gd fmla="*/ 435837 h 2407138" name="connsiteY115"/>
                <a:gd fmla="*/ 1966159 w 2407137" name="connsiteX116"/>
                <a:gd fmla="*/ 440979 h 2407138" name="connsiteY116"/>
                <a:gd fmla="*/ 1971301 w 2407137" name="connsiteX117"/>
                <a:gd fmla="*/ 446637 h 2407138" name="connsiteY117"/>
                <a:gd fmla="*/ 1768891 w 2407137" name="connsiteX118"/>
                <a:gd fmla="*/ 649046 h 2407138" name="connsiteY118"/>
                <a:gd fmla="*/ 1762525 w 2407137" name="connsiteX119"/>
                <a:gd fmla="*/ 642058 h 2407138" name="connsiteY119"/>
                <a:gd fmla="*/ 1757990 w 2407137" name="connsiteX120"/>
                <a:gd fmla="*/ 638348 h 2407138" name="connsiteY120"/>
                <a:gd fmla="*/ 1938389 w 2407137" name="connsiteX121"/>
                <a:gd fmla="*/ 239045 h 2407138" name="connsiteY121"/>
                <a:gd fmla="*/ 1950479 w 2407137" name="connsiteX122"/>
                <a:gd fmla="*/ 248377 h 2407138" name="connsiteY122"/>
                <a:gd fmla="*/ 1693086 w 2407137" name="connsiteX123"/>
                <a:gd fmla="*/ 581852 h 2407138" name="connsiteY123"/>
                <a:gd fmla="*/ 1681090 w 2407137" name="connsiteX124"/>
                <a:gd fmla="*/ 572398 h 2407138" name="connsiteY124"/>
                <a:gd fmla="*/ 79129 w 2407137" name="connsiteX125"/>
                <a:gd fmla="*/ 1657336 h 2407138" name="connsiteY125"/>
                <a:gd fmla="*/ 468633 w 2407137" name="connsiteX126"/>
                <a:gd fmla="*/ 1497292 h 2407138" name="connsiteY126"/>
                <a:gd fmla="*/ 474580 w 2407137" name="connsiteX127"/>
                <a:gd fmla="*/ 1511360 h 2407138" name="connsiteY127"/>
                <a:gd fmla="*/ 84934 w 2407137" name="connsiteX128"/>
                <a:gd fmla="*/ 1671462 h 2407138" name="connsiteY128"/>
                <a:gd fmla="*/ 160929 w 2407137" name="connsiteX129"/>
                <a:gd fmla="*/ 1475039 h 2407138" name="connsiteY129"/>
                <a:gd fmla="*/ 437296 w 2407137" name="connsiteX130"/>
                <a:gd fmla="*/ 1400986 h 2407138" name="connsiteY130"/>
                <a:gd fmla="*/ 440876 w 2407137" name="connsiteX131"/>
                <a:gd fmla="*/ 1415837 h 2407138" name="connsiteY131"/>
                <a:gd fmla="*/ 164732 w 2407137" name="connsiteX132"/>
                <a:gd fmla="*/ 1489830 h 2407138" name="connsiteY132"/>
                <a:gd fmla="*/ 1735859 w 2407137" name="connsiteX133"/>
                <a:gd fmla="*/ 266344 h 2407138" name="connsiteY133"/>
                <a:gd fmla="*/ 1748915 w 2407137" name="connsiteX134"/>
                <a:gd fmla="*/ 274276 h 2407138" name="connsiteY134"/>
                <a:gd fmla="*/ 1604721 w 2407137" name="connsiteX135"/>
                <a:gd fmla="*/ 524026 h 2407138" name="connsiteY135"/>
                <a:gd fmla="*/ 1591261 w 2407137" name="connsiteX136"/>
                <a:gd fmla="*/ 516794 h 2407138" name="connsiteY136"/>
                <a:gd fmla="*/ 1663713 w 2407137" name="connsiteX137"/>
                <a:gd fmla="*/ 81725 h 2407138" name="connsiteY137"/>
                <a:gd fmla="*/ 1677806 w 2407137" name="connsiteX138"/>
                <a:gd fmla="*/ 87609 h 2407138" name="connsiteY138"/>
                <a:gd fmla="*/ 1514465 w 2407137" name="connsiteX139"/>
                <a:gd fmla="*/ 478804 h 2407138" name="connsiteY139"/>
                <a:gd fmla="*/ 1500526 w 2407137" name="connsiteX140"/>
                <a:gd fmla="*/ 472548 h 2407138" name="connsiteY140"/>
                <a:gd fmla="*/ 0 w 2407137" name="connsiteX141"/>
                <a:gd fmla="*/ 1350847 h 2407138" name="connsiteY141"/>
                <a:gd fmla="*/ 420056 w 2407137" name="connsiteX142"/>
                <a:gd fmla="*/ 1296759 h 2407138" name="connsiteY142"/>
                <a:gd fmla="*/ 422405 w 2407137" name="connsiteX143"/>
                <a:gd fmla="*/ 1311854 h 2407138" name="connsiteY143"/>
                <a:gd fmla="*/ 1951 w 2407137" name="connsiteX144"/>
                <a:gd fmla="*/ 1365994 h 2407138" name="connsiteY144"/>
                <a:gd fmla="*/ 125488 w 2407137" name="connsiteX145"/>
                <a:gd fmla="*/ 1195933 h 2407138" name="connsiteY145"/>
                <a:gd fmla="*/ 411391 w 2407137" name="connsiteX146"/>
                <a:gd fmla="*/ 1195933 h 2407138" name="connsiteY146"/>
                <a:gd fmla="*/ 411958 w 2407137" name="connsiteX147"/>
                <a:gd fmla="*/ 1211206 h 2407138" name="connsiteY147"/>
                <a:gd fmla="*/ 125488 w 2407137" name="connsiteX148"/>
                <a:gd fmla="*/ 1211206 h 2407138" name="connsiteY148"/>
                <a:gd fmla="*/ 125102 w 2407137" name="connsiteX149"/>
                <a:gd fmla="*/ 1203569 h 2407138" name="connsiteY149"/>
                <a:gd fmla="*/ 1475037 w 2407137" name="connsiteX150"/>
                <a:gd fmla="*/ 160931 h 2407138" name="connsiteY150"/>
                <a:gd fmla="*/ 1489829 w 2407137" name="connsiteX151"/>
                <a:gd fmla="*/ 164734 h 2407138" name="connsiteY151"/>
                <a:gd fmla="*/ 1415102 w 2407137" name="connsiteX152"/>
                <a:gd fmla="*/ 443621 h 2407138" name="connsiteY152"/>
                <a:gd fmla="*/ 1400508 w 2407137" name="connsiteX153"/>
                <a:gd fmla="*/ 439077 h 2407138" name="connsiteY153"/>
                <a:gd fmla="*/ 164732 w 2407137" name="connsiteX154"/>
                <a:gd fmla="*/ 917309 h 2407138" name="connsiteY154"/>
                <a:gd fmla="*/ 443620 w 2407137" name="connsiteX155"/>
                <a:gd fmla="*/ 992037 h 2407138" name="connsiteY155"/>
                <a:gd fmla="*/ 439076 w 2407137" name="connsiteX156"/>
                <a:gd fmla="*/ 1006630 h 2407138" name="connsiteY156"/>
                <a:gd fmla="*/ 160929 w 2407137" name="connsiteX157"/>
                <a:gd fmla="*/ 932101 h 2407138" name="connsiteY157"/>
                <a:gd fmla="*/ 1195932 w 2407137" name="connsiteX158"/>
                <a:gd fmla="*/ 125490 h 2407138" name="connsiteY158"/>
                <a:gd fmla="*/ 1203568 w 2407137" name="connsiteX159"/>
                <a:gd fmla="*/ 125104 h 2407138" name="connsiteY159"/>
                <a:gd fmla="*/ 1211205 w 2407137" name="connsiteX160"/>
                <a:gd fmla="*/ 125490 h 2407138" name="connsiteY160"/>
                <a:gd fmla="*/ 1211205 w 2407137" name="connsiteX161"/>
                <a:gd fmla="*/ 411392 h 2407138" name="connsiteY161"/>
                <a:gd fmla="*/ 1195932 w 2407137" name="connsiteX162"/>
                <a:gd fmla="*/ 411959 h 2407138" name="connsiteY162"/>
                <a:gd fmla="*/ 1357679 w 2407137" name="connsiteX163"/>
                <a:gd fmla="*/ 856 h 2407138" name="connsiteY163"/>
                <a:gd fmla="*/ 1372816 w 2407137" name="connsiteX164"/>
                <a:gd fmla="*/ 2893 h 2407138" name="connsiteY164"/>
                <a:gd fmla="*/ 1316657 w 2407137" name="connsiteX165"/>
                <a:gd fmla="*/ 420298 h 2407138" name="connsiteY165"/>
                <a:gd fmla="*/ 1309186 w 2407137" name="connsiteX166"/>
                <a:gd fmla="*/ 418554 h 2407138" name="connsiteY166"/>
                <a:gd fmla="*/ 1301520 w 2407137" name="connsiteX167"/>
                <a:gd fmla="*/ 418261 h 2407138" name="connsiteY167"/>
                <a:gd fmla="*/ 2893 w 2407137" name="connsiteX168"/>
                <a:gd fmla="*/ 1034322 h 2407138" name="connsiteY168"/>
                <a:gd fmla="*/ 420297 w 2407137" name="connsiteX169"/>
                <a:gd fmla="*/ 1090480 h 2407138" name="connsiteY169"/>
                <a:gd fmla="*/ 418554 w 2407137" name="connsiteX170"/>
                <a:gd fmla="*/ 1097951 h 2407138" name="connsiteY170"/>
                <a:gd fmla="*/ 418261 w 2407137" name="connsiteX171"/>
                <a:gd fmla="*/ 1105616 h 2407138" name="connsiteY171"/>
                <a:gd fmla="*/ 855 w 2407137" name="connsiteX172"/>
                <a:gd fmla="*/ 1049458 h 2407138" name="connsiteY172"/>
                <a:gd fmla="*/ 274274 w 2407137" name="connsiteX173"/>
                <a:gd fmla="*/ 658223 h 2407138" name="connsiteY173"/>
                <a:gd fmla="*/ 524025 w 2407137" name="connsiteX174"/>
                <a:gd fmla="*/ 802416 h 2407138" name="connsiteY174"/>
                <a:gd fmla="*/ 516793 w 2407137" name="connsiteX175"/>
                <a:gd fmla="*/ 815877 h 2407138" name="connsiteY175"/>
                <a:gd fmla="*/ 266342 w 2407137" name="connsiteX176"/>
                <a:gd fmla="*/ 671279 h 2407138" name="connsiteY176"/>
                <a:gd fmla="*/ 917308 w 2407137" name="connsiteX177"/>
                <a:gd fmla="*/ 164734 h 2407138" name="connsiteY177"/>
                <a:gd fmla="*/ 932100 w 2407137" name="connsiteX178"/>
                <a:gd fmla="*/ 160930 h 2407138" name="connsiteY178"/>
                <a:gd fmla="*/ 1006152 w 2407137" name="connsiteX179"/>
                <a:gd fmla="*/ 437297 h 2407138" name="connsiteY179"/>
                <a:gd fmla="*/ 991300 w 2407137" name="connsiteX180"/>
                <a:gd fmla="*/ 440877 h 2407138" name="connsiteY180"/>
                <a:gd fmla="*/ 1041143 w 2407137" name="connsiteX181"/>
                <a:gd fmla="*/ 1951 h 2407138" name="connsiteY181"/>
                <a:gd fmla="*/ 1056290 w 2407137" name="connsiteX182"/>
                <a:gd fmla="*/ 0 h 2407138" name="connsiteY182"/>
                <a:gd fmla="*/ 1110379 w 2407137" name="connsiteX183"/>
                <a:gd fmla="*/ 420056 h 2407138" name="connsiteY183"/>
                <a:gd fmla="*/ 1095283 w 2407137" name="connsiteX184"/>
                <a:gd fmla="*/ 422406 h 2407138" name="connsiteY184"/>
                <a:gd fmla="*/ 87609 w 2407137" name="connsiteX185"/>
                <a:gd fmla="*/ 729331 h 2407138" name="connsiteY185"/>
                <a:gd fmla="*/ 478803 w 2407137" name="connsiteX186"/>
                <a:gd fmla="*/ 892672 h 2407138" name="connsiteY186"/>
                <a:gd fmla="*/ 472547 w 2407137" name="connsiteX187"/>
                <a:gd fmla="*/ 906611 h 2407138" name="connsiteY187"/>
                <a:gd fmla="*/ 81723 w 2407137" name="connsiteX188"/>
                <a:gd fmla="*/ 743424 h 2407138" name="connsiteY188"/>
                <a:gd fmla="*/ 84666 w 2407137" name="connsiteX189"/>
                <a:gd fmla="*/ 736377 h 2407138" name="connsiteY189"/>
                <a:gd fmla="*/ 446636 w 2407137" name="connsiteX190"/>
                <a:gd fmla="*/ 435837 h 2407138" name="connsiteY190"/>
                <a:gd fmla="*/ 649045 w 2407137" name="connsiteX191"/>
                <a:gd fmla="*/ 638246 h 2407138" name="connsiteY191"/>
                <a:gd fmla="*/ 642057 w 2407137" name="connsiteX192"/>
                <a:gd fmla="*/ 644612 h 2407138" name="connsiteY192"/>
                <a:gd fmla="*/ 638347 w 2407137" name="connsiteX193"/>
                <a:gd fmla="*/ 649147 h 2407138" name="connsiteY193"/>
                <a:gd fmla="*/ 435836 w 2407137" name="connsiteX194"/>
                <a:gd fmla="*/ 446636 h 2407138" name="connsiteY194"/>
                <a:gd fmla="*/ 440978 w 2407137" name="connsiteX195"/>
                <a:gd fmla="*/ 440979 h 2407138" name="connsiteY195"/>
                <a:gd fmla="*/ 658223 w 2407137" name="connsiteX196"/>
                <a:gd fmla="*/ 274275 h 2407138" name="connsiteY196"/>
                <a:gd fmla="*/ 671279 w 2407137" name="connsiteX197"/>
                <a:gd fmla="*/ 266343 h 2407138" name="connsiteY197"/>
                <a:gd fmla="*/ 814473 w 2407137" name="connsiteX198"/>
                <a:gd fmla="*/ 514363 h 2407138" name="connsiteY198"/>
                <a:gd fmla="*/ 801367 w 2407137" name="connsiteX199"/>
                <a:gd fmla="*/ 522209 h 2407138" name="connsiteY199"/>
                <a:gd fmla="*/ 735676 w 2407137" name="connsiteX200"/>
                <a:gd fmla="*/ 84934 h 2407138" name="connsiteY200"/>
                <a:gd fmla="*/ 749802 w 2407137" name="connsiteX201"/>
                <a:gd fmla="*/ 79129 h 2407138" name="connsiteY201"/>
                <a:gd fmla="*/ 909846 w 2407137" name="connsiteX202"/>
                <a:gd fmla="*/ 468633 h 2407138" name="connsiteY202"/>
                <a:gd fmla="*/ 895778 w 2407137" name="connsiteX203"/>
                <a:gd fmla="*/ 474580 h 2407138" name="connsiteY203"/>
                <a:gd fmla="*/ 248376 w 2407137" name="connsiteX204"/>
                <a:gd fmla="*/ 456659 h 2407138" name="connsiteY204"/>
                <a:gd fmla="*/ 581852 w 2407137" name="connsiteX205"/>
                <a:gd fmla="*/ 714051 h 2407138" name="connsiteY205"/>
                <a:gd fmla="*/ 572397 w 2407137" name="connsiteX206"/>
                <a:gd fmla="*/ 726047 h 2407138" name="connsiteY206"/>
                <a:gd fmla="*/ 239044 w 2407137" name="connsiteX207"/>
                <a:gd fmla="*/ 468748 h 2407138" name="connsiteY207"/>
                <a:gd fmla="*/ 243710 w 2407137" name="connsiteX208"/>
                <a:gd fmla="*/ 462704 h 2407138" name="connsiteY208"/>
                <a:gd fmla="*/ 462094 w 2407137" name="connsiteX209"/>
                <a:gd fmla="*/ 244150 h 2407138" name="connsiteY209"/>
                <a:gd fmla="*/ 474238 w 2407137" name="connsiteX210"/>
                <a:gd fmla="*/ 234887 h 2407138" name="connsiteY210"/>
                <a:gd fmla="*/ 729468 w 2407137" name="connsiteX211"/>
                <a:gd fmla="*/ 569472 h 2407138" name="connsiteY211"/>
                <a:gd fmla="*/ 723162 w 2407137" name="connsiteX212"/>
                <a:gd fmla="*/ 573797 h 2407138" name="connsiteY212"/>
                <a:gd fmla="*/ 717325 w 2407137" name="connsiteX213"/>
                <a:gd fmla="*/ 578735 h 2407138" name="connsiteY2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b="b" l="l" r="r" t="t"/>
              <a:pathLst>
                <a:path h="2407138" w="2407137">
                  <a:moveTo>
                    <a:pt x="1677670" y="1837666"/>
                  </a:moveTo>
                  <a:lnTo>
                    <a:pt x="1683974" y="1833341"/>
                  </a:lnTo>
                  <a:lnTo>
                    <a:pt x="1689813" y="1828403"/>
                  </a:lnTo>
                  <a:lnTo>
                    <a:pt x="1945042" y="2162988"/>
                  </a:lnTo>
                  <a:lnTo>
                    <a:pt x="1932899" y="2172251"/>
                  </a:lnTo>
                  <a:close/>
                  <a:moveTo>
                    <a:pt x="1592663" y="1892774"/>
                  </a:moveTo>
                  <a:lnTo>
                    <a:pt x="1605769" y="1884929"/>
                  </a:lnTo>
                  <a:lnTo>
                    <a:pt x="1748914" y="2132863"/>
                  </a:lnTo>
                  <a:lnTo>
                    <a:pt x="1735858" y="2140795"/>
                  </a:lnTo>
                  <a:close/>
                  <a:moveTo>
                    <a:pt x="1768789" y="1757990"/>
                  </a:moveTo>
                  <a:lnTo>
                    <a:pt x="1971301" y="1960502"/>
                  </a:lnTo>
                  <a:lnTo>
                    <a:pt x="1966159" y="1966159"/>
                  </a:lnTo>
                  <a:lnTo>
                    <a:pt x="1960501" y="1971301"/>
                  </a:lnTo>
                  <a:lnTo>
                    <a:pt x="1758092" y="1768892"/>
                  </a:lnTo>
                  <a:lnTo>
                    <a:pt x="1765079" y="1762526"/>
                  </a:lnTo>
                  <a:close/>
                  <a:moveTo>
                    <a:pt x="1834740" y="1681091"/>
                  </a:moveTo>
                  <a:lnTo>
                    <a:pt x="2168093" y="1938389"/>
                  </a:lnTo>
                  <a:lnTo>
                    <a:pt x="2158761" y="1950479"/>
                  </a:lnTo>
                  <a:lnTo>
                    <a:pt x="1825285" y="1693086"/>
                  </a:lnTo>
                  <a:close/>
                  <a:moveTo>
                    <a:pt x="1497292" y="1938505"/>
                  </a:moveTo>
                  <a:lnTo>
                    <a:pt x="1511359" y="1932557"/>
                  </a:lnTo>
                  <a:lnTo>
                    <a:pt x="1671461" y="2322204"/>
                  </a:lnTo>
                  <a:lnTo>
                    <a:pt x="1657335" y="2328008"/>
                  </a:lnTo>
                  <a:close/>
                  <a:moveTo>
                    <a:pt x="1400984" y="1969841"/>
                  </a:moveTo>
                  <a:lnTo>
                    <a:pt x="1415837" y="1966261"/>
                  </a:lnTo>
                  <a:lnTo>
                    <a:pt x="1489829" y="2242404"/>
                  </a:lnTo>
                  <a:lnTo>
                    <a:pt x="1475037" y="2246208"/>
                  </a:lnTo>
                  <a:close/>
                  <a:moveTo>
                    <a:pt x="1890343" y="1591261"/>
                  </a:moveTo>
                  <a:lnTo>
                    <a:pt x="2140794" y="1735859"/>
                  </a:lnTo>
                  <a:lnTo>
                    <a:pt x="2132863" y="1748915"/>
                  </a:lnTo>
                  <a:lnTo>
                    <a:pt x="1883112" y="1604721"/>
                  </a:lnTo>
                  <a:close/>
                  <a:moveTo>
                    <a:pt x="1934589" y="1500527"/>
                  </a:moveTo>
                  <a:lnTo>
                    <a:pt x="2325413" y="1663714"/>
                  </a:lnTo>
                  <a:lnTo>
                    <a:pt x="2319529" y="1677807"/>
                  </a:lnTo>
                  <a:lnTo>
                    <a:pt x="1928334" y="1514465"/>
                  </a:lnTo>
                  <a:close/>
                  <a:moveTo>
                    <a:pt x="1296758" y="1987081"/>
                  </a:moveTo>
                  <a:lnTo>
                    <a:pt x="1311855" y="1984732"/>
                  </a:lnTo>
                  <a:lnTo>
                    <a:pt x="1365995" y="2405187"/>
                  </a:lnTo>
                  <a:lnTo>
                    <a:pt x="1350847" y="2407138"/>
                  </a:lnTo>
                  <a:close/>
                  <a:moveTo>
                    <a:pt x="1195932" y="1995746"/>
                  </a:moveTo>
                  <a:lnTo>
                    <a:pt x="1211204" y="1995179"/>
                  </a:lnTo>
                  <a:lnTo>
                    <a:pt x="1211204" y="2281649"/>
                  </a:lnTo>
                  <a:lnTo>
                    <a:pt x="1203568" y="2282034"/>
                  </a:lnTo>
                  <a:lnTo>
                    <a:pt x="1195932" y="2281649"/>
                  </a:lnTo>
                  <a:close/>
                  <a:moveTo>
                    <a:pt x="1968060" y="1400508"/>
                  </a:moveTo>
                  <a:lnTo>
                    <a:pt x="2246208" y="1475038"/>
                  </a:lnTo>
                  <a:lnTo>
                    <a:pt x="2242404" y="1489831"/>
                  </a:lnTo>
                  <a:lnTo>
                    <a:pt x="1963516" y="1415103"/>
                  </a:lnTo>
                  <a:close/>
                  <a:moveTo>
                    <a:pt x="1090481" y="1986840"/>
                  </a:moveTo>
                  <a:lnTo>
                    <a:pt x="1097951" y="1988584"/>
                  </a:lnTo>
                  <a:lnTo>
                    <a:pt x="1105617" y="1988876"/>
                  </a:lnTo>
                  <a:lnTo>
                    <a:pt x="1049458" y="2406281"/>
                  </a:lnTo>
                  <a:lnTo>
                    <a:pt x="1034322" y="2404245"/>
                  </a:lnTo>
                  <a:close/>
                  <a:moveTo>
                    <a:pt x="1988876" y="1301520"/>
                  </a:moveTo>
                  <a:lnTo>
                    <a:pt x="2406281" y="1357679"/>
                  </a:lnTo>
                  <a:lnTo>
                    <a:pt x="2404244" y="1372815"/>
                  </a:lnTo>
                  <a:lnTo>
                    <a:pt x="1986840" y="1316657"/>
                  </a:lnTo>
                  <a:lnTo>
                    <a:pt x="1988583" y="1309187"/>
                  </a:lnTo>
                  <a:close/>
                  <a:moveTo>
                    <a:pt x="992036" y="1963517"/>
                  </a:moveTo>
                  <a:lnTo>
                    <a:pt x="1006629" y="1968061"/>
                  </a:lnTo>
                  <a:lnTo>
                    <a:pt x="932100" y="2246208"/>
                  </a:lnTo>
                  <a:lnTo>
                    <a:pt x="917308" y="2242405"/>
                  </a:lnTo>
                  <a:close/>
                  <a:moveTo>
                    <a:pt x="1995178" y="1195933"/>
                  </a:moveTo>
                  <a:lnTo>
                    <a:pt x="2281649" y="1195933"/>
                  </a:lnTo>
                  <a:lnTo>
                    <a:pt x="2282034" y="1203569"/>
                  </a:lnTo>
                  <a:lnTo>
                    <a:pt x="2281649" y="1211206"/>
                  </a:lnTo>
                  <a:lnTo>
                    <a:pt x="1995745" y="1211206"/>
                  </a:lnTo>
                  <a:close/>
                  <a:moveTo>
                    <a:pt x="1984731" y="1095284"/>
                  </a:moveTo>
                  <a:lnTo>
                    <a:pt x="2405186" y="1041144"/>
                  </a:lnTo>
                  <a:lnTo>
                    <a:pt x="2407137" y="1056290"/>
                  </a:lnTo>
                  <a:lnTo>
                    <a:pt x="1987080" y="1110379"/>
                  </a:lnTo>
                  <a:close/>
                  <a:moveTo>
                    <a:pt x="892672" y="1928335"/>
                  </a:moveTo>
                  <a:lnTo>
                    <a:pt x="906611" y="1934590"/>
                  </a:lnTo>
                  <a:lnTo>
                    <a:pt x="743425" y="2325414"/>
                  </a:lnTo>
                  <a:lnTo>
                    <a:pt x="729331" y="2319529"/>
                  </a:lnTo>
                  <a:close/>
                  <a:moveTo>
                    <a:pt x="802416" y="1883113"/>
                  </a:moveTo>
                  <a:lnTo>
                    <a:pt x="815877" y="1890344"/>
                  </a:lnTo>
                  <a:lnTo>
                    <a:pt x="671279" y="2140796"/>
                  </a:lnTo>
                  <a:lnTo>
                    <a:pt x="658223" y="2132863"/>
                  </a:lnTo>
                  <a:close/>
                  <a:moveTo>
                    <a:pt x="1966260" y="991301"/>
                  </a:moveTo>
                  <a:lnTo>
                    <a:pt x="2242405" y="917309"/>
                  </a:lnTo>
                  <a:lnTo>
                    <a:pt x="2246208" y="932101"/>
                  </a:lnTo>
                  <a:lnTo>
                    <a:pt x="1969840" y="1006153"/>
                  </a:lnTo>
                  <a:close/>
                  <a:moveTo>
                    <a:pt x="1932557" y="895779"/>
                  </a:moveTo>
                  <a:lnTo>
                    <a:pt x="2322203" y="735676"/>
                  </a:lnTo>
                  <a:lnTo>
                    <a:pt x="2328008" y="749803"/>
                  </a:lnTo>
                  <a:lnTo>
                    <a:pt x="1938504" y="909846"/>
                  </a:lnTo>
                  <a:close/>
                  <a:moveTo>
                    <a:pt x="714051" y="1825286"/>
                  </a:moveTo>
                  <a:lnTo>
                    <a:pt x="726047" y="1834740"/>
                  </a:lnTo>
                  <a:lnTo>
                    <a:pt x="468748" y="2168094"/>
                  </a:lnTo>
                  <a:lnTo>
                    <a:pt x="456659" y="2158762"/>
                  </a:lnTo>
                  <a:close/>
                  <a:moveTo>
                    <a:pt x="638245" y="1758093"/>
                  </a:moveTo>
                  <a:lnTo>
                    <a:pt x="644611" y="1765080"/>
                  </a:lnTo>
                  <a:lnTo>
                    <a:pt x="649147" y="1768790"/>
                  </a:lnTo>
                  <a:lnTo>
                    <a:pt x="446636" y="1971302"/>
                  </a:lnTo>
                  <a:lnTo>
                    <a:pt x="440978" y="1966159"/>
                  </a:lnTo>
                  <a:lnTo>
                    <a:pt x="435836" y="1960502"/>
                  </a:lnTo>
                  <a:close/>
                  <a:moveTo>
                    <a:pt x="1884928" y="801368"/>
                  </a:moveTo>
                  <a:lnTo>
                    <a:pt x="2132863" y="658223"/>
                  </a:lnTo>
                  <a:lnTo>
                    <a:pt x="2140794" y="671279"/>
                  </a:lnTo>
                  <a:lnTo>
                    <a:pt x="1892773" y="814474"/>
                  </a:lnTo>
                  <a:close/>
                  <a:moveTo>
                    <a:pt x="1828403" y="717325"/>
                  </a:moveTo>
                  <a:lnTo>
                    <a:pt x="2162987" y="462095"/>
                  </a:lnTo>
                  <a:lnTo>
                    <a:pt x="2172250" y="474239"/>
                  </a:lnTo>
                  <a:lnTo>
                    <a:pt x="1837666" y="729468"/>
                  </a:lnTo>
                  <a:lnTo>
                    <a:pt x="1833340" y="723163"/>
                  </a:lnTo>
                  <a:close/>
                  <a:moveTo>
                    <a:pt x="234886" y="1932900"/>
                  </a:moveTo>
                  <a:lnTo>
                    <a:pt x="569471" y="1677670"/>
                  </a:lnTo>
                  <a:lnTo>
                    <a:pt x="573796" y="1683975"/>
                  </a:lnTo>
                  <a:lnTo>
                    <a:pt x="578735" y="1689813"/>
                  </a:lnTo>
                  <a:lnTo>
                    <a:pt x="244150" y="1945043"/>
                  </a:lnTo>
                  <a:close/>
                  <a:moveTo>
                    <a:pt x="266342" y="1735860"/>
                  </a:moveTo>
                  <a:lnTo>
                    <a:pt x="514363" y="1592665"/>
                  </a:lnTo>
                  <a:lnTo>
                    <a:pt x="522208" y="1605770"/>
                  </a:lnTo>
                  <a:lnTo>
                    <a:pt x="274274" y="1748916"/>
                  </a:lnTo>
                  <a:close/>
                  <a:moveTo>
                    <a:pt x="1960501" y="435837"/>
                  </a:moveTo>
                  <a:lnTo>
                    <a:pt x="1966159" y="440979"/>
                  </a:lnTo>
                  <a:lnTo>
                    <a:pt x="1971301" y="446637"/>
                  </a:lnTo>
                  <a:lnTo>
                    <a:pt x="1768891" y="649046"/>
                  </a:lnTo>
                  <a:lnTo>
                    <a:pt x="1762525" y="642058"/>
                  </a:lnTo>
                  <a:lnTo>
                    <a:pt x="1757990" y="638348"/>
                  </a:lnTo>
                  <a:close/>
                  <a:moveTo>
                    <a:pt x="1938389" y="239045"/>
                  </a:moveTo>
                  <a:lnTo>
                    <a:pt x="1950479" y="248377"/>
                  </a:lnTo>
                  <a:lnTo>
                    <a:pt x="1693086" y="581852"/>
                  </a:lnTo>
                  <a:lnTo>
                    <a:pt x="1681090" y="572398"/>
                  </a:lnTo>
                  <a:close/>
                  <a:moveTo>
                    <a:pt x="79129" y="1657336"/>
                  </a:moveTo>
                  <a:lnTo>
                    <a:pt x="468633" y="1497292"/>
                  </a:lnTo>
                  <a:lnTo>
                    <a:pt x="474580" y="1511360"/>
                  </a:lnTo>
                  <a:lnTo>
                    <a:pt x="84934" y="1671462"/>
                  </a:lnTo>
                  <a:close/>
                  <a:moveTo>
                    <a:pt x="160929" y="1475039"/>
                  </a:moveTo>
                  <a:lnTo>
                    <a:pt x="437296" y="1400986"/>
                  </a:lnTo>
                  <a:lnTo>
                    <a:pt x="440876" y="1415837"/>
                  </a:lnTo>
                  <a:lnTo>
                    <a:pt x="164732" y="1489830"/>
                  </a:lnTo>
                  <a:close/>
                  <a:moveTo>
                    <a:pt x="1735859" y="266344"/>
                  </a:moveTo>
                  <a:lnTo>
                    <a:pt x="1748915" y="274276"/>
                  </a:lnTo>
                  <a:lnTo>
                    <a:pt x="1604721" y="524026"/>
                  </a:lnTo>
                  <a:lnTo>
                    <a:pt x="1591261" y="516794"/>
                  </a:lnTo>
                  <a:close/>
                  <a:moveTo>
                    <a:pt x="1663713" y="81725"/>
                  </a:moveTo>
                  <a:lnTo>
                    <a:pt x="1677806" y="87609"/>
                  </a:lnTo>
                  <a:lnTo>
                    <a:pt x="1514465" y="478804"/>
                  </a:lnTo>
                  <a:lnTo>
                    <a:pt x="1500526" y="472548"/>
                  </a:lnTo>
                  <a:close/>
                  <a:moveTo>
                    <a:pt x="0" y="1350847"/>
                  </a:moveTo>
                  <a:lnTo>
                    <a:pt x="420056" y="1296759"/>
                  </a:lnTo>
                  <a:lnTo>
                    <a:pt x="422405" y="1311854"/>
                  </a:lnTo>
                  <a:lnTo>
                    <a:pt x="1951" y="1365994"/>
                  </a:lnTo>
                  <a:close/>
                  <a:moveTo>
                    <a:pt x="125488" y="1195933"/>
                  </a:moveTo>
                  <a:lnTo>
                    <a:pt x="411391" y="1195933"/>
                  </a:lnTo>
                  <a:lnTo>
                    <a:pt x="411958" y="1211206"/>
                  </a:lnTo>
                  <a:lnTo>
                    <a:pt x="125488" y="1211206"/>
                  </a:lnTo>
                  <a:lnTo>
                    <a:pt x="125102" y="1203569"/>
                  </a:lnTo>
                  <a:close/>
                  <a:moveTo>
                    <a:pt x="1475037" y="160931"/>
                  </a:moveTo>
                  <a:lnTo>
                    <a:pt x="1489829" y="164734"/>
                  </a:lnTo>
                  <a:lnTo>
                    <a:pt x="1415102" y="443621"/>
                  </a:lnTo>
                  <a:lnTo>
                    <a:pt x="1400508" y="439077"/>
                  </a:lnTo>
                  <a:close/>
                  <a:moveTo>
                    <a:pt x="164732" y="917309"/>
                  </a:moveTo>
                  <a:lnTo>
                    <a:pt x="443620" y="992037"/>
                  </a:lnTo>
                  <a:lnTo>
                    <a:pt x="439076" y="1006630"/>
                  </a:lnTo>
                  <a:lnTo>
                    <a:pt x="160929" y="932101"/>
                  </a:lnTo>
                  <a:close/>
                  <a:moveTo>
                    <a:pt x="1195932" y="125490"/>
                  </a:moveTo>
                  <a:lnTo>
                    <a:pt x="1203568" y="125104"/>
                  </a:lnTo>
                  <a:lnTo>
                    <a:pt x="1211205" y="125490"/>
                  </a:lnTo>
                  <a:lnTo>
                    <a:pt x="1211205" y="411392"/>
                  </a:lnTo>
                  <a:lnTo>
                    <a:pt x="1195932" y="411959"/>
                  </a:lnTo>
                  <a:close/>
                  <a:moveTo>
                    <a:pt x="1357679" y="856"/>
                  </a:moveTo>
                  <a:lnTo>
                    <a:pt x="1372816" y="2893"/>
                  </a:lnTo>
                  <a:lnTo>
                    <a:pt x="1316657" y="420298"/>
                  </a:lnTo>
                  <a:lnTo>
                    <a:pt x="1309186" y="418554"/>
                  </a:lnTo>
                  <a:lnTo>
                    <a:pt x="1301520" y="418261"/>
                  </a:lnTo>
                  <a:close/>
                  <a:moveTo>
                    <a:pt x="2893" y="1034322"/>
                  </a:moveTo>
                  <a:lnTo>
                    <a:pt x="420297" y="1090480"/>
                  </a:lnTo>
                  <a:lnTo>
                    <a:pt x="418554" y="1097951"/>
                  </a:lnTo>
                  <a:lnTo>
                    <a:pt x="418261" y="1105616"/>
                  </a:lnTo>
                  <a:lnTo>
                    <a:pt x="855" y="1049458"/>
                  </a:lnTo>
                  <a:close/>
                  <a:moveTo>
                    <a:pt x="274274" y="658223"/>
                  </a:moveTo>
                  <a:lnTo>
                    <a:pt x="524025" y="802416"/>
                  </a:lnTo>
                  <a:lnTo>
                    <a:pt x="516793" y="815877"/>
                  </a:lnTo>
                  <a:lnTo>
                    <a:pt x="266342" y="671279"/>
                  </a:lnTo>
                  <a:close/>
                  <a:moveTo>
                    <a:pt x="917308" y="164734"/>
                  </a:moveTo>
                  <a:lnTo>
                    <a:pt x="932100" y="160930"/>
                  </a:lnTo>
                  <a:lnTo>
                    <a:pt x="1006152" y="437297"/>
                  </a:lnTo>
                  <a:lnTo>
                    <a:pt x="991300" y="440877"/>
                  </a:lnTo>
                  <a:close/>
                  <a:moveTo>
                    <a:pt x="1041143" y="1951"/>
                  </a:moveTo>
                  <a:lnTo>
                    <a:pt x="1056290" y="0"/>
                  </a:lnTo>
                  <a:lnTo>
                    <a:pt x="1110379" y="420056"/>
                  </a:lnTo>
                  <a:lnTo>
                    <a:pt x="1095283" y="422406"/>
                  </a:lnTo>
                  <a:close/>
                  <a:moveTo>
                    <a:pt x="87609" y="729331"/>
                  </a:moveTo>
                  <a:lnTo>
                    <a:pt x="478803" y="892672"/>
                  </a:lnTo>
                  <a:lnTo>
                    <a:pt x="472547" y="906611"/>
                  </a:lnTo>
                  <a:lnTo>
                    <a:pt x="81723" y="743424"/>
                  </a:lnTo>
                  <a:lnTo>
                    <a:pt x="84666" y="736377"/>
                  </a:lnTo>
                  <a:close/>
                  <a:moveTo>
                    <a:pt x="446636" y="435837"/>
                  </a:moveTo>
                  <a:lnTo>
                    <a:pt x="649045" y="638246"/>
                  </a:lnTo>
                  <a:lnTo>
                    <a:pt x="642057" y="644612"/>
                  </a:lnTo>
                  <a:lnTo>
                    <a:pt x="638347" y="649147"/>
                  </a:lnTo>
                  <a:lnTo>
                    <a:pt x="435836" y="446636"/>
                  </a:lnTo>
                  <a:lnTo>
                    <a:pt x="440978" y="440979"/>
                  </a:lnTo>
                  <a:close/>
                  <a:moveTo>
                    <a:pt x="658223" y="274275"/>
                  </a:moveTo>
                  <a:lnTo>
                    <a:pt x="671279" y="266343"/>
                  </a:lnTo>
                  <a:lnTo>
                    <a:pt x="814473" y="514363"/>
                  </a:lnTo>
                  <a:lnTo>
                    <a:pt x="801367" y="522209"/>
                  </a:lnTo>
                  <a:close/>
                  <a:moveTo>
                    <a:pt x="735676" y="84934"/>
                  </a:moveTo>
                  <a:lnTo>
                    <a:pt x="749802" y="79129"/>
                  </a:lnTo>
                  <a:lnTo>
                    <a:pt x="909846" y="468633"/>
                  </a:lnTo>
                  <a:lnTo>
                    <a:pt x="895778" y="474580"/>
                  </a:lnTo>
                  <a:close/>
                  <a:moveTo>
                    <a:pt x="248376" y="456659"/>
                  </a:moveTo>
                  <a:lnTo>
                    <a:pt x="581852" y="714051"/>
                  </a:lnTo>
                  <a:lnTo>
                    <a:pt x="572397" y="726047"/>
                  </a:lnTo>
                  <a:lnTo>
                    <a:pt x="239044" y="468748"/>
                  </a:lnTo>
                  <a:lnTo>
                    <a:pt x="243710" y="462704"/>
                  </a:lnTo>
                  <a:close/>
                  <a:moveTo>
                    <a:pt x="462094" y="244150"/>
                  </a:moveTo>
                  <a:lnTo>
                    <a:pt x="474238" y="234887"/>
                  </a:lnTo>
                  <a:lnTo>
                    <a:pt x="729468" y="569472"/>
                  </a:lnTo>
                  <a:lnTo>
                    <a:pt x="723162" y="573797"/>
                  </a:lnTo>
                  <a:lnTo>
                    <a:pt x="717325" y="578735"/>
                  </a:lnTo>
                  <a:close/>
                </a:path>
              </a:pathLst>
            </a:custGeom>
            <a:grpFill/>
            <a:ln algn="ctr" cap="flat" cmpd="sng" w="25400">
              <a:noFill/>
              <a:prstDash val="solid"/>
            </a:ln>
            <a:effectLst/>
          </p:spPr>
          <p:txBody>
            <a:bodyPr anchor="ctr" rtlCol="0"/>
            <a:lstStyle/>
            <a:p>
              <a:pPr algn="ctr" defTabSz="913645">
                <a:defRPr/>
              </a:pPr>
              <a:endParaRPr altLang="en-US" kern="0" lang="zh-CN" sz="1799">
                <a:solidFill>
                  <a:srgbClr val="C00000"/>
                </a:solidFill>
                <a:latin charset="-122" panose="02010600000101010101" pitchFamily="2" typeface="汉仪行楷简"/>
                <a:ea charset="-122" panose="02010600000101010101" pitchFamily="2" typeface="汉仪行楷简"/>
              </a:endParaRPr>
            </a:p>
          </p:txBody>
        </p:sp>
      </p:grpSp>
      <p:grpSp>
        <p:nvGrpSpPr>
          <p:cNvPr id="10" name="组合 9">
            <a:extLst>
              <a:ext uri="{FF2B5EF4-FFF2-40B4-BE49-F238E27FC236}">
                <a16:creationId xmlns:a16="http://schemas.microsoft.com/office/drawing/2014/main" id="{EA4DD45D-668C-4E4F-84B5-B545AFC86081}"/>
              </a:ext>
            </a:extLst>
          </p:cNvPr>
          <p:cNvGrpSpPr/>
          <p:nvPr/>
        </p:nvGrpSpPr>
        <p:grpSpPr>
          <a:xfrm>
            <a:off x="762622" y="1353467"/>
            <a:ext cx="10666755" cy="4729832"/>
            <a:chOff x="1020940" y="4337811"/>
            <a:chExt cx="10666754" cy="4729830"/>
          </a:xfrm>
        </p:grpSpPr>
        <p:sp>
          <p:nvSpPr>
            <p:cNvPr id="11" name="矩形 10">
              <a:extLst>
                <a:ext uri="{FF2B5EF4-FFF2-40B4-BE49-F238E27FC236}">
                  <a16:creationId xmlns:a16="http://schemas.microsoft.com/office/drawing/2014/main" id="{14D09507-A3BF-42F0-A285-6FC453DA5168}"/>
                </a:ext>
              </a:extLst>
            </p:cNvPr>
            <p:cNvSpPr/>
            <p:nvPr/>
          </p:nvSpPr>
          <p:spPr>
            <a:xfrm>
              <a:off x="1020940" y="4516398"/>
              <a:ext cx="10666754" cy="4551243"/>
            </a:xfrm>
            <a:prstGeom prst="rect">
              <a:avLst/>
            </a:prstGeom>
            <a:noFill/>
            <a:ln algn="ctr" cap="flat" cmpd="sng" w="9525">
              <a:solidFill>
                <a:srgbClr val="FF0000"/>
              </a:solidFill>
              <a:prstDash val="solid"/>
              <a:miter lim="800000"/>
            </a:ln>
            <a:effectLst/>
          </p:spPr>
          <p:txBody>
            <a:bodyPr anchor="ctr"/>
            <a:lstStyle/>
            <a:p>
              <a:pPr algn="ctr">
                <a:spcBef>
                  <a:spcPct val="0"/>
                </a:spcBef>
                <a:spcAft>
                  <a:spcPct val="0"/>
                </a:spcAft>
                <a:defRPr/>
              </a:pPr>
              <a:endParaRPr altLang="en-US" kern="0" lang="zh-CN" noProof="1">
                <a:solidFill>
                  <a:prstClr val="white"/>
                </a:solidFill>
                <a:ea charset="-122" panose="020b0800000000000000" pitchFamily="34" typeface="Noto Sans S Chinese Bold"/>
                <a:cs typeface="+mn-ea"/>
                <a:sym typeface="+mn-lt"/>
              </a:endParaRPr>
            </a:p>
          </p:txBody>
        </p:sp>
        <p:grpSp>
          <p:nvGrpSpPr>
            <p:cNvPr id="12" name="组合 11">
              <a:extLst>
                <a:ext uri="{FF2B5EF4-FFF2-40B4-BE49-F238E27FC236}">
                  <a16:creationId xmlns:a16="http://schemas.microsoft.com/office/drawing/2014/main" id="{472F6812-E76D-42C9-91E4-97D36063EF86}"/>
                </a:ext>
              </a:extLst>
            </p:cNvPr>
            <p:cNvGrpSpPr/>
            <p:nvPr/>
          </p:nvGrpSpPr>
          <p:grpSpPr>
            <a:xfrm>
              <a:off x="1186298" y="4337811"/>
              <a:ext cx="10273419" cy="1600236"/>
              <a:chOff x="1145422" y="1188534"/>
              <a:chExt cx="7044922" cy="1079012"/>
            </a:xfrm>
          </p:grpSpPr>
          <p:sp>
            <p:nvSpPr>
              <p:cNvPr id="14" name="Freeform 6">
                <a:extLst>
                  <a:ext uri="{FF2B5EF4-FFF2-40B4-BE49-F238E27FC236}">
                    <a16:creationId xmlns:a16="http://schemas.microsoft.com/office/drawing/2014/main" id="{3C5388C6-2659-4467-AFBF-98300711B3F8}"/>
                  </a:ext>
                </a:extLst>
              </p:cNvPr>
              <p:cNvSpPr/>
              <p:nvPr/>
            </p:nvSpPr>
            <p:spPr bwMode="auto">
              <a:xfrm>
                <a:off x="2455596" y="1188534"/>
                <a:ext cx="4467514" cy="169750"/>
              </a:xfrm>
              <a:custGeom>
                <a:gdLst>
                  <a:gd fmla="*/ 285 w 4236" name="T0"/>
                  <a:gd fmla="*/ 0 h 186" name="T1"/>
                  <a:gd fmla="*/ 3967 w 4236" name="T2"/>
                  <a:gd fmla="*/ 0 h 186" name="T3"/>
                  <a:gd fmla="*/ 4236 w 4236" name="T4"/>
                  <a:gd fmla="*/ 186 h 186" name="T5"/>
                  <a:gd fmla="*/ 0 w 4236" name="T6"/>
                  <a:gd fmla="*/ 186 h 186" name="T7"/>
                  <a:gd fmla="*/ 285 w 4236" name="T8"/>
                  <a:gd fmla="*/ 0 h 186" name="T9"/>
                </a:gdLst>
                <a:cxnLst>
                  <a:cxn ang="0">
                    <a:pos x="T0" y="T1"/>
                  </a:cxn>
                  <a:cxn ang="0">
                    <a:pos x="T2" y="T3"/>
                  </a:cxn>
                  <a:cxn ang="0">
                    <a:pos x="T4" y="T5"/>
                  </a:cxn>
                  <a:cxn ang="0">
                    <a:pos x="T6" y="T7"/>
                  </a:cxn>
                  <a:cxn ang="0">
                    <a:pos x="T8" y="T9"/>
                  </a:cxn>
                </a:cxnLst>
                <a:rect b="b" l="0" r="r" t="0"/>
                <a:pathLst>
                  <a:path h="186" w="4236">
                    <a:moveTo>
                      <a:pt x="285" y="0"/>
                    </a:moveTo>
                    <a:lnTo>
                      <a:pt x="3967" y="0"/>
                    </a:lnTo>
                    <a:lnTo>
                      <a:pt x="4236" y="186"/>
                    </a:lnTo>
                    <a:lnTo>
                      <a:pt x="0" y="186"/>
                    </a:lnTo>
                    <a:lnTo>
                      <a:pt x="285" y="0"/>
                    </a:lnTo>
                    <a:close/>
                  </a:path>
                </a:pathLst>
              </a:custGeom>
              <a:solidFill>
                <a:srgbClr val="41464A"/>
              </a:solidFill>
              <a:ln>
                <a:noFill/>
              </a:ln>
              <a:extLst>
                <a:ext uri="{91240B29-F687-4F45-9708-019B960494DF}">
                  <a14:hiddenLine w="9525">
                    <a:solidFill>
                      <a:srgbClr val="000000"/>
                    </a:solidFill>
                    <a:round/>
                    <a:headEnd/>
                    <a:tailEnd/>
                  </a14:hiddenLine>
                </a:ext>
              </a:extLst>
            </p:spPr>
            <p:txBody>
              <a:bodyPr anchor="t" anchorCtr="0" bIns="34277" compatLnSpc="1" lIns="68553" numCol="1" rIns="68553" tIns="34277" vert="horz" wrap="square">
                <a:prstTxWarp prst="textNoShape">
                  <a:avLst/>
                </a:prstTxWarp>
              </a:bodyPr>
              <a:lstStyle/>
              <a:p>
                <a:endParaRPr altLang="en-US" lang="zh-CN">
                  <a:ea charset="-122" panose="020b0800000000000000" pitchFamily="34" typeface="Noto Sans S Chinese Bold"/>
                  <a:cs typeface="+mn-ea"/>
                  <a:sym typeface="+mn-lt"/>
                </a:endParaRPr>
              </a:p>
            </p:txBody>
          </p:sp>
          <p:sp>
            <p:nvSpPr>
              <p:cNvPr id="15" name="Freeform 7">
                <a:extLst>
                  <a:ext uri="{FF2B5EF4-FFF2-40B4-BE49-F238E27FC236}">
                    <a16:creationId xmlns:a16="http://schemas.microsoft.com/office/drawing/2014/main" id="{30EBAF1D-AC6F-4835-B56D-5B4040D3EF1E}"/>
                  </a:ext>
                </a:extLst>
              </p:cNvPr>
              <p:cNvSpPr/>
              <p:nvPr/>
            </p:nvSpPr>
            <p:spPr bwMode="auto">
              <a:xfrm>
                <a:off x="2782098" y="1193352"/>
                <a:ext cx="3849347" cy="478957"/>
              </a:xfrm>
              <a:custGeom>
                <a:gdLst>
                  <a:gd fmla="*/ 0 w 3682" name="T0"/>
                  <a:gd fmla="*/ 0 h 786" name="T1"/>
                  <a:gd fmla="*/ 3682 w 3682" name="T2"/>
                  <a:gd fmla="*/ 0 h 786" name="T3"/>
                  <a:gd fmla="*/ 3682 w 3682" name="T4"/>
                  <a:gd fmla="*/ 637 h 786" name="T5"/>
                  <a:gd fmla="*/ 1823 w 3682" name="T6"/>
                  <a:gd fmla="*/ 786 h 786" name="T7"/>
                  <a:gd fmla="*/ 0 w 3682" name="T8"/>
                  <a:gd fmla="*/ 637 h 786" name="T9"/>
                  <a:gd fmla="*/ 0 w 3682" name="T10"/>
                  <a:gd fmla="*/ 0 h 786" name="T11"/>
                </a:gdLst>
                <a:cxnLst>
                  <a:cxn ang="0">
                    <a:pos x="T0" y="T1"/>
                  </a:cxn>
                  <a:cxn ang="0">
                    <a:pos x="T2" y="T3"/>
                  </a:cxn>
                  <a:cxn ang="0">
                    <a:pos x="T4" y="T5"/>
                  </a:cxn>
                  <a:cxn ang="0">
                    <a:pos x="T6" y="T7"/>
                  </a:cxn>
                  <a:cxn ang="0">
                    <a:pos x="T8" y="T9"/>
                  </a:cxn>
                  <a:cxn ang="0">
                    <a:pos x="T10" y="T11"/>
                  </a:cxn>
                </a:cxnLst>
                <a:rect b="b" l="0" r="r" t="0"/>
                <a:pathLst>
                  <a:path h="786" w="3682">
                    <a:moveTo>
                      <a:pt x="0" y="0"/>
                    </a:moveTo>
                    <a:lnTo>
                      <a:pt x="3682" y="0"/>
                    </a:lnTo>
                    <a:lnTo>
                      <a:pt x="3682" y="637"/>
                    </a:lnTo>
                    <a:lnTo>
                      <a:pt x="1823" y="786"/>
                    </a:lnTo>
                    <a:lnTo>
                      <a:pt x="0" y="637"/>
                    </a:lnTo>
                    <a:lnTo>
                      <a:pt x="0" y="0"/>
                    </a:lnTo>
                    <a:close/>
                  </a:path>
                </a:pathLst>
              </a:custGeom>
              <a:solidFill>
                <a:srgbClr val="FF0000"/>
              </a:solidFill>
              <a:ln>
                <a:solidFill>
                  <a:srgbClr val="FF0000"/>
                </a:solidFill>
              </a:ln>
            </p:spPr>
            <p:txBody>
              <a:bodyPr anchor="t" anchorCtr="0" bIns="34277" compatLnSpc="1" lIns="68553" numCol="1" rIns="68553" tIns="34277" vert="horz" wrap="square">
                <a:prstTxWarp prst="textNoShape">
                  <a:avLst/>
                </a:prstTxWarp>
              </a:bodyPr>
              <a:lstStyle/>
              <a:p>
                <a:endParaRPr altLang="en-US" lang="zh-CN">
                  <a:ea charset="-122" panose="020b0800000000000000" pitchFamily="34" typeface="Noto Sans S Chinese Bold"/>
                  <a:cs typeface="+mn-ea"/>
                  <a:sym typeface="+mn-lt"/>
                </a:endParaRPr>
              </a:p>
            </p:txBody>
          </p:sp>
          <p:sp>
            <p:nvSpPr>
              <p:cNvPr id="16" name="矩形 15">
                <a:extLst>
                  <a:ext uri="{FF2B5EF4-FFF2-40B4-BE49-F238E27FC236}">
                    <a16:creationId xmlns:a16="http://schemas.microsoft.com/office/drawing/2014/main" id="{31A94931-9A3C-4049-B72E-C4BF97E0F3E4}"/>
                  </a:ext>
                </a:extLst>
              </p:cNvPr>
              <p:cNvSpPr/>
              <p:nvPr/>
            </p:nvSpPr>
            <p:spPr>
              <a:xfrm>
                <a:off x="2886922" y="1223426"/>
                <a:ext cx="3587762" cy="349386"/>
              </a:xfrm>
              <a:prstGeom prst="rect">
                <a:avLst/>
              </a:prstGeom>
            </p:spPr>
            <p:txBody>
              <a:bodyPr wrap="square">
                <a:spAutoFit/>
              </a:bodyPr>
              <a:lstStyle/>
              <a:p>
                <a:pPr algn="ctr" defTabSz="914400" eaLnBrk="1" fontAlgn="auto" hangingPunct="1" latinLnBrk="0" lvl="0" marR="0" rtl="0">
                  <a:lnSpc>
                    <a:spcPct val="100000"/>
                  </a:lnSpc>
                  <a:spcBef>
                    <a:spcPct val="0"/>
                  </a:spcBef>
                  <a:spcAft>
                    <a:spcPct val="0"/>
                  </a:spcAft>
                  <a:buClrTx/>
                  <a:buSzTx/>
                  <a:defRPr/>
                </a:pPr>
                <a:r>
                  <a:rPr altLang="en-US" b="1" baseline="0" cap="none" kern="1200" kumimoji="0" lang="zh-CN" noProof="0" normalizeH="0" spc="0" strike="noStrike" sz="2800" u="none">
                    <a:ln>
                      <a:noFill/>
                    </a:ln>
                    <a:solidFill>
                      <a:schemeClr val="bg1"/>
                    </a:solidFill>
                    <a:effectLst/>
                    <a:uLnTx/>
                    <a:uFillTx/>
                    <a:latin charset="-122" panose="020b0503020204020204" pitchFamily="34" typeface="微软雅黑"/>
                    <a:ea charset="-122" panose="020b0503020204020204" pitchFamily="34" typeface="微软雅黑"/>
                    <a:sym charset="-122" panose="020b0500000000000000" pitchFamily="34" typeface="思源黑体"/>
                  </a:rPr>
                  <a:t>中国共产党思想建党的辉煌成就</a:t>
                </a:r>
              </a:p>
            </p:txBody>
          </p:sp>
          <p:sp>
            <p:nvSpPr>
              <p:cNvPr id="17" name="TextBox 20">
                <a:extLst>
                  <a:ext uri="{FF2B5EF4-FFF2-40B4-BE49-F238E27FC236}">
                    <a16:creationId xmlns:a16="http://schemas.microsoft.com/office/drawing/2014/main" id="{53042047-476A-441B-B73B-12AD6663C81C}"/>
                  </a:ext>
                </a:extLst>
              </p:cNvPr>
              <p:cNvSpPr txBox="1"/>
              <p:nvPr/>
            </p:nvSpPr>
            <p:spPr>
              <a:xfrm>
                <a:off x="1145422" y="1736533"/>
                <a:ext cx="7044922" cy="554908"/>
              </a:xfrm>
              <a:prstGeom prst="rect">
                <a:avLst/>
              </a:prstGeom>
              <a:noFill/>
            </p:spPr>
            <p:txBody>
              <a:bodyPr rtlCol="0" wrap="square">
                <a:spAutoFit/>
              </a:bodyPr>
              <a:lstStyle/>
              <a:p>
                <a:pPr>
                  <a:lnSpc>
                    <a:spcPct val="150000"/>
                  </a:lnSpc>
                  <a:defRPr/>
                </a:pPr>
                <a:r>
                  <a:rPr altLang="en-US" lang="zh-CN" sz="1600">
                    <a:latin charset="-122" panose="020b0503020204020204" pitchFamily="34" typeface="微软雅黑"/>
                    <a:ea charset="-122" panose="020b0503020204020204" pitchFamily="34" typeface="微软雅黑"/>
                    <a:sym charset="-122" panose="020b0500000000000000" pitchFamily="34" typeface="思源黑体"/>
                  </a:rPr>
                  <a:t>取得了马克思主义中国化的丰硕理论成果、锻造了日臻成熟的马克思主义政党、引领了中华民族伟大复兴的历史进程、高扬了科学社会主义的伟大旗帜</a:t>
                </a:r>
              </a:p>
            </p:txBody>
          </p:sp>
        </p:grpSp>
      </p:grpSp>
      <p:sp>
        <p:nvSpPr>
          <p:cNvPr id="19" name="文本框 18">
            <a:extLst>
              <a:ext uri="{FF2B5EF4-FFF2-40B4-BE49-F238E27FC236}">
                <a16:creationId xmlns:a16="http://schemas.microsoft.com/office/drawing/2014/main" id="{2FEEBDB7-CE96-42CE-AA42-5F9F856080A4}"/>
              </a:ext>
            </a:extLst>
          </p:cNvPr>
          <p:cNvSpPr txBox="1"/>
          <p:nvPr/>
        </p:nvSpPr>
        <p:spPr>
          <a:xfrm>
            <a:off x="923515" y="3018532"/>
            <a:ext cx="6102350" cy="493776"/>
          </a:xfrm>
          <a:prstGeom prst="rect">
            <a:avLst/>
          </a:prstGeom>
          <a:noFill/>
        </p:spPr>
        <p:txBody>
          <a:bodyPr wrap="square">
            <a:spAutoFit/>
          </a:bodyPr>
          <a:lstStyle/>
          <a:p>
            <a:pPr defTabSz="914400" eaLnBrk="1" fontAlgn="auto" hangingPunct="1" indent="0" latinLnBrk="0" lvl="0" marL="0" marR="0" rtl="0">
              <a:lnSpc>
                <a:spcPct val="110000"/>
              </a:lnSpc>
              <a:spcBef>
                <a:spcPct val="0"/>
              </a:spcBef>
              <a:spcAft>
                <a:spcPct val="0"/>
              </a:spcAft>
              <a:buClrTx/>
              <a:buSzTx/>
              <a:buFontTx/>
              <a:buNone/>
              <a:defRPr/>
            </a:pPr>
            <a:r>
              <a:rPr altLang="en-US" b="1" baseline="0" cap="none" i="0" kern="1200" kumimoji="0" lang="zh-CN" noProof="0" normalizeH="0" spc="0" strike="noStrike" sz="2400" u="none">
                <a:ln>
                  <a:noFill/>
                </a:ln>
                <a:solidFill>
                  <a:srgbClr val="FF0000"/>
                </a:solidFill>
                <a:effectLst/>
                <a:uLnTx/>
                <a:uFillTx/>
                <a:latin charset="-122" panose="020b0503020204020204" pitchFamily="34" typeface="微软雅黑"/>
                <a:ea charset="-122" panose="020b0503020204020204" pitchFamily="34" typeface="微软雅黑"/>
                <a:cs typeface="+mn-ea"/>
                <a:sym charset="-122" panose="020b0500000000000000" pitchFamily="34" typeface="思源黑体"/>
              </a:rPr>
              <a:t>取得了马克思主义中国化的丰硕理论成果</a:t>
            </a:r>
          </a:p>
        </p:txBody>
      </p:sp>
      <p:sp>
        <p:nvSpPr>
          <p:cNvPr id="21" name="矩形 20">
            <a:extLst>
              <a:ext uri="{FF2B5EF4-FFF2-40B4-BE49-F238E27FC236}">
                <a16:creationId xmlns:a16="http://schemas.microsoft.com/office/drawing/2014/main" id="{7D1D926E-E6CD-4A00-BD9F-D2E8291883E9}"/>
              </a:ext>
            </a:extLst>
          </p:cNvPr>
          <p:cNvSpPr/>
          <p:nvPr/>
        </p:nvSpPr>
        <p:spPr>
          <a:xfrm>
            <a:off x="923515" y="3567421"/>
            <a:ext cx="10109200" cy="1188720"/>
          </a:xfrm>
          <a:prstGeom prst="rect">
            <a:avLst/>
          </a:prstGeom>
        </p:spPr>
        <p:txBody>
          <a:bodyPr wrap="square">
            <a:spAutoFit/>
          </a:bodyPr>
          <a:lstStyle/>
          <a:p>
            <a:pPr>
              <a:lnSpc>
                <a:spcPct val="150000"/>
              </a:lnSpc>
              <a:defRPr/>
            </a:pPr>
            <a:r>
              <a:rPr altLang="en-US" b="1" lang="zh-CN" sz="1600">
                <a:solidFill>
                  <a:srgbClr val="FF0000"/>
                </a:solidFill>
                <a:latin charset="-122" panose="020b0503020204020204" pitchFamily="34" typeface="微软雅黑"/>
                <a:ea charset="-122" panose="020b0503020204020204" pitchFamily="34" typeface="微软雅黑"/>
                <a:sym charset="-122" panose="020b0500000000000000" pitchFamily="34" typeface="思源黑体"/>
              </a:rPr>
              <a:t>科学理论是思想建党的前提和基础</a:t>
            </a:r>
          </a:p>
          <a:p>
            <a:pPr>
              <a:lnSpc>
                <a:spcPct val="150000"/>
              </a:lnSpc>
              <a:defRPr/>
            </a:pPr>
            <a:r>
              <a:rPr altLang="en-US" b="1" lang="zh-CN" sz="1600">
                <a:solidFill>
                  <a:srgbClr val="FF0000"/>
                </a:solidFill>
                <a:latin charset="-122" panose="020b0503020204020204" pitchFamily="34" typeface="微软雅黑"/>
                <a:ea charset="-122" panose="020b0503020204020204" pitchFamily="34" typeface="微软雅黑"/>
                <a:sym charset="-122" panose="020b0500000000000000" pitchFamily="34" typeface="思源黑体"/>
              </a:rPr>
              <a:t>中国共产党把马克思主义基本原理同中国革命、建设和改革的具体实际相结合，推进马克思主义中国化，用中国化的马克思主义武装全党和教育人民。</a:t>
            </a:r>
          </a:p>
        </p:txBody>
      </p:sp>
      <p:sp>
        <p:nvSpPr>
          <p:cNvPr id="23" name="矩形 22">
            <a:extLst>
              <a:ext uri="{FF2B5EF4-FFF2-40B4-BE49-F238E27FC236}">
                <a16:creationId xmlns:a16="http://schemas.microsoft.com/office/drawing/2014/main" id="{A7B9C755-418F-4ADF-95EC-22B6BB08BFE3}"/>
              </a:ext>
            </a:extLst>
          </p:cNvPr>
          <p:cNvSpPr/>
          <p:nvPr/>
        </p:nvSpPr>
        <p:spPr>
          <a:xfrm>
            <a:off x="923515" y="4922494"/>
            <a:ext cx="10208862" cy="822960"/>
          </a:xfrm>
          <a:prstGeom prst="rect">
            <a:avLst/>
          </a:prstGeom>
        </p:spPr>
        <p:txBody>
          <a:bodyPr wrap="square">
            <a:spAutoFit/>
          </a:bodyPr>
          <a:lstStyle/>
          <a:p>
            <a:pPr>
              <a:defRPr/>
            </a:pPr>
            <a:r>
              <a:rPr altLang="en-US" b="1" lang="zh-CN" sz="1600">
                <a:solidFill>
                  <a:srgbClr val="FF0000"/>
                </a:solidFill>
                <a:latin charset="-122" panose="020b0503020204020204" pitchFamily="34" typeface="微软雅黑"/>
                <a:ea charset="-122" panose="020b0503020204020204" pitchFamily="34" typeface="微软雅黑"/>
                <a:sym charset="-122" panose="020b0500000000000000" pitchFamily="34" typeface="思源黑体"/>
              </a:rPr>
              <a:t>百年来党推进马克思主义中国化实现了一次次历史性飞跃，取得了来源于实践、又指导实践并被实践证明是科学的毛泽东思想、邓小平理论、“三个代表”重要思想、科学发展观和习近平新时代中国特色社会主义思想，实现了党的指导思想的与时俱进。</a:t>
            </a:r>
          </a:p>
        </p:txBody>
      </p:sp>
    </p:spTree>
    <p:extLst>
      <p:ext uri="{BB962C8B-B14F-4D97-AF65-F5344CB8AC3E}">
        <p14:creationId val="1916577609"/>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10"/>
                                        </p:tgtEl>
                                        <p:attrNameLst>
                                          <p:attrName>style.visibility</p:attrName>
                                        </p:attrNameLst>
                                      </p:cBhvr>
                                      <p:to>
                                        <p:strVal val="visible"/>
                                      </p:to>
                                    </p:set>
                                    <p:animEffect filter="fade" transition="in">
                                      <p:cBhvr>
                                        <p:cTn dur="1000" id="7"/>
                                        <p:tgtEl>
                                          <p:spTgt spid="10"/>
                                        </p:tgtEl>
                                      </p:cBhvr>
                                    </p:animEffect>
                                    <p:anim calcmode="lin" valueType="num">
                                      <p:cBhvr>
                                        <p:cTn dur="1000" fill="hold" id="8"/>
                                        <p:tgtEl>
                                          <p:spTgt spid="10"/>
                                        </p:tgtEl>
                                        <p:attrNameLst>
                                          <p:attrName>ppt_x</p:attrName>
                                        </p:attrNameLst>
                                      </p:cBhvr>
                                      <p:tavLst>
                                        <p:tav tm="0">
                                          <p:val>
                                            <p:strVal val="#ppt_x"/>
                                          </p:val>
                                        </p:tav>
                                        <p:tav tm="100000">
                                          <p:val>
                                            <p:strVal val="#ppt_x"/>
                                          </p:val>
                                        </p:tav>
                                      </p:tavLst>
                                    </p:anim>
                                    <p:anim calcmode="lin" valueType="num">
                                      <p:cBhvr>
                                        <p:cTn dur="1000" fill="hold" id="9"/>
                                        <p:tgtEl>
                                          <p:spTgt spid="10"/>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16" presetSubtype="21">
                                  <p:stCondLst>
                                    <p:cond delay="0"/>
                                  </p:stCondLst>
                                  <p:childTnLst>
                                    <p:set>
                                      <p:cBhvr>
                                        <p:cTn dur="1" fill="hold" id="12">
                                          <p:stCondLst>
                                            <p:cond delay="0"/>
                                          </p:stCondLst>
                                        </p:cTn>
                                        <p:tgtEl>
                                          <p:spTgt spid="19"/>
                                        </p:tgtEl>
                                        <p:attrNameLst>
                                          <p:attrName>style.visibility</p:attrName>
                                        </p:attrNameLst>
                                      </p:cBhvr>
                                      <p:to>
                                        <p:strVal val="visible"/>
                                      </p:to>
                                    </p:set>
                                    <p:animEffect filter="barn(inVertical)" transition="in">
                                      <p:cBhvr>
                                        <p:cTn dur="500" id="13"/>
                                        <p:tgtEl>
                                          <p:spTgt spid="19"/>
                                        </p:tgtEl>
                                      </p:cBhvr>
                                    </p:animEffect>
                                  </p:childTnLst>
                                </p:cTn>
                              </p:par>
                            </p:childTnLst>
                          </p:cTn>
                        </p:par>
                        <p:par>
                          <p:cTn fill="hold" id="14" nodeType="afterGroup">
                            <p:stCondLst>
                              <p:cond delay="1500"/>
                            </p:stCondLst>
                            <p:childTnLst>
                              <p:par>
                                <p:cTn fill="hold" grpId="0" id="15" nodeType="afterEffect" presetClass="entr" presetID="41" presetSubtype="0">
                                  <p:stCondLst>
                                    <p:cond delay="0"/>
                                  </p:stCondLst>
                                  <p:iterate type="lt">
                                    <p:tmPct val="2240"/>
                                  </p:iterate>
                                  <p:childTnLst>
                                    <p:set>
                                      <p:cBhvr>
                                        <p:cTn dur="1" fill="hold" id="16">
                                          <p:stCondLst>
                                            <p:cond delay="0"/>
                                          </p:stCondLst>
                                        </p:cTn>
                                        <p:tgtEl>
                                          <p:spTgt spid="21"/>
                                        </p:tgtEl>
                                        <p:attrNameLst>
                                          <p:attrName>style.visibility</p:attrName>
                                        </p:attrNameLst>
                                      </p:cBhvr>
                                      <p:to>
                                        <p:strVal val="visible"/>
                                      </p:to>
                                    </p:set>
                                    <p:anim calcmode="lin" valueType="num">
                                      <p:cBhvr>
                                        <p:cTn dur="500" fill="hold" id="17"/>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8"/>
                                        <p:tgtEl>
                                          <p:spTgt spid="21"/>
                                        </p:tgtEl>
                                        <p:attrNameLst>
                                          <p:attrName>ppt_y</p:attrName>
                                        </p:attrNameLst>
                                      </p:cBhvr>
                                      <p:tavLst>
                                        <p:tav tm="0">
                                          <p:val>
                                            <p:strVal val="#ppt_y"/>
                                          </p:val>
                                        </p:tav>
                                        <p:tav tm="100000">
                                          <p:val>
                                            <p:strVal val="#ppt_y"/>
                                          </p:val>
                                        </p:tav>
                                      </p:tavLst>
                                    </p:anim>
                                    <p:anim calcmode="lin" valueType="num">
                                      <p:cBhvr>
                                        <p:cTn dur="500" fill="hold" id="19"/>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0"/>
                                        <p:tgtEl>
                                          <p:spTgt spid="21"/>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1" tmFilter="0,0; .5, 1; 1, 1"/>
                                        <p:tgtEl>
                                          <p:spTgt spid="21"/>
                                        </p:tgtEl>
                                      </p:cBhvr>
                                    </p:animEffect>
                                  </p:childTnLst>
                                </p:cTn>
                              </p:par>
                            </p:childTnLst>
                          </p:cTn>
                        </p:par>
                        <p:par>
                          <p:cTn fill="hold" id="22" nodeType="afterGroup">
                            <p:stCondLst>
                              <p:cond delay="2000"/>
                            </p:stCondLst>
                            <p:childTnLst>
                              <p:par>
                                <p:cTn fill="hold" grpId="0" id="23" nodeType="afterEffect" presetClass="entr" presetID="41" presetSubtype="0">
                                  <p:stCondLst>
                                    <p:cond delay="0"/>
                                  </p:stCondLst>
                                  <p:iterate type="lt">
                                    <p:tmPct val="2240"/>
                                  </p:iterate>
                                  <p:childTnLst>
                                    <p:set>
                                      <p:cBhvr>
                                        <p:cTn dur="1" fill="hold" id="24">
                                          <p:stCondLst>
                                            <p:cond delay="0"/>
                                          </p:stCondLst>
                                        </p:cTn>
                                        <p:tgtEl>
                                          <p:spTgt spid="23"/>
                                        </p:tgtEl>
                                        <p:attrNameLst>
                                          <p:attrName>style.visibility</p:attrName>
                                        </p:attrNameLst>
                                      </p:cBhvr>
                                      <p:to>
                                        <p:strVal val="visible"/>
                                      </p:to>
                                    </p:set>
                                    <p:anim calcmode="lin" valueType="num">
                                      <p:cBhvr>
                                        <p:cTn dur="500" fill="hold" id="25"/>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6"/>
                                        <p:tgtEl>
                                          <p:spTgt spid="23"/>
                                        </p:tgtEl>
                                        <p:attrNameLst>
                                          <p:attrName>ppt_y</p:attrName>
                                        </p:attrNameLst>
                                      </p:cBhvr>
                                      <p:tavLst>
                                        <p:tav tm="0">
                                          <p:val>
                                            <p:strVal val="#ppt_y"/>
                                          </p:val>
                                        </p:tav>
                                        <p:tav tm="100000">
                                          <p:val>
                                            <p:strVal val="#ppt_y"/>
                                          </p:val>
                                        </p:tav>
                                      </p:tavLst>
                                    </p:anim>
                                    <p:anim calcmode="lin" valueType="num">
                                      <p:cBhvr>
                                        <p:cTn dur="500" fill="hold" id="27"/>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8"/>
                                        <p:tgtEl>
                                          <p:spTgt spid="23"/>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9" tmFilter="0,0; .5, 1; 1, 1"/>
                                        <p:tgtEl>
                                          <p:spTgt spid="2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
      <p:bldP grpId="0" spid="21"/>
      <p:bldP grpId="0" spid="23"/>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2" name="组合 21">
            <a:extLst>
              <a:ext uri="{FF2B5EF4-FFF2-40B4-BE49-F238E27FC236}">
                <a16:creationId xmlns:a16="http://schemas.microsoft.com/office/drawing/2014/main" id="{3F27418C-5A44-4333-8A0F-3A03DDE59B27}"/>
              </a:ext>
            </a:extLst>
          </p:cNvPr>
          <p:cNvGrpSpPr/>
          <p:nvPr/>
        </p:nvGrpSpPr>
        <p:grpSpPr>
          <a:xfrm>
            <a:off x="-11261" y="0"/>
            <a:ext cx="12203261" cy="6858000"/>
            <a:chOff x="-11261" y="0"/>
            <a:chExt cx="12203261" cy="6858000"/>
          </a:xfrm>
        </p:grpSpPr>
        <p:pic>
          <p:nvPicPr>
            <p:cNvPr id="9" name="图片 8">
              <a:extLst>
                <a:ext uri="{FF2B5EF4-FFF2-40B4-BE49-F238E27FC236}">
                  <a16:creationId xmlns:a16="http://schemas.microsoft.com/office/drawing/2014/main" id="{297ED22A-5431-4CA3-B9A7-351152859B81}"/>
                </a:ext>
              </a:extLst>
            </p:cNvPr>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p:spPr>
        </p:pic>
        <p:pic>
          <p:nvPicPr>
            <p:cNvPr id="13" name="图片 12">
              <a:extLst>
                <a:ext uri="{FF2B5EF4-FFF2-40B4-BE49-F238E27FC236}">
                  <a16:creationId xmlns:a16="http://schemas.microsoft.com/office/drawing/2014/main" id="{2CB06054-DDE8-4B94-BFE0-7C435313022B}"/>
                </a:ext>
              </a:extLst>
            </p:cNvPr>
            <p:cNvPicPr>
              <a:picLocks noChangeAspect="1"/>
            </p:cNvPicPr>
            <p:nvPr/>
          </p:nvPicPr>
          <p:blipFill>
            <a:blip r:embed="rId3">
              <a:extLst>
                <a:ext uri="{28A0092B-C50C-407E-A947-70E740481C1C}">
                  <a14:useLocalDpi val="0"/>
                </a:ext>
              </a:extLst>
            </a:blip>
            <a:stretch>
              <a:fillRect/>
            </a:stretch>
          </p:blipFill>
          <p:spPr>
            <a:xfrm>
              <a:off x="-11261" y="1724715"/>
              <a:ext cx="3567750" cy="3980657"/>
            </a:xfrm>
            <a:prstGeom prst="rect">
              <a:avLst/>
            </a:prstGeom>
          </p:spPr>
        </p:pic>
      </p:grpSp>
      <p:sp>
        <p:nvSpPr>
          <p:cNvPr id="2" name="矩形 1">
            <a:extLst>
              <a:ext uri="{FF2B5EF4-FFF2-40B4-BE49-F238E27FC236}">
                <a16:creationId xmlns:a16="http://schemas.microsoft.com/office/drawing/2014/main" id="{520DBC94-DC73-48BB-B67C-C90C392CFF93}"/>
              </a:ext>
            </a:extLst>
          </p:cNvPr>
          <p:cNvSpPr/>
          <p:nvPr/>
        </p:nvSpPr>
        <p:spPr>
          <a:xfrm>
            <a:off x="288471" y="206828"/>
            <a:ext cx="11615057" cy="6477000"/>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0" name="文本框 89">
            <a:extLst>
              <a:ext uri="{FF2B5EF4-FFF2-40B4-BE49-F238E27FC236}">
                <a16:creationId xmlns:a16="http://schemas.microsoft.com/office/drawing/2014/main" id="{77D48585-8852-4A61-8091-A6149A4AC593}"/>
              </a:ext>
            </a:extLst>
          </p:cNvPr>
          <p:cNvSpPr txBox="1"/>
          <p:nvPr/>
        </p:nvSpPr>
        <p:spPr>
          <a:xfrm>
            <a:off x="1404159" y="601259"/>
            <a:ext cx="6101442" cy="396240"/>
          </a:xfrm>
          <a:prstGeom prst="rect">
            <a:avLst/>
          </a:prstGeom>
          <a:noFill/>
        </p:spPr>
        <p:txBody>
          <a:bodyPr wrap="square">
            <a:spAutoFit/>
          </a:bodyPr>
          <a:lstStyle/>
          <a:p>
            <a:pPr lvl="0">
              <a:defRPr/>
            </a:pPr>
            <a:r>
              <a:rPr altLang="en-US" b="1" lang="zh-CN" sz="2000">
                <a:solidFill>
                  <a:srgbClr val="FF0000"/>
                </a:solidFill>
                <a:latin charset="-122" panose="020b0503020204020204" pitchFamily="34" typeface="微软雅黑"/>
                <a:ea charset="-122" panose="020b0503020204020204" pitchFamily="34" typeface="微软雅黑"/>
                <a:sym charset="-122" panose="020b0500000000000000" pitchFamily="34" typeface="思源黑体"/>
              </a:rPr>
              <a:t>为何要总结党百年奋斗的重大成就和历史经验</a:t>
            </a:r>
          </a:p>
        </p:txBody>
      </p:sp>
      <p:grpSp>
        <p:nvGrpSpPr>
          <p:cNvPr id="91" name="PA-102244">
            <a:extLst>
              <a:ext uri="{FF2B5EF4-FFF2-40B4-BE49-F238E27FC236}">
                <a16:creationId xmlns:a16="http://schemas.microsoft.com/office/drawing/2014/main" id="{92970C22-6944-4999-A9C5-D3B286B3CBA8}"/>
              </a:ext>
            </a:extLst>
          </p:cNvPr>
          <p:cNvGrpSpPr/>
          <p:nvPr>
            <p:custDataLst>
              <p:tags r:id="rId4"/>
            </p:custDataLst>
          </p:nvPr>
        </p:nvGrpSpPr>
        <p:grpSpPr>
          <a:xfrm>
            <a:off x="452690" y="405114"/>
            <a:ext cx="808951" cy="792401"/>
            <a:chOff x="1381072" y="763353"/>
            <a:chExt cx="1999683" cy="1999683"/>
          </a:xfrm>
          <a:solidFill>
            <a:srgbClr val="C00000"/>
          </a:solidFill>
        </p:grpSpPr>
        <p:sp>
          <p:nvSpPr>
            <p:cNvPr id="92" name="PA-任意多边形 29">
              <a:extLst>
                <a:ext uri="{FF2B5EF4-FFF2-40B4-BE49-F238E27FC236}">
                  <a16:creationId xmlns:a16="http://schemas.microsoft.com/office/drawing/2014/main" id="{39F962DF-3ADD-408B-9929-A8F42259F71A}"/>
                </a:ext>
              </a:extLst>
            </p:cNvPr>
            <p:cNvSpPr/>
            <p:nvPr>
              <p:custDataLst>
                <p:tags r:id="rId5"/>
              </p:custDataLst>
            </p:nvPr>
          </p:nvSpPr>
          <p:spPr bwMode="auto">
            <a:xfrm>
              <a:off x="1882180" y="1184432"/>
              <a:ext cx="1137787" cy="1016723"/>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grpFill/>
            <a:ln>
              <a:noFill/>
            </a:ln>
          </p:spPr>
          <p:txBody>
            <a:bodyPr anchor="t" anchorCtr="0" bIns="45684" compatLnSpc="1" lIns="91368" numCol="1" rIns="91368" tIns="45684" vert="horz" wrap="square"/>
            <a:lstStyle/>
            <a:p>
              <a:endParaRPr altLang="en-US" lang="zh-CN" sz="1799">
                <a:solidFill>
                  <a:srgbClr val="C00000"/>
                </a:solidFill>
                <a:latin charset="-122" panose="02010600000101010101" pitchFamily="2" typeface="汉仪行楷简"/>
                <a:ea charset="-122" panose="02010600000101010101" pitchFamily="2" typeface="汉仪行楷简"/>
              </a:endParaRPr>
            </a:p>
          </p:txBody>
        </p:sp>
        <p:sp>
          <p:nvSpPr>
            <p:cNvPr id="93" name="PA-任意多边形 50">
              <a:extLst>
                <a:ext uri="{FF2B5EF4-FFF2-40B4-BE49-F238E27FC236}">
                  <a16:creationId xmlns:a16="http://schemas.microsoft.com/office/drawing/2014/main" id="{3F65C035-AC00-48A1-8DC8-F05632F0113D}"/>
                </a:ext>
              </a:extLst>
            </p:cNvPr>
            <p:cNvSpPr/>
            <p:nvPr>
              <p:custDataLst>
                <p:tags r:id="rId6"/>
              </p:custDataLst>
            </p:nvPr>
          </p:nvSpPr>
          <p:spPr>
            <a:xfrm>
              <a:off x="1381072" y="763353"/>
              <a:ext cx="1999683" cy="1999683"/>
            </a:xfrm>
            <a:custGeom>
              <a:gdLst>
                <a:gd fmla="*/ 1677670 w 2407137" name="connsiteX0"/>
                <a:gd fmla="*/ 1837666 h 2407138" name="connsiteY0"/>
                <a:gd fmla="*/ 1683974 w 2407137" name="connsiteX1"/>
                <a:gd fmla="*/ 1833341 h 2407138" name="connsiteY1"/>
                <a:gd fmla="*/ 1689813 w 2407137" name="connsiteX2"/>
                <a:gd fmla="*/ 1828403 h 2407138" name="connsiteY2"/>
                <a:gd fmla="*/ 1945042 w 2407137" name="connsiteX3"/>
                <a:gd fmla="*/ 2162988 h 2407138" name="connsiteY3"/>
                <a:gd fmla="*/ 1932899 w 2407137" name="connsiteX4"/>
                <a:gd fmla="*/ 2172251 h 2407138" name="connsiteY4"/>
                <a:gd fmla="*/ 1592663 w 2407137" name="connsiteX5"/>
                <a:gd fmla="*/ 1892774 h 2407138" name="connsiteY5"/>
                <a:gd fmla="*/ 1605769 w 2407137" name="connsiteX6"/>
                <a:gd fmla="*/ 1884929 h 2407138" name="connsiteY6"/>
                <a:gd fmla="*/ 1748914 w 2407137" name="connsiteX7"/>
                <a:gd fmla="*/ 2132863 h 2407138" name="connsiteY7"/>
                <a:gd fmla="*/ 1735858 w 2407137" name="connsiteX8"/>
                <a:gd fmla="*/ 2140795 h 2407138" name="connsiteY8"/>
                <a:gd fmla="*/ 1768789 w 2407137" name="connsiteX9"/>
                <a:gd fmla="*/ 1757990 h 2407138" name="connsiteY9"/>
                <a:gd fmla="*/ 1971301 w 2407137" name="connsiteX10"/>
                <a:gd fmla="*/ 1960502 h 2407138" name="connsiteY10"/>
                <a:gd fmla="*/ 1966159 w 2407137" name="connsiteX11"/>
                <a:gd fmla="*/ 1966159 h 2407138" name="connsiteY11"/>
                <a:gd fmla="*/ 1960501 w 2407137" name="connsiteX12"/>
                <a:gd fmla="*/ 1971301 h 2407138" name="connsiteY12"/>
                <a:gd fmla="*/ 1758092 w 2407137" name="connsiteX13"/>
                <a:gd fmla="*/ 1768892 h 2407138" name="connsiteY13"/>
                <a:gd fmla="*/ 1765079 w 2407137" name="connsiteX14"/>
                <a:gd fmla="*/ 1762526 h 2407138" name="connsiteY14"/>
                <a:gd fmla="*/ 1834740 w 2407137" name="connsiteX15"/>
                <a:gd fmla="*/ 1681091 h 2407138" name="connsiteY15"/>
                <a:gd fmla="*/ 2168093 w 2407137" name="connsiteX16"/>
                <a:gd fmla="*/ 1938389 h 2407138" name="connsiteY16"/>
                <a:gd fmla="*/ 2158761 w 2407137" name="connsiteX17"/>
                <a:gd fmla="*/ 1950479 h 2407138" name="connsiteY17"/>
                <a:gd fmla="*/ 1825285 w 2407137" name="connsiteX18"/>
                <a:gd fmla="*/ 1693086 h 2407138" name="connsiteY18"/>
                <a:gd fmla="*/ 1497292 w 2407137" name="connsiteX19"/>
                <a:gd fmla="*/ 1938505 h 2407138" name="connsiteY19"/>
                <a:gd fmla="*/ 1511359 w 2407137" name="connsiteX20"/>
                <a:gd fmla="*/ 1932557 h 2407138" name="connsiteY20"/>
                <a:gd fmla="*/ 1671461 w 2407137" name="connsiteX21"/>
                <a:gd fmla="*/ 2322204 h 2407138" name="connsiteY21"/>
                <a:gd fmla="*/ 1657335 w 2407137" name="connsiteX22"/>
                <a:gd fmla="*/ 2328008 h 2407138" name="connsiteY22"/>
                <a:gd fmla="*/ 1400984 w 2407137" name="connsiteX23"/>
                <a:gd fmla="*/ 1969841 h 2407138" name="connsiteY23"/>
                <a:gd fmla="*/ 1415837 w 2407137" name="connsiteX24"/>
                <a:gd fmla="*/ 1966261 h 2407138" name="connsiteY24"/>
                <a:gd fmla="*/ 1489829 w 2407137" name="connsiteX25"/>
                <a:gd fmla="*/ 2242404 h 2407138" name="connsiteY25"/>
                <a:gd fmla="*/ 1475037 w 2407137" name="connsiteX26"/>
                <a:gd fmla="*/ 2246208 h 2407138" name="connsiteY26"/>
                <a:gd fmla="*/ 1890343 w 2407137" name="connsiteX27"/>
                <a:gd fmla="*/ 1591261 h 2407138" name="connsiteY27"/>
                <a:gd fmla="*/ 2140794 w 2407137" name="connsiteX28"/>
                <a:gd fmla="*/ 1735859 h 2407138" name="connsiteY28"/>
                <a:gd fmla="*/ 2132863 w 2407137" name="connsiteX29"/>
                <a:gd fmla="*/ 1748915 h 2407138" name="connsiteY29"/>
                <a:gd fmla="*/ 1883112 w 2407137" name="connsiteX30"/>
                <a:gd fmla="*/ 1604721 h 2407138" name="connsiteY30"/>
                <a:gd fmla="*/ 1934589 w 2407137" name="connsiteX31"/>
                <a:gd fmla="*/ 1500527 h 2407138" name="connsiteY31"/>
                <a:gd fmla="*/ 2325413 w 2407137" name="connsiteX32"/>
                <a:gd fmla="*/ 1663714 h 2407138" name="connsiteY32"/>
                <a:gd fmla="*/ 2319529 w 2407137" name="connsiteX33"/>
                <a:gd fmla="*/ 1677807 h 2407138" name="connsiteY33"/>
                <a:gd fmla="*/ 1928334 w 2407137" name="connsiteX34"/>
                <a:gd fmla="*/ 1514465 h 2407138" name="connsiteY34"/>
                <a:gd fmla="*/ 1296758 w 2407137" name="connsiteX35"/>
                <a:gd fmla="*/ 1987081 h 2407138" name="connsiteY35"/>
                <a:gd fmla="*/ 1311855 w 2407137" name="connsiteX36"/>
                <a:gd fmla="*/ 1984732 h 2407138" name="connsiteY36"/>
                <a:gd fmla="*/ 1365995 w 2407137" name="connsiteX37"/>
                <a:gd fmla="*/ 2405187 h 2407138" name="connsiteY37"/>
                <a:gd fmla="*/ 1350847 w 2407137" name="connsiteX38"/>
                <a:gd fmla="*/ 2407138 h 2407138" name="connsiteY38"/>
                <a:gd fmla="*/ 1195932 w 2407137" name="connsiteX39"/>
                <a:gd fmla="*/ 1995746 h 2407138" name="connsiteY39"/>
                <a:gd fmla="*/ 1211204 w 2407137" name="connsiteX40"/>
                <a:gd fmla="*/ 1995179 h 2407138" name="connsiteY40"/>
                <a:gd fmla="*/ 1211204 w 2407137" name="connsiteX41"/>
                <a:gd fmla="*/ 2281649 h 2407138" name="connsiteY41"/>
                <a:gd fmla="*/ 1203568 w 2407137" name="connsiteX42"/>
                <a:gd fmla="*/ 2282034 h 2407138" name="connsiteY42"/>
                <a:gd fmla="*/ 1195932 w 2407137" name="connsiteX43"/>
                <a:gd fmla="*/ 2281649 h 2407138" name="connsiteY43"/>
                <a:gd fmla="*/ 1968060 w 2407137" name="connsiteX44"/>
                <a:gd fmla="*/ 1400508 h 2407138" name="connsiteY44"/>
                <a:gd fmla="*/ 2246208 w 2407137" name="connsiteX45"/>
                <a:gd fmla="*/ 1475038 h 2407138" name="connsiteY45"/>
                <a:gd fmla="*/ 2242404 w 2407137" name="connsiteX46"/>
                <a:gd fmla="*/ 1489831 h 2407138" name="connsiteY46"/>
                <a:gd fmla="*/ 1963516 w 2407137" name="connsiteX47"/>
                <a:gd fmla="*/ 1415103 h 2407138" name="connsiteY47"/>
                <a:gd fmla="*/ 1090481 w 2407137" name="connsiteX48"/>
                <a:gd fmla="*/ 1986840 h 2407138" name="connsiteY48"/>
                <a:gd fmla="*/ 1097951 w 2407137" name="connsiteX49"/>
                <a:gd fmla="*/ 1988584 h 2407138" name="connsiteY49"/>
                <a:gd fmla="*/ 1105617 w 2407137" name="connsiteX50"/>
                <a:gd fmla="*/ 1988876 h 2407138" name="connsiteY50"/>
                <a:gd fmla="*/ 1049458 w 2407137" name="connsiteX51"/>
                <a:gd fmla="*/ 2406281 h 2407138" name="connsiteY51"/>
                <a:gd fmla="*/ 1034322 w 2407137" name="connsiteX52"/>
                <a:gd fmla="*/ 2404245 h 2407138" name="connsiteY52"/>
                <a:gd fmla="*/ 1988876 w 2407137" name="connsiteX53"/>
                <a:gd fmla="*/ 1301520 h 2407138" name="connsiteY53"/>
                <a:gd fmla="*/ 2406281 w 2407137" name="connsiteX54"/>
                <a:gd fmla="*/ 1357679 h 2407138" name="connsiteY54"/>
                <a:gd fmla="*/ 2404244 w 2407137" name="connsiteX55"/>
                <a:gd fmla="*/ 1372815 h 2407138" name="connsiteY55"/>
                <a:gd fmla="*/ 1986840 w 2407137" name="connsiteX56"/>
                <a:gd fmla="*/ 1316657 h 2407138" name="connsiteY56"/>
                <a:gd fmla="*/ 1988583 w 2407137" name="connsiteX57"/>
                <a:gd fmla="*/ 1309187 h 2407138" name="connsiteY57"/>
                <a:gd fmla="*/ 992036 w 2407137" name="connsiteX58"/>
                <a:gd fmla="*/ 1963517 h 2407138" name="connsiteY58"/>
                <a:gd fmla="*/ 1006629 w 2407137" name="connsiteX59"/>
                <a:gd fmla="*/ 1968061 h 2407138" name="connsiteY59"/>
                <a:gd fmla="*/ 932100 w 2407137" name="connsiteX60"/>
                <a:gd fmla="*/ 2246208 h 2407138" name="connsiteY60"/>
                <a:gd fmla="*/ 917308 w 2407137" name="connsiteX61"/>
                <a:gd fmla="*/ 2242405 h 2407138" name="connsiteY61"/>
                <a:gd fmla="*/ 1995178 w 2407137" name="connsiteX62"/>
                <a:gd fmla="*/ 1195933 h 2407138" name="connsiteY62"/>
                <a:gd fmla="*/ 2281649 w 2407137" name="connsiteX63"/>
                <a:gd fmla="*/ 1195933 h 2407138" name="connsiteY63"/>
                <a:gd fmla="*/ 2282034 w 2407137" name="connsiteX64"/>
                <a:gd fmla="*/ 1203569 h 2407138" name="connsiteY64"/>
                <a:gd fmla="*/ 2281649 w 2407137" name="connsiteX65"/>
                <a:gd fmla="*/ 1211206 h 2407138" name="connsiteY65"/>
                <a:gd fmla="*/ 1995745 w 2407137" name="connsiteX66"/>
                <a:gd fmla="*/ 1211206 h 2407138" name="connsiteY66"/>
                <a:gd fmla="*/ 1984731 w 2407137" name="connsiteX67"/>
                <a:gd fmla="*/ 1095284 h 2407138" name="connsiteY67"/>
                <a:gd fmla="*/ 2405186 w 2407137" name="connsiteX68"/>
                <a:gd fmla="*/ 1041144 h 2407138" name="connsiteY68"/>
                <a:gd fmla="*/ 2407137 w 2407137" name="connsiteX69"/>
                <a:gd fmla="*/ 1056290 h 2407138" name="connsiteY69"/>
                <a:gd fmla="*/ 1987080 w 2407137" name="connsiteX70"/>
                <a:gd fmla="*/ 1110379 h 2407138" name="connsiteY70"/>
                <a:gd fmla="*/ 892672 w 2407137" name="connsiteX71"/>
                <a:gd fmla="*/ 1928335 h 2407138" name="connsiteY71"/>
                <a:gd fmla="*/ 906611 w 2407137" name="connsiteX72"/>
                <a:gd fmla="*/ 1934590 h 2407138" name="connsiteY72"/>
                <a:gd fmla="*/ 743425 w 2407137" name="connsiteX73"/>
                <a:gd fmla="*/ 2325414 h 2407138" name="connsiteY73"/>
                <a:gd fmla="*/ 729331 w 2407137" name="connsiteX74"/>
                <a:gd fmla="*/ 2319529 h 2407138" name="connsiteY74"/>
                <a:gd fmla="*/ 802416 w 2407137" name="connsiteX75"/>
                <a:gd fmla="*/ 1883113 h 2407138" name="connsiteY75"/>
                <a:gd fmla="*/ 815877 w 2407137" name="connsiteX76"/>
                <a:gd fmla="*/ 1890344 h 2407138" name="connsiteY76"/>
                <a:gd fmla="*/ 671279 w 2407137" name="connsiteX77"/>
                <a:gd fmla="*/ 2140796 h 2407138" name="connsiteY77"/>
                <a:gd fmla="*/ 658223 w 2407137" name="connsiteX78"/>
                <a:gd fmla="*/ 2132863 h 2407138" name="connsiteY78"/>
                <a:gd fmla="*/ 1966260 w 2407137" name="connsiteX79"/>
                <a:gd fmla="*/ 991301 h 2407138" name="connsiteY79"/>
                <a:gd fmla="*/ 2242405 w 2407137" name="connsiteX80"/>
                <a:gd fmla="*/ 917309 h 2407138" name="connsiteY80"/>
                <a:gd fmla="*/ 2246208 w 2407137" name="connsiteX81"/>
                <a:gd fmla="*/ 932101 h 2407138" name="connsiteY81"/>
                <a:gd fmla="*/ 1969840 w 2407137" name="connsiteX82"/>
                <a:gd fmla="*/ 1006153 h 2407138" name="connsiteY82"/>
                <a:gd fmla="*/ 1932557 w 2407137" name="connsiteX83"/>
                <a:gd fmla="*/ 895779 h 2407138" name="connsiteY83"/>
                <a:gd fmla="*/ 2322203 w 2407137" name="connsiteX84"/>
                <a:gd fmla="*/ 735676 h 2407138" name="connsiteY84"/>
                <a:gd fmla="*/ 2328008 w 2407137" name="connsiteX85"/>
                <a:gd fmla="*/ 749803 h 2407138" name="connsiteY85"/>
                <a:gd fmla="*/ 1938504 w 2407137" name="connsiteX86"/>
                <a:gd fmla="*/ 909846 h 2407138" name="connsiteY86"/>
                <a:gd fmla="*/ 714051 w 2407137" name="connsiteX87"/>
                <a:gd fmla="*/ 1825286 h 2407138" name="connsiteY87"/>
                <a:gd fmla="*/ 726047 w 2407137" name="connsiteX88"/>
                <a:gd fmla="*/ 1834740 h 2407138" name="connsiteY88"/>
                <a:gd fmla="*/ 468748 w 2407137" name="connsiteX89"/>
                <a:gd fmla="*/ 2168094 h 2407138" name="connsiteY89"/>
                <a:gd fmla="*/ 456659 w 2407137" name="connsiteX90"/>
                <a:gd fmla="*/ 2158762 h 2407138" name="connsiteY90"/>
                <a:gd fmla="*/ 638245 w 2407137" name="connsiteX91"/>
                <a:gd fmla="*/ 1758093 h 2407138" name="connsiteY91"/>
                <a:gd fmla="*/ 644611 w 2407137" name="connsiteX92"/>
                <a:gd fmla="*/ 1765080 h 2407138" name="connsiteY92"/>
                <a:gd fmla="*/ 649147 w 2407137" name="connsiteX93"/>
                <a:gd fmla="*/ 1768790 h 2407138" name="connsiteY93"/>
                <a:gd fmla="*/ 446636 w 2407137" name="connsiteX94"/>
                <a:gd fmla="*/ 1971302 h 2407138" name="connsiteY94"/>
                <a:gd fmla="*/ 440978 w 2407137" name="connsiteX95"/>
                <a:gd fmla="*/ 1966159 h 2407138" name="connsiteY95"/>
                <a:gd fmla="*/ 435836 w 2407137" name="connsiteX96"/>
                <a:gd fmla="*/ 1960502 h 2407138" name="connsiteY96"/>
                <a:gd fmla="*/ 1884928 w 2407137" name="connsiteX97"/>
                <a:gd fmla="*/ 801368 h 2407138" name="connsiteY97"/>
                <a:gd fmla="*/ 2132863 w 2407137" name="connsiteX98"/>
                <a:gd fmla="*/ 658223 h 2407138" name="connsiteY98"/>
                <a:gd fmla="*/ 2140794 w 2407137" name="connsiteX99"/>
                <a:gd fmla="*/ 671279 h 2407138" name="connsiteY99"/>
                <a:gd fmla="*/ 1892773 w 2407137" name="connsiteX100"/>
                <a:gd fmla="*/ 814474 h 2407138" name="connsiteY100"/>
                <a:gd fmla="*/ 1828403 w 2407137" name="connsiteX101"/>
                <a:gd fmla="*/ 717325 h 2407138" name="connsiteY101"/>
                <a:gd fmla="*/ 2162987 w 2407137" name="connsiteX102"/>
                <a:gd fmla="*/ 462095 h 2407138" name="connsiteY102"/>
                <a:gd fmla="*/ 2172250 w 2407137" name="connsiteX103"/>
                <a:gd fmla="*/ 474239 h 2407138" name="connsiteY103"/>
                <a:gd fmla="*/ 1837666 w 2407137" name="connsiteX104"/>
                <a:gd fmla="*/ 729468 h 2407138" name="connsiteY104"/>
                <a:gd fmla="*/ 1833340 w 2407137" name="connsiteX105"/>
                <a:gd fmla="*/ 723163 h 2407138" name="connsiteY105"/>
                <a:gd fmla="*/ 234886 w 2407137" name="connsiteX106"/>
                <a:gd fmla="*/ 1932900 h 2407138" name="connsiteY106"/>
                <a:gd fmla="*/ 569471 w 2407137" name="connsiteX107"/>
                <a:gd fmla="*/ 1677670 h 2407138" name="connsiteY107"/>
                <a:gd fmla="*/ 573796 w 2407137" name="connsiteX108"/>
                <a:gd fmla="*/ 1683975 h 2407138" name="connsiteY108"/>
                <a:gd fmla="*/ 578735 w 2407137" name="connsiteX109"/>
                <a:gd fmla="*/ 1689813 h 2407138" name="connsiteY109"/>
                <a:gd fmla="*/ 244150 w 2407137" name="connsiteX110"/>
                <a:gd fmla="*/ 1945043 h 2407138" name="connsiteY110"/>
                <a:gd fmla="*/ 266342 w 2407137" name="connsiteX111"/>
                <a:gd fmla="*/ 1735860 h 2407138" name="connsiteY111"/>
                <a:gd fmla="*/ 514363 w 2407137" name="connsiteX112"/>
                <a:gd fmla="*/ 1592665 h 2407138" name="connsiteY112"/>
                <a:gd fmla="*/ 522208 w 2407137" name="connsiteX113"/>
                <a:gd fmla="*/ 1605770 h 2407138" name="connsiteY113"/>
                <a:gd fmla="*/ 274274 w 2407137" name="connsiteX114"/>
                <a:gd fmla="*/ 1748916 h 2407138" name="connsiteY114"/>
                <a:gd fmla="*/ 1960501 w 2407137" name="connsiteX115"/>
                <a:gd fmla="*/ 435837 h 2407138" name="connsiteY115"/>
                <a:gd fmla="*/ 1966159 w 2407137" name="connsiteX116"/>
                <a:gd fmla="*/ 440979 h 2407138" name="connsiteY116"/>
                <a:gd fmla="*/ 1971301 w 2407137" name="connsiteX117"/>
                <a:gd fmla="*/ 446637 h 2407138" name="connsiteY117"/>
                <a:gd fmla="*/ 1768891 w 2407137" name="connsiteX118"/>
                <a:gd fmla="*/ 649046 h 2407138" name="connsiteY118"/>
                <a:gd fmla="*/ 1762525 w 2407137" name="connsiteX119"/>
                <a:gd fmla="*/ 642058 h 2407138" name="connsiteY119"/>
                <a:gd fmla="*/ 1757990 w 2407137" name="connsiteX120"/>
                <a:gd fmla="*/ 638348 h 2407138" name="connsiteY120"/>
                <a:gd fmla="*/ 1938389 w 2407137" name="connsiteX121"/>
                <a:gd fmla="*/ 239045 h 2407138" name="connsiteY121"/>
                <a:gd fmla="*/ 1950479 w 2407137" name="connsiteX122"/>
                <a:gd fmla="*/ 248377 h 2407138" name="connsiteY122"/>
                <a:gd fmla="*/ 1693086 w 2407137" name="connsiteX123"/>
                <a:gd fmla="*/ 581852 h 2407138" name="connsiteY123"/>
                <a:gd fmla="*/ 1681090 w 2407137" name="connsiteX124"/>
                <a:gd fmla="*/ 572398 h 2407138" name="connsiteY124"/>
                <a:gd fmla="*/ 79129 w 2407137" name="connsiteX125"/>
                <a:gd fmla="*/ 1657336 h 2407138" name="connsiteY125"/>
                <a:gd fmla="*/ 468633 w 2407137" name="connsiteX126"/>
                <a:gd fmla="*/ 1497292 h 2407138" name="connsiteY126"/>
                <a:gd fmla="*/ 474580 w 2407137" name="connsiteX127"/>
                <a:gd fmla="*/ 1511360 h 2407138" name="connsiteY127"/>
                <a:gd fmla="*/ 84934 w 2407137" name="connsiteX128"/>
                <a:gd fmla="*/ 1671462 h 2407138" name="connsiteY128"/>
                <a:gd fmla="*/ 160929 w 2407137" name="connsiteX129"/>
                <a:gd fmla="*/ 1475039 h 2407138" name="connsiteY129"/>
                <a:gd fmla="*/ 437296 w 2407137" name="connsiteX130"/>
                <a:gd fmla="*/ 1400986 h 2407138" name="connsiteY130"/>
                <a:gd fmla="*/ 440876 w 2407137" name="connsiteX131"/>
                <a:gd fmla="*/ 1415837 h 2407138" name="connsiteY131"/>
                <a:gd fmla="*/ 164732 w 2407137" name="connsiteX132"/>
                <a:gd fmla="*/ 1489830 h 2407138" name="connsiteY132"/>
                <a:gd fmla="*/ 1735859 w 2407137" name="connsiteX133"/>
                <a:gd fmla="*/ 266344 h 2407138" name="connsiteY133"/>
                <a:gd fmla="*/ 1748915 w 2407137" name="connsiteX134"/>
                <a:gd fmla="*/ 274276 h 2407138" name="connsiteY134"/>
                <a:gd fmla="*/ 1604721 w 2407137" name="connsiteX135"/>
                <a:gd fmla="*/ 524026 h 2407138" name="connsiteY135"/>
                <a:gd fmla="*/ 1591261 w 2407137" name="connsiteX136"/>
                <a:gd fmla="*/ 516794 h 2407138" name="connsiteY136"/>
                <a:gd fmla="*/ 1663713 w 2407137" name="connsiteX137"/>
                <a:gd fmla="*/ 81725 h 2407138" name="connsiteY137"/>
                <a:gd fmla="*/ 1677806 w 2407137" name="connsiteX138"/>
                <a:gd fmla="*/ 87609 h 2407138" name="connsiteY138"/>
                <a:gd fmla="*/ 1514465 w 2407137" name="connsiteX139"/>
                <a:gd fmla="*/ 478804 h 2407138" name="connsiteY139"/>
                <a:gd fmla="*/ 1500526 w 2407137" name="connsiteX140"/>
                <a:gd fmla="*/ 472548 h 2407138" name="connsiteY140"/>
                <a:gd fmla="*/ 0 w 2407137" name="connsiteX141"/>
                <a:gd fmla="*/ 1350847 h 2407138" name="connsiteY141"/>
                <a:gd fmla="*/ 420056 w 2407137" name="connsiteX142"/>
                <a:gd fmla="*/ 1296759 h 2407138" name="connsiteY142"/>
                <a:gd fmla="*/ 422405 w 2407137" name="connsiteX143"/>
                <a:gd fmla="*/ 1311854 h 2407138" name="connsiteY143"/>
                <a:gd fmla="*/ 1951 w 2407137" name="connsiteX144"/>
                <a:gd fmla="*/ 1365994 h 2407138" name="connsiteY144"/>
                <a:gd fmla="*/ 125488 w 2407137" name="connsiteX145"/>
                <a:gd fmla="*/ 1195933 h 2407138" name="connsiteY145"/>
                <a:gd fmla="*/ 411391 w 2407137" name="connsiteX146"/>
                <a:gd fmla="*/ 1195933 h 2407138" name="connsiteY146"/>
                <a:gd fmla="*/ 411958 w 2407137" name="connsiteX147"/>
                <a:gd fmla="*/ 1211206 h 2407138" name="connsiteY147"/>
                <a:gd fmla="*/ 125488 w 2407137" name="connsiteX148"/>
                <a:gd fmla="*/ 1211206 h 2407138" name="connsiteY148"/>
                <a:gd fmla="*/ 125102 w 2407137" name="connsiteX149"/>
                <a:gd fmla="*/ 1203569 h 2407138" name="connsiteY149"/>
                <a:gd fmla="*/ 1475037 w 2407137" name="connsiteX150"/>
                <a:gd fmla="*/ 160931 h 2407138" name="connsiteY150"/>
                <a:gd fmla="*/ 1489829 w 2407137" name="connsiteX151"/>
                <a:gd fmla="*/ 164734 h 2407138" name="connsiteY151"/>
                <a:gd fmla="*/ 1415102 w 2407137" name="connsiteX152"/>
                <a:gd fmla="*/ 443621 h 2407138" name="connsiteY152"/>
                <a:gd fmla="*/ 1400508 w 2407137" name="connsiteX153"/>
                <a:gd fmla="*/ 439077 h 2407138" name="connsiteY153"/>
                <a:gd fmla="*/ 164732 w 2407137" name="connsiteX154"/>
                <a:gd fmla="*/ 917309 h 2407138" name="connsiteY154"/>
                <a:gd fmla="*/ 443620 w 2407137" name="connsiteX155"/>
                <a:gd fmla="*/ 992037 h 2407138" name="connsiteY155"/>
                <a:gd fmla="*/ 439076 w 2407137" name="connsiteX156"/>
                <a:gd fmla="*/ 1006630 h 2407138" name="connsiteY156"/>
                <a:gd fmla="*/ 160929 w 2407137" name="connsiteX157"/>
                <a:gd fmla="*/ 932101 h 2407138" name="connsiteY157"/>
                <a:gd fmla="*/ 1195932 w 2407137" name="connsiteX158"/>
                <a:gd fmla="*/ 125490 h 2407138" name="connsiteY158"/>
                <a:gd fmla="*/ 1203568 w 2407137" name="connsiteX159"/>
                <a:gd fmla="*/ 125104 h 2407138" name="connsiteY159"/>
                <a:gd fmla="*/ 1211205 w 2407137" name="connsiteX160"/>
                <a:gd fmla="*/ 125490 h 2407138" name="connsiteY160"/>
                <a:gd fmla="*/ 1211205 w 2407137" name="connsiteX161"/>
                <a:gd fmla="*/ 411392 h 2407138" name="connsiteY161"/>
                <a:gd fmla="*/ 1195932 w 2407137" name="connsiteX162"/>
                <a:gd fmla="*/ 411959 h 2407138" name="connsiteY162"/>
                <a:gd fmla="*/ 1357679 w 2407137" name="connsiteX163"/>
                <a:gd fmla="*/ 856 h 2407138" name="connsiteY163"/>
                <a:gd fmla="*/ 1372816 w 2407137" name="connsiteX164"/>
                <a:gd fmla="*/ 2893 h 2407138" name="connsiteY164"/>
                <a:gd fmla="*/ 1316657 w 2407137" name="connsiteX165"/>
                <a:gd fmla="*/ 420298 h 2407138" name="connsiteY165"/>
                <a:gd fmla="*/ 1309186 w 2407137" name="connsiteX166"/>
                <a:gd fmla="*/ 418554 h 2407138" name="connsiteY166"/>
                <a:gd fmla="*/ 1301520 w 2407137" name="connsiteX167"/>
                <a:gd fmla="*/ 418261 h 2407138" name="connsiteY167"/>
                <a:gd fmla="*/ 2893 w 2407137" name="connsiteX168"/>
                <a:gd fmla="*/ 1034322 h 2407138" name="connsiteY168"/>
                <a:gd fmla="*/ 420297 w 2407137" name="connsiteX169"/>
                <a:gd fmla="*/ 1090480 h 2407138" name="connsiteY169"/>
                <a:gd fmla="*/ 418554 w 2407137" name="connsiteX170"/>
                <a:gd fmla="*/ 1097951 h 2407138" name="connsiteY170"/>
                <a:gd fmla="*/ 418261 w 2407137" name="connsiteX171"/>
                <a:gd fmla="*/ 1105616 h 2407138" name="connsiteY171"/>
                <a:gd fmla="*/ 855 w 2407137" name="connsiteX172"/>
                <a:gd fmla="*/ 1049458 h 2407138" name="connsiteY172"/>
                <a:gd fmla="*/ 274274 w 2407137" name="connsiteX173"/>
                <a:gd fmla="*/ 658223 h 2407138" name="connsiteY173"/>
                <a:gd fmla="*/ 524025 w 2407137" name="connsiteX174"/>
                <a:gd fmla="*/ 802416 h 2407138" name="connsiteY174"/>
                <a:gd fmla="*/ 516793 w 2407137" name="connsiteX175"/>
                <a:gd fmla="*/ 815877 h 2407138" name="connsiteY175"/>
                <a:gd fmla="*/ 266342 w 2407137" name="connsiteX176"/>
                <a:gd fmla="*/ 671279 h 2407138" name="connsiteY176"/>
                <a:gd fmla="*/ 917308 w 2407137" name="connsiteX177"/>
                <a:gd fmla="*/ 164734 h 2407138" name="connsiteY177"/>
                <a:gd fmla="*/ 932100 w 2407137" name="connsiteX178"/>
                <a:gd fmla="*/ 160930 h 2407138" name="connsiteY178"/>
                <a:gd fmla="*/ 1006152 w 2407137" name="connsiteX179"/>
                <a:gd fmla="*/ 437297 h 2407138" name="connsiteY179"/>
                <a:gd fmla="*/ 991300 w 2407137" name="connsiteX180"/>
                <a:gd fmla="*/ 440877 h 2407138" name="connsiteY180"/>
                <a:gd fmla="*/ 1041143 w 2407137" name="connsiteX181"/>
                <a:gd fmla="*/ 1951 h 2407138" name="connsiteY181"/>
                <a:gd fmla="*/ 1056290 w 2407137" name="connsiteX182"/>
                <a:gd fmla="*/ 0 h 2407138" name="connsiteY182"/>
                <a:gd fmla="*/ 1110379 w 2407137" name="connsiteX183"/>
                <a:gd fmla="*/ 420056 h 2407138" name="connsiteY183"/>
                <a:gd fmla="*/ 1095283 w 2407137" name="connsiteX184"/>
                <a:gd fmla="*/ 422406 h 2407138" name="connsiteY184"/>
                <a:gd fmla="*/ 87609 w 2407137" name="connsiteX185"/>
                <a:gd fmla="*/ 729331 h 2407138" name="connsiteY185"/>
                <a:gd fmla="*/ 478803 w 2407137" name="connsiteX186"/>
                <a:gd fmla="*/ 892672 h 2407138" name="connsiteY186"/>
                <a:gd fmla="*/ 472547 w 2407137" name="connsiteX187"/>
                <a:gd fmla="*/ 906611 h 2407138" name="connsiteY187"/>
                <a:gd fmla="*/ 81723 w 2407137" name="connsiteX188"/>
                <a:gd fmla="*/ 743424 h 2407138" name="connsiteY188"/>
                <a:gd fmla="*/ 84666 w 2407137" name="connsiteX189"/>
                <a:gd fmla="*/ 736377 h 2407138" name="connsiteY189"/>
                <a:gd fmla="*/ 446636 w 2407137" name="connsiteX190"/>
                <a:gd fmla="*/ 435837 h 2407138" name="connsiteY190"/>
                <a:gd fmla="*/ 649045 w 2407137" name="connsiteX191"/>
                <a:gd fmla="*/ 638246 h 2407138" name="connsiteY191"/>
                <a:gd fmla="*/ 642057 w 2407137" name="connsiteX192"/>
                <a:gd fmla="*/ 644612 h 2407138" name="connsiteY192"/>
                <a:gd fmla="*/ 638347 w 2407137" name="connsiteX193"/>
                <a:gd fmla="*/ 649147 h 2407138" name="connsiteY193"/>
                <a:gd fmla="*/ 435836 w 2407137" name="connsiteX194"/>
                <a:gd fmla="*/ 446636 h 2407138" name="connsiteY194"/>
                <a:gd fmla="*/ 440978 w 2407137" name="connsiteX195"/>
                <a:gd fmla="*/ 440979 h 2407138" name="connsiteY195"/>
                <a:gd fmla="*/ 658223 w 2407137" name="connsiteX196"/>
                <a:gd fmla="*/ 274275 h 2407138" name="connsiteY196"/>
                <a:gd fmla="*/ 671279 w 2407137" name="connsiteX197"/>
                <a:gd fmla="*/ 266343 h 2407138" name="connsiteY197"/>
                <a:gd fmla="*/ 814473 w 2407137" name="connsiteX198"/>
                <a:gd fmla="*/ 514363 h 2407138" name="connsiteY198"/>
                <a:gd fmla="*/ 801367 w 2407137" name="connsiteX199"/>
                <a:gd fmla="*/ 522209 h 2407138" name="connsiteY199"/>
                <a:gd fmla="*/ 735676 w 2407137" name="connsiteX200"/>
                <a:gd fmla="*/ 84934 h 2407138" name="connsiteY200"/>
                <a:gd fmla="*/ 749802 w 2407137" name="connsiteX201"/>
                <a:gd fmla="*/ 79129 h 2407138" name="connsiteY201"/>
                <a:gd fmla="*/ 909846 w 2407137" name="connsiteX202"/>
                <a:gd fmla="*/ 468633 h 2407138" name="connsiteY202"/>
                <a:gd fmla="*/ 895778 w 2407137" name="connsiteX203"/>
                <a:gd fmla="*/ 474580 h 2407138" name="connsiteY203"/>
                <a:gd fmla="*/ 248376 w 2407137" name="connsiteX204"/>
                <a:gd fmla="*/ 456659 h 2407138" name="connsiteY204"/>
                <a:gd fmla="*/ 581852 w 2407137" name="connsiteX205"/>
                <a:gd fmla="*/ 714051 h 2407138" name="connsiteY205"/>
                <a:gd fmla="*/ 572397 w 2407137" name="connsiteX206"/>
                <a:gd fmla="*/ 726047 h 2407138" name="connsiteY206"/>
                <a:gd fmla="*/ 239044 w 2407137" name="connsiteX207"/>
                <a:gd fmla="*/ 468748 h 2407138" name="connsiteY207"/>
                <a:gd fmla="*/ 243710 w 2407137" name="connsiteX208"/>
                <a:gd fmla="*/ 462704 h 2407138" name="connsiteY208"/>
                <a:gd fmla="*/ 462094 w 2407137" name="connsiteX209"/>
                <a:gd fmla="*/ 244150 h 2407138" name="connsiteY209"/>
                <a:gd fmla="*/ 474238 w 2407137" name="connsiteX210"/>
                <a:gd fmla="*/ 234887 h 2407138" name="connsiteY210"/>
                <a:gd fmla="*/ 729468 w 2407137" name="connsiteX211"/>
                <a:gd fmla="*/ 569472 h 2407138" name="connsiteY211"/>
                <a:gd fmla="*/ 723162 w 2407137" name="connsiteX212"/>
                <a:gd fmla="*/ 573797 h 2407138" name="connsiteY212"/>
                <a:gd fmla="*/ 717325 w 2407137" name="connsiteX213"/>
                <a:gd fmla="*/ 578735 h 2407138" name="connsiteY2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b="b" l="l" r="r" t="t"/>
              <a:pathLst>
                <a:path h="2407138" w="2407137">
                  <a:moveTo>
                    <a:pt x="1677670" y="1837666"/>
                  </a:moveTo>
                  <a:lnTo>
                    <a:pt x="1683974" y="1833341"/>
                  </a:lnTo>
                  <a:lnTo>
                    <a:pt x="1689813" y="1828403"/>
                  </a:lnTo>
                  <a:lnTo>
                    <a:pt x="1945042" y="2162988"/>
                  </a:lnTo>
                  <a:lnTo>
                    <a:pt x="1932899" y="2172251"/>
                  </a:lnTo>
                  <a:close/>
                  <a:moveTo>
                    <a:pt x="1592663" y="1892774"/>
                  </a:moveTo>
                  <a:lnTo>
                    <a:pt x="1605769" y="1884929"/>
                  </a:lnTo>
                  <a:lnTo>
                    <a:pt x="1748914" y="2132863"/>
                  </a:lnTo>
                  <a:lnTo>
                    <a:pt x="1735858" y="2140795"/>
                  </a:lnTo>
                  <a:close/>
                  <a:moveTo>
                    <a:pt x="1768789" y="1757990"/>
                  </a:moveTo>
                  <a:lnTo>
                    <a:pt x="1971301" y="1960502"/>
                  </a:lnTo>
                  <a:lnTo>
                    <a:pt x="1966159" y="1966159"/>
                  </a:lnTo>
                  <a:lnTo>
                    <a:pt x="1960501" y="1971301"/>
                  </a:lnTo>
                  <a:lnTo>
                    <a:pt x="1758092" y="1768892"/>
                  </a:lnTo>
                  <a:lnTo>
                    <a:pt x="1765079" y="1762526"/>
                  </a:lnTo>
                  <a:close/>
                  <a:moveTo>
                    <a:pt x="1834740" y="1681091"/>
                  </a:moveTo>
                  <a:lnTo>
                    <a:pt x="2168093" y="1938389"/>
                  </a:lnTo>
                  <a:lnTo>
                    <a:pt x="2158761" y="1950479"/>
                  </a:lnTo>
                  <a:lnTo>
                    <a:pt x="1825285" y="1693086"/>
                  </a:lnTo>
                  <a:close/>
                  <a:moveTo>
                    <a:pt x="1497292" y="1938505"/>
                  </a:moveTo>
                  <a:lnTo>
                    <a:pt x="1511359" y="1932557"/>
                  </a:lnTo>
                  <a:lnTo>
                    <a:pt x="1671461" y="2322204"/>
                  </a:lnTo>
                  <a:lnTo>
                    <a:pt x="1657335" y="2328008"/>
                  </a:lnTo>
                  <a:close/>
                  <a:moveTo>
                    <a:pt x="1400984" y="1969841"/>
                  </a:moveTo>
                  <a:lnTo>
                    <a:pt x="1415837" y="1966261"/>
                  </a:lnTo>
                  <a:lnTo>
                    <a:pt x="1489829" y="2242404"/>
                  </a:lnTo>
                  <a:lnTo>
                    <a:pt x="1475037" y="2246208"/>
                  </a:lnTo>
                  <a:close/>
                  <a:moveTo>
                    <a:pt x="1890343" y="1591261"/>
                  </a:moveTo>
                  <a:lnTo>
                    <a:pt x="2140794" y="1735859"/>
                  </a:lnTo>
                  <a:lnTo>
                    <a:pt x="2132863" y="1748915"/>
                  </a:lnTo>
                  <a:lnTo>
                    <a:pt x="1883112" y="1604721"/>
                  </a:lnTo>
                  <a:close/>
                  <a:moveTo>
                    <a:pt x="1934589" y="1500527"/>
                  </a:moveTo>
                  <a:lnTo>
                    <a:pt x="2325413" y="1663714"/>
                  </a:lnTo>
                  <a:lnTo>
                    <a:pt x="2319529" y="1677807"/>
                  </a:lnTo>
                  <a:lnTo>
                    <a:pt x="1928334" y="1514465"/>
                  </a:lnTo>
                  <a:close/>
                  <a:moveTo>
                    <a:pt x="1296758" y="1987081"/>
                  </a:moveTo>
                  <a:lnTo>
                    <a:pt x="1311855" y="1984732"/>
                  </a:lnTo>
                  <a:lnTo>
                    <a:pt x="1365995" y="2405187"/>
                  </a:lnTo>
                  <a:lnTo>
                    <a:pt x="1350847" y="2407138"/>
                  </a:lnTo>
                  <a:close/>
                  <a:moveTo>
                    <a:pt x="1195932" y="1995746"/>
                  </a:moveTo>
                  <a:lnTo>
                    <a:pt x="1211204" y="1995179"/>
                  </a:lnTo>
                  <a:lnTo>
                    <a:pt x="1211204" y="2281649"/>
                  </a:lnTo>
                  <a:lnTo>
                    <a:pt x="1203568" y="2282034"/>
                  </a:lnTo>
                  <a:lnTo>
                    <a:pt x="1195932" y="2281649"/>
                  </a:lnTo>
                  <a:close/>
                  <a:moveTo>
                    <a:pt x="1968060" y="1400508"/>
                  </a:moveTo>
                  <a:lnTo>
                    <a:pt x="2246208" y="1475038"/>
                  </a:lnTo>
                  <a:lnTo>
                    <a:pt x="2242404" y="1489831"/>
                  </a:lnTo>
                  <a:lnTo>
                    <a:pt x="1963516" y="1415103"/>
                  </a:lnTo>
                  <a:close/>
                  <a:moveTo>
                    <a:pt x="1090481" y="1986840"/>
                  </a:moveTo>
                  <a:lnTo>
                    <a:pt x="1097951" y="1988584"/>
                  </a:lnTo>
                  <a:lnTo>
                    <a:pt x="1105617" y="1988876"/>
                  </a:lnTo>
                  <a:lnTo>
                    <a:pt x="1049458" y="2406281"/>
                  </a:lnTo>
                  <a:lnTo>
                    <a:pt x="1034322" y="2404245"/>
                  </a:lnTo>
                  <a:close/>
                  <a:moveTo>
                    <a:pt x="1988876" y="1301520"/>
                  </a:moveTo>
                  <a:lnTo>
                    <a:pt x="2406281" y="1357679"/>
                  </a:lnTo>
                  <a:lnTo>
                    <a:pt x="2404244" y="1372815"/>
                  </a:lnTo>
                  <a:lnTo>
                    <a:pt x="1986840" y="1316657"/>
                  </a:lnTo>
                  <a:lnTo>
                    <a:pt x="1988583" y="1309187"/>
                  </a:lnTo>
                  <a:close/>
                  <a:moveTo>
                    <a:pt x="992036" y="1963517"/>
                  </a:moveTo>
                  <a:lnTo>
                    <a:pt x="1006629" y="1968061"/>
                  </a:lnTo>
                  <a:lnTo>
                    <a:pt x="932100" y="2246208"/>
                  </a:lnTo>
                  <a:lnTo>
                    <a:pt x="917308" y="2242405"/>
                  </a:lnTo>
                  <a:close/>
                  <a:moveTo>
                    <a:pt x="1995178" y="1195933"/>
                  </a:moveTo>
                  <a:lnTo>
                    <a:pt x="2281649" y="1195933"/>
                  </a:lnTo>
                  <a:lnTo>
                    <a:pt x="2282034" y="1203569"/>
                  </a:lnTo>
                  <a:lnTo>
                    <a:pt x="2281649" y="1211206"/>
                  </a:lnTo>
                  <a:lnTo>
                    <a:pt x="1995745" y="1211206"/>
                  </a:lnTo>
                  <a:close/>
                  <a:moveTo>
                    <a:pt x="1984731" y="1095284"/>
                  </a:moveTo>
                  <a:lnTo>
                    <a:pt x="2405186" y="1041144"/>
                  </a:lnTo>
                  <a:lnTo>
                    <a:pt x="2407137" y="1056290"/>
                  </a:lnTo>
                  <a:lnTo>
                    <a:pt x="1987080" y="1110379"/>
                  </a:lnTo>
                  <a:close/>
                  <a:moveTo>
                    <a:pt x="892672" y="1928335"/>
                  </a:moveTo>
                  <a:lnTo>
                    <a:pt x="906611" y="1934590"/>
                  </a:lnTo>
                  <a:lnTo>
                    <a:pt x="743425" y="2325414"/>
                  </a:lnTo>
                  <a:lnTo>
                    <a:pt x="729331" y="2319529"/>
                  </a:lnTo>
                  <a:close/>
                  <a:moveTo>
                    <a:pt x="802416" y="1883113"/>
                  </a:moveTo>
                  <a:lnTo>
                    <a:pt x="815877" y="1890344"/>
                  </a:lnTo>
                  <a:lnTo>
                    <a:pt x="671279" y="2140796"/>
                  </a:lnTo>
                  <a:lnTo>
                    <a:pt x="658223" y="2132863"/>
                  </a:lnTo>
                  <a:close/>
                  <a:moveTo>
                    <a:pt x="1966260" y="991301"/>
                  </a:moveTo>
                  <a:lnTo>
                    <a:pt x="2242405" y="917309"/>
                  </a:lnTo>
                  <a:lnTo>
                    <a:pt x="2246208" y="932101"/>
                  </a:lnTo>
                  <a:lnTo>
                    <a:pt x="1969840" y="1006153"/>
                  </a:lnTo>
                  <a:close/>
                  <a:moveTo>
                    <a:pt x="1932557" y="895779"/>
                  </a:moveTo>
                  <a:lnTo>
                    <a:pt x="2322203" y="735676"/>
                  </a:lnTo>
                  <a:lnTo>
                    <a:pt x="2328008" y="749803"/>
                  </a:lnTo>
                  <a:lnTo>
                    <a:pt x="1938504" y="909846"/>
                  </a:lnTo>
                  <a:close/>
                  <a:moveTo>
                    <a:pt x="714051" y="1825286"/>
                  </a:moveTo>
                  <a:lnTo>
                    <a:pt x="726047" y="1834740"/>
                  </a:lnTo>
                  <a:lnTo>
                    <a:pt x="468748" y="2168094"/>
                  </a:lnTo>
                  <a:lnTo>
                    <a:pt x="456659" y="2158762"/>
                  </a:lnTo>
                  <a:close/>
                  <a:moveTo>
                    <a:pt x="638245" y="1758093"/>
                  </a:moveTo>
                  <a:lnTo>
                    <a:pt x="644611" y="1765080"/>
                  </a:lnTo>
                  <a:lnTo>
                    <a:pt x="649147" y="1768790"/>
                  </a:lnTo>
                  <a:lnTo>
                    <a:pt x="446636" y="1971302"/>
                  </a:lnTo>
                  <a:lnTo>
                    <a:pt x="440978" y="1966159"/>
                  </a:lnTo>
                  <a:lnTo>
                    <a:pt x="435836" y="1960502"/>
                  </a:lnTo>
                  <a:close/>
                  <a:moveTo>
                    <a:pt x="1884928" y="801368"/>
                  </a:moveTo>
                  <a:lnTo>
                    <a:pt x="2132863" y="658223"/>
                  </a:lnTo>
                  <a:lnTo>
                    <a:pt x="2140794" y="671279"/>
                  </a:lnTo>
                  <a:lnTo>
                    <a:pt x="1892773" y="814474"/>
                  </a:lnTo>
                  <a:close/>
                  <a:moveTo>
                    <a:pt x="1828403" y="717325"/>
                  </a:moveTo>
                  <a:lnTo>
                    <a:pt x="2162987" y="462095"/>
                  </a:lnTo>
                  <a:lnTo>
                    <a:pt x="2172250" y="474239"/>
                  </a:lnTo>
                  <a:lnTo>
                    <a:pt x="1837666" y="729468"/>
                  </a:lnTo>
                  <a:lnTo>
                    <a:pt x="1833340" y="723163"/>
                  </a:lnTo>
                  <a:close/>
                  <a:moveTo>
                    <a:pt x="234886" y="1932900"/>
                  </a:moveTo>
                  <a:lnTo>
                    <a:pt x="569471" y="1677670"/>
                  </a:lnTo>
                  <a:lnTo>
                    <a:pt x="573796" y="1683975"/>
                  </a:lnTo>
                  <a:lnTo>
                    <a:pt x="578735" y="1689813"/>
                  </a:lnTo>
                  <a:lnTo>
                    <a:pt x="244150" y="1945043"/>
                  </a:lnTo>
                  <a:close/>
                  <a:moveTo>
                    <a:pt x="266342" y="1735860"/>
                  </a:moveTo>
                  <a:lnTo>
                    <a:pt x="514363" y="1592665"/>
                  </a:lnTo>
                  <a:lnTo>
                    <a:pt x="522208" y="1605770"/>
                  </a:lnTo>
                  <a:lnTo>
                    <a:pt x="274274" y="1748916"/>
                  </a:lnTo>
                  <a:close/>
                  <a:moveTo>
                    <a:pt x="1960501" y="435837"/>
                  </a:moveTo>
                  <a:lnTo>
                    <a:pt x="1966159" y="440979"/>
                  </a:lnTo>
                  <a:lnTo>
                    <a:pt x="1971301" y="446637"/>
                  </a:lnTo>
                  <a:lnTo>
                    <a:pt x="1768891" y="649046"/>
                  </a:lnTo>
                  <a:lnTo>
                    <a:pt x="1762525" y="642058"/>
                  </a:lnTo>
                  <a:lnTo>
                    <a:pt x="1757990" y="638348"/>
                  </a:lnTo>
                  <a:close/>
                  <a:moveTo>
                    <a:pt x="1938389" y="239045"/>
                  </a:moveTo>
                  <a:lnTo>
                    <a:pt x="1950479" y="248377"/>
                  </a:lnTo>
                  <a:lnTo>
                    <a:pt x="1693086" y="581852"/>
                  </a:lnTo>
                  <a:lnTo>
                    <a:pt x="1681090" y="572398"/>
                  </a:lnTo>
                  <a:close/>
                  <a:moveTo>
                    <a:pt x="79129" y="1657336"/>
                  </a:moveTo>
                  <a:lnTo>
                    <a:pt x="468633" y="1497292"/>
                  </a:lnTo>
                  <a:lnTo>
                    <a:pt x="474580" y="1511360"/>
                  </a:lnTo>
                  <a:lnTo>
                    <a:pt x="84934" y="1671462"/>
                  </a:lnTo>
                  <a:close/>
                  <a:moveTo>
                    <a:pt x="160929" y="1475039"/>
                  </a:moveTo>
                  <a:lnTo>
                    <a:pt x="437296" y="1400986"/>
                  </a:lnTo>
                  <a:lnTo>
                    <a:pt x="440876" y="1415837"/>
                  </a:lnTo>
                  <a:lnTo>
                    <a:pt x="164732" y="1489830"/>
                  </a:lnTo>
                  <a:close/>
                  <a:moveTo>
                    <a:pt x="1735859" y="266344"/>
                  </a:moveTo>
                  <a:lnTo>
                    <a:pt x="1748915" y="274276"/>
                  </a:lnTo>
                  <a:lnTo>
                    <a:pt x="1604721" y="524026"/>
                  </a:lnTo>
                  <a:lnTo>
                    <a:pt x="1591261" y="516794"/>
                  </a:lnTo>
                  <a:close/>
                  <a:moveTo>
                    <a:pt x="1663713" y="81725"/>
                  </a:moveTo>
                  <a:lnTo>
                    <a:pt x="1677806" y="87609"/>
                  </a:lnTo>
                  <a:lnTo>
                    <a:pt x="1514465" y="478804"/>
                  </a:lnTo>
                  <a:lnTo>
                    <a:pt x="1500526" y="472548"/>
                  </a:lnTo>
                  <a:close/>
                  <a:moveTo>
                    <a:pt x="0" y="1350847"/>
                  </a:moveTo>
                  <a:lnTo>
                    <a:pt x="420056" y="1296759"/>
                  </a:lnTo>
                  <a:lnTo>
                    <a:pt x="422405" y="1311854"/>
                  </a:lnTo>
                  <a:lnTo>
                    <a:pt x="1951" y="1365994"/>
                  </a:lnTo>
                  <a:close/>
                  <a:moveTo>
                    <a:pt x="125488" y="1195933"/>
                  </a:moveTo>
                  <a:lnTo>
                    <a:pt x="411391" y="1195933"/>
                  </a:lnTo>
                  <a:lnTo>
                    <a:pt x="411958" y="1211206"/>
                  </a:lnTo>
                  <a:lnTo>
                    <a:pt x="125488" y="1211206"/>
                  </a:lnTo>
                  <a:lnTo>
                    <a:pt x="125102" y="1203569"/>
                  </a:lnTo>
                  <a:close/>
                  <a:moveTo>
                    <a:pt x="1475037" y="160931"/>
                  </a:moveTo>
                  <a:lnTo>
                    <a:pt x="1489829" y="164734"/>
                  </a:lnTo>
                  <a:lnTo>
                    <a:pt x="1415102" y="443621"/>
                  </a:lnTo>
                  <a:lnTo>
                    <a:pt x="1400508" y="439077"/>
                  </a:lnTo>
                  <a:close/>
                  <a:moveTo>
                    <a:pt x="164732" y="917309"/>
                  </a:moveTo>
                  <a:lnTo>
                    <a:pt x="443620" y="992037"/>
                  </a:lnTo>
                  <a:lnTo>
                    <a:pt x="439076" y="1006630"/>
                  </a:lnTo>
                  <a:lnTo>
                    <a:pt x="160929" y="932101"/>
                  </a:lnTo>
                  <a:close/>
                  <a:moveTo>
                    <a:pt x="1195932" y="125490"/>
                  </a:moveTo>
                  <a:lnTo>
                    <a:pt x="1203568" y="125104"/>
                  </a:lnTo>
                  <a:lnTo>
                    <a:pt x="1211205" y="125490"/>
                  </a:lnTo>
                  <a:lnTo>
                    <a:pt x="1211205" y="411392"/>
                  </a:lnTo>
                  <a:lnTo>
                    <a:pt x="1195932" y="411959"/>
                  </a:lnTo>
                  <a:close/>
                  <a:moveTo>
                    <a:pt x="1357679" y="856"/>
                  </a:moveTo>
                  <a:lnTo>
                    <a:pt x="1372816" y="2893"/>
                  </a:lnTo>
                  <a:lnTo>
                    <a:pt x="1316657" y="420298"/>
                  </a:lnTo>
                  <a:lnTo>
                    <a:pt x="1309186" y="418554"/>
                  </a:lnTo>
                  <a:lnTo>
                    <a:pt x="1301520" y="418261"/>
                  </a:lnTo>
                  <a:close/>
                  <a:moveTo>
                    <a:pt x="2893" y="1034322"/>
                  </a:moveTo>
                  <a:lnTo>
                    <a:pt x="420297" y="1090480"/>
                  </a:lnTo>
                  <a:lnTo>
                    <a:pt x="418554" y="1097951"/>
                  </a:lnTo>
                  <a:lnTo>
                    <a:pt x="418261" y="1105616"/>
                  </a:lnTo>
                  <a:lnTo>
                    <a:pt x="855" y="1049458"/>
                  </a:lnTo>
                  <a:close/>
                  <a:moveTo>
                    <a:pt x="274274" y="658223"/>
                  </a:moveTo>
                  <a:lnTo>
                    <a:pt x="524025" y="802416"/>
                  </a:lnTo>
                  <a:lnTo>
                    <a:pt x="516793" y="815877"/>
                  </a:lnTo>
                  <a:lnTo>
                    <a:pt x="266342" y="671279"/>
                  </a:lnTo>
                  <a:close/>
                  <a:moveTo>
                    <a:pt x="917308" y="164734"/>
                  </a:moveTo>
                  <a:lnTo>
                    <a:pt x="932100" y="160930"/>
                  </a:lnTo>
                  <a:lnTo>
                    <a:pt x="1006152" y="437297"/>
                  </a:lnTo>
                  <a:lnTo>
                    <a:pt x="991300" y="440877"/>
                  </a:lnTo>
                  <a:close/>
                  <a:moveTo>
                    <a:pt x="1041143" y="1951"/>
                  </a:moveTo>
                  <a:lnTo>
                    <a:pt x="1056290" y="0"/>
                  </a:lnTo>
                  <a:lnTo>
                    <a:pt x="1110379" y="420056"/>
                  </a:lnTo>
                  <a:lnTo>
                    <a:pt x="1095283" y="422406"/>
                  </a:lnTo>
                  <a:close/>
                  <a:moveTo>
                    <a:pt x="87609" y="729331"/>
                  </a:moveTo>
                  <a:lnTo>
                    <a:pt x="478803" y="892672"/>
                  </a:lnTo>
                  <a:lnTo>
                    <a:pt x="472547" y="906611"/>
                  </a:lnTo>
                  <a:lnTo>
                    <a:pt x="81723" y="743424"/>
                  </a:lnTo>
                  <a:lnTo>
                    <a:pt x="84666" y="736377"/>
                  </a:lnTo>
                  <a:close/>
                  <a:moveTo>
                    <a:pt x="446636" y="435837"/>
                  </a:moveTo>
                  <a:lnTo>
                    <a:pt x="649045" y="638246"/>
                  </a:lnTo>
                  <a:lnTo>
                    <a:pt x="642057" y="644612"/>
                  </a:lnTo>
                  <a:lnTo>
                    <a:pt x="638347" y="649147"/>
                  </a:lnTo>
                  <a:lnTo>
                    <a:pt x="435836" y="446636"/>
                  </a:lnTo>
                  <a:lnTo>
                    <a:pt x="440978" y="440979"/>
                  </a:lnTo>
                  <a:close/>
                  <a:moveTo>
                    <a:pt x="658223" y="274275"/>
                  </a:moveTo>
                  <a:lnTo>
                    <a:pt x="671279" y="266343"/>
                  </a:lnTo>
                  <a:lnTo>
                    <a:pt x="814473" y="514363"/>
                  </a:lnTo>
                  <a:lnTo>
                    <a:pt x="801367" y="522209"/>
                  </a:lnTo>
                  <a:close/>
                  <a:moveTo>
                    <a:pt x="735676" y="84934"/>
                  </a:moveTo>
                  <a:lnTo>
                    <a:pt x="749802" y="79129"/>
                  </a:lnTo>
                  <a:lnTo>
                    <a:pt x="909846" y="468633"/>
                  </a:lnTo>
                  <a:lnTo>
                    <a:pt x="895778" y="474580"/>
                  </a:lnTo>
                  <a:close/>
                  <a:moveTo>
                    <a:pt x="248376" y="456659"/>
                  </a:moveTo>
                  <a:lnTo>
                    <a:pt x="581852" y="714051"/>
                  </a:lnTo>
                  <a:lnTo>
                    <a:pt x="572397" y="726047"/>
                  </a:lnTo>
                  <a:lnTo>
                    <a:pt x="239044" y="468748"/>
                  </a:lnTo>
                  <a:lnTo>
                    <a:pt x="243710" y="462704"/>
                  </a:lnTo>
                  <a:close/>
                  <a:moveTo>
                    <a:pt x="462094" y="244150"/>
                  </a:moveTo>
                  <a:lnTo>
                    <a:pt x="474238" y="234887"/>
                  </a:lnTo>
                  <a:lnTo>
                    <a:pt x="729468" y="569472"/>
                  </a:lnTo>
                  <a:lnTo>
                    <a:pt x="723162" y="573797"/>
                  </a:lnTo>
                  <a:lnTo>
                    <a:pt x="717325" y="578735"/>
                  </a:lnTo>
                  <a:close/>
                </a:path>
              </a:pathLst>
            </a:custGeom>
            <a:grpFill/>
            <a:ln algn="ctr" cap="flat" cmpd="sng" w="25400">
              <a:noFill/>
              <a:prstDash val="solid"/>
            </a:ln>
            <a:effectLst/>
          </p:spPr>
          <p:txBody>
            <a:bodyPr anchor="ctr" rtlCol="0"/>
            <a:lstStyle/>
            <a:p>
              <a:pPr algn="ctr" defTabSz="913645">
                <a:defRPr/>
              </a:pPr>
              <a:endParaRPr altLang="en-US" kern="0" lang="zh-CN" sz="1799">
                <a:solidFill>
                  <a:srgbClr val="C00000"/>
                </a:solidFill>
                <a:latin charset="-122" panose="02010600000101010101" pitchFamily="2" typeface="汉仪行楷简"/>
                <a:ea charset="-122" panose="02010600000101010101" pitchFamily="2" typeface="汉仪行楷简"/>
              </a:endParaRPr>
            </a:p>
          </p:txBody>
        </p:sp>
      </p:grpSp>
      <p:grpSp>
        <p:nvGrpSpPr>
          <p:cNvPr id="10" name="组合 9">
            <a:extLst>
              <a:ext uri="{FF2B5EF4-FFF2-40B4-BE49-F238E27FC236}">
                <a16:creationId xmlns:a16="http://schemas.microsoft.com/office/drawing/2014/main" id="{EA4DD45D-668C-4E4F-84B5-B545AFC86081}"/>
              </a:ext>
            </a:extLst>
          </p:cNvPr>
          <p:cNvGrpSpPr/>
          <p:nvPr/>
        </p:nvGrpSpPr>
        <p:grpSpPr>
          <a:xfrm>
            <a:off x="762622" y="1353466"/>
            <a:ext cx="10666755" cy="4729833"/>
            <a:chOff x="1020940" y="4337810"/>
            <a:chExt cx="10666754" cy="4729831"/>
          </a:xfrm>
        </p:grpSpPr>
        <p:sp>
          <p:nvSpPr>
            <p:cNvPr id="11" name="矩形 10">
              <a:extLst>
                <a:ext uri="{FF2B5EF4-FFF2-40B4-BE49-F238E27FC236}">
                  <a16:creationId xmlns:a16="http://schemas.microsoft.com/office/drawing/2014/main" id="{14D09507-A3BF-42F0-A285-6FC453DA5168}"/>
                </a:ext>
              </a:extLst>
            </p:cNvPr>
            <p:cNvSpPr/>
            <p:nvPr/>
          </p:nvSpPr>
          <p:spPr>
            <a:xfrm>
              <a:off x="1020940" y="4516398"/>
              <a:ext cx="10666754" cy="4551243"/>
            </a:xfrm>
            <a:prstGeom prst="rect">
              <a:avLst/>
            </a:prstGeom>
            <a:noFill/>
            <a:ln algn="ctr" cap="flat" cmpd="sng" w="9525">
              <a:solidFill>
                <a:srgbClr val="FF0000"/>
              </a:solidFill>
              <a:prstDash val="solid"/>
              <a:miter lim="800000"/>
            </a:ln>
            <a:effectLst/>
          </p:spPr>
          <p:txBody>
            <a:bodyPr anchor="ctr"/>
            <a:lstStyle/>
            <a:p>
              <a:pPr algn="ctr">
                <a:spcBef>
                  <a:spcPct val="0"/>
                </a:spcBef>
                <a:spcAft>
                  <a:spcPct val="0"/>
                </a:spcAft>
                <a:defRPr/>
              </a:pPr>
              <a:endParaRPr altLang="en-US" kern="0" lang="zh-CN" noProof="1">
                <a:solidFill>
                  <a:prstClr val="white"/>
                </a:solidFill>
                <a:ea charset="-122" panose="020b0800000000000000" pitchFamily="34" typeface="Noto Sans S Chinese Bold"/>
                <a:cs typeface="+mn-ea"/>
                <a:sym typeface="+mn-lt"/>
              </a:endParaRPr>
            </a:p>
          </p:txBody>
        </p:sp>
        <p:grpSp>
          <p:nvGrpSpPr>
            <p:cNvPr id="12" name="组合 11">
              <a:extLst>
                <a:ext uri="{FF2B5EF4-FFF2-40B4-BE49-F238E27FC236}">
                  <a16:creationId xmlns:a16="http://schemas.microsoft.com/office/drawing/2014/main" id="{472F6812-E76D-42C9-91E4-97D36063EF86}"/>
                </a:ext>
              </a:extLst>
            </p:cNvPr>
            <p:cNvGrpSpPr/>
            <p:nvPr/>
          </p:nvGrpSpPr>
          <p:grpSpPr>
            <a:xfrm>
              <a:off x="1186298" y="4337810"/>
              <a:ext cx="10273419" cy="1230904"/>
              <a:chOff x="1145422" y="1188534"/>
              <a:chExt cx="7044922" cy="829978"/>
            </a:xfrm>
          </p:grpSpPr>
          <p:sp>
            <p:nvSpPr>
              <p:cNvPr id="14" name="Freeform 6">
                <a:extLst>
                  <a:ext uri="{FF2B5EF4-FFF2-40B4-BE49-F238E27FC236}">
                    <a16:creationId xmlns:a16="http://schemas.microsoft.com/office/drawing/2014/main" id="{3C5388C6-2659-4467-AFBF-98300711B3F8}"/>
                  </a:ext>
                </a:extLst>
              </p:cNvPr>
              <p:cNvSpPr/>
              <p:nvPr/>
            </p:nvSpPr>
            <p:spPr bwMode="auto">
              <a:xfrm>
                <a:off x="2455596" y="1188534"/>
                <a:ext cx="4467514" cy="169750"/>
              </a:xfrm>
              <a:custGeom>
                <a:gdLst>
                  <a:gd fmla="*/ 285 w 4236" name="T0"/>
                  <a:gd fmla="*/ 0 h 186" name="T1"/>
                  <a:gd fmla="*/ 3967 w 4236" name="T2"/>
                  <a:gd fmla="*/ 0 h 186" name="T3"/>
                  <a:gd fmla="*/ 4236 w 4236" name="T4"/>
                  <a:gd fmla="*/ 186 h 186" name="T5"/>
                  <a:gd fmla="*/ 0 w 4236" name="T6"/>
                  <a:gd fmla="*/ 186 h 186" name="T7"/>
                  <a:gd fmla="*/ 285 w 4236" name="T8"/>
                  <a:gd fmla="*/ 0 h 186" name="T9"/>
                </a:gdLst>
                <a:cxnLst>
                  <a:cxn ang="0">
                    <a:pos x="T0" y="T1"/>
                  </a:cxn>
                  <a:cxn ang="0">
                    <a:pos x="T2" y="T3"/>
                  </a:cxn>
                  <a:cxn ang="0">
                    <a:pos x="T4" y="T5"/>
                  </a:cxn>
                  <a:cxn ang="0">
                    <a:pos x="T6" y="T7"/>
                  </a:cxn>
                  <a:cxn ang="0">
                    <a:pos x="T8" y="T9"/>
                  </a:cxn>
                </a:cxnLst>
                <a:rect b="b" l="0" r="r" t="0"/>
                <a:pathLst>
                  <a:path h="186" w="4236">
                    <a:moveTo>
                      <a:pt x="285" y="0"/>
                    </a:moveTo>
                    <a:lnTo>
                      <a:pt x="3967" y="0"/>
                    </a:lnTo>
                    <a:lnTo>
                      <a:pt x="4236" y="186"/>
                    </a:lnTo>
                    <a:lnTo>
                      <a:pt x="0" y="186"/>
                    </a:lnTo>
                    <a:lnTo>
                      <a:pt x="285" y="0"/>
                    </a:lnTo>
                    <a:close/>
                  </a:path>
                </a:pathLst>
              </a:custGeom>
              <a:solidFill>
                <a:srgbClr val="41464A"/>
              </a:solidFill>
              <a:ln>
                <a:noFill/>
              </a:ln>
              <a:extLst>
                <a:ext uri="{91240B29-F687-4F45-9708-019B960494DF}">
                  <a14:hiddenLine w="9525">
                    <a:solidFill>
                      <a:srgbClr val="000000"/>
                    </a:solidFill>
                    <a:round/>
                    <a:headEnd/>
                    <a:tailEnd/>
                  </a14:hiddenLine>
                </a:ext>
              </a:extLst>
            </p:spPr>
            <p:txBody>
              <a:bodyPr anchor="t" anchorCtr="0" bIns="34277" compatLnSpc="1" lIns="68553" numCol="1" rIns="68553" tIns="34277" vert="horz" wrap="square">
                <a:prstTxWarp prst="textNoShape">
                  <a:avLst/>
                </a:prstTxWarp>
              </a:bodyPr>
              <a:lstStyle/>
              <a:p>
                <a:endParaRPr altLang="en-US" lang="zh-CN">
                  <a:ea charset="-122" panose="020b0800000000000000" pitchFamily="34" typeface="Noto Sans S Chinese Bold"/>
                  <a:cs typeface="+mn-ea"/>
                  <a:sym typeface="+mn-lt"/>
                </a:endParaRPr>
              </a:p>
            </p:txBody>
          </p:sp>
          <p:sp>
            <p:nvSpPr>
              <p:cNvPr id="15" name="Freeform 7">
                <a:extLst>
                  <a:ext uri="{FF2B5EF4-FFF2-40B4-BE49-F238E27FC236}">
                    <a16:creationId xmlns:a16="http://schemas.microsoft.com/office/drawing/2014/main" id="{30EBAF1D-AC6F-4835-B56D-5B4040D3EF1E}"/>
                  </a:ext>
                </a:extLst>
              </p:cNvPr>
              <p:cNvSpPr/>
              <p:nvPr/>
            </p:nvSpPr>
            <p:spPr bwMode="auto">
              <a:xfrm>
                <a:off x="2782098" y="1193352"/>
                <a:ext cx="3849347" cy="478957"/>
              </a:xfrm>
              <a:custGeom>
                <a:gdLst>
                  <a:gd fmla="*/ 0 w 3682" name="T0"/>
                  <a:gd fmla="*/ 0 h 786" name="T1"/>
                  <a:gd fmla="*/ 3682 w 3682" name="T2"/>
                  <a:gd fmla="*/ 0 h 786" name="T3"/>
                  <a:gd fmla="*/ 3682 w 3682" name="T4"/>
                  <a:gd fmla="*/ 637 h 786" name="T5"/>
                  <a:gd fmla="*/ 1823 w 3682" name="T6"/>
                  <a:gd fmla="*/ 786 h 786" name="T7"/>
                  <a:gd fmla="*/ 0 w 3682" name="T8"/>
                  <a:gd fmla="*/ 637 h 786" name="T9"/>
                  <a:gd fmla="*/ 0 w 3682" name="T10"/>
                  <a:gd fmla="*/ 0 h 786" name="T11"/>
                </a:gdLst>
                <a:cxnLst>
                  <a:cxn ang="0">
                    <a:pos x="T0" y="T1"/>
                  </a:cxn>
                  <a:cxn ang="0">
                    <a:pos x="T2" y="T3"/>
                  </a:cxn>
                  <a:cxn ang="0">
                    <a:pos x="T4" y="T5"/>
                  </a:cxn>
                  <a:cxn ang="0">
                    <a:pos x="T6" y="T7"/>
                  </a:cxn>
                  <a:cxn ang="0">
                    <a:pos x="T8" y="T9"/>
                  </a:cxn>
                  <a:cxn ang="0">
                    <a:pos x="T10" y="T11"/>
                  </a:cxn>
                </a:cxnLst>
                <a:rect b="b" l="0" r="r" t="0"/>
                <a:pathLst>
                  <a:path h="786" w="3682">
                    <a:moveTo>
                      <a:pt x="0" y="0"/>
                    </a:moveTo>
                    <a:lnTo>
                      <a:pt x="3682" y="0"/>
                    </a:lnTo>
                    <a:lnTo>
                      <a:pt x="3682" y="637"/>
                    </a:lnTo>
                    <a:lnTo>
                      <a:pt x="1823" y="786"/>
                    </a:lnTo>
                    <a:lnTo>
                      <a:pt x="0" y="637"/>
                    </a:lnTo>
                    <a:lnTo>
                      <a:pt x="0" y="0"/>
                    </a:lnTo>
                    <a:close/>
                  </a:path>
                </a:pathLst>
              </a:custGeom>
              <a:solidFill>
                <a:srgbClr val="FF0000"/>
              </a:solidFill>
              <a:ln>
                <a:solidFill>
                  <a:srgbClr val="FF0000"/>
                </a:solidFill>
              </a:ln>
            </p:spPr>
            <p:txBody>
              <a:bodyPr anchor="t" anchorCtr="0" bIns="34277" compatLnSpc="1" lIns="68553" numCol="1" rIns="68553" tIns="34277" vert="horz" wrap="square">
                <a:prstTxWarp prst="textNoShape">
                  <a:avLst/>
                </a:prstTxWarp>
              </a:bodyPr>
              <a:lstStyle/>
              <a:p>
                <a:endParaRPr altLang="en-US" lang="zh-CN">
                  <a:ea charset="-122" panose="020b0800000000000000" pitchFamily="34" typeface="Noto Sans S Chinese Bold"/>
                  <a:cs typeface="+mn-ea"/>
                  <a:sym typeface="+mn-lt"/>
                </a:endParaRPr>
              </a:p>
            </p:txBody>
          </p:sp>
          <p:sp>
            <p:nvSpPr>
              <p:cNvPr id="16" name="矩形 15">
                <a:extLst>
                  <a:ext uri="{FF2B5EF4-FFF2-40B4-BE49-F238E27FC236}">
                    <a16:creationId xmlns:a16="http://schemas.microsoft.com/office/drawing/2014/main" id="{31A94931-9A3C-4049-B72E-C4BF97E0F3E4}"/>
                  </a:ext>
                </a:extLst>
              </p:cNvPr>
              <p:cNvSpPr/>
              <p:nvPr/>
            </p:nvSpPr>
            <p:spPr>
              <a:xfrm>
                <a:off x="2886922" y="1223426"/>
                <a:ext cx="3587762" cy="332945"/>
              </a:xfrm>
              <a:prstGeom prst="rect">
                <a:avLst/>
              </a:prstGeom>
            </p:spPr>
            <p:txBody>
              <a:bodyPr wrap="square">
                <a:spAutoFit/>
              </a:bodyPr>
              <a:lstStyle/>
              <a:p>
                <a:pPr algn="ctr" lvl="0">
                  <a:lnSpc>
                    <a:spcPct val="110000"/>
                  </a:lnSpc>
                  <a:defRPr/>
                </a:pPr>
                <a:r>
                  <a:rPr altLang="en-US" b="1" lang="zh-CN" sz="2400">
                    <a:solidFill>
                      <a:schemeClr val="bg1"/>
                    </a:solidFill>
                    <a:effectLst/>
                    <a:latin charset="-122" panose="020b0503020204020204" pitchFamily="34" typeface="微软雅黑"/>
                    <a:ea charset="-122" panose="020b0503020204020204" pitchFamily="34" typeface="微软雅黑"/>
                    <a:cs typeface="+mn-ea"/>
                    <a:sym charset="-122" panose="020b0500000000000000" pitchFamily="34" typeface="思源黑体"/>
                  </a:rPr>
                  <a:t>锻造了日臻成熟的马克思主义政党</a:t>
                </a:r>
              </a:p>
            </p:txBody>
          </p:sp>
          <p:sp>
            <p:nvSpPr>
              <p:cNvPr id="17" name="TextBox 20">
                <a:extLst>
                  <a:ext uri="{FF2B5EF4-FFF2-40B4-BE49-F238E27FC236}">
                    <a16:creationId xmlns:a16="http://schemas.microsoft.com/office/drawing/2014/main" id="{53042047-476A-441B-B73B-12AD6663C81C}"/>
                  </a:ext>
                </a:extLst>
              </p:cNvPr>
              <p:cNvSpPr txBox="1"/>
              <p:nvPr/>
            </p:nvSpPr>
            <p:spPr>
              <a:xfrm>
                <a:off x="1145422" y="1736533"/>
                <a:ext cx="7044922" cy="308282"/>
              </a:xfrm>
              <a:prstGeom prst="rect">
                <a:avLst/>
              </a:prstGeom>
              <a:noFill/>
            </p:spPr>
            <p:txBody>
              <a:bodyPr rtlCol="0" wrap="square">
                <a:spAutoFit/>
              </a:bodyPr>
              <a:lstStyle/>
              <a:p>
                <a:pPr>
                  <a:lnSpc>
                    <a:spcPct val="150000"/>
                  </a:lnSpc>
                  <a:defRPr/>
                </a:pPr>
                <a:endParaRPr altLang="en-US" baseline="0" cap="none" i="0" kern="1200" kumimoji="0" lang="zh-CN" noProof="0" normalizeH="0" spc="0" strike="noStrike" sz="1600" u="none">
                  <a:ln>
                    <a:noFill/>
                  </a:ln>
                  <a:effectLst/>
                  <a:uLnTx/>
                  <a:uFillTx/>
                  <a:latin charset="-122" panose="020b0503020204020204" pitchFamily="34" typeface="微软雅黑"/>
                  <a:ea charset="-122" panose="020b0503020204020204" pitchFamily="34" typeface="微软雅黑"/>
                  <a:sym charset="-122" panose="020b0500000000000000" pitchFamily="34" typeface="思源黑体"/>
                </a:endParaRPr>
              </a:p>
            </p:txBody>
          </p:sp>
        </p:grpSp>
      </p:grpSp>
      <p:sp>
        <p:nvSpPr>
          <p:cNvPr id="21" name="矩形 20">
            <a:extLst>
              <a:ext uri="{FF2B5EF4-FFF2-40B4-BE49-F238E27FC236}">
                <a16:creationId xmlns:a16="http://schemas.microsoft.com/office/drawing/2014/main" id="{7D1D926E-E6CD-4A00-BD9F-D2E8291883E9}"/>
              </a:ext>
            </a:extLst>
          </p:cNvPr>
          <p:cNvSpPr/>
          <p:nvPr/>
        </p:nvSpPr>
        <p:spPr>
          <a:xfrm>
            <a:off x="1023177" y="2428268"/>
            <a:ext cx="10109200" cy="1325880"/>
          </a:xfrm>
          <a:prstGeom prst="rect">
            <a:avLst/>
          </a:prstGeom>
        </p:spPr>
        <p:txBody>
          <a:bodyPr wrap="square">
            <a:spAutoFit/>
          </a:bodyPr>
          <a:lstStyle/>
          <a:p>
            <a:pPr>
              <a:lnSpc>
                <a:spcPct val="150000"/>
              </a:lnSpc>
              <a:defRPr/>
            </a:pPr>
            <a:r>
              <a:rPr altLang="en-US" b="1" lang="zh-CN">
                <a:solidFill>
                  <a:srgbClr val="FF0000"/>
                </a:solidFill>
                <a:latin charset="-122" panose="020b0503020204020204" pitchFamily="34" typeface="微软雅黑"/>
                <a:ea charset="-122" panose="020b0503020204020204" pitchFamily="34" typeface="微软雅黑"/>
                <a:sym charset="-122" panose="020b0500000000000000" pitchFamily="34" typeface="思源黑体"/>
              </a:rPr>
              <a:t>党的建设最根本的是思想政治建设，思想政治建设的核心是理论建设</a:t>
            </a:r>
          </a:p>
          <a:p>
            <a:pPr>
              <a:lnSpc>
                <a:spcPct val="150000"/>
              </a:lnSpc>
              <a:defRPr/>
            </a:pPr>
            <a:r>
              <a:rPr altLang="en-US" b="1" lang="zh-CN">
                <a:solidFill>
                  <a:srgbClr val="FF0000"/>
                </a:solidFill>
                <a:latin charset="-122" panose="020b0503020204020204" pitchFamily="34" typeface="微软雅黑"/>
                <a:ea charset="-122" panose="020b0503020204020204" pitchFamily="34" typeface="微软雅黑"/>
                <a:sym charset="-122" panose="020b0500000000000000" pitchFamily="34" typeface="思源黑体"/>
              </a:rPr>
              <a:t>以思想建党为基础，经过百年的不懈探索和实践洗礼，中国共产党政治、组织、作风、纪律、制度等各方面建设都取得巨大成就。</a:t>
            </a:r>
          </a:p>
        </p:txBody>
      </p:sp>
      <p:sp>
        <p:nvSpPr>
          <p:cNvPr id="23" name="矩形 22">
            <a:extLst>
              <a:ext uri="{FF2B5EF4-FFF2-40B4-BE49-F238E27FC236}">
                <a16:creationId xmlns:a16="http://schemas.microsoft.com/office/drawing/2014/main" id="{A7B9C755-418F-4ADF-95EC-22B6BB08BFE3}"/>
              </a:ext>
            </a:extLst>
          </p:cNvPr>
          <p:cNvSpPr/>
          <p:nvPr/>
        </p:nvSpPr>
        <p:spPr>
          <a:xfrm>
            <a:off x="973346" y="3918335"/>
            <a:ext cx="5122654" cy="2148841"/>
          </a:xfrm>
          <a:prstGeom prst="rect">
            <a:avLst/>
          </a:prstGeom>
        </p:spPr>
        <p:txBody>
          <a:bodyPr wrap="square">
            <a:spAutoFit/>
          </a:bodyPr>
          <a:lstStyle/>
          <a:p>
            <a:pPr>
              <a:lnSpc>
                <a:spcPct val="150000"/>
              </a:lnSpc>
              <a:defRPr/>
            </a:pPr>
            <a:r>
              <a:rPr altLang="en-US" b="1" lang="zh-CN">
                <a:solidFill>
                  <a:srgbClr val="FF0000"/>
                </a:solidFill>
                <a:latin charset="-122" panose="020b0503020204020204" pitchFamily="34" typeface="微软雅黑"/>
                <a:ea charset="-122" panose="020b0503020204020204" pitchFamily="34" typeface="微软雅黑"/>
                <a:sym charset="-122" panose="020b0500000000000000" pitchFamily="34" typeface="思源黑体"/>
              </a:rPr>
              <a:t>党实现了由小到大、由弱到强的飞跃</a:t>
            </a:r>
          </a:p>
          <a:p>
            <a:pPr>
              <a:lnSpc>
                <a:spcPct val="150000"/>
              </a:lnSpc>
              <a:defRPr/>
            </a:pPr>
            <a:r>
              <a:rPr altLang="en-US" b="1" lang="zh-CN">
                <a:solidFill>
                  <a:srgbClr val="FF0000"/>
                </a:solidFill>
                <a:latin charset="-122" panose="020b0503020204020204" pitchFamily="34" typeface="微软雅黑"/>
                <a:ea charset="-122" panose="020b0503020204020204" pitchFamily="34" typeface="微软雅黑"/>
                <a:sym charset="-122" panose="020b0500000000000000" pitchFamily="34" typeface="思源黑体"/>
              </a:rPr>
              <a:t>由建党之初的50余名党员发展到今天9100多万党员的世界上最大的政党，也成为执政时间最长、始终保持思想意志行动高度统一、创造力凝聚力战斗力最强的马克思主义政党。</a:t>
            </a:r>
          </a:p>
        </p:txBody>
      </p:sp>
      <p:pic>
        <p:nvPicPr>
          <p:cNvPr id="24" name="图片 23">
            <a:extLst>
              <a:ext uri="{FF2B5EF4-FFF2-40B4-BE49-F238E27FC236}">
                <a16:creationId xmlns:a16="http://schemas.microsoft.com/office/drawing/2014/main" id="{704D2837-D307-4E39-B998-669F19B3FA2B}"/>
              </a:ext>
            </a:extLst>
          </p:cNvPr>
          <p:cNvPicPr>
            <a:picLocks noChangeAspect="1"/>
          </p:cNvPicPr>
          <p:nvPr/>
        </p:nvPicPr>
        <p:blipFill>
          <a:blip r:embed="rId7">
            <a:extLst>
              <a:ext uri="{28A0092B-C50C-407E-A947-70E740481C1C}">
                <a14:useLocalDpi val="0"/>
              </a:ext>
            </a:extLst>
          </a:blip>
          <a:stretch>
            <a:fillRect/>
          </a:stretch>
        </p:blipFill>
        <p:spPr>
          <a:xfrm>
            <a:off x="6570151" y="4120005"/>
            <a:ext cx="4466149" cy="1563802"/>
          </a:xfrm>
          <a:prstGeom prst="rect">
            <a:avLst/>
          </a:prstGeom>
        </p:spPr>
      </p:pic>
    </p:spTree>
    <p:extLst>
      <p:ext uri="{BB962C8B-B14F-4D97-AF65-F5344CB8AC3E}">
        <p14:creationId val="4059760288"/>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10"/>
                                        </p:tgtEl>
                                        <p:attrNameLst>
                                          <p:attrName>style.visibility</p:attrName>
                                        </p:attrNameLst>
                                      </p:cBhvr>
                                      <p:to>
                                        <p:strVal val="visible"/>
                                      </p:to>
                                    </p:set>
                                    <p:animEffect filter="fade" transition="in">
                                      <p:cBhvr>
                                        <p:cTn dur="1000" id="7"/>
                                        <p:tgtEl>
                                          <p:spTgt spid="10"/>
                                        </p:tgtEl>
                                      </p:cBhvr>
                                    </p:animEffect>
                                    <p:anim calcmode="lin" valueType="num">
                                      <p:cBhvr>
                                        <p:cTn dur="1000" fill="hold" id="8"/>
                                        <p:tgtEl>
                                          <p:spTgt spid="10"/>
                                        </p:tgtEl>
                                        <p:attrNameLst>
                                          <p:attrName>ppt_x</p:attrName>
                                        </p:attrNameLst>
                                      </p:cBhvr>
                                      <p:tavLst>
                                        <p:tav tm="0">
                                          <p:val>
                                            <p:strVal val="#ppt_x"/>
                                          </p:val>
                                        </p:tav>
                                        <p:tav tm="100000">
                                          <p:val>
                                            <p:strVal val="#ppt_x"/>
                                          </p:val>
                                        </p:tav>
                                      </p:tavLst>
                                    </p:anim>
                                    <p:anim calcmode="lin" valueType="num">
                                      <p:cBhvr>
                                        <p:cTn dur="1000" fill="hold" id="9"/>
                                        <p:tgtEl>
                                          <p:spTgt spid="10"/>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41" presetSubtype="0">
                                  <p:stCondLst>
                                    <p:cond delay="0"/>
                                  </p:stCondLst>
                                  <p:iterate type="lt">
                                    <p:tmPct val="2240"/>
                                  </p:iterate>
                                  <p:childTnLst>
                                    <p:set>
                                      <p:cBhvr>
                                        <p:cTn dur="1" fill="hold" id="12">
                                          <p:stCondLst>
                                            <p:cond delay="0"/>
                                          </p:stCondLst>
                                        </p:cTn>
                                        <p:tgtEl>
                                          <p:spTgt spid="21"/>
                                        </p:tgtEl>
                                        <p:attrNameLst>
                                          <p:attrName>style.visibility</p:attrName>
                                        </p:attrNameLst>
                                      </p:cBhvr>
                                      <p:to>
                                        <p:strVal val="visible"/>
                                      </p:to>
                                    </p:set>
                                    <p:anim calcmode="lin" valueType="num">
                                      <p:cBhvr>
                                        <p:cTn dur="500" fill="hold" id="13"/>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4"/>
                                        <p:tgtEl>
                                          <p:spTgt spid="21"/>
                                        </p:tgtEl>
                                        <p:attrNameLst>
                                          <p:attrName>ppt_y</p:attrName>
                                        </p:attrNameLst>
                                      </p:cBhvr>
                                      <p:tavLst>
                                        <p:tav tm="0">
                                          <p:val>
                                            <p:strVal val="#ppt_y"/>
                                          </p:val>
                                        </p:tav>
                                        <p:tav tm="100000">
                                          <p:val>
                                            <p:strVal val="#ppt_y"/>
                                          </p:val>
                                        </p:tav>
                                      </p:tavLst>
                                    </p:anim>
                                    <p:anim calcmode="lin" valueType="num">
                                      <p:cBhvr>
                                        <p:cTn dur="500" fill="hold" id="15"/>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6"/>
                                        <p:tgtEl>
                                          <p:spTgt spid="21"/>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7" tmFilter="0,0; .5, 1; 1, 1"/>
                                        <p:tgtEl>
                                          <p:spTgt spid="21"/>
                                        </p:tgtEl>
                                      </p:cBhvr>
                                    </p:animEffect>
                                  </p:childTnLst>
                                </p:cTn>
                              </p:par>
                            </p:childTnLst>
                          </p:cTn>
                        </p:par>
                        <p:par>
                          <p:cTn fill="hold" id="18" nodeType="afterGroup">
                            <p:stCondLst>
                              <p:cond delay="1500"/>
                            </p:stCondLst>
                            <p:childTnLst>
                              <p:par>
                                <p:cTn fill="hold" grpId="0" id="19" nodeType="afterEffect" presetClass="entr" presetID="41" presetSubtype="0">
                                  <p:stCondLst>
                                    <p:cond delay="0"/>
                                  </p:stCondLst>
                                  <p:iterate type="lt">
                                    <p:tmPct val="2240"/>
                                  </p:iterate>
                                  <p:childTnLst>
                                    <p:set>
                                      <p:cBhvr>
                                        <p:cTn dur="1" fill="hold" id="20">
                                          <p:stCondLst>
                                            <p:cond delay="0"/>
                                          </p:stCondLst>
                                        </p:cTn>
                                        <p:tgtEl>
                                          <p:spTgt spid="23"/>
                                        </p:tgtEl>
                                        <p:attrNameLst>
                                          <p:attrName>style.visibility</p:attrName>
                                        </p:attrNameLst>
                                      </p:cBhvr>
                                      <p:to>
                                        <p:strVal val="visible"/>
                                      </p:to>
                                    </p:set>
                                    <p:anim calcmode="lin" valueType="num">
                                      <p:cBhvr>
                                        <p:cTn dur="500" fill="hold" id="21"/>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2"/>
                                        <p:tgtEl>
                                          <p:spTgt spid="23"/>
                                        </p:tgtEl>
                                        <p:attrNameLst>
                                          <p:attrName>ppt_y</p:attrName>
                                        </p:attrNameLst>
                                      </p:cBhvr>
                                      <p:tavLst>
                                        <p:tav tm="0">
                                          <p:val>
                                            <p:strVal val="#ppt_y"/>
                                          </p:val>
                                        </p:tav>
                                        <p:tav tm="100000">
                                          <p:val>
                                            <p:strVal val="#ppt_y"/>
                                          </p:val>
                                        </p:tav>
                                      </p:tavLst>
                                    </p:anim>
                                    <p:anim calcmode="lin" valueType="num">
                                      <p:cBhvr>
                                        <p:cTn dur="500" fill="hold" id="23"/>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4"/>
                                        <p:tgtEl>
                                          <p:spTgt spid="23"/>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5" tmFilter="0,0; .5, 1; 1, 1"/>
                                        <p:tgtEl>
                                          <p:spTgt spid="23"/>
                                        </p:tgtEl>
                                      </p:cBhvr>
                                    </p:animEffect>
                                  </p:childTnLst>
                                </p:cTn>
                              </p:par>
                            </p:childTnLst>
                          </p:cTn>
                        </p:par>
                        <p:par>
                          <p:cTn fill="hold" id="26" nodeType="afterGroup">
                            <p:stCondLst>
                              <p:cond delay="2000"/>
                            </p:stCondLst>
                            <p:childTnLst>
                              <p:par>
                                <p:cTn fill="hold" id="27" nodeType="afterEffect" presetClass="entr" presetID="22" presetSubtype="4">
                                  <p:stCondLst>
                                    <p:cond delay="0"/>
                                  </p:stCondLst>
                                  <p:childTnLst>
                                    <p:set>
                                      <p:cBhvr>
                                        <p:cTn dur="1" fill="hold" id="28">
                                          <p:stCondLst>
                                            <p:cond delay="0"/>
                                          </p:stCondLst>
                                        </p:cTn>
                                        <p:tgtEl>
                                          <p:spTgt spid="24"/>
                                        </p:tgtEl>
                                        <p:attrNameLst>
                                          <p:attrName>style.visibility</p:attrName>
                                        </p:attrNameLst>
                                      </p:cBhvr>
                                      <p:to>
                                        <p:strVal val="visible"/>
                                      </p:to>
                                    </p:set>
                                    <p:animEffect filter="wipe(down)" transition="in">
                                      <p:cBhvr>
                                        <p:cTn dur="500" id="29"/>
                                        <p:tgtEl>
                                          <p:spTgt spid="2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1"/>
      <p:bldP grpId="0" spid="23"/>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2" name="组合 21">
            <a:extLst>
              <a:ext uri="{FF2B5EF4-FFF2-40B4-BE49-F238E27FC236}">
                <a16:creationId xmlns:a16="http://schemas.microsoft.com/office/drawing/2014/main" id="{3F27418C-5A44-4333-8A0F-3A03DDE59B27}"/>
              </a:ext>
            </a:extLst>
          </p:cNvPr>
          <p:cNvGrpSpPr/>
          <p:nvPr/>
        </p:nvGrpSpPr>
        <p:grpSpPr>
          <a:xfrm>
            <a:off x="-11261" y="0"/>
            <a:ext cx="12203261" cy="6858000"/>
            <a:chOff x="-11261" y="0"/>
            <a:chExt cx="12203261" cy="6858000"/>
          </a:xfrm>
        </p:grpSpPr>
        <p:pic>
          <p:nvPicPr>
            <p:cNvPr id="9" name="图片 8">
              <a:extLst>
                <a:ext uri="{FF2B5EF4-FFF2-40B4-BE49-F238E27FC236}">
                  <a16:creationId xmlns:a16="http://schemas.microsoft.com/office/drawing/2014/main" id="{297ED22A-5431-4CA3-B9A7-351152859B81}"/>
                </a:ext>
              </a:extLst>
            </p:cNvPr>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p:spPr>
        </p:pic>
        <p:pic>
          <p:nvPicPr>
            <p:cNvPr id="13" name="图片 12">
              <a:extLst>
                <a:ext uri="{FF2B5EF4-FFF2-40B4-BE49-F238E27FC236}">
                  <a16:creationId xmlns:a16="http://schemas.microsoft.com/office/drawing/2014/main" id="{2CB06054-DDE8-4B94-BFE0-7C435313022B}"/>
                </a:ext>
              </a:extLst>
            </p:cNvPr>
            <p:cNvPicPr>
              <a:picLocks noChangeAspect="1"/>
            </p:cNvPicPr>
            <p:nvPr/>
          </p:nvPicPr>
          <p:blipFill>
            <a:blip r:embed="rId3">
              <a:extLst>
                <a:ext uri="{28A0092B-C50C-407E-A947-70E740481C1C}">
                  <a14:useLocalDpi val="0"/>
                </a:ext>
              </a:extLst>
            </a:blip>
            <a:stretch>
              <a:fillRect/>
            </a:stretch>
          </p:blipFill>
          <p:spPr>
            <a:xfrm>
              <a:off x="-11261" y="1724715"/>
              <a:ext cx="3567750" cy="3980657"/>
            </a:xfrm>
            <a:prstGeom prst="rect">
              <a:avLst/>
            </a:prstGeom>
          </p:spPr>
        </p:pic>
      </p:grpSp>
      <p:sp>
        <p:nvSpPr>
          <p:cNvPr id="2" name="矩形 1">
            <a:extLst>
              <a:ext uri="{FF2B5EF4-FFF2-40B4-BE49-F238E27FC236}">
                <a16:creationId xmlns:a16="http://schemas.microsoft.com/office/drawing/2014/main" id="{520DBC94-DC73-48BB-B67C-C90C392CFF93}"/>
              </a:ext>
            </a:extLst>
          </p:cNvPr>
          <p:cNvSpPr/>
          <p:nvPr/>
        </p:nvSpPr>
        <p:spPr>
          <a:xfrm>
            <a:off x="288471" y="206828"/>
            <a:ext cx="11615057" cy="6477000"/>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0" name="文本框 89">
            <a:extLst>
              <a:ext uri="{FF2B5EF4-FFF2-40B4-BE49-F238E27FC236}">
                <a16:creationId xmlns:a16="http://schemas.microsoft.com/office/drawing/2014/main" id="{77D48585-8852-4A61-8091-A6149A4AC593}"/>
              </a:ext>
            </a:extLst>
          </p:cNvPr>
          <p:cNvSpPr txBox="1"/>
          <p:nvPr/>
        </p:nvSpPr>
        <p:spPr>
          <a:xfrm>
            <a:off x="1404159" y="601259"/>
            <a:ext cx="6101442" cy="396240"/>
          </a:xfrm>
          <a:prstGeom prst="rect">
            <a:avLst/>
          </a:prstGeom>
          <a:noFill/>
        </p:spPr>
        <p:txBody>
          <a:bodyPr wrap="square">
            <a:spAutoFit/>
          </a:bodyPr>
          <a:lstStyle/>
          <a:p>
            <a:pPr lvl="0">
              <a:defRPr/>
            </a:pPr>
            <a:r>
              <a:rPr altLang="en-US" b="1" lang="zh-CN" sz="2000">
                <a:solidFill>
                  <a:srgbClr val="FF0000"/>
                </a:solidFill>
                <a:latin charset="-122" panose="020b0503020204020204" pitchFamily="34" typeface="微软雅黑"/>
                <a:ea charset="-122" panose="020b0503020204020204" pitchFamily="34" typeface="微软雅黑"/>
                <a:sym charset="-122" panose="020b0500000000000000" pitchFamily="34" typeface="思源黑体"/>
              </a:rPr>
              <a:t>为何要总结党百年奋斗的重大成就和历史经验</a:t>
            </a:r>
          </a:p>
        </p:txBody>
      </p:sp>
      <p:grpSp>
        <p:nvGrpSpPr>
          <p:cNvPr id="91" name="PA-102244">
            <a:extLst>
              <a:ext uri="{FF2B5EF4-FFF2-40B4-BE49-F238E27FC236}">
                <a16:creationId xmlns:a16="http://schemas.microsoft.com/office/drawing/2014/main" id="{92970C22-6944-4999-A9C5-D3B286B3CBA8}"/>
              </a:ext>
            </a:extLst>
          </p:cNvPr>
          <p:cNvGrpSpPr/>
          <p:nvPr>
            <p:custDataLst>
              <p:tags r:id="rId4"/>
            </p:custDataLst>
          </p:nvPr>
        </p:nvGrpSpPr>
        <p:grpSpPr>
          <a:xfrm>
            <a:off x="452690" y="405114"/>
            <a:ext cx="808951" cy="792401"/>
            <a:chOff x="1381072" y="763353"/>
            <a:chExt cx="1999683" cy="1999683"/>
          </a:xfrm>
          <a:solidFill>
            <a:srgbClr val="C00000"/>
          </a:solidFill>
        </p:grpSpPr>
        <p:sp>
          <p:nvSpPr>
            <p:cNvPr id="92" name="PA-任意多边形 29">
              <a:extLst>
                <a:ext uri="{FF2B5EF4-FFF2-40B4-BE49-F238E27FC236}">
                  <a16:creationId xmlns:a16="http://schemas.microsoft.com/office/drawing/2014/main" id="{39F962DF-3ADD-408B-9929-A8F42259F71A}"/>
                </a:ext>
              </a:extLst>
            </p:cNvPr>
            <p:cNvSpPr/>
            <p:nvPr>
              <p:custDataLst>
                <p:tags r:id="rId5"/>
              </p:custDataLst>
            </p:nvPr>
          </p:nvSpPr>
          <p:spPr bwMode="auto">
            <a:xfrm>
              <a:off x="1882180" y="1184432"/>
              <a:ext cx="1137787" cy="1016723"/>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grpFill/>
            <a:ln>
              <a:noFill/>
            </a:ln>
          </p:spPr>
          <p:txBody>
            <a:bodyPr anchor="t" anchorCtr="0" bIns="45684" compatLnSpc="1" lIns="91368" numCol="1" rIns="91368" tIns="45684" vert="horz" wrap="square"/>
            <a:lstStyle/>
            <a:p>
              <a:endParaRPr altLang="en-US" lang="zh-CN" sz="1799">
                <a:solidFill>
                  <a:srgbClr val="C00000"/>
                </a:solidFill>
                <a:latin charset="-122" panose="02010600000101010101" pitchFamily="2" typeface="汉仪行楷简"/>
                <a:ea charset="-122" panose="02010600000101010101" pitchFamily="2" typeface="汉仪行楷简"/>
              </a:endParaRPr>
            </a:p>
          </p:txBody>
        </p:sp>
        <p:sp>
          <p:nvSpPr>
            <p:cNvPr id="93" name="PA-任意多边形 50">
              <a:extLst>
                <a:ext uri="{FF2B5EF4-FFF2-40B4-BE49-F238E27FC236}">
                  <a16:creationId xmlns:a16="http://schemas.microsoft.com/office/drawing/2014/main" id="{3F65C035-AC00-48A1-8DC8-F05632F0113D}"/>
                </a:ext>
              </a:extLst>
            </p:cNvPr>
            <p:cNvSpPr/>
            <p:nvPr>
              <p:custDataLst>
                <p:tags r:id="rId6"/>
              </p:custDataLst>
            </p:nvPr>
          </p:nvSpPr>
          <p:spPr>
            <a:xfrm>
              <a:off x="1381072" y="763353"/>
              <a:ext cx="1999683" cy="1999683"/>
            </a:xfrm>
            <a:custGeom>
              <a:gdLst>
                <a:gd fmla="*/ 1677670 w 2407137" name="connsiteX0"/>
                <a:gd fmla="*/ 1837666 h 2407138" name="connsiteY0"/>
                <a:gd fmla="*/ 1683974 w 2407137" name="connsiteX1"/>
                <a:gd fmla="*/ 1833341 h 2407138" name="connsiteY1"/>
                <a:gd fmla="*/ 1689813 w 2407137" name="connsiteX2"/>
                <a:gd fmla="*/ 1828403 h 2407138" name="connsiteY2"/>
                <a:gd fmla="*/ 1945042 w 2407137" name="connsiteX3"/>
                <a:gd fmla="*/ 2162988 h 2407138" name="connsiteY3"/>
                <a:gd fmla="*/ 1932899 w 2407137" name="connsiteX4"/>
                <a:gd fmla="*/ 2172251 h 2407138" name="connsiteY4"/>
                <a:gd fmla="*/ 1592663 w 2407137" name="connsiteX5"/>
                <a:gd fmla="*/ 1892774 h 2407138" name="connsiteY5"/>
                <a:gd fmla="*/ 1605769 w 2407137" name="connsiteX6"/>
                <a:gd fmla="*/ 1884929 h 2407138" name="connsiteY6"/>
                <a:gd fmla="*/ 1748914 w 2407137" name="connsiteX7"/>
                <a:gd fmla="*/ 2132863 h 2407138" name="connsiteY7"/>
                <a:gd fmla="*/ 1735858 w 2407137" name="connsiteX8"/>
                <a:gd fmla="*/ 2140795 h 2407138" name="connsiteY8"/>
                <a:gd fmla="*/ 1768789 w 2407137" name="connsiteX9"/>
                <a:gd fmla="*/ 1757990 h 2407138" name="connsiteY9"/>
                <a:gd fmla="*/ 1971301 w 2407137" name="connsiteX10"/>
                <a:gd fmla="*/ 1960502 h 2407138" name="connsiteY10"/>
                <a:gd fmla="*/ 1966159 w 2407137" name="connsiteX11"/>
                <a:gd fmla="*/ 1966159 h 2407138" name="connsiteY11"/>
                <a:gd fmla="*/ 1960501 w 2407137" name="connsiteX12"/>
                <a:gd fmla="*/ 1971301 h 2407138" name="connsiteY12"/>
                <a:gd fmla="*/ 1758092 w 2407137" name="connsiteX13"/>
                <a:gd fmla="*/ 1768892 h 2407138" name="connsiteY13"/>
                <a:gd fmla="*/ 1765079 w 2407137" name="connsiteX14"/>
                <a:gd fmla="*/ 1762526 h 2407138" name="connsiteY14"/>
                <a:gd fmla="*/ 1834740 w 2407137" name="connsiteX15"/>
                <a:gd fmla="*/ 1681091 h 2407138" name="connsiteY15"/>
                <a:gd fmla="*/ 2168093 w 2407137" name="connsiteX16"/>
                <a:gd fmla="*/ 1938389 h 2407138" name="connsiteY16"/>
                <a:gd fmla="*/ 2158761 w 2407137" name="connsiteX17"/>
                <a:gd fmla="*/ 1950479 h 2407138" name="connsiteY17"/>
                <a:gd fmla="*/ 1825285 w 2407137" name="connsiteX18"/>
                <a:gd fmla="*/ 1693086 h 2407138" name="connsiteY18"/>
                <a:gd fmla="*/ 1497292 w 2407137" name="connsiteX19"/>
                <a:gd fmla="*/ 1938505 h 2407138" name="connsiteY19"/>
                <a:gd fmla="*/ 1511359 w 2407137" name="connsiteX20"/>
                <a:gd fmla="*/ 1932557 h 2407138" name="connsiteY20"/>
                <a:gd fmla="*/ 1671461 w 2407137" name="connsiteX21"/>
                <a:gd fmla="*/ 2322204 h 2407138" name="connsiteY21"/>
                <a:gd fmla="*/ 1657335 w 2407137" name="connsiteX22"/>
                <a:gd fmla="*/ 2328008 h 2407138" name="connsiteY22"/>
                <a:gd fmla="*/ 1400984 w 2407137" name="connsiteX23"/>
                <a:gd fmla="*/ 1969841 h 2407138" name="connsiteY23"/>
                <a:gd fmla="*/ 1415837 w 2407137" name="connsiteX24"/>
                <a:gd fmla="*/ 1966261 h 2407138" name="connsiteY24"/>
                <a:gd fmla="*/ 1489829 w 2407137" name="connsiteX25"/>
                <a:gd fmla="*/ 2242404 h 2407138" name="connsiteY25"/>
                <a:gd fmla="*/ 1475037 w 2407137" name="connsiteX26"/>
                <a:gd fmla="*/ 2246208 h 2407138" name="connsiteY26"/>
                <a:gd fmla="*/ 1890343 w 2407137" name="connsiteX27"/>
                <a:gd fmla="*/ 1591261 h 2407138" name="connsiteY27"/>
                <a:gd fmla="*/ 2140794 w 2407137" name="connsiteX28"/>
                <a:gd fmla="*/ 1735859 h 2407138" name="connsiteY28"/>
                <a:gd fmla="*/ 2132863 w 2407137" name="connsiteX29"/>
                <a:gd fmla="*/ 1748915 h 2407138" name="connsiteY29"/>
                <a:gd fmla="*/ 1883112 w 2407137" name="connsiteX30"/>
                <a:gd fmla="*/ 1604721 h 2407138" name="connsiteY30"/>
                <a:gd fmla="*/ 1934589 w 2407137" name="connsiteX31"/>
                <a:gd fmla="*/ 1500527 h 2407138" name="connsiteY31"/>
                <a:gd fmla="*/ 2325413 w 2407137" name="connsiteX32"/>
                <a:gd fmla="*/ 1663714 h 2407138" name="connsiteY32"/>
                <a:gd fmla="*/ 2319529 w 2407137" name="connsiteX33"/>
                <a:gd fmla="*/ 1677807 h 2407138" name="connsiteY33"/>
                <a:gd fmla="*/ 1928334 w 2407137" name="connsiteX34"/>
                <a:gd fmla="*/ 1514465 h 2407138" name="connsiteY34"/>
                <a:gd fmla="*/ 1296758 w 2407137" name="connsiteX35"/>
                <a:gd fmla="*/ 1987081 h 2407138" name="connsiteY35"/>
                <a:gd fmla="*/ 1311855 w 2407137" name="connsiteX36"/>
                <a:gd fmla="*/ 1984732 h 2407138" name="connsiteY36"/>
                <a:gd fmla="*/ 1365995 w 2407137" name="connsiteX37"/>
                <a:gd fmla="*/ 2405187 h 2407138" name="connsiteY37"/>
                <a:gd fmla="*/ 1350847 w 2407137" name="connsiteX38"/>
                <a:gd fmla="*/ 2407138 h 2407138" name="connsiteY38"/>
                <a:gd fmla="*/ 1195932 w 2407137" name="connsiteX39"/>
                <a:gd fmla="*/ 1995746 h 2407138" name="connsiteY39"/>
                <a:gd fmla="*/ 1211204 w 2407137" name="connsiteX40"/>
                <a:gd fmla="*/ 1995179 h 2407138" name="connsiteY40"/>
                <a:gd fmla="*/ 1211204 w 2407137" name="connsiteX41"/>
                <a:gd fmla="*/ 2281649 h 2407138" name="connsiteY41"/>
                <a:gd fmla="*/ 1203568 w 2407137" name="connsiteX42"/>
                <a:gd fmla="*/ 2282034 h 2407138" name="connsiteY42"/>
                <a:gd fmla="*/ 1195932 w 2407137" name="connsiteX43"/>
                <a:gd fmla="*/ 2281649 h 2407138" name="connsiteY43"/>
                <a:gd fmla="*/ 1968060 w 2407137" name="connsiteX44"/>
                <a:gd fmla="*/ 1400508 h 2407138" name="connsiteY44"/>
                <a:gd fmla="*/ 2246208 w 2407137" name="connsiteX45"/>
                <a:gd fmla="*/ 1475038 h 2407138" name="connsiteY45"/>
                <a:gd fmla="*/ 2242404 w 2407137" name="connsiteX46"/>
                <a:gd fmla="*/ 1489831 h 2407138" name="connsiteY46"/>
                <a:gd fmla="*/ 1963516 w 2407137" name="connsiteX47"/>
                <a:gd fmla="*/ 1415103 h 2407138" name="connsiteY47"/>
                <a:gd fmla="*/ 1090481 w 2407137" name="connsiteX48"/>
                <a:gd fmla="*/ 1986840 h 2407138" name="connsiteY48"/>
                <a:gd fmla="*/ 1097951 w 2407137" name="connsiteX49"/>
                <a:gd fmla="*/ 1988584 h 2407138" name="connsiteY49"/>
                <a:gd fmla="*/ 1105617 w 2407137" name="connsiteX50"/>
                <a:gd fmla="*/ 1988876 h 2407138" name="connsiteY50"/>
                <a:gd fmla="*/ 1049458 w 2407137" name="connsiteX51"/>
                <a:gd fmla="*/ 2406281 h 2407138" name="connsiteY51"/>
                <a:gd fmla="*/ 1034322 w 2407137" name="connsiteX52"/>
                <a:gd fmla="*/ 2404245 h 2407138" name="connsiteY52"/>
                <a:gd fmla="*/ 1988876 w 2407137" name="connsiteX53"/>
                <a:gd fmla="*/ 1301520 h 2407138" name="connsiteY53"/>
                <a:gd fmla="*/ 2406281 w 2407137" name="connsiteX54"/>
                <a:gd fmla="*/ 1357679 h 2407138" name="connsiteY54"/>
                <a:gd fmla="*/ 2404244 w 2407137" name="connsiteX55"/>
                <a:gd fmla="*/ 1372815 h 2407138" name="connsiteY55"/>
                <a:gd fmla="*/ 1986840 w 2407137" name="connsiteX56"/>
                <a:gd fmla="*/ 1316657 h 2407138" name="connsiteY56"/>
                <a:gd fmla="*/ 1988583 w 2407137" name="connsiteX57"/>
                <a:gd fmla="*/ 1309187 h 2407138" name="connsiteY57"/>
                <a:gd fmla="*/ 992036 w 2407137" name="connsiteX58"/>
                <a:gd fmla="*/ 1963517 h 2407138" name="connsiteY58"/>
                <a:gd fmla="*/ 1006629 w 2407137" name="connsiteX59"/>
                <a:gd fmla="*/ 1968061 h 2407138" name="connsiteY59"/>
                <a:gd fmla="*/ 932100 w 2407137" name="connsiteX60"/>
                <a:gd fmla="*/ 2246208 h 2407138" name="connsiteY60"/>
                <a:gd fmla="*/ 917308 w 2407137" name="connsiteX61"/>
                <a:gd fmla="*/ 2242405 h 2407138" name="connsiteY61"/>
                <a:gd fmla="*/ 1995178 w 2407137" name="connsiteX62"/>
                <a:gd fmla="*/ 1195933 h 2407138" name="connsiteY62"/>
                <a:gd fmla="*/ 2281649 w 2407137" name="connsiteX63"/>
                <a:gd fmla="*/ 1195933 h 2407138" name="connsiteY63"/>
                <a:gd fmla="*/ 2282034 w 2407137" name="connsiteX64"/>
                <a:gd fmla="*/ 1203569 h 2407138" name="connsiteY64"/>
                <a:gd fmla="*/ 2281649 w 2407137" name="connsiteX65"/>
                <a:gd fmla="*/ 1211206 h 2407138" name="connsiteY65"/>
                <a:gd fmla="*/ 1995745 w 2407137" name="connsiteX66"/>
                <a:gd fmla="*/ 1211206 h 2407138" name="connsiteY66"/>
                <a:gd fmla="*/ 1984731 w 2407137" name="connsiteX67"/>
                <a:gd fmla="*/ 1095284 h 2407138" name="connsiteY67"/>
                <a:gd fmla="*/ 2405186 w 2407137" name="connsiteX68"/>
                <a:gd fmla="*/ 1041144 h 2407138" name="connsiteY68"/>
                <a:gd fmla="*/ 2407137 w 2407137" name="connsiteX69"/>
                <a:gd fmla="*/ 1056290 h 2407138" name="connsiteY69"/>
                <a:gd fmla="*/ 1987080 w 2407137" name="connsiteX70"/>
                <a:gd fmla="*/ 1110379 h 2407138" name="connsiteY70"/>
                <a:gd fmla="*/ 892672 w 2407137" name="connsiteX71"/>
                <a:gd fmla="*/ 1928335 h 2407138" name="connsiteY71"/>
                <a:gd fmla="*/ 906611 w 2407137" name="connsiteX72"/>
                <a:gd fmla="*/ 1934590 h 2407138" name="connsiteY72"/>
                <a:gd fmla="*/ 743425 w 2407137" name="connsiteX73"/>
                <a:gd fmla="*/ 2325414 h 2407138" name="connsiteY73"/>
                <a:gd fmla="*/ 729331 w 2407137" name="connsiteX74"/>
                <a:gd fmla="*/ 2319529 h 2407138" name="connsiteY74"/>
                <a:gd fmla="*/ 802416 w 2407137" name="connsiteX75"/>
                <a:gd fmla="*/ 1883113 h 2407138" name="connsiteY75"/>
                <a:gd fmla="*/ 815877 w 2407137" name="connsiteX76"/>
                <a:gd fmla="*/ 1890344 h 2407138" name="connsiteY76"/>
                <a:gd fmla="*/ 671279 w 2407137" name="connsiteX77"/>
                <a:gd fmla="*/ 2140796 h 2407138" name="connsiteY77"/>
                <a:gd fmla="*/ 658223 w 2407137" name="connsiteX78"/>
                <a:gd fmla="*/ 2132863 h 2407138" name="connsiteY78"/>
                <a:gd fmla="*/ 1966260 w 2407137" name="connsiteX79"/>
                <a:gd fmla="*/ 991301 h 2407138" name="connsiteY79"/>
                <a:gd fmla="*/ 2242405 w 2407137" name="connsiteX80"/>
                <a:gd fmla="*/ 917309 h 2407138" name="connsiteY80"/>
                <a:gd fmla="*/ 2246208 w 2407137" name="connsiteX81"/>
                <a:gd fmla="*/ 932101 h 2407138" name="connsiteY81"/>
                <a:gd fmla="*/ 1969840 w 2407137" name="connsiteX82"/>
                <a:gd fmla="*/ 1006153 h 2407138" name="connsiteY82"/>
                <a:gd fmla="*/ 1932557 w 2407137" name="connsiteX83"/>
                <a:gd fmla="*/ 895779 h 2407138" name="connsiteY83"/>
                <a:gd fmla="*/ 2322203 w 2407137" name="connsiteX84"/>
                <a:gd fmla="*/ 735676 h 2407138" name="connsiteY84"/>
                <a:gd fmla="*/ 2328008 w 2407137" name="connsiteX85"/>
                <a:gd fmla="*/ 749803 h 2407138" name="connsiteY85"/>
                <a:gd fmla="*/ 1938504 w 2407137" name="connsiteX86"/>
                <a:gd fmla="*/ 909846 h 2407138" name="connsiteY86"/>
                <a:gd fmla="*/ 714051 w 2407137" name="connsiteX87"/>
                <a:gd fmla="*/ 1825286 h 2407138" name="connsiteY87"/>
                <a:gd fmla="*/ 726047 w 2407137" name="connsiteX88"/>
                <a:gd fmla="*/ 1834740 h 2407138" name="connsiteY88"/>
                <a:gd fmla="*/ 468748 w 2407137" name="connsiteX89"/>
                <a:gd fmla="*/ 2168094 h 2407138" name="connsiteY89"/>
                <a:gd fmla="*/ 456659 w 2407137" name="connsiteX90"/>
                <a:gd fmla="*/ 2158762 h 2407138" name="connsiteY90"/>
                <a:gd fmla="*/ 638245 w 2407137" name="connsiteX91"/>
                <a:gd fmla="*/ 1758093 h 2407138" name="connsiteY91"/>
                <a:gd fmla="*/ 644611 w 2407137" name="connsiteX92"/>
                <a:gd fmla="*/ 1765080 h 2407138" name="connsiteY92"/>
                <a:gd fmla="*/ 649147 w 2407137" name="connsiteX93"/>
                <a:gd fmla="*/ 1768790 h 2407138" name="connsiteY93"/>
                <a:gd fmla="*/ 446636 w 2407137" name="connsiteX94"/>
                <a:gd fmla="*/ 1971302 h 2407138" name="connsiteY94"/>
                <a:gd fmla="*/ 440978 w 2407137" name="connsiteX95"/>
                <a:gd fmla="*/ 1966159 h 2407138" name="connsiteY95"/>
                <a:gd fmla="*/ 435836 w 2407137" name="connsiteX96"/>
                <a:gd fmla="*/ 1960502 h 2407138" name="connsiteY96"/>
                <a:gd fmla="*/ 1884928 w 2407137" name="connsiteX97"/>
                <a:gd fmla="*/ 801368 h 2407138" name="connsiteY97"/>
                <a:gd fmla="*/ 2132863 w 2407137" name="connsiteX98"/>
                <a:gd fmla="*/ 658223 h 2407138" name="connsiteY98"/>
                <a:gd fmla="*/ 2140794 w 2407137" name="connsiteX99"/>
                <a:gd fmla="*/ 671279 h 2407138" name="connsiteY99"/>
                <a:gd fmla="*/ 1892773 w 2407137" name="connsiteX100"/>
                <a:gd fmla="*/ 814474 h 2407138" name="connsiteY100"/>
                <a:gd fmla="*/ 1828403 w 2407137" name="connsiteX101"/>
                <a:gd fmla="*/ 717325 h 2407138" name="connsiteY101"/>
                <a:gd fmla="*/ 2162987 w 2407137" name="connsiteX102"/>
                <a:gd fmla="*/ 462095 h 2407138" name="connsiteY102"/>
                <a:gd fmla="*/ 2172250 w 2407137" name="connsiteX103"/>
                <a:gd fmla="*/ 474239 h 2407138" name="connsiteY103"/>
                <a:gd fmla="*/ 1837666 w 2407137" name="connsiteX104"/>
                <a:gd fmla="*/ 729468 h 2407138" name="connsiteY104"/>
                <a:gd fmla="*/ 1833340 w 2407137" name="connsiteX105"/>
                <a:gd fmla="*/ 723163 h 2407138" name="connsiteY105"/>
                <a:gd fmla="*/ 234886 w 2407137" name="connsiteX106"/>
                <a:gd fmla="*/ 1932900 h 2407138" name="connsiteY106"/>
                <a:gd fmla="*/ 569471 w 2407137" name="connsiteX107"/>
                <a:gd fmla="*/ 1677670 h 2407138" name="connsiteY107"/>
                <a:gd fmla="*/ 573796 w 2407137" name="connsiteX108"/>
                <a:gd fmla="*/ 1683975 h 2407138" name="connsiteY108"/>
                <a:gd fmla="*/ 578735 w 2407137" name="connsiteX109"/>
                <a:gd fmla="*/ 1689813 h 2407138" name="connsiteY109"/>
                <a:gd fmla="*/ 244150 w 2407137" name="connsiteX110"/>
                <a:gd fmla="*/ 1945043 h 2407138" name="connsiteY110"/>
                <a:gd fmla="*/ 266342 w 2407137" name="connsiteX111"/>
                <a:gd fmla="*/ 1735860 h 2407138" name="connsiteY111"/>
                <a:gd fmla="*/ 514363 w 2407137" name="connsiteX112"/>
                <a:gd fmla="*/ 1592665 h 2407138" name="connsiteY112"/>
                <a:gd fmla="*/ 522208 w 2407137" name="connsiteX113"/>
                <a:gd fmla="*/ 1605770 h 2407138" name="connsiteY113"/>
                <a:gd fmla="*/ 274274 w 2407137" name="connsiteX114"/>
                <a:gd fmla="*/ 1748916 h 2407138" name="connsiteY114"/>
                <a:gd fmla="*/ 1960501 w 2407137" name="connsiteX115"/>
                <a:gd fmla="*/ 435837 h 2407138" name="connsiteY115"/>
                <a:gd fmla="*/ 1966159 w 2407137" name="connsiteX116"/>
                <a:gd fmla="*/ 440979 h 2407138" name="connsiteY116"/>
                <a:gd fmla="*/ 1971301 w 2407137" name="connsiteX117"/>
                <a:gd fmla="*/ 446637 h 2407138" name="connsiteY117"/>
                <a:gd fmla="*/ 1768891 w 2407137" name="connsiteX118"/>
                <a:gd fmla="*/ 649046 h 2407138" name="connsiteY118"/>
                <a:gd fmla="*/ 1762525 w 2407137" name="connsiteX119"/>
                <a:gd fmla="*/ 642058 h 2407138" name="connsiteY119"/>
                <a:gd fmla="*/ 1757990 w 2407137" name="connsiteX120"/>
                <a:gd fmla="*/ 638348 h 2407138" name="connsiteY120"/>
                <a:gd fmla="*/ 1938389 w 2407137" name="connsiteX121"/>
                <a:gd fmla="*/ 239045 h 2407138" name="connsiteY121"/>
                <a:gd fmla="*/ 1950479 w 2407137" name="connsiteX122"/>
                <a:gd fmla="*/ 248377 h 2407138" name="connsiteY122"/>
                <a:gd fmla="*/ 1693086 w 2407137" name="connsiteX123"/>
                <a:gd fmla="*/ 581852 h 2407138" name="connsiteY123"/>
                <a:gd fmla="*/ 1681090 w 2407137" name="connsiteX124"/>
                <a:gd fmla="*/ 572398 h 2407138" name="connsiteY124"/>
                <a:gd fmla="*/ 79129 w 2407137" name="connsiteX125"/>
                <a:gd fmla="*/ 1657336 h 2407138" name="connsiteY125"/>
                <a:gd fmla="*/ 468633 w 2407137" name="connsiteX126"/>
                <a:gd fmla="*/ 1497292 h 2407138" name="connsiteY126"/>
                <a:gd fmla="*/ 474580 w 2407137" name="connsiteX127"/>
                <a:gd fmla="*/ 1511360 h 2407138" name="connsiteY127"/>
                <a:gd fmla="*/ 84934 w 2407137" name="connsiteX128"/>
                <a:gd fmla="*/ 1671462 h 2407138" name="connsiteY128"/>
                <a:gd fmla="*/ 160929 w 2407137" name="connsiteX129"/>
                <a:gd fmla="*/ 1475039 h 2407138" name="connsiteY129"/>
                <a:gd fmla="*/ 437296 w 2407137" name="connsiteX130"/>
                <a:gd fmla="*/ 1400986 h 2407138" name="connsiteY130"/>
                <a:gd fmla="*/ 440876 w 2407137" name="connsiteX131"/>
                <a:gd fmla="*/ 1415837 h 2407138" name="connsiteY131"/>
                <a:gd fmla="*/ 164732 w 2407137" name="connsiteX132"/>
                <a:gd fmla="*/ 1489830 h 2407138" name="connsiteY132"/>
                <a:gd fmla="*/ 1735859 w 2407137" name="connsiteX133"/>
                <a:gd fmla="*/ 266344 h 2407138" name="connsiteY133"/>
                <a:gd fmla="*/ 1748915 w 2407137" name="connsiteX134"/>
                <a:gd fmla="*/ 274276 h 2407138" name="connsiteY134"/>
                <a:gd fmla="*/ 1604721 w 2407137" name="connsiteX135"/>
                <a:gd fmla="*/ 524026 h 2407138" name="connsiteY135"/>
                <a:gd fmla="*/ 1591261 w 2407137" name="connsiteX136"/>
                <a:gd fmla="*/ 516794 h 2407138" name="connsiteY136"/>
                <a:gd fmla="*/ 1663713 w 2407137" name="connsiteX137"/>
                <a:gd fmla="*/ 81725 h 2407138" name="connsiteY137"/>
                <a:gd fmla="*/ 1677806 w 2407137" name="connsiteX138"/>
                <a:gd fmla="*/ 87609 h 2407138" name="connsiteY138"/>
                <a:gd fmla="*/ 1514465 w 2407137" name="connsiteX139"/>
                <a:gd fmla="*/ 478804 h 2407138" name="connsiteY139"/>
                <a:gd fmla="*/ 1500526 w 2407137" name="connsiteX140"/>
                <a:gd fmla="*/ 472548 h 2407138" name="connsiteY140"/>
                <a:gd fmla="*/ 0 w 2407137" name="connsiteX141"/>
                <a:gd fmla="*/ 1350847 h 2407138" name="connsiteY141"/>
                <a:gd fmla="*/ 420056 w 2407137" name="connsiteX142"/>
                <a:gd fmla="*/ 1296759 h 2407138" name="connsiteY142"/>
                <a:gd fmla="*/ 422405 w 2407137" name="connsiteX143"/>
                <a:gd fmla="*/ 1311854 h 2407138" name="connsiteY143"/>
                <a:gd fmla="*/ 1951 w 2407137" name="connsiteX144"/>
                <a:gd fmla="*/ 1365994 h 2407138" name="connsiteY144"/>
                <a:gd fmla="*/ 125488 w 2407137" name="connsiteX145"/>
                <a:gd fmla="*/ 1195933 h 2407138" name="connsiteY145"/>
                <a:gd fmla="*/ 411391 w 2407137" name="connsiteX146"/>
                <a:gd fmla="*/ 1195933 h 2407138" name="connsiteY146"/>
                <a:gd fmla="*/ 411958 w 2407137" name="connsiteX147"/>
                <a:gd fmla="*/ 1211206 h 2407138" name="connsiteY147"/>
                <a:gd fmla="*/ 125488 w 2407137" name="connsiteX148"/>
                <a:gd fmla="*/ 1211206 h 2407138" name="connsiteY148"/>
                <a:gd fmla="*/ 125102 w 2407137" name="connsiteX149"/>
                <a:gd fmla="*/ 1203569 h 2407138" name="connsiteY149"/>
                <a:gd fmla="*/ 1475037 w 2407137" name="connsiteX150"/>
                <a:gd fmla="*/ 160931 h 2407138" name="connsiteY150"/>
                <a:gd fmla="*/ 1489829 w 2407137" name="connsiteX151"/>
                <a:gd fmla="*/ 164734 h 2407138" name="connsiteY151"/>
                <a:gd fmla="*/ 1415102 w 2407137" name="connsiteX152"/>
                <a:gd fmla="*/ 443621 h 2407138" name="connsiteY152"/>
                <a:gd fmla="*/ 1400508 w 2407137" name="connsiteX153"/>
                <a:gd fmla="*/ 439077 h 2407138" name="connsiteY153"/>
                <a:gd fmla="*/ 164732 w 2407137" name="connsiteX154"/>
                <a:gd fmla="*/ 917309 h 2407138" name="connsiteY154"/>
                <a:gd fmla="*/ 443620 w 2407137" name="connsiteX155"/>
                <a:gd fmla="*/ 992037 h 2407138" name="connsiteY155"/>
                <a:gd fmla="*/ 439076 w 2407137" name="connsiteX156"/>
                <a:gd fmla="*/ 1006630 h 2407138" name="connsiteY156"/>
                <a:gd fmla="*/ 160929 w 2407137" name="connsiteX157"/>
                <a:gd fmla="*/ 932101 h 2407138" name="connsiteY157"/>
                <a:gd fmla="*/ 1195932 w 2407137" name="connsiteX158"/>
                <a:gd fmla="*/ 125490 h 2407138" name="connsiteY158"/>
                <a:gd fmla="*/ 1203568 w 2407137" name="connsiteX159"/>
                <a:gd fmla="*/ 125104 h 2407138" name="connsiteY159"/>
                <a:gd fmla="*/ 1211205 w 2407137" name="connsiteX160"/>
                <a:gd fmla="*/ 125490 h 2407138" name="connsiteY160"/>
                <a:gd fmla="*/ 1211205 w 2407137" name="connsiteX161"/>
                <a:gd fmla="*/ 411392 h 2407138" name="connsiteY161"/>
                <a:gd fmla="*/ 1195932 w 2407137" name="connsiteX162"/>
                <a:gd fmla="*/ 411959 h 2407138" name="connsiteY162"/>
                <a:gd fmla="*/ 1357679 w 2407137" name="connsiteX163"/>
                <a:gd fmla="*/ 856 h 2407138" name="connsiteY163"/>
                <a:gd fmla="*/ 1372816 w 2407137" name="connsiteX164"/>
                <a:gd fmla="*/ 2893 h 2407138" name="connsiteY164"/>
                <a:gd fmla="*/ 1316657 w 2407137" name="connsiteX165"/>
                <a:gd fmla="*/ 420298 h 2407138" name="connsiteY165"/>
                <a:gd fmla="*/ 1309186 w 2407137" name="connsiteX166"/>
                <a:gd fmla="*/ 418554 h 2407138" name="connsiteY166"/>
                <a:gd fmla="*/ 1301520 w 2407137" name="connsiteX167"/>
                <a:gd fmla="*/ 418261 h 2407138" name="connsiteY167"/>
                <a:gd fmla="*/ 2893 w 2407137" name="connsiteX168"/>
                <a:gd fmla="*/ 1034322 h 2407138" name="connsiteY168"/>
                <a:gd fmla="*/ 420297 w 2407137" name="connsiteX169"/>
                <a:gd fmla="*/ 1090480 h 2407138" name="connsiteY169"/>
                <a:gd fmla="*/ 418554 w 2407137" name="connsiteX170"/>
                <a:gd fmla="*/ 1097951 h 2407138" name="connsiteY170"/>
                <a:gd fmla="*/ 418261 w 2407137" name="connsiteX171"/>
                <a:gd fmla="*/ 1105616 h 2407138" name="connsiteY171"/>
                <a:gd fmla="*/ 855 w 2407137" name="connsiteX172"/>
                <a:gd fmla="*/ 1049458 h 2407138" name="connsiteY172"/>
                <a:gd fmla="*/ 274274 w 2407137" name="connsiteX173"/>
                <a:gd fmla="*/ 658223 h 2407138" name="connsiteY173"/>
                <a:gd fmla="*/ 524025 w 2407137" name="connsiteX174"/>
                <a:gd fmla="*/ 802416 h 2407138" name="connsiteY174"/>
                <a:gd fmla="*/ 516793 w 2407137" name="connsiteX175"/>
                <a:gd fmla="*/ 815877 h 2407138" name="connsiteY175"/>
                <a:gd fmla="*/ 266342 w 2407137" name="connsiteX176"/>
                <a:gd fmla="*/ 671279 h 2407138" name="connsiteY176"/>
                <a:gd fmla="*/ 917308 w 2407137" name="connsiteX177"/>
                <a:gd fmla="*/ 164734 h 2407138" name="connsiteY177"/>
                <a:gd fmla="*/ 932100 w 2407137" name="connsiteX178"/>
                <a:gd fmla="*/ 160930 h 2407138" name="connsiteY178"/>
                <a:gd fmla="*/ 1006152 w 2407137" name="connsiteX179"/>
                <a:gd fmla="*/ 437297 h 2407138" name="connsiteY179"/>
                <a:gd fmla="*/ 991300 w 2407137" name="connsiteX180"/>
                <a:gd fmla="*/ 440877 h 2407138" name="connsiteY180"/>
                <a:gd fmla="*/ 1041143 w 2407137" name="connsiteX181"/>
                <a:gd fmla="*/ 1951 h 2407138" name="connsiteY181"/>
                <a:gd fmla="*/ 1056290 w 2407137" name="connsiteX182"/>
                <a:gd fmla="*/ 0 h 2407138" name="connsiteY182"/>
                <a:gd fmla="*/ 1110379 w 2407137" name="connsiteX183"/>
                <a:gd fmla="*/ 420056 h 2407138" name="connsiteY183"/>
                <a:gd fmla="*/ 1095283 w 2407137" name="connsiteX184"/>
                <a:gd fmla="*/ 422406 h 2407138" name="connsiteY184"/>
                <a:gd fmla="*/ 87609 w 2407137" name="connsiteX185"/>
                <a:gd fmla="*/ 729331 h 2407138" name="connsiteY185"/>
                <a:gd fmla="*/ 478803 w 2407137" name="connsiteX186"/>
                <a:gd fmla="*/ 892672 h 2407138" name="connsiteY186"/>
                <a:gd fmla="*/ 472547 w 2407137" name="connsiteX187"/>
                <a:gd fmla="*/ 906611 h 2407138" name="connsiteY187"/>
                <a:gd fmla="*/ 81723 w 2407137" name="connsiteX188"/>
                <a:gd fmla="*/ 743424 h 2407138" name="connsiteY188"/>
                <a:gd fmla="*/ 84666 w 2407137" name="connsiteX189"/>
                <a:gd fmla="*/ 736377 h 2407138" name="connsiteY189"/>
                <a:gd fmla="*/ 446636 w 2407137" name="connsiteX190"/>
                <a:gd fmla="*/ 435837 h 2407138" name="connsiteY190"/>
                <a:gd fmla="*/ 649045 w 2407137" name="connsiteX191"/>
                <a:gd fmla="*/ 638246 h 2407138" name="connsiteY191"/>
                <a:gd fmla="*/ 642057 w 2407137" name="connsiteX192"/>
                <a:gd fmla="*/ 644612 h 2407138" name="connsiteY192"/>
                <a:gd fmla="*/ 638347 w 2407137" name="connsiteX193"/>
                <a:gd fmla="*/ 649147 h 2407138" name="connsiteY193"/>
                <a:gd fmla="*/ 435836 w 2407137" name="connsiteX194"/>
                <a:gd fmla="*/ 446636 h 2407138" name="connsiteY194"/>
                <a:gd fmla="*/ 440978 w 2407137" name="connsiteX195"/>
                <a:gd fmla="*/ 440979 h 2407138" name="connsiteY195"/>
                <a:gd fmla="*/ 658223 w 2407137" name="connsiteX196"/>
                <a:gd fmla="*/ 274275 h 2407138" name="connsiteY196"/>
                <a:gd fmla="*/ 671279 w 2407137" name="connsiteX197"/>
                <a:gd fmla="*/ 266343 h 2407138" name="connsiteY197"/>
                <a:gd fmla="*/ 814473 w 2407137" name="connsiteX198"/>
                <a:gd fmla="*/ 514363 h 2407138" name="connsiteY198"/>
                <a:gd fmla="*/ 801367 w 2407137" name="connsiteX199"/>
                <a:gd fmla="*/ 522209 h 2407138" name="connsiteY199"/>
                <a:gd fmla="*/ 735676 w 2407137" name="connsiteX200"/>
                <a:gd fmla="*/ 84934 h 2407138" name="connsiteY200"/>
                <a:gd fmla="*/ 749802 w 2407137" name="connsiteX201"/>
                <a:gd fmla="*/ 79129 h 2407138" name="connsiteY201"/>
                <a:gd fmla="*/ 909846 w 2407137" name="connsiteX202"/>
                <a:gd fmla="*/ 468633 h 2407138" name="connsiteY202"/>
                <a:gd fmla="*/ 895778 w 2407137" name="connsiteX203"/>
                <a:gd fmla="*/ 474580 h 2407138" name="connsiteY203"/>
                <a:gd fmla="*/ 248376 w 2407137" name="connsiteX204"/>
                <a:gd fmla="*/ 456659 h 2407138" name="connsiteY204"/>
                <a:gd fmla="*/ 581852 w 2407137" name="connsiteX205"/>
                <a:gd fmla="*/ 714051 h 2407138" name="connsiteY205"/>
                <a:gd fmla="*/ 572397 w 2407137" name="connsiteX206"/>
                <a:gd fmla="*/ 726047 h 2407138" name="connsiteY206"/>
                <a:gd fmla="*/ 239044 w 2407137" name="connsiteX207"/>
                <a:gd fmla="*/ 468748 h 2407138" name="connsiteY207"/>
                <a:gd fmla="*/ 243710 w 2407137" name="connsiteX208"/>
                <a:gd fmla="*/ 462704 h 2407138" name="connsiteY208"/>
                <a:gd fmla="*/ 462094 w 2407137" name="connsiteX209"/>
                <a:gd fmla="*/ 244150 h 2407138" name="connsiteY209"/>
                <a:gd fmla="*/ 474238 w 2407137" name="connsiteX210"/>
                <a:gd fmla="*/ 234887 h 2407138" name="connsiteY210"/>
                <a:gd fmla="*/ 729468 w 2407137" name="connsiteX211"/>
                <a:gd fmla="*/ 569472 h 2407138" name="connsiteY211"/>
                <a:gd fmla="*/ 723162 w 2407137" name="connsiteX212"/>
                <a:gd fmla="*/ 573797 h 2407138" name="connsiteY212"/>
                <a:gd fmla="*/ 717325 w 2407137" name="connsiteX213"/>
                <a:gd fmla="*/ 578735 h 2407138" name="connsiteY2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b="b" l="l" r="r" t="t"/>
              <a:pathLst>
                <a:path h="2407138" w="2407137">
                  <a:moveTo>
                    <a:pt x="1677670" y="1837666"/>
                  </a:moveTo>
                  <a:lnTo>
                    <a:pt x="1683974" y="1833341"/>
                  </a:lnTo>
                  <a:lnTo>
                    <a:pt x="1689813" y="1828403"/>
                  </a:lnTo>
                  <a:lnTo>
                    <a:pt x="1945042" y="2162988"/>
                  </a:lnTo>
                  <a:lnTo>
                    <a:pt x="1932899" y="2172251"/>
                  </a:lnTo>
                  <a:close/>
                  <a:moveTo>
                    <a:pt x="1592663" y="1892774"/>
                  </a:moveTo>
                  <a:lnTo>
                    <a:pt x="1605769" y="1884929"/>
                  </a:lnTo>
                  <a:lnTo>
                    <a:pt x="1748914" y="2132863"/>
                  </a:lnTo>
                  <a:lnTo>
                    <a:pt x="1735858" y="2140795"/>
                  </a:lnTo>
                  <a:close/>
                  <a:moveTo>
                    <a:pt x="1768789" y="1757990"/>
                  </a:moveTo>
                  <a:lnTo>
                    <a:pt x="1971301" y="1960502"/>
                  </a:lnTo>
                  <a:lnTo>
                    <a:pt x="1966159" y="1966159"/>
                  </a:lnTo>
                  <a:lnTo>
                    <a:pt x="1960501" y="1971301"/>
                  </a:lnTo>
                  <a:lnTo>
                    <a:pt x="1758092" y="1768892"/>
                  </a:lnTo>
                  <a:lnTo>
                    <a:pt x="1765079" y="1762526"/>
                  </a:lnTo>
                  <a:close/>
                  <a:moveTo>
                    <a:pt x="1834740" y="1681091"/>
                  </a:moveTo>
                  <a:lnTo>
                    <a:pt x="2168093" y="1938389"/>
                  </a:lnTo>
                  <a:lnTo>
                    <a:pt x="2158761" y="1950479"/>
                  </a:lnTo>
                  <a:lnTo>
                    <a:pt x="1825285" y="1693086"/>
                  </a:lnTo>
                  <a:close/>
                  <a:moveTo>
                    <a:pt x="1497292" y="1938505"/>
                  </a:moveTo>
                  <a:lnTo>
                    <a:pt x="1511359" y="1932557"/>
                  </a:lnTo>
                  <a:lnTo>
                    <a:pt x="1671461" y="2322204"/>
                  </a:lnTo>
                  <a:lnTo>
                    <a:pt x="1657335" y="2328008"/>
                  </a:lnTo>
                  <a:close/>
                  <a:moveTo>
                    <a:pt x="1400984" y="1969841"/>
                  </a:moveTo>
                  <a:lnTo>
                    <a:pt x="1415837" y="1966261"/>
                  </a:lnTo>
                  <a:lnTo>
                    <a:pt x="1489829" y="2242404"/>
                  </a:lnTo>
                  <a:lnTo>
                    <a:pt x="1475037" y="2246208"/>
                  </a:lnTo>
                  <a:close/>
                  <a:moveTo>
                    <a:pt x="1890343" y="1591261"/>
                  </a:moveTo>
                  <a:lnTo>
                    <a:pt x="2140794" y="1735859"/>
                  </a:lnTo>
                  <a:lnTo>
                    <a:pt x="2132863" y="1748915"/>
                  </a:lnTo>
                  <a:lnTo>
                    <a:pt x="1883112" y="1604721"/>
                  </a:lnTo>
                  <a:close/>
                  <a:moveTo>
                    <a:pt x="1934589" y="1500527"/>
                  </a:moveTo>
                  <a:lnTo>
                    <a:pt x="2325413" y="1663714"/>
                  </a:lnTo>
                  <a:lnTo>
                    <a:pt x="2319529" y="1677807"/>
                  </a:lnTo>
                  <a:lnTo>
                    <a:pt x="1928334" y="1514465"/>
                  </a:lnTo>
                  <a:close/>
                  <a:moveTo>
                    <a:pt x="1296758" y="1987081"/>
                  </a:moveTo>
                  <a:lnTo>
                    <a:pt x="1311855" y="1984732"/>
                  </a:lnTo>
                  <a:lnTo>
                    <a:pt x="1365995" y="2405187"/>
                  </a:lnTo>
                  <a:lnTo>
                    <a:pt x="1350847" y="2407138"/>
                  </a:lnTo>
                  <a:close/>
                  <a:moveTo>
                    <a:pt x="1195932" y="1995746"/>
                  </a:moveTo>
                  <a:lnTo>
                    <a:pt x="1211204" y="1995179"/>
                  </a:lnTo>
                  <a:lnTo>
                    <a:pt x="1211204" y="2281649"/>
                  </a:lnTo>
                  <a:lnTo>
                    <a:pt x="1203568" y="2282034"/>
                  </a:lnTo>
                  <a:lnTo>
                    <a:pt x="1195932" y="2281649"/>
                  </a:lnTo>
                  <a:close/>
                  <a:moveTo>
                    <a:pt x="1968060" y="1400508"/>
                  </a:moveTo>
                  <a:lnTo>
                    <a:pt x="2246208" y="1475038"/>
                  </a:lnTo>
                  <a:lnTo>
                    <a:pt x="2242404" y="1489831"/>
                  </a:lnTo>
                  <a:lnTo>
                    <a:pt x="1963516" y="1415103"/>
                  </a:lnTo>
                  <a:close/>
                  <a:moveTo>
                    <a:pt x="1090481" y="1986840"/>
                  </a:moveTo>
                  <a:lnTo>
                    <a:pt x="1097951" y="1988584"/>
                  </a:lnTo>
                  <a:lnTo>
                    <a:pt x="1105617" y="1988876"/>
                  </a:lnTo>
                  <a:lnTo>
                    <a:pt x="1049458" y="2406281"/>
                  </a:lnTo>
                  <a:lnTo>
                    <a:pt x="1034322" y="2404245"/>
                  </a:lnTo>
                  <a:close/>
                  <a:moveTo>
                    <a:pt x="1988876" y="1301520"/>
                  </a:moveTo>
                  <a:lnTo>
                    <a:pt x="2406281" y="1357679"/>
                  </a:lnTo>
                  <a:lnTo>
                    <a:pt x="2404244" y="1372815"/>
                  </a:lnTo>
                  <a:lnTo>
                    <a:pt x="1986840" y="1316657"/>
                  </a:lnTo>
                  <a:lnTo>
                    <a:pt x="1988583" y="1309187"/>
                  </a:lnTo>
                  <a:close/>
                  <a:moveTo>
                    <a:pt x="992036" y="1963517"/>
                  </a:moveTo>
                  <a:lnTo>
                    <a:pt x="1006629" y="1968061"/>
                  </a:lnTo>
                  <a:lnTo>
                    <a:pt x="932100" y="2246208"/>
                  </a:lnTo>
                  <a:lnTo>
                    <a:pt x="917308" y="2242405"/>
                  </a:lnTo>
                  <a:close/>
                  <a:moveTo>
                    <a:pt x="1995178" y="1195933"/>
                  </a:moveTo>
                  <a:lnTo>
                    <a:pt x="2281649" y="1195933"/>
                  </a:lnTo>
                  <a:lnTo>
                    <a:pt x="2282034" y="1203569"/>
                  </a:lnTo>
                  <a:lnTo>
                    <a:pt x="2281649" y="1211206"/>
                  </a:lnTo>
                  <a:lnTo>
                    <a:pt x="1995745" y="1211206"/>
                  </a:lnTo>
                  <a:close/>
                  <a:moveTo>
                    <a:pt x="1984731" y="1095284"/>
                  </a:moveTo>
                  <a:lnTo>
                    <a:pt x="2405186" y="1041144"/>
                  </a:lnTo>
                  <a:lnTo>
                    <a:pt x="2407137" y="1056290"/>
                  </a:lnTo>
                  <a:lnTo>
                    <a:pt x="1987080" y="1110379"/>
                  </a:lnTo>
                  <a:close/>
                  <a:moveTo>
                    <a:pt x="892672" y="1928335"/>
                  </a:moveTo>
                  <a:lnTo>
                    <a:pt x="906611" y="1934590"/>
                  </a:lnTo>
                  <a:lnTo>
                    <a:pt x="743425" y="2325414"/>
                  </a:lnTo>
                  <a:lnTo>
                    <a:pt x="729331" y="2319529"/>
                  </a:lnTo>
                  <a:close/>
                  <a:moveTo>
                    <a:pt x="802416" y="1883113"/>
                  </a:moveTo>
                  <a:lnTo>
                    <a:pt x="815877" y="1890344"/>
                  </a:lnTo>
                  <a:lnTo>
                    <a:pt x="671279" y="2140796"/>
                  </a:lnTo>
                  <a:lnTo>
                    <a:pt x="658223" y="2132863"/>
                  </a:lnTo>
                  <a:close/>
                  <a:moveTo>
                    <a:pt x="1966260" y="991301"/>
                  </a:moveTo>
                  <a:lnTo>
                    <a:pt x="2242405" y="917309"/>
                  </a:lnTo>
                  <a:lnTo>
                    <a:pt x="2246208" y="932101"/>
                  </a:lnTo>
                  <a:lnTo>
                    <a:pt x="1969840" y="1006153"/>
                  </a:lnTo>
                  <a:close/>
                  <a:moveTo>
                    <a:pt x="1932557" y="895779"/>
                  </a:moveTo>
                  <a:lnTo>
                    <a:pt x="2322203" y="735676"/>
                  </a:lnTo>
                  <a:lnTo>
                    <a:pt x="2328008" y="749803"/>
                  </a:lnTo>
                  <a:lnTo>
                    <a:pt x="1938504" y="909846"/>
                  </a:lnTo>
                  <a:close/>
                  <a:moveTo>
                    <a:pt x="714051" y="1825286"/>
                  </a:moveTo>
                  <a:lnTo>
                    <a:pt x="726047" y="1834740"/>
                  </a:lnTo>
                  <a:lnTo>
                    <a:pt x="468748" y="2168094"/>
                  </a:lnTo>
                  <a:lnTo>
                    <a:pt x="456659" y="2158762"/>
                  </a:lnTo>
                  <a:close/>
                  <a:moveTo>
                    <a:pt x="638245" y="1758093"/>
                  </a:moveTo>
                  <a:lnTo>
                    <a:pt x="644611" y="1765080"/>
                  </a:lnTo>
                  <a:lnTo>
                    <a:pt x="649147" y="1768790"/>
                  </a:lnTo>
                  <a:lnTo>
                    <a:pt x="446636" y="1971302"/>
                  </a:lnTo>
                  <a:lnTo>
                    <a:pt x="440978" y="1966159"/>
                  </a:lnTo>
                  <a:lnTo>
                    <a:pt x="435836" y="1960502"/>
                  </a:lnTo>
                  <a:close/>
                  <a:moveTo>
                    <a:pt x="1884928" y="801368"/>
                  </a:moveTo>
                  <a:lnTo>
                    <a:pt x="2132863" y="658223"/>
                  </a:lnTo>
                  <a:lnTo>
                    <a:pt x="2140794" y="671279"/>
                  </a:lnTo>
                  <a:lnTo>
                    <a:pt x="1892773" y="814474"/>
                  </a:lnTo>
                  <a:close/>
                  <a:moveTo>
                    <a:pt x="1828403" y="717325"/>
                  </a:moveTo>
                  <a:lnTo>
                    <a:pt x="2162987" y="462095"/>
                  </a:lnTo>
                  <a:lnTo>
                    <a:pt x="2172250" y="474239"/>
                  </a:lnTo>
                  <a:lnTo>
                    <a:pt x="1837666" y="729468"/>
                  </a:lnTo>
                  <a:lnTo>
                    <a:pt x="1833340" y="723163"/>
                  </a:lnTo>
                  <a:close/>
                  <a:moveTo>
                    <a:pt x="234886" y="1932900"/>
                  </a:moveTo>
                  <a:lnTo>
                    <a:pt x="569471" y="1677670"/>
                  </a:lnTo>
                  <a:lnTo>
                    <a:pt x="573796" y="1683975"/>
                  </a:lnTo>
                  <a:lnTo>
                    <a:pt x="578735" y="1689813"/>
                  </a:lnTo>
                  <a:lnTo>
                    <a:pt x="244150" y="1945043"/>
                  </a:lnTo>
                  <a:close/>
                  <a:moveTo>
                    <a:pt x="266342" y="1735860"/>
                  </a:moveTo>
                  <a:lnTo>
                    <a:pt x="514363" y="1592665"/>
                  </a:lnTo>
                  <a:lnTo>
                    <a:pt x="522208" y="1605770"/>
                  </a:lnTo>
                  <a:lnTo>
                    <a:pt x="274274" y="1748916"/>
                  </a:lnTo>
                  <a:close/>
                  <a:moveTo>
                    <a:pt x="1960501" y="435837"/>
                  </a:moveTo>
                  <a:lnTo>
                    <a:pt x="1966159" y="440979"/>
                  </a:lnTo>
                  <a:lnTo>
                    <a:pt x="1971301" y="446637"/>
                  </a:lnTo>
                  <a:lnTo>
                    <a:pt x="1768891" y="649046"/>
                  </a:lnTo>
                  <a:lnTo>
                    <a:pt x="1762525" y="642058"/>
                  </a:lnTo>
                  <a:lnTo>
                    <a:pt x="1757990" y="638348"/>
                  </a:lnTo>
                  <a:close/>
                  <a:moveTo>
                    <a:pt x="1938389" y="239045"/>
                  </a:moveTo>
                  <a:lnTo>
                    <a:pt x="1950479" y="248377"/>
                  </a:lnTo>
                  <a:lnTo>
                    <a:pt x="1693086" y="581852"/>
                  </a:lnTo>
                  <a:lnTo>
                    <a:pt x="1681090" y="572398"/>
                  </a:lnTo>
                  <a:close/>
                  <a:moveTo>
                    <a:pt x="79129" y="1657336"/>
                  </a:moveTo>
                  <a:lnTo>
                    <a:pt x="468633" y="1497292"/>
                  </a:lnTo>
                  <a:lnTo>
                    <a:pt x="474580" y="1511360"/>
                  </a:lnTo>
                  <a:lnTo>
                    <a:pt x="84934" y="1671462"/>
                  </a:lnTo>
                  <a:close/>
                  <a:moveTo>
                    <a:pt x="160929" y="1475039"/>
                  </a:moveTo>
                  <a:lnTo>
                    <a:pt x="437296" y="1400986"/>
                  </a:lnTo>
                  <a:lnTo>
                    <a:pt x="440876" y="1415837"/>
                  </a:lnTo>
                  <a:lnTo>
                    <a:pt x="164732" y="1489830"/>
                  </a:lnTo>
                  <a:close/>
                  <a:moveTo>
                    <a:pt x="1735859" y="266344"/>
                  </a:moveTo>
                  <a:lnTo>
                    <a:pt x="1748915" y="274276"/>
                  </a:lnTo>
                  <a:lnTo>
                    <a:pt x="1604721" y="524026"/>
                  </a:lnTo>
                  <a:lnTo>
                    <a:pt x="1591261" y="516794"/>
                  </a:lnTo>
                  <a:close/>
                  <a:moveTo>
                    <a:pt x="1663713" y="81725"/>
                  </a:moveTo>
                  <a:lnTo>
                    <a:pt x="1677806" y="87609"/>
                  </a:lnTo>
                  <a:lnTo>
                    <a:pt x="1514465" y="478804"/>
                  </a:lnTo>
                  <a:lnTo>
                    <a:pt x="1500526" y="472548"/>
                  </a:lnTo>
                  <a:close/>
                  <a:moveTo>
                    <a:pt x="0" y="1350847"/>
                  </a:moveTo>
                  <a:lnTo>
                    <a:pt x="420056" y="1296759"/>
                  </a:lnTo>
                  <a:lnTo>
                    <a:pt x="422405" y="1311854"/>
                  </a:lnTo>
                  <a:lnTo>
                    <a:pt x="1951" y="1365994"/>
                  </a:lnTo>
                  <a:close/>
                  <a:moveTo>
                    <a:pt x="125488" y="1195933"/>
                  </a:moveTo>
                  <a:lnTo>
                    <a:pt x="411391" y="1195933"/>
                  </a:lnTo>
                  <a:lnTo>
                    <a:pt x="411958" y="1211206"/>
                  </a:lnTo>
                  <a:lnTo>
                    <a:pt x="125488" y="1211206"/>
                  </a:lnTo>
                  <a:lnTo>
                    <a:pt x="125102" y="1203569"/>
                  </a:lnTo>
                  <a:close/>
                  <a:moveTo>
                    <a:pt x="1475037" y="160931"/>
                  </a:moveTo>
                  <a:lnTo>
                    <a:pt x="1489829" y="164734"/>
                  </a:lnTo>
                  <a:lnTo>
                    <a:pt x="1415102" y="443621"/>
                  </a:lnTo>
                  <a:lnTo>
                    <a:pt x="1400508" y="439077"/>
                  </a:lnTo>
                  <a:close/>
                  <a:moveTo>
                    <a:pt x="164732" y="917309"/>
                  </a:moveTo>
                  <a:lnTo>
                    <a:pt x="443620" y="992037"/>
                  </a:lnTo>
                  <a:lnTo>
                    <a:pt x="439076" y="1006630"/>
                  </a:lnTo>
                  <a:lnTo>
                    <a:pt x="160929" y="932101"/>
                  </a:lnTo>
                  <a:close/>
                  <a:moveTo>
                    <a:pt x="1195932" y="125490"/>
                  </a:moveTo>
                  <a:lnTo>
                    <a:pt x="1203568" y="125104"/>
                  </a:lnTo>
                  <a:lnTo>
                    <a:pt x="1211205" y="125490"/>
                  </a:lnTo>
                  <a:lnTo>
                    <a:pt x="1211205" y="411392"/>
                  </a:lnTo>
                  <a:lnTo>
                    <a:pt x="1195932" y="411959"/>
                  </a:lnTo>
                  <a:close/>
                  <a:moveTo>
                    <a:pt x="1357679" y="856"/>
                  </a:moveTo>
                  <a:lnTo>
                    <a:pt x="1372816" y="2893"/>
                  </a:lnTo>
                  <a:lnTo>
                    <a:pt x="1316657" y="420298"/>
                  </a:lnTo>
                  <a:lnTo>
                    <a:pt x="1309186" y="418554"/>
                  </a:lnTo>
                  <a:lnTo>
                    <a:pt x="1301520" y="418261"/>
                  </a:lnTo>
                  <a:close/>
                  <a:moveTo>
                    <a:pt x="2893" y="1034322"/>
                  </a:moveTo>
                  <a:lnTo>
                    <a:pt x="420297" y="1090480"/>
                  </a:lnTo>
                  <a:lnTo>
                    <a:pt x="418554" y="1097951"/>
                  </a:lnTo>
                  <a:lnTo>
                    <a:pt x="418261" y="1105616"/>
                  </a:lnTo>
                  <a:lnTo>
                    <a:pt x="855" y="1049458"/>
                  </a:lnTo>
                  <a:close/>
                  <a:moveTo>
                    <a:pt x="274274" y="658223"/>
                  </a:moveTo>
                  <a:lnTo>
                    <a:pt x="524025" y="802416"/>
                  </a:lnTo>
                  <a:lnTo>
                    <a:pt x="516793" y="815877"/>
                  </a:lnTo>
                  <a:lnTo>
                    <a:pt x="266342" y="671279"/>
                  </a:lnTo>
                  <a:close/>
                  <a:moveTo>
                    <a:pt x="917308" y="164734"/>
                  </a:moveTo>
                  <a:lnTo>
                    <a:pt x="932100" y="160930"/>
                  </a:lnTo>
                  <a:lnTo>
                    <a:pt x="1006152" y="437297"/>
                  </a:lnTo>
                  <a:lnTo>
                    <a:pt x="991300" y="440877"/>
                  </a:lnTo>
                  <a:close/>
                  <a:moveTo>
                    <a:pt x="1041143" y="1951"/>
                  </a:moveTo>
                  <a:lnTo>
                    <a:pt x="1056290" y="0"/>
                  </a:lnTo>
                  <a:lnTo>
                    <a:pt x="1110379" y="420056"/>
                  </a:lnTo>
                  <a:lnTo>
                    <a:pt x="1095283" y="422406"/>
                  </a:lnTo>
                  <a:close/>
                  <a:moveTo>
                    <a:pt x="87609" y="729331"/>
                  </a:moveTo>
                  <a:lnTo>
                    <a:pt x="478803" y="892672"/>
                  </a:lnTo>
                  <a:lnTo>
                    <a:pt x="472547" y="906611"/>
                  </a:lnTo>
                  <a:lnTo>
                    <a:pt x="81723" y="743424"/>
                  </a:lnTo>
                  <a:lnTo>
                    <a:pt x="84666" y="736377"/>
                  </a:lnTo>
                  <a:close/>
                  <a:moveTo>
                    <a:pt x="446636" y="435837"/>
                  </a:moveTo>
                  <a:lnTo>
                    <a:pt x="649045" y="638246"/>
                  </a:lnTo>
                  <a:lnTo>
                    <a:pt x="642057" y="644612"/>
                  </a:lnTo>
                  <a:lnTo>
                    <a:pt x="638347" y="649147"/>
                  </a:lnTo>
                  <a:lnTo>
                    <a:pt x="435836" y="446636"/>
                  </a:lnTo>
                  <a:lnTo>
                    <a:pt x="440978" y="440979"/>
                  </a:lnTo>
                  <a:close/>
                  <a:moveTo>
                    <a:pt x="658223" y="274275"/>
                  </a:moveTo>
                  <a:lnTo>
                    <a:pt x="671279" y="266343"/>
                  </a:lnTo>
                  <a:lnTo>
                    <a:pt x="814473" y="514363"/>
                  </a:lnTo>
                  <a:lnTo>
                    <a:pt x="801367" y="522209"/>
                  </a:lnTo>
                  <a:close/>
                  <a:moveTo>
                    <a:pt x="735676" y="84934"/>
                  </a:moveTo>
                  <a:lnTo>
                    <a:pt x="749802" y="79129"/>
                  </a:lnTo>
                  <a:lnTo>
                    <a:pt x="909846" y="468633"/>
                  </a:lnTo>
                  <a:lnTo>
                    <a:pt x="895778" y="474580"/>
                  </a:lnTo>
                  <a:close/>
                  <a:moveTo>
                    <a:pt x="248376" y="456659"/>
                  </a:moveTo>
                  <a:lnTo>
                    <a:pt x="581852" y="714051"/>
                  </a:lnTo>
                  <a:lnTo>
                    <a:pt x="572397" y="726047"/>
                  </a:lnTo>
                  <a:lnTo>
                    <a:pt x="239044" y="468748"/>
                  </a:lnTo>
                  <a:lnTo>
                    <a:pt x="243710" y="462704"/>
                  </a:lnTo>
                  <a:close/>
                  <a:moveTo>
                    <a:pt x="462094" y="244150"/>
                  </a:moveTo>
                  <a:lnTo>
                    <a:pt x="474238" y="234887"/>
                  </a:lnTo>
                  <a:lnTo>
                    <a:pt x="729468" y="569472"/>
                  </a:lnTo>
                  <a:lnTo>
                    <a:pt x="723162" y="573797"/>
                  </a:lnTo>
                  <a:lnTo>
                    <a:pt x="717325" y="578735"/>
                  </a:lnTo>
                  <a:close/>
                </a:path>
              </a:pathLst>
            </a:custGeom>
            <a:grpFill/>
            <a:ln algn="ctr" cap="flat" cmpd="sng" w="25400">
              <a:noFill/>
              <a:prstDash val="solid"/>
            </a:ln>
            <a:effectLst/>
          </p:spPr>
          <p:txBody>
            <a:bodyPr anchor="ctr" rtlCol="0"/>
            <a:lstStyle/>
            <a:p>
              <a:pPr algn="ctr" defTabSz="913645">
                <a:defRPr/>
              </a:pPr>
              <a:endParaRPr altLang="en-US" kern="0" lang="zh-CN" sz="1799">
                <a:solidFill>
                  <a:srgbClr val="C00000"/>
                </a:solidFill>
                <a:latin charset="-122" panose="02010600000101010101" pitchFamily="2" typeface="汉仪行楷简"/>
                <a:ea charset="-122" panose="02010600000101010101" pitchFamily="2" typeface="汉仪行楷简"/>
              </a:endParaRPr>
            </a:p>
          </p:txBody>
        </p:sp>
      </p:grpSp>
      <p:grpSp>
        <p:nvGrpSpPr>
          <p:cNvPr id="10" name="组合 9">
            <a:extLst>
              <a:ext uri="{FF2B5EF4-FFF2-40B4-BE49-F238E27FC236}">
                <a16:creationId xmlns:a16="http://schemas.microsoft.com/office/drawing/2014/main" id="{5C6671D2-2241-49BC-95C1-C5272782EF10}"/>
              </a:ext>
            </a:extLst>
          </p:cNvPr>
          <p:cNvGrpSpPr/>
          <p:nvPr/>
        </p:nvGrpSpPr>
        <p:grpSpPr>
          <a:xfrm>
            <a:off x="828802" y="1900794"/>
            <a:ext cx="5686298" cy="470257"/>
            <a:chOff x="667657" y="1305198"/>
            <a:chExt cx="5252483" cy="470257"/>
          </a:xfrm>
        </p:grpSpPr>
        <p:sp>
          <p:nvSpPr>
            <p:cNvPr id="11" name="矩形: 圆角 10">
              <a:extLst>
                <a:ext uri="{FF2B5EF4-FFF2-40B4-BE49-F238E27FC236}">
                  <a16:creationId xmlns:a16="http://schemas.microsoft.com/office/drawing/2014/main" id="{F5036778-0843-4753-8E7B-5E5AA2D35CFB}"/>
                </a:ext>
              </a:extLst>
            </p:cNvPr>
            <p:cNvSpPr/>
            <p:nvPr/>
          </p:nvSpPr>
          <p:spPr>
            <a:xfrm>
              <a:off x="667657" y="1305198"/>
              <a:ext cx="5252483" cy="461665"/>
            </a:xfrm>
            <a:prstGeom prst="roundRect">
              <a:avLst>
                <a:gd fmla="val 50000" name="adj"/>
              </a:avLst>
            </a:prstGeom>
            <a:solidFill>
              <a:srgbClr val="FF0000"/>
            </a:solidFill>
            <a:ln algn="ctr" cap="flat" cmpd="sng" w="12700">
              <a:solidFill>
                <a:srgbClr val="FF0000"/>
              </a:solidFill>
              <a:prstDash val="solid"/>
              <a:miter lim="800000"/>
            </a:ln>
            <a:effectLst/>
          </p:spPr>
          <p:txBody>
            <a:bodyPr anchor="ctr" rtlCol="0"/>
            <a:lstStyle/>
            <a:p>
              <a:pPr algn="ctr" defTabSz="914400" eaLnBrk="1" fontAlgn="base" hangingPunct="1" indent="0" latinLnBrk="0" lvl="0" marL="0" marR="0" rtl="0">
                <a:lnSpc>
                  <a:spcPct val="100000"/>
                </a:lnSpc>
                <a:spcBef>
                  <a:spcPct val="0"/>
                </a:spcBef>
                <a:spcAft>
                  <a:spcPct val="0"/>
                </a:spcAft>
                <a:buClrTx/>
                <a:buSzTx/>
                <a:buFont charset="0" panose="020b0604020202020204" pitchFamily="34" typeface="Arial"/>
                <a:buNone/>
                <a:defRPr/>
              </a:pPr>
              <a:endParaRPr altLang="en-US" b="0" baseline="0" cap="none" i="0" kern="0" kumimoji="0" lang="zh-CN" noProof="0" normalizeH="0" spc="0" strike="noStrike" sz="2400" u="none">
                <a:ln>
                  <a:noFill/>
                </a:ln>
                <a:solidFill>
                  <a:srgbClr val="FFFFFF"/>
                </a:solidFill>
                <a:effectLst/>
                <a:uLnTx/>
                <a:uFillTx/>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2" name="文本框 11">
              <a:extLst>
                <a:ext uri="{FF2B5EF4-FFF2-40B4-BE49-F238E27FC236}">
                  <a16:creationId xmlns:a16="http://schemas.microsoft.com/office/drawing/2014/main" id="{C38163AA-39BD-467A-ACAD-F4D3C541EC17}"/>
                </a:ext>
              </a:extLst>
            </p:cNvPr>
            <p:cNvSpPr txBox="1"/>
            <p:nvPr/>
          </p:nvSpPr>
          <p:spPr>
            <a:xfrm>
              <a:off x="957063" y="1305198"/>
              <a:ext cx="4673671" cy="493776"/>
            </a:xfrm>
            <a:prstGeom prst="rect">
              <a:avLst/>
            </a:prstGeom>
            <a:noFill/>
          </p:spPr>
          <p:txBody>
            <a:bodyPr rtlCol="0" wrap="none">
              <a:spAutoFit/>
            </a:bodyPr>
            <a:lstStyle/>
            <a:p>
              <a:pPr algn="ctr" lvl="0">
                <a:lnSpc>
                  <a:spcPct val="110000"/>
                </a:lnSpc>
                <a:defRPr/>
              </a:pPr>
              <a:r>
                <a:rPr altLang="en-US" b="1" lang="zh-CN" sz="2400">
                  <a:solidFill>
                    <a:schemeClr val="bg1"/>
                  </a:solidFill>
                  <a:effectLst/>
                  <a:latin charset="-122" panose="020b0503020204020204" pitchFamily="34" typeface="微软雅黑"/>
                  <a:ea charset="-122" panose="020b0503020204020204" pitchFamily="34" typeface="微软雅黑"/>
                  <a:cs typeface="+mn-ea"/>
                  <a:sym charset="-122" panose="020b0500000000000000" pitchFamily="34" typeface="思源黑体"/>
                </a:rPr>
                <a:t>引领了中华民族伟大复兴的历史进程</a:t>
              </a:r>
            </a:p>
          </p:txBody>
        </p:sp>
      </p:grpSp>
      <p:pic>
        <p:nvPicPr>
          <p:cNvPr id="32" name="图片 31">
            <a:extLst>
              <a:ext uri="{FF2B5EF4-FFF2-40B4-BE49-F238E27FC236}">
                <a16:creationId xmlns:a16="http://schemas.microsoft.com/office/drawing/2014/main" id="{18D97170-EAF2-469F-BC11-E1D8FAF2ED63}"/>
              </a:ext>
            </a:extLst>
          </p:cNvPr>
          <p:cNvPicPr>
            <a:picLocks noChangeAspect="1"/>
          </p:cNvPicPr>
          <p:nvPr/>
        </p:nvPicPr>
        <p:blipFill>
          <a:blip r:embed="rId7">
            <a:extLst>
              <a:ext uri="{28A0092B-C50C-407E-A947-70E740481C1C}">
                <a14:useLocalDpi val="0"/>
              </a:ext>
            </a:extLst>
          </a:blip>
          <a:stretch>
            <a:fillRect/>
          </a:stretch>
        </p:blipFill>
        <p:spPr>
          <a:xfrm flipH="1">
            <a:off x="9183040" y="1900794"/>
            <a:ext cx="3008959" cy="4957206"/>
          </a:xfrm>
          <a:prstGeom prst="rect">
            <a:avLst/>
          </a:prstGeom>
        </p:spPr>
      </p:pic>
      <p:sp>
        <p:nvSpPr>
          <p:cNvPr id="33" name="文本框 32">
            <a:extLst>
              <a:ext uri="{FF2B5EF4-FFF2-40B4-BE49-F238E27FC236}">
                <a16:creationId xmlns:a16="http://schemas.microsoft.com/office/drawing/2014/main" id="{771BFB35-F5F6-4AB8-96A2-5A8EAC16AE84}"/>
              </a:ext>
            </a:extLst>
          </p:cNvPr>
          <p:cNvSpPr txBox="1"/>
          <p:nvPr/>
        </p:nvSpPr>
        <p:spPr>
          <a:xfrm>
            <a:off x="885548" y="2699577"/>
            <a:ext cx="6937652" cy="3931921"/>
          </a:xfrm>
          <a:prstGeom prst="rect">
            <a:avLst/>
          </a:prstGeom>
          <a:noFill/>
        </p:spPr>
        <p:txBody>
          <a:bodyPr wrap="square">
            <a:spAutoFit/>
          </a:bodyPr>
          <a:lstStyle/>
          <a:p>
            <a:pPr indent="-285750" marL="285750">
              <a:buFont charset="2" panose="05000000000000000000" pitchFamily="2" typeface="Wingdings"/>
              <a:buChar char="p"/>
              <a:defRPr/>
            </a:pPr>
            <a:r>
              <a:rPr altLang="en-US" b="1" lang="zh-CN" spc="300" sz="1800">
                <a:solidFill>
                  <a:srgbClr val="FF0000"/>
                </a:solidFill>
                <a:latin charset="-122" panose="020b0503020204020204" pitchFamily="34" typeface="微软雅黑"/>
                <a:ea charset="-122" panose="020b0503020204020204" pitchFamily="34" typeface="微软雅黑"/>
                <a:sym charset="-122" panose="020b0500000000000000" pitchFamily="34" typeface="思源黑体"/>
              </a:rPr>
              <a:t>为中国人民谋幸福、为中华民族谋复兴是中国共产党人的初心和使命</a:t>
            </a:r>
          </a:p>
          <a:p>
            <a:pPr indent="-285750" marL="285750">
              <a:buFont charset="2" panose="05000000000000000000" pitchFamily="2" typeface="Wingdings"/>
              <a:buChar char="p"/>
              <a:defRPr/>
            </a:pPr>
            <a:r>
              <a:rPr altLang="en-US" b="1" lang="zh-CN" spc="300" sz="1800">
                <a:solidFill>
                  <a:srgbClr val="FF0000"/>
                </a:solidFill>
                <a:latin charset="-122" panose="020b0503020204020204" pitchFamily="34" typeface="微软雅黑"/>
                <a:ea charset="-122" panose="020b0503020204020204" pitchFamily="34" typeface="微软雅黑"/>
                <a:sym charset="-122" panose="020b0500000000000000" pitchFamily="34" typeface="思源黑体"/>
              </a:rPr>
              <a:t>中国共产党思想建党不仅为党的自身建设和发展奠定了理论基础，而且为全党全国人民进行革命、建设和改革提供了指导思想，用先进理论武装的党也成为中国革命、建设和改革的领导核心。</a:t>
            </a:r>
          </a:p>
          <a:p>
            <a:pPr indent="-285750" marL="285750">
              <a:buFont charset="2" panose="05000000000000000000" pitchFamily="2" typeface="Wingdings"/>
              <a:buChar char="p"/>
              <a:defRPr/>
            </a:pPr>
            <a:endParaRPr altLang="en-US" b="1" lang="zh-CN" spc="300" sz="1800">
              <a:solidFill>
                <a:srgbClr val="FF0000"/>
              </a:solidFill>
              <a:latin charset="-122" panose="020b0503020204020204" pitchFamily="34" typeface="微软雅黑"/>
              <a:ea charset="-122" panose="020b0503020204020204" pitchFamily="34" typeface="微软雅黑"/>
              <a:sym charset="-122" panose="020b0500000000000000" pitchFamily="34" typeface="思源黑体"/>
            </a:endParaRPr>
          </a:p>
          <a:p>
            <a:pPr indent="-285750" marL="285750">
              <a:buFont charset="2" panose="05000000000000000000" pitchFamily="2" typeface="Wingdings"/>
              <a:buChar char="p"/>
              <a:defRPr/>
            </a:pPr>
            <a:r>
              <a:rPr altLang="en-US" b="1" lang="zh-CN" spc="300" sz="1800">
                <a:solidFill>
                  <a:srgbClr val="FF0000"/>
                </a:solidFill>
                <a:latin charset="-122" panose="020b0503020204020204" pitchFamily="34" typeface="微软雅黑"/>
                <a:ea charset="-122" panose="020b0503020204020204" pitchFamily="34" typeface="微软雅黑"/>
                <a:sym charset="-122" panose="020b0500000000000000" pitchFamily="34" typeface="思源黑体"/>
              </a:rPr>
              <a:t>今天正迎来从富起来到强起来的伟大飞跃</a:t>
            </a:r>
          </a:p>
          <a:p>
            <a:pPr indent="-285750" marL="285750">
              <a:buFont charset="2" panose="05000000000000000000" pitchFamily="2" typeface="Wingdings"/>
              <a:buChar char="p"/>
              <a:defRPr/>
            </a:pPr>
            <a:r>
              <a:rPr altLang="en-US" b="1" lang="zh-CN" spc="300" sz="1800">
                <a:solidFill>
                  <a:srgbClr val="FF0000"/>
                </a:solidFill>
                <a:latin charset="-122" panose="020b0503020204020204" pitchFamily="34" typeface="微软雅黑"/>
                <a:ea charset="-122" panose="020b0503020204020204" pitchFamily="34" typeface="微软雅黑"/>
                <a:sym charset="-122" panose="020b0500000000000000" pitchFamily="34" typeface="思源黑体"/>
              </a:rPr>
              <a:t>正是在马克思主义和中国化马克思主义指引下，在中国共产党的坚强领导下，经过新民主主义革命，建立了新中国，经过社会主义革命和接续不断的社会主义建设和改革，中华民族实现了从积贫积弱到站起来、从站起来到富起来的伟大飞跃，今天正迎来从富起来到强起来的伟大飞跃。</a:t>
            </a:r>
          </a:p>
        </p:txBody>
      </p:sp>
    </p:spTree>
    <p:extLst>
      <p:ext uri="{BB962C8B-B14F-4D97-AF65-F5344CB8AC3E}">
        <p14:creationId val="2376258057"/>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additive="base">
                                        <p:cTn dur="500" fill="hold" id="7"/>
                                        <p:tgtEl>
                                          <p:spTgt spid="10"/>
                                        </p:tgtEl>
                                        <p:attrNameLst>
                                          <p:attrName>ppt_x</p:attrName>
                                        </p:attrNameLst>
                                      </p:cBhvr>
                                      <p:tavLst>
                                        <p:tav tm="0">
                                          <p:val>
                                            <p:strVal val="0-#ppt_w/2"/>
                                          </p:val>
                                        </p:tav>
                                        <p:tav tm="100000">
                                          <p:val>
                                            <p:strVal val="#ppt_x"/>
                                          </p:val>
                                        </p:tav>
                                      </p:tavLst>
                                    </p:anim>
                                    <p:anim calcmode="lin" valueType="num">
                                      <p:cBhvr additive="base">
                                        <p:cTn dur="500" fill="hold" id="8"/>
                                        <p:tgtEl>
                                          <p:spTgt spid="10"/>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42" presetSubtype="0">
                                  <p:stCondLst>
                                    <p:cond delay="0"/>
                                  </p:stCondLst>
                                  <p:childTnLst>
                                    <p:set>
                                      <p:cBhvr>
                                        <p:cTn dur="1" fill="hold" id="11">
                                          <p:stCondLst>
                                            <p:cond delay="0"/>
                                          </p:stCondLst>
                                        </p:cTn>
                                        <p:tgtEl>
                                          <p:spTgt spid="32"/>
                                        </p:tgtEl>
                                        <p:attrNameLst>
                                          <p:attrName>style.visibility</p:attrName>
                                        </p:attrNameLst>
                                      </p:cBhvr>
                                      <p:to>
                                        <p:strVal val="visible"/>
                                      </p:to>
                                    </p:set>
                                    <p:animEffect filter="fade" transition="in">
                                      <p:cBhvr>
                                        <p:cTn dur="1000" id="12"/>
                                        <p:tgtEl>
                                          <p:spTgt spid="32"/>
                                        </p:tgtEl>
                                      </p:cBhvr>
                                    </p:animEffect>
                                    <p:anim calcmode="lin" valueType="num">
                                      <p:cBhvr>
                                        <p:cTn dur="1000" fill="hold" id="13"/>
                                        <p:tgtEl>
                                          <p:spTgt spid="32"/>
                                        </p:tgtEl>
                                        <p:attrNameLst>
                                          <p:attrName>ppt_x</p:attrName>
                                        </p:attrNameLst>
                                      </p:cBhvr>
                                      <p:tavLst>
                                        <p:tav tm="0">
                                          <p:val>
                                            <p:strVal val="#ppt_x"/>
                                          </p:val>
                                        </p:tav>
                                        <p:tav tm="100000">
                                          <p:val>
                                            <p:strVal val="#ppt_x"/>
                                          </p:val>
                                        </p:tav>
                                      </p:tavLst>
                                    </p:anim>
                                    <p:anim calcmode="lin" valueType="num">
                                      <p:cBhvr>
                                        <p:cTn dur="1000" fill="hold" id="14"/>
                                        <p:tgtEl>
                                          <p:spTgt spid="32"/>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500"/>
                            </p:stCondLst>
                            <p:childTnLst>
                              <p:par>
                                <p:cTn fill="hold" grpId="0" id="16" nodeType="afterEffect" presetClass="entr" presetID="22" presetSubtype="4">
                                  <p:stCondLst>
                                    <p:cond delay="0"/>
                                  </p:stCondLst>
                                  <p:childTnLst>
                                    <p:set>
                                      <p:cBhvr>
                                        <p:cTn dur="1" fill="hold" id="17">
                                          <p:stCondLst>
                                            <p:cond delay="0"/>
                                          </p:stCondLst>
                                        </p:cTn>
                                        <p:tgtEl>
                                          <p:spTgt spid="33"/>
                                        </p:tgtEl>
                                        <p:attrNameLst>
                                          <p:attrName>style.visibility</p:attrName>
                                        </p:attrNameLst>
                                      </p:cBhvr>
                                      <p:to>
                                        <p:strVal val="visible"/>
                                      </p:to>
                                    </p:set>
                                    <p:animEffect filter="wipe(down)" transition="in">
                                      <p:cBhvr>
                                        <p:cTn dur="500" id="18"/>
                                        <p:tgtEl>
                                          <p:spTgt spid="3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3"/>
    </p:bldLs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2" name="组合 21">
            <a:extLst>
              <a:ext uri="{FF2B5EF4-FFF2-40B4-BE49-F238E27FC236}">
                <a16:creationId xmlns:a16="http://schemas.microsoft.com/office/drawing/2014/main" id="{3F27418C-5A44-4333-8A0F-3A03DDE59B27}"/>
              </a:ext>
            </a:extLst>
          </p:cNvPr>
          <p:cNvGrpSpPr/>
          <p:nvPr/>
        </p:nvGrpSpPr>
        <p:grpSpPr>
          <a:xfrm>
            <a:off x="-11261" y="0"/>
            <a:ext cx="12203261" cy="6858000"/>
            <a:chOff x="-11261" y="0"/>
            <a:chExt cx="12203261" cy="6858000"/>
          </a:xfrm>
        </p:grpSpPr>
        <p:pic>
          <p:nvPicPr>
            <p:cNvPr id="9" name="图片 8">
              <a:extLst>
                <a:ext uri="{FF2B5EF4-FFF2-40B4-BE49-F238E27FC236}">
                  <a16:creationId xmlns:a16="http://schemas.microsoft.com/office/drawing/2014/main" id="{297ED22A-5431-4CA3-B9A7-351152859B81}"/>
                </a:ext>
              </a:extLst>
            </p:cNvPr>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p:spPr>
        </p:pic>
        <p:pic>
          <p:nvPicPr>
            <p:cNvPr id="13" name="图片 12">
              <a:extLst>
                <a:ext uri="{FF2B5EF4-FFF2-40B4-BE49-F238E27FC236}">
                  <a16:creationId xmlns:a16="http://schemas.microsoft.com/office/drawing/2014/main" id="{2CB06054-DDE8-4B94-BFE0-7C435313022B}"/>
                </a:ext>
              </a:extLst>
            </p:cNvPr>
            <p:cNvPicPr>
              <a:picLocks noChangeAspect="1"/>
            </p:cNvPicPr>
            <p:nvPr/>
          </p:nvPicPr>
          <p:blipFill>
            <a:blip r:embed="rId3">
              <a:extLst>
                <a:ext uri="{28A0092B-C50C-407E-A947-70E740481C1C}">
                  <a14:useLocalDpi val="0"/>
                </a:ext>
              </a:extLst>
            </a:blip>
            <a:stretch>
              <a:fillRect/>
            </a:stretch>
          </p:blipFill>
          <p:spPr>
            <a:xfrm>
              <a:off x="-11261" y="1724715"/>
              <a:ext cx="3567750" cy="3980657"/>
            </a:xfrm>
            <a:prstGeom prst="rect">
              <a:avLst/>
            </a:prstGeom>
          </p:spPr>
        </p:pic>
      </p:grpSp>
      <p:sp>
        <p:nvSpPr>
          <p:cNvPr id="2" name="矩形 1">
            <a:extLst>
              <a:ext uri="{FF2B5EF4-FFF2-40B4-BE49-F238E27FC236}">
                <a16:creationId xmlns:a16="http://schemas.microsoft.com/office/drawing/2014/main" id="{520DBC94-DC73-48BB-B67C-C90C392CFF93}"/>
              </a:ext>
            </a:extLst>
          </p:cNvPr>
          <p:cNvSpPr/>
          <p:nvPr/>
        </p:nvSpPr>
        <p:spPr>
          <a:xfrm>
            <a:off x="288471" y="206828"/>
            <a:ext cx="11615057" cy="6477000"/>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0" name="文本框 89">
            <a:extLst>
              <a:ext uri="{FF2B5EF4-FFF2-40B4-BE49-F238E27FC236}">
                <a16:creationId xmlns:a16="http://schemas.microsoft.com/office/drawing/2014/main" id="{77D48585-8852-4A61-8091-A6149A4AC593}"/>
              </a:ext>
            </a:extLst>
          </p:cNvPr>
          <p:cNvSpPr txBox="1"/>
          <p:nvPr/>
        </p:nvSpPr>
        <p:spPr>
          <a:xfrm>
            <a:off x="1404159" y="601259"/>
            <a:ext cx="6101442" cy="396240"/>
          </a:xfrm>
          <a:prstGeom prst="rect">
            <a:avLst/>
          </a:prstGeom>
          <a:noFill/>
        </p:spPr>
        <p:txBody>
          <a:bodyPr wrap="square">
            <a:spAutoFit/>
          </a:bodyPr>
          <a:lstStyle/>
          <a:p>
            <a:pPr lvl="0">
              <a:defRPr/>
            </a:pPr>
            <a:r>
              <a:rPr altLang="en-US" b="1" lang="zh-CN" sz="2000">
                <a:solidFill>
                  <a:srgbClr val="FF0000"/>
                </a:solidFill>
                <a:latin charset="-122" panose="020b0503020204020204" pitchFamily="34" typeface="微软雅黑"/>
                <a:ea charset="-122" panose="020b0503020204020204" pitchFamily="34" typeface="微软雅黑"/>
                <a:sym charset="-122" panose="020b0500000000000000" pitchFamily="34" typeface="思源黑体"/>
              </a:rPr>
              <a:t>为何要总结党百年奋斗的重大成就和历史经验</a:t>
            </a:r>
          </a:p>
        </p:txBody>
      </p:sp>
      <p:grpSp>
        <p:nvGrpSpPr>
          <p:cNvPr id="91" name="PA-102244">
            <a:extLst>
              <a:ext uri="{FF2B5EF4-FFF2-40B4-BE49-F238E27FC236}">
                <a16:creationId xmlns:a16="http://schemas.microsoft.com/office/drawing/2014/main" id="{92970C22-6944-4999-A9C5-D3B286B3CBA8}"/>
              </a:ext>
            </a:extLst>
          </p:cNvPr>
          <p:cNvGrpSpPr/>
          <p:nvPr>
            <p:custDataLst>
              <p:tags r:id="rId4"/>
            </p:custDataLst>
          </p:nvPr>
        </p:nvGrpSpPr>
        <p:grpSpPr>
          <a:xfrm>
            <a:off x="452690" y="405114"/>
            <a:ext cx="808951" cy="792401"/>
            <a:chOff x="1381072" y="763353"/>
            <a:chExt cx="1999683" cy="1999683"/>
          </a:xfrm>
          <a:solidFill>
            <a:srgbClr val="C00000"/>
          </a:solidFill>
        </p:grpSpPr>
        <p:sp>
          <p:nvSpPr>
            <p:cNvPr id="92" name="PA-任意多边形 29">
              <a:extLst>
                <a:ext uri="{FF2B5EF4-FFF2-40B4-BE49-F238E27FC236}">
                  <a16:creationId xmlns:a16="http://schemas.microsoft.com/office/drawing/2014/main" id="{39F962DF-3ADD-408B-9929-A8F42259F71A}"/>
                </a:ext>
              </a:extLst>
            </p:cNvPr>
            <p:cNvSpPr/>
            <p:nvPr>
              <p:custDataLst>
                <p:tags r:id="rId5"/>
              </p:custDataLst>
            </p:nvPr>
          </p:nvSpPr>
          <p:spPr bwMode="auto">
            <a:xfrm>
              <a:off x="1882180" y="1184432"/>
              <a:ext cx="1137787" cy="1016723"/>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grpFill/>
            <a:ln>
              <a:noFill/>
            </a:ln>
          </p:spPr>
          <p:txBody>
            <a:bodyPr anchor="t" anchorCtr="0" bIns="45684" compatLnSpc="1" lIns="91368" numCol="1" rIns="91368" tIns="45684" vert="horz" wrap="square"/>
            <a:lstStyle/>
            <a:p>
              <a:endParaRPr altLang="en-US" lang="zh-CN" sz="1799">
                <a:solidFill>
                  <a:srgbClr val="C00000"/>
                </a:solidFill>
                <a:latin charset="-122" panose="02010600000101010101" pitchFamily="2" typeface="汉仪行楷简"/>
                <a:ea charset="-122" panose="02010600000101010101" pitchFamily="2" typeface="汉仪行楷简"/>
              </a:endParaRPr>
            </a:p>
          </p:txBody>
        </p:sp>
        <p:sp>
          <p:nvSpPr>
            <p:cNvPr id="93" name="PA-任意多边形 50">
              <a:extLst>
                <a:ext uri="{FF2B5EF4-FFF2-40B4-BE49-F238E27FC236}">
                  <a16:creationId xmlns:a16="http://schemas.microsoft.com/office/drawing/2014/main" id="{3F65C035-AC00-48A1-8DC8-F05632F0113D}"/>
                </a:ext>
              </a:extLst>
            </p:cNvPr>
            <p:cNvSpPr/>
            <p:nvPr>
              <p:custDataLst>
                <p:tags r:id="rId6"/>
              </p:custDataLst>
            </p:nvPr>
          </p:nvSpPr>
          <p:spPr>
            <a:xfrm>
              <a:off x="1381072" y="763353"/>
              <a:ext cx="1999683" cy="1999683"/>
            </a:xfrm>
            <a:custGeom>
              <a:gdLst>
                <a:gd fmla="*/ 1677670 w 2407137" name="connsiteX0"/>
                <a:gd fmla="*/ 1837666 h 2407138" name="connsiteY0"/>
                <a:gd fmla="*/ 1683974 w 2407137" name="connsiteX1"/>
                <a:gd fmla="*/ 1833341 h 2407138" name="connsiteY1"/>
                <a:gd fmla="*/ 1689813 w 2407137" name="connsiteX2"/>
                <a:gd fmla="*/ 1828403 h 2407138" name="connsiteY2"/>
                <a:gd fmla="*/ 1945042 w 2407137" name="connsiteX3"/>
                <a:gd fmla="*/ 2162988 h 2407138" name="connsiteY3"/>
                <a:gd fmla="*/ 1932899 w 2407137" name="connsiteX4"/>
                <a:gd fmla="*/ 2172251 h 2407138" name="connsiteY4"/>
                <a:gd fmla="*/ 1592663 w 2407137" name="connsiteX5"/>
                <a:gd fmla="*/ 1892774 h 2407138" name="connsiteY5"/>
                <a:gd fmla="*/ 1605769 w 2407137" name="connsiteX6"/>
                <a:gd fmla="*/ 1884929 h 2407138" name="connsiteY6"/>
                <a:gd fmla="*/ 1748914 w 2407137" name="connsiteX7"/>
                <a:gd fmla="*/ 2132863 h 2407138" name="connsiteY7"/>
                <a:gd fmla="*/ 1735858 w 2407137" name="connsiteX8"/>
                <a:gd fmla="*/ 2140795 h 2407138" name="connsiteY8"/>
                <a:gd fmla="*/ 1768789 w 2407137" name="connsiteX9"/>
                <a:gd fmla="*/ 1757990 h 2407138" name="connsiteY9"/>
                <a:gd fmla="*/ 1971301 w 2407137" name="connsiteX10"/>
                <a:gd fmla="*/ 1960502 h 2407138" name="connsiteY10"/>
                <a:gd fmla="*/ 1966159 w 2407137" name="connsiteX11"/>
                <a:gd fmla="*/ 1966159 h 2407138" name="connsiteY11"/>
                <a:gd fmla="*/ 1960501 w 2407137" name="connsiteX12"/>
                <a:gd fmla="*/ 1971301 h 2407138" name="connsiteY12"/>
                <a:gd fmla="*/ 1758092 w 2407137" name="connsiteX13"/>
                <a:gd fmla="*/ 1768892 h 2407138" name="connsiteY13"/>
                <a:gd fmla="*/ 1765079 w 2407137" name="connsiteX14"/>
                <a:gd fmla="*/ 1762526 h 2407138" name="connsiteY14"/>
                <a:gd fmla="*/ 1834740 w 2407137" name="connsiteX15"/>
                <a:gd fmla="*/ 1681091 h 2407138" name="connsiteY15"/>
                <a:gd fmla="*/ 2168093 w 2407137" name="connsiteX16"/>
                <a:gd fmla="*/ 1938389 h 2407138" name="connsiteY16"/>
                <a:gd fmla="*/ 2158761 w 2407137" name="connsiteX17"/>
                <a:gd fmla="*/ 1950479 h 2407138" name="connsiteY17"/>
                <a:gd fmla="*/ 1825285 w 2407137" name="connsiteX18"/>
                <a:gd fmla="*/ 1693086 h 2407138" name="connsiteY18"/>
                <a:gd fmla="*/ 1497292 w 2407137" name="connsiteX19"/>
                <a:gd fmla="*/ 1938505 h 2407138" name="connsiteY19"/>
                <a:gd fmla="*/ 1511359 w 2407137" name="connsiteX20"/>
                <a:gd fmla="*/ 1932557 h 2407138" name="connsiteY20"/>
                <a:gd fmla="*/ 1671461 w 2407137" name="connsiteX21"/>
                <a:gd fmla="*/ 2322204 h 2407138" name="connsiteY21"/>
                <a:gd fmla="*/ 1657335 w 2407137" name="connsiteX22"/>
                <a:gd fmla="*/ 2328008 h 2407138" name="connsiteY22"/>
                <a:gd fmla="*/ 1400984 w 2407137" name="connsiteX23"/>
                <a:gd fmla="*/ 1969841 h 2407138" name="connsiteY23"/>
                <a:gd fmla="*/ 1415837 w 2407137" name="connsiteX24"/>
                <a:gd fmla="*/ 1966261 h 2407138" name="connsiteY24"/>
                <a:gd fmla="*/ 1489829 w 2407137" name="connsiteX25"/>
                <a:gd fmla="*/ 2242404 h 2407138" name="connsiteY25"/>
                <a:gd fmla="*/ 1475037 w 2407137" name="connsiteX26"/>
                <a:gd fmla="*/ 2246208 h 2407138" name="connsiteY26"/>
                <a:gd fmla="*/ 1890343 w 2407137" name="connsiteX27"/>
                <a:gd fmla="*/ 1591261 h 2407138" name="connsiteY27"/>
                <a:gd fmla="*/ 2140794 w 2407137" name="connsiteX28"/>
                <a:gd fmla="*/ 1735859 h 2407138" name="connsiteY28"/>
                <a:gd fmla="*/ 2132863 w 2407137" name="connsiteX29"/>
                <a:gd fmla="*/ 1748915 h 2407138" name="connsiteY29"/>
                <a:gd fmla="*/ 1883112 w 2407137" name="connsiteX30"/>
                <a:gd fmla="*/ 1604721 h 2407138" name="connsiteY30"/>
                <a:gd fmla="*/ 1934589 w 2407137" name="connsiteX31"/>
                <a:gd fmla="*/ 1500527 h 2407138" name="connsiteY31"/>
                <a:gd fmla="*/ 2325413 w 2407137" name="connsiteX32"/>
                <a:gd fmla="*/ 1663714 h 2407138" name="connsiteY32"/>
                <a:gd fmla="*/ 2319529 w 2407137" name="connsiteX33"/>
                <a:gd fmla="*/ 1677807 h 2407138" name="connsiteY33"/>
                <a:gd fmla="*/ 1928334 w 2407137" name="connsiteX34"/>
                <a:gd fmla="*/ 1514465 h 2407138" name="connsiteY34"/>
                <a:gd fmla="*/ 1296758 w 2407137" name="connsiteX35"/>
                <a:gd fmla="*/ 1987081 h 2407138" name="connsiteY35"/>
                <a:gd fmla="*/ 1311855 w 2407137" name="connsiteX36"/>
                <a:gd fmla="*/ 1984732 h 2407138" name="connsiteY36"/>
                <a:gd fmla="*/ 1365995 w 2407137" name="connsiteX37"/>
                <a:gd fmla="*/ 2405187 h 2407138" name="connsiteY37"/>
                <a:gd fmla="*/ 1350847 w 2407137" name="connsiteX38"/>
                <a:gd fmla="*/ 2407138 h 2407138" name="connsiteY38"/>
                <a:gd fmla="*/ 1195932 w 2407137" name="connsiteX39"/>
                <a:gd fmla="*/ 1995746 h 2407138" name="connsiteY39"/>
                <a:gd fmla="*/ 1211204 w 2407137" name="connsiteX40"/>
                <a:gd fmla="*/ 1995179 h 2407138" name="connsiteY40"/>
                <a:gd fmla="*/ 1211204 w 2407137" name="connsiteX41"/>
                <a:gd fmla="*/ 2281649 h 2407138" name="connsiteY41"/>
                <a:gd fmla="*/ 1203568 w 2407137" name="connsiteX42"/>
                <a:gd fmla="*/ 2282034 h 2407138" name="connsiteY42"/>
                <a:gd fmla="*/ 1195932 w 2407137" name="connsiteX43"/>
                <a:gd fmla="*/ 2281649 h 2407138" name="connsiteY43"/>
                <a:gd fmla="*/ 1968060 w 2407137" name="connsiteX44"/>
                <a:gd fmla="*/ 1400508 h 2407138" name="connsiteY44"/>
                <a:gd fmla="*/ 2246208 w 2407137" name="connsiteX45"/>
                <a:gd fmla="*/ 1475038 h 2407138" name="connsiteY45"/>
                <a:gd fmla="*/ 2242404 w 2407137" name="connsiteX46"/>
                <a:gd fmla="*/ 1489831 h 2407138" name="connsiteY46"/>
                <a:gd fmla="*/ 1963516 w 2407137" name="connsiteX47"/>
                <a:gd fmla="*/ 1415103 h 2407138" name="connsiteY47"/>
                <a:gd fmla="*/ 1090481 w 2407137" name="connsiteX48"/>
                <a:gd fmla="*/ 1986840 h 2407138" name="connsiteY48"/>
                <a:gd fmla="*/ 1097951 w 2407137" name="connsiteX49"/>
                <a:gd fmla="*/ 1988584 h 2407138" name="connsiteY49"/>
                <a:gd fmla="*/ 1105617 w 2407137" name="connsiteX50"/>
                <a:gd fmla="*/ 1988876 h 2407138" name="connsiteY50"/>
                <a:gd fmla="*/ 1049458 w 2407137" name="connsiteX51"/>
                <a:gd fmla="*/ 2406281 h 2407138" name="connsiteY51"/>
                <a:gd fmla="*/ 1034322 w 2407137" name="connsiteX52"/>
                <a:gd fmla="*/ 2404245 h 2407138" name="connsiteY52"/>
                <a:gd fmla="*/ 1988876 w 2407137" name="connsiteX53"/>
                <a:gd fmla="*/ 1301520 h 2407138" name="connsiteY53"/>
                <a:gd fmla="*/ 2406281 w 2407137" name="connsiteX54"/>
                <a:gd fmla="*/ 1357679 h 2407138" name="connsiteY54"/>
                <a:gd fmla="*/ 2404244 w 2407137" name="connsiteX55"/>
                <a:gd fmla="*/ 1372815 h 2407138" name="connsiteY55"/>
                <a:gd fmla="*/ 1986840 w 2407137" name="connsiteX56"/>
                <a:gd fmla="*/ 1316657 h 2407138" name="connsiteY56"/>
                <a:gd fmla="*/ 1988583 w 2407137" name="connsiteX57"/>
                <a:gd fmla="*/ 1309187 h 2407138" name="connsiteY57"/>
                <a:gd fmla="*/ 992036 w 2407137" name="connsiteX58"/>
                <a:gd fmla="*/ 1963517 h 2407138" name="connsiteY58"/>
                <a:gd fmla="*/ 1006629 w 2407137" name="connsiteX59"/>
                <a:gd fmla="*/ 1968061 h 2407138" name="connsiteY59"/>
                <a:gd fmla="*/ 932100 w 2407137" name="connsiteX60"/>
                <a:gd fmla="*/ 2246208 h 2407138" name="connsiteY60"/>
                <a:gd fmla="*/ 917308 w 2407137" name="connsiteX61"/>
                <a:gd fmla="*/ 2242405 h 2407138" name="connsiteY61"/>
                <a:gd fmla="*/ 1995178 w 2407137" name="connsiteX62"/>
                <a:gd fmla="*/ 1195933 h 2407138" name="connsiteY62"/>
                <a:gd fmla="*/ 2281649 w 2407137" name="connsiteX63"/>
                <a:gd fmla="*/ 1195933 h 2407138" name="connsiteY63"/>
                <a:gd fmla="*/ 2282034 w 2407137" name="connsiteX64"/>
                <a:gd fmla="*/ 1203569 h 2407138" name="connsiteY64"/>
                <a:gd fmla="*/ 2281649 w 2407137" name="connsiteX65"/>
                <a:gd fmla="*/ 1211206 h 2407138" name="connsiteY65"/>
                <a:gd fmla="*/ 1995745 w 2407137" name="connsiteX66"/>
                <a:gd fmla="*/ 1211206 h 2407138" name="connsiteY66"/>
                <a:gd fmla="*/ 1984731 w 2407137" name="connsiteX67"/>
                <a:gd fmla="*/ 1095284 h 2407138" name="connsiteY67"/>
                <a:gd fmla="*/ 2405186 w 2407137" name="connsiteX68"/>
                <a:gd fmla="*/ 1041144 h 2407138" name="connsiteY68"/>
                <a:gd fmla="*/ 2407137 w 2407137" name="connsiteX69"/>
                <a:gd fmla="*/ 1056290 h 2407138" name="connsiteY69"/>
                <a:gd fmla="*/ 1987080 w 2407137" name="connsiteX70"/>
                <a:gd fmla="*/ 1110379 h 2407138" name="connsiteY70"/>
                <a:gd fmla="*/ 892672 w 2407137" name="connsiteX71"/>
                <a:gd fmla="*/ 1928335 h 2407138" name="connsiteY71"/>
                <a:gd fmla="*/ 906611 w 2407137" name="connsiteX72"/>
                <a:gd fmla="*/ 1934590 h 2407138" name="connsiteY72"/>
                <a:gd fmla="*/ 743425 w 2407137" name="connsiteX73"/>
                <a:gd fmla="*/ 2325414 h 2407138" name="connsiteY73"/>
                <a:gd fmla="*/ 729331 w 2407137" name="connsiteX74"/>
                <a:gd fmla="*/ 2319529 h 2407138" name="connsiteY74"/>
                <a:gd fmla="*/ 802416 w 2407137" name="connsiteX75"/>
                <a:gd fmla="*/ 1883113 h 2407138" name="connsiteY75"/>
                <a:gd fmla="*/ 815877 w 2407137" name="connsiteX76"/>
                <a:gd fmla="*/ 1890344 h 2407138" name="connsiteY76"/>
                <a:gd fmla="*/ 671279 w 2407137" name="connsiteX77"/>
                <a:gd fmla="*/ 2140796 h 2407138" name="connsiteY77"/>
                <a:gd fmla="*/ 658223 w 2407137" name="connsiteX78"/>
                <a:gd fmla="*/ 2132863 h 2407138" name="connsiteY78"/>
                <a:gd fmla="*/ 1966260 w 2407137" name="connsiteX79"/>
                <a:gd fmla="*/ 991301 h 2407138" name="connsiteY79"/>
                <a:gd fmla="*/ 2242405 w 2407137" name="connsiteX80"/>
                <a:gd fmla="*/ 917309 h 2407138" name="connsiteY80"/>
                <a:gd fmla="*/ 2246208 w 2407137" name="connsiteX81"/>
                <a:gd fmla="*/ 932101 h 2407138" name="connsiteY81"/>
                <a:gd fmla="*/ 1969840 w 2407137" name="connsiteX82"/>
                <a:gd fmla="*/ 1006153 h 2407138" name="connsiteY82"/>
                <a:gd fmla="*/ 1932557 w 2407137" name="connsiteX83"/>
                <a:gd fmla="*/ 895779 h 2407138" name="connsiteY83"/>
                <a:gd fmla="*/ 2322203 w 2407137" name="connsiteX84"/>
                <a:gd fmla="*/ 735676 h 2407138" name="connsiteY84"/>
                <a:gd fmla="*/ 2328008 w 2407137" name="connsiteX85"/>
                <a:gd fmla="*/ 749803 h 2407138" name="connsiteY85"/>
                <a:gd fmla="*/ 1938504 w 2407137" name="connsiteX86"/>
                <a:gd fmla="*/ 909846 h 2407138" name="connsiteY86"/>
                <a:gd fmla="*/ 714051 w 2407137" name="connsiteX87"/>
                <a:gd fmla="*/ 1825286 h 2407138" name="connsiteY87"/>
                <a:gd fmla="*/ 726047 w 2407137" name="connsiteX88"/>
                <a:gd fmla="*/ 1834740 h 2407138" name="connsiteY88"/>
                <a:gd fmla="*/ 468748 w 2407137" name="connsiteX89"/>
                <a:gd fmla="*/ 2168094 h 2407138" name="connsiteY89"/>
                <a:gd fmla="*/ 456659 w 2407137" name="connsiteX90"/>
                <a:gd fmla="*/ 2158762 h 2407138" name="connsiteY90"/>
                <a:gd fmla="*/ 638245 w 2407137" name="connsiteX91"/>
                <a:gd fmla="*/ 1758093 h 2407138" name="connsiteY91"/>
                <a:gd fmla="*/ 644611 w 2407137" name="connsiteX92"/>
                <a:gd fmla="*/ 1765080 h 2407138" name="connsiteY92"/>
                <a:gd fmla="*/ 649147 w 2407137" name="connsiteX93"/>
                <a:gd fmla="*/ 1768790 h 2407138" name="connsiteY93"/>
                <a:gd fmla="*/ 446636 w 2407137" name="connsiteX94"/>
                <a:gd fmla="*/ 1971302 h 2407138" name="connsiteY94"/>
                <a:gd fmla="*/ 440978 w 2407137" name="connsiteX95"/>
                <a:gd fmla="*/ 1966159 h 2407138" name="connsiteY95"/>
                <a:gd fmla="*/ 435836 w 2407137" name="connsiteX96"/>
                <a:gd fmla="*/ 1960502 h 2407138" name="connsiteY96"/>
                <a:gd fmla="*/ 1884928 w 2407137" name="connsiteX97"/>
                <a:gd fmla="*/ 801368 h 2407138" name="connsiteY97"/>
                <a:gd fmla="*/ 2132863 w 2407137" name="connsiteX98"/>
                <a:gd fmla="*/ 658223 h 2407138" name="connsiteY98"/>
                <a:gd fmla="*/ 2140794 w 2407137" name="connsiteX99"/>
                <a:gd fmla="*/ 671279 h 2407138" name="connsiteY99"/>
                <a:gd fmla="*/ 1892773 w 2407137" name="connsiteX100"/>
                <a:gd fmla="*/ 814474 h 2407138" name="connsiteY100"/>
                <a:gd fmla="*/ 1828403 w 2407137" name="connsiteX101"/>
                <a:gd fmla="*/ 717325 h 2407138" name="connsiteY101"/>
                <a:gd fmla="*/ 2162987 w 2407137" name="connsiteX102"/>
                <a:gd fmla="*/ 462095 h 2407138" name="connsiteY102"/>
                <a:gd fmla="*/ 2172250 w 2407137" name="connsiteX103"/>
                <a:gd fmla="*/ 474239 h 2407138" name="connsiteY103"/>
                <a:gd fmla="*/ 1837666 w 2407137" name="connsiteX104"/>
                <a:gd fmla="*/ 729468 h 2407138" name="connsiteY104"/>
                <a:gd fmla="*/ 1833340 w 2407137" name="connsiteX105"/>
                <a:gd fmla="*/ 723163 h 2407138" name="connsiteY105"/>
                <a:gd fmla="*/ 234886 w 2407137" name="connsiteX106"/>
                <a:gd fmla="*/ 1932900 h 2407138" name="connsiteY106"/>
                <a:gd fmla="*/ 569471 w 2407137" name="connsiteX107"/>
                <a:gd fmla="*/ 1677670 h 2407138" name="connsiteY107"/>
                <a:gd fmla="*/ 573796 w 2407137" name="connsiteX108"/>
                <a:gd fmla="*/ 1683975 h 2407138" name="connsiteY108"/>
                <a:gd fmla="*/ 578735 w 2407137" name="connsiteX109"/>
                <a:gd fmla="*/ 1689813 h 2407138" name="connsiteY109"/>
                <a:gd fmla="*/ 244150 w 2407137" name="connsiteX110"/>
                <a:gd fmla="*/ 1945043 h 2407138" name="connsiteY110"/>
                <a:gd fmla="*/ 266342 w 2407137" name="connsiteX111"/>
                <a:gd fmla="*/ 1735860 h 2407138" name="connsiteY111"/>
                <a:gd fmla="*/ 514363 w 2407137" name="connsiteX112"/>
                <a:gd fmla="*/ 1592665 h 2407138" name="connsiteY112"/>
                <a:gd fmla="*/ 522208 w 2407137" name="connsiteX113"/>
                <a:gd fmla="*/ 1605770 h 2407138" name="connsiteY113"/>
                <a:gd fmla="*/ 274274 w 2407137" name="connsiteX114"/>
                <a:gd fmla="*/ 1748916 h 2407138" name="connsiteY114"/>
                <a:gd fmla="*/ 1960501 w 2407137" name="connsiteX115"/>
                <a:gd fmla="*/ 435837 h 2407138" name="connsiteY115"/>
                <a:gd fmla="*/ 1966159 w 2407137" name="connsiteX116"/>
                <a:gd fmla="*/ 440979 h 2407138" name="connsiteY116"/>
                <a:gd fmla="*/ 1971301 w 2407137" name="connsiteX117"/>
                <a:gd fmla="*/ 446637 h 2407138" name="connsiteY117"/>
                <a:gd fmla="*/ 1768891 w 2407137" name="connsiteX118"/>
                <a:gd fmla="*/ 649046 h 2407138" name="connsiteY118"/>
                <a:gd fmla="*/ 1762525 w 2407137" name="connsiteX119"/>
                <a:gd fmla="*/ 642058 h 2407138" name="connsiteY119"/>
                <a:gd fmla="*/ 1757990 w 2407137" name="connsiteX120"/>
                <a:gd fmla="*/ 638348 h 2407138" name="connsiteY120"/>
                <a:gd fmla="*/ 1938389 w 2407137" name="connsiteX121"/>
                <a:gd fmla="*/ 239045 h 2407138" name="connsiteY121"/>
                <a:gd fmla="*/ 1950479 w 2407137" name="connsiteX122"/>
                <a:gd fmla="*/ 248377 h 2407138" name="connsiteY122"/>
                <a:gd fmla="*/ 1693086 w 2407137" name="connsiteX123"/>
                <a:gd fmla="*/ 581852 h 2407138" name="connsiteY123"/>
                <a:gd fmla="*/ 1681090 w 2407137" name="connsiteX124"/>
                <a:gd fmla="*/ 572398 h 2407138" name="connsiteY124"/>
                <a:gd fmla="*/ 79129 w 2407137" name="connsiteX125"/>
                <a:gd fmla="*/ 1657336 h 2407138" name="connsiteY125"/>
                <a:gd fmla="*/ 468633 w 2407137" name="connsiteX126"/>
                <a:gd fmla="*/ 1497292 h 2407138" name="connsiteY126"/>
                <a:gd fmla="*/ 474580 w 2407137" name="connsiteX127"/>
                <a:gd fmla="*/ 1511360 h 2407138" name="connsiteY127"/>
                <a:gd fmla="*/ 84934 w 2407137" name="connsiteX128"/>
                <a:gd fmla="*/ 1671462 h 2407138" name="connsiteY128"/>
                <a:gd fmla="*/ 160929 w 2407137" name="connsiteX129"/>
                <a:gd fmla="*/ 1475039 h 2407138" name="connsiteY129"/>
                <a:gd fmla="*/ 437296 w 2407137" name="connsiteX130"/>
                <a:gd fmla="*/ 1400986 h 2407138" name="connsiteY130"/>
                <a:gd fmla="*/ 440876 w 2407137" name="connsiteX131"/>
                <a:gd fmla="*/ 1415837 h 2407138" name="connsiteY131"/>
                <a:gd fmla="*/ 164732 w 2407137" name="connsiteX132"/>
                <a:gd fmla="*/ 1489830 h 2407138" name="connsiteY132"/>
                <a:gd fmla="*/ 1735859 w 2407137" name="connsiteX133"/>
                <a:gd fmla="*/ 266344 h 2407138" name="connsiteY133"/>
                <a:gd fmla="*/ 1748915 w 2407137" name="connsiteX134"/>
                <a:gd fmla="*/ 274276 h 2407138" name="connsiteY134"/>
                <a:gd fmla="*/ 1604721 w 2407137" name="connsiteX135"/>
                <a:gd fmla="*/ 524026 h 2407138" name="connsiteY135"/>
                <a:gd fmla="*/ 1591261 w 2407137" name="connsiteX136"/>
                <a:gd fmla="*/ 516794 h 2407138" name="connsiteY136"/>
                <a:gd fmla="*/ 1663713 w 2407137" name="connsiteX137"/>
                <a:gd fmla="*/ 81725 h 2407138" name="connsiteY137"/>
                <a:gd fmla="*/ 1677806 w 2407137" name="connsiteX138"/>
                <a:gd fmla="*/ 87609 h 2407138" name="connsiteY138"/>
                <a:gd fmla="*/ 1514465 w 2407137" name="connsiteX139"/>
                <a:gd fmla="*/ 478804 h 2407138" name="connsiteY139"/>
                <a:gd fmla="*/ 1500526 w 2407137" name="connsiteX140"/>
                <a:gd fmla="*/ 472548 h 2407138" name="connsiteY140"/>
                <a:gd fmla="*/ 0 w 2407137" name="connsiteX141"/>
                <a:gd fmla="*/ 1350847 h 2407138" name="connsiteY141"/>
                <a:gd fmla="*/ 420056 w 2407137" name="connsiteX142"/>
                <a:gd fmla="*/ 1296759 h 2407138" name="connsiteY142"/>
                <a:gd fmla="*/ 422405 w 2407137" name="connsiteX143"/>
                <a:gd fmla="*/ 1311854 h 2407138" name="connsiteY143"/>
                <a:gd fmla="*/ 1951 w 2407137" name="connsiteX144"/>
                <a:gd fmla="*/ 1365994 h 2407138" name="connsiteY144"/>
                <a:gd fmla="*/ 125488 w 2407137" name="connsiteX145"/>
                <a:gd fmla="*/ 1195933 h 2407138" name="connsiteY145"/>
                <a:gd fmla="*/ 411391 w 2407137" name="connsiteX146"/>
                <a:gd fmla="*/ 1195933 h 2407138" name="connsiteY146"/>
                <a:gd fmla="*/ 411958 w 2407137" name="connsiteX147"/>
                <a:gd fmla="*/ 1211206 h 2407138" name="connsiteY147"/>
                <a:gd fmla="*/ 125488 w 2407137" name="connsiteX148"/>
                <a:gd fmla="*/ 1211206 h 2407138" name="connsiteY148"/>
                <a:gd fmla="*/ 125102 w 2407137" name="connsiteX149"/>
                <a:gd fmla="*/ 1203569 h 2407138" name="connsiteY149"/>
                <a:gd fmla="*/ 1475037 w 2407137" name="connsiteX150"/>
                <a:gd fmla="*/ 160931 h 2407138" name="connsiteY150"/>
                <a:gd fmla="*/ 1489829 w 2407137" name="connsiteX151"/>
                <a:gd fmla="*/ 164734 h 2407138" name="connsiteY151"/>
                <a:gd fmla="*/ 1415102 w 2407137" name="connsiteX152"/>
                <a:gd fmla="*/ 443621 h 2407138" name="connsiteY152"/>
                <a:gd fmla="*/ 1400508 w 2407137" name="connsiteX153"/>
                <a:gd fmla="*/ 439077 h 2407138" name="connsiteY153"/>
                <a:gd fmla="*/ 164732 w 2407137" name="connsiteX154"/>
                <a:gd fmla="*/ 917309 h 2407138" name="connsiteY154"/>
                <a:gd fmla="*/ 443620 w 2407137" name="connsiteX155"/>
                <a:gd fmla="*/ 992037 h 2407138" name="connsiteY155"/>
                <a:gd fmla="*/ 439076 w 2407137" name="connsiteX156"/>
                <a:gd fmla="*/ 1006630 h 2407138" name="connsiteY156"/>
                <a:gd fmla="*/ 160929 w 2407137" name="connsiteX157"/>
                <a:gd fmla="*/ 932101 h 2407138" name="connsiteY157"/>
                <a:gd fmla="*/ 1195932 w 2407137" name="connsiteX158"/>
                <a:gd fmla="*/ 125490 h 2407138" name="connsiteY158"/>
                <a:gd fmla="*/ 1203568 w 2407137" name="connsiteX159"/>
                <a:gd fmla="*/ 125104 h 2407138" name="connsiteY159"/>
                <a:gd fmla="*/ 1211205 w 2407137" name="connsiteX160"/>
                <a:gd fmla="*/ 125490 h 2407138" name="connsiteY160"/>
                <a:gd fmla="*/ 1211205 w 2407137" name="connsiteX161"/>
                <a:gd fmla="*/ 411392 h 2407138" name="connsiteY161"/>
                <a:gd fmla="*/ 1195932 w 2407137" name="connsiteX162"/>
                <a:gd fmla="*/ 411959 h 2407138" name="connsiteY162"/>
                <a:gd fmla="*/ 1357679 w 2407137" name="connsiteX163"/>
                <a:gd fmla="*/ 856 h 2407138" name="connsiteY163"/>
                <a:gd fmla="*/ 1372816 w 2407137" name="connsiteX164"/>
                <a:gd fmla="*/ 2893 h 2407138" name="connsiteY164"/>
                <a:gd fmla="*/ 1316657 w 2407137" name="connsiteX165"/>
                <a:gd fmla="*/ 420298 h 2407138" name="connsiteY165"/>
                <a:gd fmla="*/ 1309186 w 2407137" name="connsiteX166"/>
                <a:gd fmla="*/ 418554 h 2407138" name="connsiteY166"/>
                <a:gd fmla="*/ 1301520 w 2407137" name="connsiteX167"/>
                <a:gd fmla="*/ 418261 h 2407138" name="connsiteY167"/>
                <a:gd fmla="*/ 2893 w 2407137" name="connsiteX168"/>
                <a:gd fmla="*/ 1034322 h 2407138" name="connsiteY168"/>
                <a:gd fmla="*/ 420297 w 2407137" name="connsiteX169"/>
                <a:gd fmla="*/ 1090480 h 2407138" name="connsiteY169"/>
                <a:gd fmla="*/ 418554 w 2407137" name="connsiteX170"/>
                <a:gd fmla="*/ 1097951 h 2407138" name="connsiteY170"/>
                <a:gd fmla="*/ 418261 w 2407137" name="connsiteX171"/>
                <a:gd fmla="*/ 1105616 h 2407138" name="connsiteY171"/>
                <a:gd fmla="*/ 855 w 2407137" name="connsiteX172"/>
                <a:gd fmla="*/ 1049458 h 2407138" name="connsiteY172"/>
                <a:gd fmla="*/ 274274 w 2407137" name="connsiteX173"/>
                <a:gd fmla="*/ 658223 h 2407138" name="connsiteY173"/>
                <a:gd fmla="*/ 524025 w 2407137" name="connsiteX174"/>
                <a:gd fmla="*/ 802416 h 2407138" name="connsiteY174"/>
                <a:gd fmla="*/ 516793 w 2407137" name="connsiteX175"/>
                <a:gd fmla="*/ 815877 h 2407138" name="connsiteY175"/>
                <a:gd fmla="*/ 266342 w 2407137" name="connsiteX176"/>
                <a:gd fmla="*/ 671279 h 2407138" name="connsiteY176"/>
                <a:gd fmla="*/ 917308 w 2407137" name="connsiteX177"/>
                <a:gd fmla="*/ 164734 h 2407138" name="connsiteY177"/>
                <a:gd fmla="*/ 932100 w 2407137" name="connsiteX178"/>
                <a:gd fmla="*/ 160930 h 2407138" name="connsiteY178"/>
                <a:gd fmla="*/ 1006152 w 2407137" name="connsiteX179"/>
                <a:gd fmla="*/ 437297 h 2407138" name="connsiteY179"/>
                <a:gd fmla="*/ 991300 w 2407137" name="connsiteX180"/>
                <a:gd fmla="*/ 440877 h 2407138" name="connsiteY180"/>
                <a:gd fmla="*/ 1041143 w 2407137" name="connsiteX181"/>
                <a:gd fmla="*/ 1951 h 2407138" name="connsiteY181"/>
                <a:gd fmla="*/ 1056290 w 2407137" name="connsiteX182"/>
                <a:gd fmla="*/ 0 h 2407138" name="connsiteY182"/>
                <a:gd fmla="*/ 1110379 w 2407137" name="connsiteX183"/>
                <a:gd fmla="*/ 420056 h 2407138" name="connsiteY183"/>
                <a:gd fmla="*/ 1095283 w 2407137" name="connsiteX184"/>
                <a:gd fmla="*/ 422406 h 2407138" name="connsiteY184"/>
                <a:gd fmla="*/ 87609 w 2407137" name="connsiteX185"/>
                <a:gd fmla="*/ 729331 h 2407138" name="connsiteY185"/>
                <a:gd fmla="*/ 478803 w 2407137" name="connsiteX186"/>
                <a:gd fmla="*/ 892672 h 2407138" name="connsiteY186"/>
                <a:gd fmla="*/ 472547 w 2407137" name="connsiteX187"/>
                <a:gd fmla="*/ 906611 h 2407138" name="connsiteY187"/>
                <a:gd fmla="*/ 81723 w 2407137" name="connsiteX188"/>
                <a:gd fmla="*/ 743424 h 2407138" name="connsiteY188"/>
                <a:gd fmla="*/ 84666 w 2407137" name="connsiteX189"/>
                <a:gd fmla="*/ 736377 h 2407138" name="connsiteY189"/>
                <a:gd fmla="*/ 446636 w 2407137" name="connsiteX190"/>
                <a:gd fmla="*/ 435837 h 2407138" name="connsiteY190"/>
                <a:gd fmla="*/ 649045 w 2407137" name="connsiteX191"/>
                <a:gd fmla="*/ 638246 h 2407138" name="connsiteY191"/>
                <a:gd fmla="*/ 642057 w 2407137" name="connsiteX192"/>
                <a:gd fmla="*/ 644612 h 2407138" name="connsiteY192"/>
                <a:gd fmla="*/ 638347 w 2407137" name="connsiteX193"/>
                <a:gd fmla="*/ 649147 h 2407138" name="connsiteY193"/>
                <a:gd fmla="*/ 435836 w 2407137" name="connsiteX194"/>
                <a:gd fmla="*/ 446636 h 2407138" name="connsiteY194"/>
                <a:gd fmla="*/ 440978 w 2407137" name="connsiteX195"/>
                <a:gd fmla="*/ 440979 h 2407138" name="connsiteY195"/>
                <a:gd fmla="*/ 658223 w 2407137" name="connsiteX196"/>
                <a:gd fmla="*/ 274275 h 2407138" name="connsiteY196"/>
                <a:gd fmla="*/ 671279 w 2407137" name="connsiteX197"/>
                <a:gd fmla="*/ 266343 h 2407138" name="connsiteY197"/>
                <a:gd fmla="*/ 814473 w 2407137" name="connsiteX198"/>
                <a:gd fmla="*/ 514363 h 2407138" name="connsiteY198"/>
                <a:gd fmla="*/ 801367 w 2407137" name="connsiteX199"/>
                <a:gd fmla="*/ 522209 h 2407138" name="connsiteY199"/>
                <a:gd fmla="*/ 735676 w 2407137" name="connsiteX200"/>
                <a:gd fmla="*/ 84934 h 2407138" name="connsiteY200"/>
                <a:gd fmla="*/ 749802 w 2407137" name="connsiteX201"/>
                <a:gd fmla="*/ 79129 h 2407138" name="connsiteY201"/>
                <a:gd fmla="*/ 909846 w 2407137" name="connsiteX202"/>
                <a:gd fmla="*/ 468633 h 2407138" name="connsiteY202"/>
                <a:gd fmla="*/ 895778 w 2407137" name="connsiteX203"/>
                <a:gd fmla="*/ 474580 h 2407138" name="connsiteY203"/>
                <a:gd fmla="*/ 248376 w 2407137" name="connsiteX204"/>
                <a:gd fmla="*/ 456659 h 2407138" name="connsiteY204"/>
                <a:gd fmla="*/ 581852 w 2407137" name="connsiteX205"/>
                <a:gd fmla="*/ 714051 h 2407138" name="connsiteY205"/>
                <a:gd fmla="*/ 572397 w 2407137" name="connsiteX206"/>
                <a:gd fmla="*/ 726047 h 2407138" name="connsiteY206"/>
                <a:gd fmla="*/ 239044 w 2407137" name="connsiteX207"/>
                <a:gd fmla="*/ 468748 h 2407138" name="connsiteY207"/>
                <a:gd fmla="*/ 243710 w 2407137" name="connsiteX208"/>
                <a:gd fmla="*/ 462704 h 2407138" name="connsiteY208"/>
                <a:gd fmla="*/ 462094 w 2407137" name="connsiteX209"/>
                <a:gd fmla="*/ 244150 h 2407138" name="connsiteY209"/>
                <a:gd fmla="*/ 474238 w 2407137" name="connsiteX210"/>
                <a:gd fmla="*/ 234887 h 2407138" name="connsiteY210"/>
                <a:gd fmla="*/ 729468 w 2407137" name="connsiteX211"/>
                <a:gd fmla="*/ 569472 h 2407138" name="connsiteY211"/>
                <a:gd fmla="*/ 723162 w 2407137" name="connsiteX212"/>
                <a:gd fmla="*/ 573797 h 2407138" name="connsiteY212"/>
                <a:gd fmla="*/ 717325 w 2407137" name="connsiteX213"/>
                <a:gd fmla="*/ 578735 h 2407138" name="connsiteY2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b="b" l="l" r="r" t="t"/>
              <a:pathLst>
                <a:path h="2407138" w="2407137">
                  <a:moveTo>
                    <a:pt x="1677670" y="1837666"/>
                  </a:moveTo>
                  <a:lnTo>
                    <a:pt x="1683974" y="1833341"/>
                  </a:lnTo>
                  <a:lnTo>
                    <a:pt x="1689813" y="1828403"/>
                  </a:lnTo>
                  <a:lnTo>
                    <a:pt x="1945042" y="2162988"/>
                  </a:lnTo>
                  <a:lnTo>
                    <a:pt x="1932899" y="2172251"/>
                  </a:lnTo>
                  <a:close/>
                  <a:moveTo>
                    <a:pt x="1592663" y="1892774"/>
                  </a:moveTo>
                  <a:lnTo>
                    <a:pt x="1605769" y="1884929"/>
                  </a:lnTo>
                  <a:lnTo>
                    <a:pt x="1748914" y="2132863"/>
                  </a:lnTo>
                  <a:lnTo>
                    <a:pt x="1735858" y="2140795"/>
                  </a:lnTo>
                  <a:close/>
                  <a:moveTo>
                    <a:pt x="1768789" y="1757990"/>
                  </a:moveTo>
                  <a:lnTo>
                    <a:pt x="1971301" y="1960502"/>
                  </a:lnTo>
                  <a:lnTo>
                    <a:pt x="1966159" y="1966159"/>
                  </a:lnTo>
                  <a:lnTo>
                    <a:pt x="1960501" y="1971301"/>
                  </a:lnTo>
                  <a:lnTo>
                    <a:pt x="1758092" y="1768892"/>
                  </a:lnTo>
                  <a:lnTo>
                    <a:pt x="1765079" y="1762526"/>
                  </a:lnTo>
                  <a:close/>
                  <a:moveTo>
                    <a:pt x="1834740" y="1681091"/>
                  </a:moveTo>
                  <a:lnTo>
                    <a:pt x="2168093" y="1938389"/>
                  </a:lnTo>
                  <a:lnTo>
                    <a:pt x="2158761" y="1950479"/>
                  </a:lnTo>
                  <a:lnTo>
                    <a:pt x="1825285" y="1693086"/>
                  </a:lnTo>
                  <a:close/>
                  <a:moveTo>
                    <a:pt x="1497292" y="1938505"/>
                  </a:moveTo>
                  <a:lnTo>
                    <a:pt x="1511359" y="1932557"/>
                  </a:lnTo>
                  <a:lnTo>
                    <a:pt x="1671461" y="2322204"/>
                  </a:lnTo>
                  <a:lnTo>
                    <a:pt x="1657335" y="2328008"/>
                  </a:lnTo>
                  <a:close/>
                  <a:moveTo>
                    <a:pt x="1400984" y="1969841"/>
                  </a:moveTo>
                  <a:lnTo>
                    <a:pt x="1415837" y="1966261"/>
                  </a:lnTo>
                  <a:lnTo>
                    <a:pt x="1489829" y="2242404"/>
                  </a:lnTo>
                  <a:lnTo>
                    <a:pt x="1475037" y="2246208"/>
                  </a:lnTo>
                  <a:close/>
                  <a:moveTo>
                    <a:pt x="1890343" y="1591261"/>
                  </a:moveTo>
                  <a:lnTo>
                    <a:pt x="2140794" y="1735859"/>
                  </a:lnTo>
                  <a:lnTo>
                    <a:pt x="2132863" y="1748915"/>
                  </a:lnTo>
                  <a:lnTo>
                    <a:pt x="1883112" y="1604721"/>
                  </a:lnTo>
                  <a:close/>
                  <a:moveTo>
                    <a:pt x="1934589" y="1500527"/>
                  </a:moveTo>
                  <a:lnTo>
                    <a:pt x="2325413" y="1663714"/>
                  </a:lnTo>
                  <a:lnTo>
                    <a:pt x="2319529" y="1677807"/>
                  </a:lnTo>
                  <a:lnTo>
                    <a:pt x="1928334" y="1514465"/>
                  </a:lnTo>
                  <a:close/>
                  <a:moveTo>
                    <a:pt x="1296758" y="1987081"/>
                  </a:moveTo>
                  <a:lnTo>
                    <a:pt x="1311855" y="1984732"/>
                  </a:lnTo>
                  <a:lnTo>
                    <a:pt x="1365995" y="2405187"/>
                  </a:lnTo>
                  <a:lnTo>
                    <a:pt x="1350847" y="2407138"/>
                  </a:lnTo>
                  <a:close/>
                  <a:moveTo>
                    <a:pt x="1195932" y="1995746"/>
                  </a:moveTo>
                  <a:lnTo>
                    <a:pt x="1211204" y="1995179"/>
                  </a:lnTo>
                  <a:lnTo>
                    <a:pt x="1211204" y="2281649"/>
                  </a:lnTo>
                  <a:lnTo>
                    <a:pt x="1203568" y="2282034"/>
                  </a:lnTo>
                  <a:lnTo>
                    <a:pt x="1195932" y="2281649"/>
                  </a:lnTo>
                  <a:close/>
                  <a:moveTo>
                    <a:pt x="1968060" y="1400508"/>
                  </a:moveTo>
                  <a:lnTo>
                    <a:pt x="2246208" y="1475038"/>
                  </a:lnTo>
                  <a:lnTo>
                    <a:pt x="2242404" y="1489831"/>
                  </a:lnTo>
                  <a:lnTo>
                    <a:pt x="1963516" y="1415103"/>
                  </a:lnTo>
                  <a:close/>
                  <a:moveTo>
                    <a:pt x="1090481" y="1986840"/>
                  </a:moveTo>
                  <a:lnTo>
                    <a:pt x="1097951" y="1988584"/>
                  </a:lnTo>
                  <a:lnTo>
                    <a:pt x="1105617" y="1988876"/>
                  </a:lnTo>
                  <a:lnTo>
                    <a:pt x="1049458" y="2406281"/>
                  </a:lnTo>
                  <a:lnTo>
                    <a:pt x="1034322" y="2404245"/>
                  </a:lnTo>
                  <a:close/>
                  <a:moveTo>
                    <a:pt x="1988876" y="1301520"/>
                  </a:moveTo>
                  <a:lnTo>
                    <a:pt x="2406281" y="1357679"/>
                  </a:lnTo>
                  <a:lnTo>
                    <a:pt x="2404244" y="1372815"/>
                  </a:lnTo>
                  <a:lnTo>
                    <a:pt x="1986840" y="1316657"/>
                  </a:lnTo>
                  <a:lnTo>
                    <a:pt x="1988583" y="1309187"/>
                  </a:lnTo>
                  <a:close/>
                  <a:moveTo>
                    <a:pt x="992036" y="1963517"/>
                  </a:moveTo>
                  <a:lnTo>
                    <a:pt x="1006629" y="1968061"/>
                  </a:lnTo>
                  <a:lnTo>
                    <a:pt x="932100" y="2246208"/>
                  </a:lnTo>
                  <a:lnTo>
                    <a:pt x="917308" y="2242405"/>
                  </a:lnTo>
                  <a:close/>
                  <a:moveTo>
                    <a:pt x="1995178" y="1195933"/>
                  </a:moveTo>
                  <a:lnTo>
                    <a:pt x="2281649" y="1195933"/>
                  </a:lnTo>
                  <a:lnTo>
                    <a:pt x="2282034" y="1203569"/>
                  </a:lnTo>
                  <a:lnTo>
                    <a:pt x="2281649" y="1211206"/>
                  </a:lnTo>
                  <a:lnTo>
                    <a:pt x="1995745" y="1211206"/>
                  </a:lnTo>
                  <a:close/>
                  <a:moveTo>
                    <a:pt x="1984731" y="1095284"/>
                  </a:moveTo>
                  <a:lnTo>
                    <a:pt x="2405186" y="1041144"/>
                  </a:lnTo>
                  <a:lnTo>
                    <a:pt x="2407137" y="1056290"/>
                  </a:lnTo>
                  <a:lnTo>
                    <a:pt x="1987080" y="1110379"/>
                  </a:lnTo>
                  <a:close/>
                  <a:moveTo>
                    <a:pt x="892672" y="1928335"/>
                  </a:moveTo>
                  <a:lnTo>
                    <a:pt x="906611" y="1934590"/>
                  </a:lnTo>
                  <a:lnTo>
                    <a:pt x="743425" y="2325414"/>
                  </a:lnTo>
                  <a:lnTo>
                    <a:pt x="729331" y="2319529"/>
                  </a:lnTo>
                  <a:close/>
                  <a:moveTo>
                    <a:pt x="802416" y="1883113"/>
                  </a:moveTo>
                  <a:lnTo>
                    <a:pt x="815877" y="1890344"/>
                  </a:lnTo>
                  <a:lnTo>
                    <a:pt x="671279" y="2140796"/>
                  </a:lnTo>
                  <a:lnTo>
                    <a:pt x="658223" y="2132863"/>
                  </a:lnTo>
                  <a:close/>
                  <a:moveTo>
                    <a:pt x="1966260" y="991301"/>
                  </a:moveTo>
                  <a:lnTo>
                    <a:pt x="2242405" y="917309"/>
                  </a:lnTo>
                  <a:lnTo>
                    <a:pt x="2246208" y="932101"/>
                  </a:lnTo>
                  <a:lnTo>
                    <a:pt x="1969840" y="1006153"/>
                  </a:lnTo>
                  <a:close/>
                  <a:moveTo>
                    <a:pt x="1932557" y="895779"/>
                  </a:moveTo>
                  <a:lnTo>
                    <a:pt x="2322203" y="735676"/>
                  </a:lnTo>
                  <a:lnTo>
                    <a:pt x="2328008" y="749803"/>
                  </a:lnTo>
                  <a:lnTo>
                    <a:pt x="1938504" y="909846"/>
                  </a:lnTo>
                  <a:close/>
                  <a:moveTo>
                    <a:pt x="714051" y="1825286"/>
                  </a:moveTo>
                  <a:lnTo>
                    <a:pt x="726047" y="1834740"/>
                  </a:lnTo>
                  <a:lnTo>
                    <a:pt x="468748" y="2168094"/>
                  </a:lnTo>
                  <a:lnTo>
                    <a:pt x="456659" y="2158762"/>
                  </a:lnTo>
                  <a:close/>
                  <a:moveTo>
                    <a:pt x="638245" y="1758093"/>
                  </a:moveTo>
                  <a:lnTo>
                    <a:pt x="644611" y="1765080"/>
                  </a:lnTo>
                  <a:lnTo>
                    <a:pt x="649147" y="1768790"/>
                  </a:lnTo>
                  <a:lnTo>
                    <a:pt x="446636" y="1971302"/>
                  </a:lnTo>
                  <a:lnTo>
                    <a:pt x="440978" y="1966159"/>
                  </a:lnTo>
                  <a:lnTo>
                    <a:pt x="435836" y="1960502"/>
                  </a:lnTo>
                  <a:close/>
                  <a:moveTo>
                    <a:pt x="1884928" y="801368"/>
                  </a:moveTo>
                  <a:lnTo>
                    <a:pt x="2132863" y="658223"/>
                  </a:lnTo>
                  <a:lnTo>
                    <a:pt x="2140794" y="671279"/>
                  </a:lnTo>
                  <a:lnTo>
                    <a:pt x="1892773" y="814474"/>
                  </a:lnTo>
                  <a:close/>
                  <a:moveTo>
                    <a:pt x="1828403" y="717325"/>
                  </a:moveTo>
                  <a:lnTo>
                    <a:pt x="2162987" y="462095"/>
                  </a:lnTo>
                  <a:lnTo>
                    <a:pt x="2172250" y="474239"/>
                  </a:lnTo>
                  <a:lnTo>
                    <a:pt x="1837666" y="729468"/>
                  </a:lnTo>
                  <a:lnTo>
                    <a:pt x="1833340" y="723163"/>
                  </a:lnTo>
                  <a:close/>
                  <a:moveTo>
                    <a:pt x="234886" y="1932900"/>
                  </a:moveTo>
                  <a:lnTo>
                    <a:pt x="569471" y="1677670"/>
                  </a:lnTo>
                  <a:lnTo>
                    <a:pt x="573796" y="1683975"/>
                  </a:lnTo>
                  <a:lnTo>
                    <a:pt x="578735" y="1689813"/>
                  </a:lnTo>
                  <a:lnTo>
                    <a:pt x="244150" y="1945043"/>
                  </a:lnTo>
                  <a:close/>
                  <a:moveTo>
                    <a:pt x="266342" y="1735860"/>
                  </a:moveTo>
                  <a:lnTo>
                    <a:pt x="514363" y="1592665"/>
                  </a:lnTo>
                  <a:lnTo>
                    <a:pt x="522208" y="1605770"/>
                  </a:lnTo>
                  <a:lnTo>
                    <a:pt x="274274" y="1748916"/>
                  </a:lnTo>
                  <a:close/>
                  <a:moveTo>
                    <a:pt x="1960501" y="435837"/>
                  </a:moveTo>
                  <a:lnTo>
                    <a:pt x="1966159" y="440979"/>
                  </a:lnTo>
                  <a:lnTo>
                    <a:pt x="1971301" y="446637"/>
                  </a:lnTo>
                  <a:lnTo>
                    <a:pt x="1768891" y="649046"/>
                  </a:lnTo>
                  <a:lnTo>
                    <a:pt x="1762525" y="642058"/>
                  </a:lnTo>
                  <a:lnTo>
                    <a:pt x="1757990" y="638348"/>
                  </a:lnTo>
                  <a:close/>
                  <a:moveTo>
                    <a:pt x="1938389" y="239045"/>
                  </a:moveTo>
                  <a:lnTo>
                    <a:pt x="1950479" y="248377"/>
                  </a:lnTo>
                  <a:lnTo>
                    <a:pt x="1693086" y="581852"/>
                  </a:lnTo>
                  <a:lnTo>
                    <a:pt x="1681090" y="572398"/>
                  </a:lnTo>
                  <a:close/>
                  <a:moveTo>
                    <a:pt x="79129" y="1657336"/>
                  </a:moveTo>
                  <a:lnTo>
                    <a:pt x="468633" y="1497292"/>
                  </a:lnTo>
                  <a:lnTo>
                    <a:pt x="474580" y="1511360"/>
                  </a:lnTo>
                  <a:lnTo>
                    <a:pt x="84934" y="1671462"/>
                  </a:lnTo>
                  <a:close/>
                  <a:moveTo>
                    <a:pt x="160929" y="1475039"/>
                  </a:moveTo>
                  <a:lnTo>
                    <a:pt x="437296" y="1400986"/>
                  </a:lnTo>
                  <a:lnTo>
                    <a:pt x="440876" y="1415837"/>
                  </a:lnTo>
                  <a:lnTo>
                    <a:pt x="164732" y="1489830"/>
                  </a:lnTo>
                  <a:close/>
                  <a:moveTo>
                    <a:pt x="1735859" y="266344"/>
                  </a:moveTo>
                  <a:lnTo>
                    <a:pt x="1748915" y="274276"/>
                  </a:lnTo>
                  <a:lnTo>
                    <a:pt x="1604721" y="524026"/>
                  </a:lnTo>
                  <a:lnTo>
                    <a:pt x="1591261" y="516794"/>
                  </a:lnTo>
                  <a:close/>
                  <a:moveTo>
                    <a:pt x="1663713" y="81725"/>
                  </a:moveTo>
                  <a:lnTo>
                    <a:pt x="1677806" y="87609"/>
                  </a:lnTo>
                  <a:lnTo>
                    <a:pt x="1514465" y="478804"/>
                  </a:lnTo>
                  <a:lnTo>
                    <a:pt x="1500526" y="472548"/>
                  </a:lnTo>
                  <a:close/>
                  <a:moveTo>
                    <a:pt x="0" y="1350847"/>
                  </a:moveTo>
                  <a:lnTo>
                    <a:pt x="420056" y="1296759"/>
                  </a:lnTo>
                  <a:lnTo>
                    <a:pt x="422405" y="1311854"/>
                  </a:lnTo>
                  <a:lnTo>
                    <a:pt x="1951" y="1365994"/>
                  </a:lnTo>
                  <a:close/>
                  <a:moveTo>
                    <a:pt x="125488" y="1195933"/>
                  </a:moveTo>
                  <a:lnTo>
                    <a:pt x="411391" y="1195933"/>
                  </a:lnTo>
                  <a:lnTo>
                    <a:pt x="411958" y="1211206"/>
                  </a:lnTo>
                  <a:lnTo>
                    <a:pt x="125488" y="1211206"/>
                  </a:lnTo>
                  <a:lnTo>
                    <a:pt x="125102" y="1203569"/>
                  </a:lnTo>
                  <a:close/>
                  <a:moveTo>
                    <a:pt x="1475037" y="160931"/>
                  </a:moveTo>
                  <a:lnTo>
                    <a:pt x="1489829" y="164734"/>
                  </a:lnTo>
                  <a:lnTo>
                    <a:pt x="1415102" y="443621"/>
                  </a:lnTo>
                  <a:lnTo>
                    <a:pt x="1400508" y="439077"/>
                  </a:lnTo>
                  <a:close/>
                  <a:moveTo>
                    <a:pt x="164732" y="917309"/>
                  </a:moveTo>
                  <a:lnTo>
                    <a:pt x="443620" y="992037"/>
                  </a:lnTo>
                  <a:lnTo>
                    <a:pt x="439076" y="1006630"/>
                  </a:lnTo>
                  <a:lnTo>
                    <a:pt x="160929" y="932101"/>
                  </a:lnTo>
                  <a:close/>
                  <a:moveTo>
                    <a:pt x="1195932" y="125490"/>
                  </a:moveTo>
                  <a:lnTo>
                    <a:pt x="1203568" y="125104"/>
                  </a:lnTo>
                  <a:lnTo>
                    <a:pt x="1211205" y="125490"/>
                  </a:lnTo>
                  <a:lnTo>
                    <a:pt x="1211205" y="411392"/>
                  </a:lnTo>
                  <a:lnTo>
                    <a:pt x="1195932" y="411959"/>
                  </a:lnTo>
                  <a:close/>
                  <a:moveTo>
                    <a:pt x="1357679" y="856"/>
                  </a:moveTo>
                  <a:lnTo>
                    <a:pt x="1372816" y="2893"/>
                  </a:lnTo>
                  <a:lnTo>
                    <a:pt x="1316657" y="420298"/>
                  </a:lnTo>
                  <a:lnTo>
                    <a:pt x="1309186" y="418554"/>
                  </a:lnTo>
                  <a:lnTo>
                    <a:pt x="1301520" y="418261"/>
                  </a:lnTo>
                  <a:close/>
                  <a:moveTo>
                    <a:pt x="2893" y="1034322"/>
                  </a:moveTo>
                  <a:lnTo>
                    <a:pt x="420297" y="1090480"/>
                  </a:lnTo>
                  <a:lnTo>
                    <a:pt x="418554" y="1097951"/>
                  </a:lnTo>
                  <a:lnTo>
                    <a:pt x="418261" y="1105616"/>
                  </a:lnTo>
                  <a:lnTo>
                    <a:pt x="855" y="1049458"/>
                  </a:lnTo>
                  <a:close/>
                  <a:moveTo>
                    <a:pt x="274274" y="658223"/>
                  </a:moveTo>
                  <a:lnTo>
                    <a:pt x="524025" y="802416"/>
                  </a:lnTo>
                  <a:lnTo>
                    <a:pt x="516793" y="815877"/>
                  </a:lnTo>
                  <a:lnTo>
                    <a:pt x="266342" y="671279"/>
                  </a:lnTo>
                  <a:close/>
                  <a:moveTo>
                    <a:pt x="917308" y="164734"/>
                  </a:moveTo>
                  <a:lnTo>
                    <a:pt x="932100" y="160930"/>
                  </a:lnTo>
                  <a:lnTo>
                    <a:pt x="1006152" y="437297"/>
                  </a:lnTo>
                  <a:lnTo>
                    <a:pt x="991300" y="440877"/>
                  </a:lnTo>
                  <a:close/>
                  <a:moveTo>
                    <a:pt x="1041143" y="1951"/>
                  </a:moveTo>
                  <a:lnTo>
                    <a:pt x="1056290" y="0"/>
                  </a:lnTo>
                  <a:lnTo>
                    <a:pt x="1110379" y="420056"/>
                  </a:lnTo>
                  <a:lnTo>
                    <a:pt x="1095283" y="422406"/>
                  </a:lnTo>
                  <a:close/>
                  <a:moveTo>
                    <a:pt x="87609" y="729331"/>
                  </a:moveTo>
                  <a:lnTo>
                    <a:pt x="478803" y="892672"/>
                  </a:lnTo>
                  <a:lnTo>
                    <a:pt x="472547" y="906611"/>
                  </a:lnTo>
                  <a:lnTo>
                    <a:pt x="81723" y="743424"/>
                  </a:lnTo>
                  <a:lnTo>
                    <a:pt x="84666" y="736377"/>
                  </a:lnTo>
                  <a:close/>
                  <a:moveTo>
                    <a:pt x="446636" y="435837"/>
                  </a:moveTo>
                  <a:lnTo>
                    <a:pt x="649045" y="638246"/>
                  </a:lnTo>
                  <a:lnTo>
                    <a:pt x="642057" y="644612"/>
                  </a:lnTo>
                  <a:lnTo>
                    <a:pt x="638347" y="649147"/>
                  </a:lnTo>
                  <a:lnTo>
                    <a:pt x="435836" y="446636"/>
                  </a:lnTo>
                  <a:lnTo>
                    <a:pt x="440978" y="440979"/>
                  </a:lnTo>
                  <a:close/>
                  <a:moveTo>
                    <a:pt x="658223" y="274275"/>
                  </a:moveTo>
                  <a:lnTo>
                    <a:pt x="671279" y="266343"/>
                  </a:lnTo>
                  <a:lnTo>
                    <a:pt x="814473" y="514363"/>
                  </a:lnTo>
                  <a:lnTo>
                    <a:pt x="801367" y="522209"/>
                  </a:lnTo>
                  <a:close/>
                  <a:moveTo>
                    <a:pt x="735676" y="84934"/>
                  </a:moveTo>
                  <a:lnTo>
                    <a:pt x="749802" y="79129"/>
                  </a:lnTo>
                  <a:lnTo>
                    <a:pt x="909846" y="468633"/>
                  </a:lnTo>
                  <a:lnTo>
                    <a:pt x="895778" y="474580"/>
                  </a:lnTo>
                  <a:close/>
                  <a:moveTo>
                    <a:pt x="248376" y="456659"/>
                  </a:moveTo>
                  <a:lnTo>
                    <a:pt x="581852" y="714051"/>
                  </a:lnTo>
                  <a:lnTo>
                    <a:pt x="572397" y="726047"/>
                  </a:lnTo>
                  <a:lnTo>
                    <a:pt x="239044" y="468748"/>
                  </a:lnTo>
                  <a:lnTo>
                    <a:pt x="243710" y="462704"/>
                  </a:lnTo>
                  <a:close/>
                  <a:moveTo>
                    <a:pt x="462094" y="244150"/>
                  </a:moveTo>
                  <a:lnTo>
                    <a:pt x="474238" y="234887"/>
                  </a:lnTo>
                  <a:lnTo>
                    <a:pt x="729468" y="569472"/>
                  </a:lnTo>
                  <a:lnTo>
                    <a:pt x="723162" y="573797"/>
                  </a:lnTo>
                  <a:lnTo>
                    <a:pt x="717325" y="578735"/>
                  </a:lnTo>
                  <a:close/>
                </a:path>
              </a:pathLst>
            </a:custGeom>
            <a:grpFill/>
            <a:ln algn="ctr" cap="flat" cmpd="sng" w="25400">
              <a:noFill/>
              <a:prstDash val="solid"/>
            </a:ln>
            <a:effectLst/>
          </p:spPr>
          <p:txBody>
            <a:bodyPr anchor="ctr" rtlCol="0"/>
            <a:lstStyle/>
            <a:p>
              <a:pPr algn="ctr" defTabSz="913645">
                <a:defRPr/>
              </a:pPr>
              <a:endParaRPr altLang="en-US" kern="0" lang="zh-CN" sz="1799">
                <a:solidFill>
                  <a:srgbClr val="C00000"/>
                </a:solidFill>
                <a:latin charset="-122" panose="02010600000101010101" pitchFamily="2" typeface="汉仪行楷简"/>
                <a:ea charset="-122" panose="02010600000101010101" pitchFamily="2" typeface="汉仪行楷简"/>
              </a:endParaRPr>
            </a:p>
          </p:txBody>
        </p:sp>
      </p:grpSp>
      <p:grpSp>
        <p:nvGrpSpPr>
          <p:cNvPr id="10" name="组合 9">
            <a:extLst>
              <a:ext uri="{FF2B5EF4-FFF2-40B4-BE49-F238E27FC236}">
                <a16:creationId xmlns:a16="http://schemas.microsoft.com/office/drawing/2014/main" id="{20BC2139-0D58-4059-A088-CD0C37C4B25B}"/>
              </a:ext>
            </a:extLst>
          </p:cNvPr>
          <p:cNvGrpSpPr/>
          <p:nvPr/>
        </p:nvGrpSpPr>
        <p:grpSpPr>
          <a:xfrm>
            <a:off x="809628" y="1900794"/>
            <a:ext cx="6429372" cy="470257"/>
            <a:chOff x="649946" y="1305198"/>
            <a:chExt cx="5287904" cy="470257"/>
          </a:xfrm>
        </p:grpSpPr>
        <p:sp>
          <p:nvSpPr>
            <p:cNvPr id="11" name="矩形: 圆角 10">
              <a:extLst>
                <a:ext uri="{FF2B5EF4-FFF2-40B4-BE49-F238E27FC236}">
                  <a16:creationId xmlns:a16="http://schemas.microsoft.com/office/drawing/2014/main" id="{DB70DE9C-BB48-439F-B631-127C75872520}"/>
                </a:ext>
              </a:extLst>
            </p:cNvPr>
            <p:cNvSpPr/>
            <p:nvPr/>
          </p:nvSpPr>
          <p:spPr>
            <a:xfrm>
              <a:off x="667657" y="1305198"/>
              <a:ext cx="5252483" cy="461665"/>
            </a:xfrm>
            <a:prstGeom prst="roundRect">
              <a:avLst>
                <a:gd fmla="val 50000" name="adj"/>
              </a:avLst>
            </a:prstGeom>
            <a:solidFill>
              <a:srgbClr val="FF0000"/>
            </a:solidFill>
            <a:ln algn="ctr" cap="flat" cmpd="sng" w="12700">
              <a:solidFill>
                <a:srgbClr val="FF0000"/>
              </a:solidFill>
              <a:prstDash val="solid"/>
              <a:miter lim="800000"/>
            </a:ln>
            <a:effectLst/>
          </p:spPr>
          <p:txBody>
            <a:bodyPr anchor="ctr" rtlCol="0"/>
            <a:lstStyle/>
            <a:p>
              <a:pPr algn="ctr" defTabSz="914400" eaLnBrk="1" fontAlgn="base" hangingPunct="1" indent="0" latinLnBrk="0" lvl="0" marL="0" marR="0" rtl="0">
                <a:lnSpc>
                  <a:spcPct val="100000"/>
                </a:lnSpc>
                <a:spcBef>
                  <a:spcPct val="0"/>
                </a:spcBef>
                <a:spcAft>
                  <a:spcPct val="0"/>
                </a:spcAft>
                <a:buClrTx/>
                <a:buSzTx/>
                <a:buFont charset="0" panose="020b0604020202020204" pitchFamily="34" typeface="Arial"/>
                <a:buNone/>
                <a:defRPr/>
              </a:pPr>
              <a:endParaRPr altLang="en-US" b="0" baseline="0" cap="none" i="0" kern="0" kumimoji="0" lang="zh-CN" noProof="0" normalizeH="0" spc="0" strike="noStrike" sz="2400" u="none">
                <a:ln>
                  <a:noFill/>
                </a:ln>
                <a:solidFill>
                  <a:srgbClr val="FFFFFF"/>
                </a:solidFill>
                <a:effectLst/>
                <a:uLnTx/>
                <a:uFillTx/>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2" name="文本框 11">
              <a:extLst>
                <a:ext uri="{FF2B5EF4-FFF2-40B4-BE49-F238E27FC236}">
                  <a16:creationId xmlns:a16="http://schemas.microsoft.com/office/drawing/2014/main" id="{3D065B3A-CCC8-4949-BC94-3452052A4709}"/>
                </a:ext>
              </a:extLst>
            </p:cNvPr>
            <p:cNvSpPr txBox="1"/>
            <p:nvPr/>
          </p:nvSpPr>
          <p:spPr>
            <a:xfrm>
              <a:off x="962519" y="1305198"/>
              <a:ext cx="4662759" cy="493776"/>
            </a:xfrm>
            <a:prstGeom prst="rect">
              <a:avLst/>
            </a:prstGeom>
            <a:noFill/>
          </p:spPr>
          <p:txBody>
            <a:bodyPr rtlCol="0" wrap="none">
              <a:spAutoFit/>
            </a:bodyPr>
            <a:lstStyle/>
            <a:p>
              <a:pPr algn="ctr" lvl="0">
                <a:lnSpc>
                  <a:spcPct val="110000"/>
                </a:lnSpc>
                <a:defRPr/>
              </a:pPr>
              <a:r>
                <a:rPr altLang="en-US" b="1" lang="zh-CN" sz="2400">
                  <a:solidFill>
                    <a:schemeClr val="bg1"/>
                  </a:solidFill>
                  <a:effectLst/>
                  <a:latin charset="-122" panose="020b0503020204020204" pitchFamily="34" typeface="微软雅黑"/>
                  <a:ea charset="-122" panose="020b0503020204020204" pitchFamily="34" typeface="微软雅黑"/>
                  <a:cs typeface="+mn-ea"/>
                  <a:sym charset="-122" panose="020b0500000000000000" pitchFamily="34" typeface="思源黑体"/>
                </a:rPr>
                <a:t>取得了马克思主义中国化的丰硕理论成果</a:t>
              </a:r>
            </a:p>
          </p:txBody>
        </p:sp>
      </p:grpSp>
      <p:sp>
        <p:nvSpPr>
          <p:cNvPr id="14" name="文本框 13">
            <a:extLst>
              <a:ext uri="{FF2B5EF4-FFF2-40B4-BE49-F238E27FC236}">
                <a16:creationId xmlns:a16="http://schemas.microsoft.com/office/drawing/2014/main" id="{ADF52BF9-3046-4B59-AF57-06DF5FF756D8}"/>
              </a:ext>
            </a:extLst>
          </p:cNvPr>
          <p:cNvSpPr txBox="1"/>
          <p:nvPr/>
        </p:nvSpPr>
        <p:spPr>
          <a:xfrm>
            <a:off x="885548" y="2590579"/>
            <a:ext cx="10569852" cy="4041649"/>
          </a:xfrm>
          <a:prstGeom prst="rect">
            <a:avLst/>
          </a:prstGeom>
          <a:noFill/>
        </p:spPr>
        <p:txBody>
          <a:bodyPr wrap="square">
            <a:spAutoFit/>
          </a:bodyPr>
          <a:lstStyle/>
          <a:p>
            <a:pPr>
              <a:lnSpc>
                <a:spcPct val="120000"/>
              </a:lnSpc>
              <a:defRPr/>
            </a:pPr>
            <a:r>
              <a:rPr altLang="en-US" b="1" lang="zh-CN" spc="300">
                <a:solidFill>
                  <a:srgbClr val="FF0000"/>
                </a:solidFill>
                <a:latin charset="-122" panose="020b0503020204020204" pitchFamily="34" typeface="微软雅黑"/>
                <a:ea charset="-122" panose="020b0503020204020204" pitchFamily="34" typeface="微软雅黑"/>
                <a:sym charset="-122" panose="020b0500000000000000" pitchFamily="34" typeface="思源黑体"/>
              </a:rPr>
              <a:t>中国共产党思想建党以独创性的理论创新丰富和发展了科学社会主义</a:t>
            </a:r>
          </a:p>
          <a:p>
            <a:pPr>
              <a:lnSpc>
                <a:spcPct val="120000"/>
              </a:lnSpc>
              <a:defRPr/>
            </a:pPr>
            <a:r>
              <a:rPr altLang="en-US" b="1" lang="zh-CN" spc="300">
                <a:solidFill>
                  <a:srgbClr val="FF0000"/>
                </a:solidFill>
                <a:latin charset="-122" panose="020b0503020204020204" pitchFamily="34" typeface="微软雅黑"/>
                <a:ea charset="-122" panose="020b0503020204020204" pitchFamily="34" typeface="微软雅黑"/>
                <a:sym charset="-122" panose="020b0500000000000000" pitchFamily="34" typeface="思源黑体"/>
              </a:rPr>
              <a:t>中国共产党思想建党以独创性的理论创新丰富和发展了科学社会主义，党领导中国革命、建设和改革取得的伟大成就，也为国际共产主义运动作出了独特贡献。尤其是苏东剧变以来，国际共产主义运动陷入低潮，中国共产党领导中国人民坚持和发展中国特色社会主义，捍卫了国际共产主义事业。</a:t>
            </a:r>
          </a:p>
          <a:p>
            <a:pPr>
              <a:lnSpc>
                <a:spcPct val="120000"/>
              </a:lnSpc>
              <a:defRPr/>
            </a:pPr>
            <a:r>
              <a:rPr altLang="en-US" b="1" lang="zh-CN" spc="300">
                <a:solidFill>
                  <a:srgbClr val="FF0000"/>
                </a:solidFill>
                <a:latin charset="-122" panose="020b0503020204020204" pitchFamily="34" typeface="微软雅黑"/>
                <a:ea charset="-122" panose="020b0503020204020204" pitchFamily="34" typeface="微软雅黑"/>
                <a:sym charset="-122" panose="020b0500000000000000" pitchFamily="34" typeface="思源黑体"/>
              </a:rPr>
              <a:t>高高举起了中国特色社会主义伟大旗帜</a:t>
            </a:r>
          </a:p>
          <a:p>
            <a:pPr>
              <a:lnSpc>
                <a:spcPct val="120000"/>
              </a:lnSpc>
              <a:defRPr/>
            </a:pPr>
            <a:r>
              <a:rPr altLang="en-US" b="1" lang="zh-CN" spc="300">
                <a:solidFill>
                  <a:srgbClr val="FF0000"/>
                </a:solidFill>
                <a:latin charset="-122" panose="020b0503020204020204" pitchFamily="34" typeface="微软雅黑"/>
                <a:ea charset="-122" panose="020b0503020204020204" pitchFamily="34" typeface="微软雅黑"/>
                <a:sym charset="-122" panose="020b0500000000000000" pitchFamily="34" typeface="思源黑体"/>
              </a:rPr>
              <a:t>习近平总书记指出，中国特色社会主义是“科学社会主义理论逻辑和中国社会发展历史逻辑的辩证统一，是根植于中国大地、反映中国人民意愿、适应中国和时代发展进步要求的科学社会主义”，中国特色社会主义进入新时代“意味着科学社会主义在二十一世纪的中国焕发出强大生机活力，在世界上高高举起了中国特色社会主义伟大旗帜”。可见，中国共产党思想建党在全世界高扬了科学社会主义的伟大旗帜，宣告了“社会主义历史终结论”的终结，照亮了人类新文明的曙光。</a:t>
            </a:r>
          </a:p>
        </p:txBody>
      </p:sp>
    </p:spTree>
    <p:extLst>
      <p:ext uri="{BB962C8B-B14F-4D97-AF65-F5344CB8AC3E}">
        <p14:creationId val="3161197249"/>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additive="base">
                                        <p:cTn dur="500" fill="hold" id="7"/>
                                        <p:tgtEl>
                                          <p:spTgt spid="10"/>
                                        </p:tgtEl>
                                        <p:attrNameLst>
                                          <p:attrName>ppt_x</p:attrName>
                                        </p:attrNameLst>
                                      </p:cBhvr>
                                      <p:tavLst>
                                        <p:tav tm="0">
                                          <p:val>
                                            <p:strVal val="0-#ppt_w/2"/>
                                          </p:val>
                                        </p:tav>
                                        <p:tav tm="100000">
                                          <p:val>
                                            <p:strVal val="#ppt_x"/>
                                          </p:val>
                                        </p:tav>
                                      </p:tavLst>
                                    </p:anim>
                                    <p:anim calcmode="lin" valueType="num">
                                      <p:cBhvr additive="base">
                                        <p:cTn dur="500" fill="hold" id="8"/>
                                        <p:tgtEl>
                                          <p:spTgt spid="10"/>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2" presetSubtype="4">
                                  <p:stCondLst>
                                    <p:cond delay="0"/>
                                  </p:stCondLst>
                                  <p:childTnLst>
                                    <p:set>
                                      <p:cBhvr>
                                        <p:cTn dur="1" fill="hold" id="11">
                                          <p:stCondLst>
                                            <p:cond delay="0"/>
                                          </p:stCondLst>
                                        </p:cTn>
                                        <p:tgtEl>
                                          <p:spTgt spid="14"/>
                                        </p:tgtEl>
                                        <p:attrNameLst>
                                          <p:attrName>style.visibility</p:attrName>
                                        </p:attrNameLst>
                                      </p:cBhvr>
                                      <p:to>
                                        <p:strVal val="visible"/>
                                      </p:to>
                                    </p:set>
                                    <p:animEffect filter="wipe(down)" transition="in">
                                      <p:cBhvr>
                                        <p:cTn dur="500" id="12"/>
                                        <p:tgtEl>
                                          <p:spTgt spid="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Ls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9" name="图片 8">
            <a:extLst>
              <a:ext uri="{FF2B5EF4-FFF2-40B4-BE49-F238E27FC236}">
                <a16:creationId xmlns:a16="http://schemas.microsoft.com/office/drawing/2014/main" id="{297ED22A-5431-4CA3-B9A7-351152859B81}"/>
              </a:ext>
            </a:extLst>
          </p:cNvPr>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p:spPr>
      </p:pic>
      <p:pic>
        <p:nvPicPr>
          <p:cNvPr id="89" name="图片 88">
            <a:extLst>
              <a:ext uri="{FF2B5EF4-FFF2-40B4-BE49-F238E27FC236}">
                <a16:creationId xmlns:a16="http://schemas.microsoft.com/office/drawing/2014/main" id="{6723E7FA-FC62-457B-B1ED-8CB9D618DF15}"/>
              </a:ext>
            </a:extLst>
          </p:cNvPr>
          <p:cNvPicPr>
            <a:picLocks noChangeAspect="1"/>
          </p:cNvPicPr>
          <p:nvPr/>
        </p:nvPicPr>
        <p:blipFill>
          <a:blip r:embed="rId3">
            <a:extLst>
              <a:ext uri="{28A0092B-C50C-407E-A947-70E740481C1C}">
                <a14:useLocalDpi val="0"/>
              </a:ext>
            </a:extLst>
          </a:blip>
          <a:stretch>
            <a:fillRect/>
          </a:stretch>
        </p:blipFill>
        <p:spPr>
          <a:xfrm>
            <a:off x="-11261" y="4327651"/>
            <a:ext cx="12203261" cy="2539835"/>
          </a:xfrm>
          <a:prstGeom prst="rect">
            <a:avLst/>
          </a:prstGeom>
        </p:spPr>
      </p:pic>
      <p:pic>
        <p:nvPicPr>
          <p:cNvPr id="72" name="图片 71">
            <a:extLst>
              <a:ext uri="{FF2B5EF4-FFF2-40B4-BE49-F238E27FC236}">
                <a16:creationId xmlns:a16="http://schemas.microsoft.com/office/drawing/2014/main" id="{5AC9D590-2E83-4F80-806F-4B0E473901A9}"/>
              </a:ext>
            </a:extLst>
          </p:cNvPr>
          <p:cNvPicPr>
            <a:picLocks noChangeAspect="1"/>
          </p:cNvPicPr>
          <p:nvPr/>
        </p:nvPicPr>
        <p:blipFill>
          <a:blip r:embed="rId4">
            <a:extLst>
              <a:ext uri="{28A0092B-C50C-407E-A947-70E740481C1C}">
                <a14:useLocalDpi val="0"/>
              </a:ext>
            </a:extLst>
          </a:blip>
          <a:stretch>
            <a:fillRect/>
          </a:stretch>
        </p:blipFill>
        <p:spPr>
          <a:xfrm flipH="1">
            <a:off x="7117289" y="3461305"/>
            <a:ext cx="5079927" cy="3169002"/>
          </a:xfrm>
          <a:prstGeom prst="rect">
            <a:avLst/>
          </a:prstGeom>
        </p:spPr>
      </p:pic>
      <p:pic>
        <p:nvPicPr>
          <p:cNvPr id="73" name="图片 72">
            <a:extLst>
              <a:ext uri="{FF2B5EF4-FFF2-40B4-BE49-F238E27FC236}">
                <a16:creationId xmlns:a16="http://schemas.microsoft.com/office/drawing/2014/main" id="{F64D439D-B6CF-46D4-BF37-20C4E2A083DC}"/>
              </a:ext>
            </a:extLst>
          </p:cNvPr>
          <p:cNvPicPr>
            <a:picLocks noChangeAspect="1"/>
          </p:cNvPicPr>
          <p:nvPr/>
        </p:nvPicPr>
        <p:blipFill>
          <a:blip r:embed="rId5">
            <a:extLst>
              <a:ext uri="{28A0092B-C50C-407E-A947-70E740481C1C}">
                <a14:useLocalDpi val="0"/>
              </a:ext>
            </a:extLst>
          </a:blip>
          <a:stretch>
            <a:fillRect/>
          </a:stretch>
        </p:blipFill>
        <p:spPr>
          <a:xfrm>
            <a:off x="-5216" y="4014593"/>
            <a:ext cx="6101216" cy="2843862"/>
          </a:xfrm>
          <a:prstGeom prst="rect">
            <a:avLst/>
          </a:prstGeom>
        </p:spPr>
      </p:pic>
      <p:pic>
        <p:nvPicPr>
          <p:cNvPr id="74" name="图片 73">
            <a:extLst>
              <a:ext uri="{FF2B5EF4-FFF2-40B4-BE49-F238E27FC236}">
                <a16:creationId xmlns:a16="http://schemas.microsoft.com/office/drawing/2014/main" id="{414F34FF-3350-41EA-A04A-6D83319B11C0}"/>
              </a:ext>
            </a:extLst>
          </p:cNvPr>
          <p:cNvPicPr>
            <a:picLocks noChangeAspect="1"/>
          </p:cNvPicPr>
          <p:nvPr/>
        </p:nvPicPr>
        <p:blipFill>
          <a:blip r:embed="rId6">
            <a:extLst>
              <a:ext uri="{28A0092B-C50C-407E-A947-70E740481C1C}">
                <a14:useLocalDpi val="0"/>
              </a:ext>
            </a:extLst>
          </a:blip>
          <a:stretch>
            <a:fillRect/>
          </a:stretch>
        </p:blipFill>
        <p:spPr>
          <a:xfrm>
            <a:off x="-5217" y="5347316"/>
            <a:ext cx="12192000" cy="1503783"/>
          </a:xfrm>
          <a:prstGeom prst="rect">
            <a:avLst/>
          </a:prstGeom>
        </p:spPr>
      </p:pic>
      <p:grpSp>
        <p:nvGrpSpPr>
          <p:cNvPr id="75" name="组合 74">
            <a:extLst>
              <a:ext uri="{FF2B5EF4-FFF2-40B4-BE49-F238E27FC236}">
                <a16:creationId xmlns:a16="http://schemas.microsoft.com/office/drawing/2014/main" id="{5AB205B4-5DA6-4213-8296-1AD0A3C4B96B}"/>
              </a:ext>
            </a:extLst>
          </p:cNvPr>
          <p:cNvGrpSpPr/>
          <p:nvPr/>
        </p:nvGrpSpPr>
        <p:grpSpPr>
          <a:xfrm>
            <a:off x="3046071" y="-10790"/>
            <a:ext cx="6099858" cy="3986157"/>
            <a:chOff x="3045392" y="604107"/>
            <a:chExt cx="6099858" cy="3986157"/>
          </a:xfrm>
        </p:grpSpPr>
        <p:pic>
          <p:nvPicPr>
            <p:cNvPr id="76" name="图片 75">
              <a:extLst>
                <a:ext uri="{FF2B5EF4-FFF2-40B4-BE49-F238E27FC236}">
                  <a16:creationId xmlns:a16="http://schemas.microsoft.com/office/drawing/2014/main" id="{84697376-028A-4A95-8377-57EE0653F64C}"/>
                </a:ext>
              </a:extLst>
            </p:cNvPr>
            <p:cNvPicPr>
              <a:picLocks noChangeAspect="1"/>
            </p:cNvPicPr>
            <p:nvPr/>
          </p:nvPicPr>
          <p:blipFill>
            <a:blip r:embed="rId7">
              <a:extLst>
                <a:ext uri="{28A0092B-C50C-407E-A947-70E740481C1C}">
                  <a14:useLocalDpi val="0"/>
                </a:ext>
              </a:extLst>
            </a:blip>
            <a:stretch>
              <a:fillRect/>
            </a:stretch>
          </p:blipFill>
          <p:spPr>
            <a:xfrm flipH="1">
              <a:off x="4097704" y="604107"/>
              <a:ext cx="3986157" cy="3986157"/>
            </a:xfrm>
            <a:prstGeom prst="rect">
              <a:avLst/>
            </a:prstGeom>
          </p:spPr>
        </p:pic>
        <p:sp>
          <p:nvSpPr>
            <p:cNvPr id="77" name="文本框 76">
              <a:extLst>
                <a:ext uri="{FF2B5EF4-FFF2-40B4-BE49-F238E27FC236}">
                  <a16:creationId xmlns:a16="http://schemas.microsoft.com/office/drawing/2014/main" id="{D0FDC38A-B9AD-4F4F-8ABC-A9DEF8A8FD0D}"/>
                </a:ext>
              </a:extLst>
            </p:cNvPr>
            <p:cNvSpPr txBox="1"/>
            <p:nvPr/>
          </p:nvSpPr>
          <p:spPr>
            <a:xfrm>
              <a:off x="3045392" y="2135521"/>
              <a:ext cx="6099858" cy="914400"/>
            </a:xfrm>
            <a:prstGeom prst="rect">
              <a:avLst/>
            </a:prstGeom>
            <a:noFill/>
          </p:spPr>
          <p:txBody>
            <a:bodyPr wrap="square">
              <a:spAutoFit/>
            </a:bodyPr>
            <a:lstStyle/>
            <a:p>
              <a:pPr algn="ctr"/>
              <a:r>
                <a:rPr altLang="zh-CN" lang="zh-CN" sz="5400">
                  <a:solidFill>
                    <a:schemeClr val="bg1"/>
                  </a:solidFill>
                  <a:effectLst>
                    <a:outerShdw algn="tl" blurRad="38100" dir="2700000" dist="19050" rotWithShape="0">
                      <a:schemeClr val="dk1">
                        <a:alpha val="40000"/>
                      </a:schemeClr>
                    </a:outerShdw>
                  </a:effectLst>
                  <a:latin charset="-122" panose="02010600000101010101" pitchFamily="2" typeface="汉仪行楷简"/>
                  <a:ea charset="-122" panose="02010600000101010101" pitchFamily="2" typeface="汉仪行楷简"/>
                  <a:sym charset="-122" panose="020b0500000000000000" pitchFamily="34" typeface="思源黑体"/>
                </a:rPr>
                <a:t>第五部分</a:t>
              </a:r>
            </a:p>
          </p:txBody>
        </p:sp>
      </p:grpSp>
      <p:sp>
        <p:nvSpPr>
          <p:cNvPr id="78" name="文本框 77">
            <a:extLst>
              <a:ext uri="{FF2B5EF4-FFF2-40B4-BE49-F238E27FC236}">
                <a16:creationId xmlns:a16="http://schemas.microsoft.com/office/drawing/2014/main" id="{9AD4EC04-59F5-42F4-A9E7-C60547F59851}"/>
              </a:ext>
            </a:extLst>
          </p:cNvPr>
          <p:cNvSpPr txBox="1"/>
          <p:nvPr/>
        </p:nvSpPr>
        <p:spPr>
          <a:xfrm>
            <a:off x="2665286" y="3389761"/>
            <a:ext cx="6850165" cy="914400"/>
          </a:xfrm>
          <a:prstGeom prst="rect">
            <a:avLst/>
          </a:prstGeom>
          <a:noFill/>
        </p:spPr>
        <p:txBody>
          <a:bodyPr wrap="square">
            <a:spAutoFit/>
          </a:bodyPr>
          <a:lstStyle/>
          <a:p>
            <a:pPr algn="ctr" lvl="0">
              <a:defRPr/>
            </a:pPr>
            <a:r>
              <a:rPr altLang="en-US" b="1" lang="zh-CN" sz="5400">
                <a:solidFill>
                  <a:srgbClr val="FF0000"/>
                </a:solidFill>
                <a:latin charset="-122" panose="020b0503020204020204" pitchFamily="34" typeface="微软雅黑"/>
                <a:ea charset="-122" panose="020b0503020204020204" pitchFamily="34" typeface="微软雅黑"/>
                <a:sym charset="-122" panose="020b0500000000000000" pitchFamily="34" typeface="思源黑体"/>
              </a:rPr>
              <a:t> 党的百年奋斗历程</a:t>
            </a:r>
          </a:p>
        </p:txBody>
      </p:sp>
      <p:grpSp>
        <p:nvGrpSpPr>
          <p:cNvPr id="79" name="组合 78">
            <a:extLst>
              <a:ext uri="{FF2B5EF4-FFF2-40B4-BE49-F238E27FC236}">
                <a16:creationId xmlns:a16="http://schemas.microsoft.com/office/drawing/2014/main" id="{F0B358A6-E43C-4F20-BC2A-E7F14DAF6D6B}"/>
              </a:ext>
            </a:extLst>
          </p:cNvPr>
          <p:cNvGrpSpPr/>
          <p:nvPr/>
        </p:nvGrpSpPr>
        <p:grpSpPr>
          <a:xfrm>
            <a:off x="1433100" y="2877436"/>
            <a:ext cx="9336229" cy="492266"/>
            <a:chOff x="1976622" y="1491630"/>
            <a:chExt cx="5171122" cy="255096"/>
          </a:xfrm>
          <a:solidFill>
            <a:srgbClr val="FF0000"/>
          </a:solidFill>
        </p:grpSpPr>
        <p:grpSp>
          <p:nvGrpSpPr>
            <p:cNvPr id="80" name="组合 79">
              <a:extLst>
                <a:ext uri="{FF2B5EF4-FFF2-40B4-BE49-F238E27FC236}">
                  <a16:creationId xmlns:a16="http://schemas.microsoft.com/office/drawing/2014/main" id="{7FE80F4D-1272-46AD-9731-0995ED34CD4B}"/>
                </a:ext>
              </a:extLst>
            </p:cNvPr>
            <p:cNvGrpSpPr/>
            <p:nvPr/>
          </p:nvGrpSpPr>
          <p:grpSpPr>
            <a:xfrm>
              <a:off x="4118171" y="1491630"/>
              <a:ext cx="887762" cy="255096"/>
              <a:chOff x="3965502" y="1879809"/>
              <a:chExt cx="1193100" cy="342834"/>
            </a:xfrm>
            <a:grpFill/>
          </p:grpSpPr>
          <p:sp>
            <p:nvSpPr>
              <p:cNvPr id="83" name="dark-star-shape_15445">
                <a:extLst>
                  <a:ext uri="{FF2B5EF4-FFF2-40B4-BE49-F238E27FC236}">
                    <a16:creationId xmlns:a16="http://schemas.microsoft.com/office/drawing/2014/main" id="{5D4FADD1-42DC-401E-8C92-845F167FB722}"/>
                  </a:ext>
                </a:extLst>
              </p:cNvPr>
              <p:cNvSpPr>
                <a:spLocks noChangeAspect="1"/>
              </p:cNvSpPr>
              <p:nvPr/>
            </p:nvSpPr>
            <p:spPr bwMode="auto">
              <a:xfrm>
                <a:off x="4382156" y="1879809"/>
                <a:ext cx="360781" cy="342834"/>
              </a:xfrm>
              <a:custGeom>
                <a:gdLst>
                  <a:gd fmla="*/ 374 w 723" name="T0"/>
                  <a:gd fmla="*/ 21 h 688" name="T1"/>
                  <a:gd fmla="*/ 425 w 723" name="T2"/>
                  <a:gd fmla="*/ 232 h 688" name="T3"/>
                  <a:gd fmla="*/ 477 w 723" name="T4"/>
                  <a:gd fmla="*/ 270 h 688" name="T5"/>
                  <a:gd fmla="*/ 698 w 723" name="T6"/>
                  <a:gd fmla="*/ 256 h 688" name="T7"/>
                  <a:gd fmla="*/ 706 w 723" name="T8"/>
                  <a:gd fmla="*/ 280 h 688" name="T9"/>
                  <a:gd fmla="*/ 524 w 723" name="T10"/>
                  <a:gd fmla="*/ 388 h 688" name="T11"/>
                  <a:gd fmla="*/ 504 w 723" name="T12"/>
                  <a:gd fmla="*/ 450 h 688" name="T13"/>
                  <a:gd fmla="*/ 582 w 723" name="T14"/>
                  <a:gd fmla="*/ 661 h 688" name="T15"/>
                  <a:gd fmla="*/ 562 w 723" name="T16"/>
                  <a:gd fmla="*/ 675 h 688" name="T17"/>
                  <a:gd fmla="*/ 394 w 723" name="T18"/>
                  <a:gd fmla="*/ 527 h 688" name="T19"/>
                  <a:gd fmla="*/ 329 w 723" name="T20"/>
                  <a:gd fmla="*/ 527 h 688" name="T21"/>
                  <a:gd fmla="*/ 161 w 723" name="T22"/>
                  <a:gd fmla="*/ 675 h 688" name="T23"/>
                  <a:gd fmla="*/ 141 w 723" name="T24"/>
                  <a:gd fmla="*/ 661 h 688" name="T25"/>
                  <a:gd fmla="*/ 219 w 723" name="T26"/>
                  <a:gd fmla="*/ 450 h 688" name="T27"/>
                  <a:gd fmla="*/ 199 w 723" name="T28"/>
                  <a:gd fmla="*/ 388 h 688" name="T29"/>
                  <a:gd fmla="*/ 17 w 723" name="T30"/>
                  <a:gd fmla="*/ 280 h 688" name="T31"/>
                  <a:gd fmla="*/ 25 w 723" name="T32"/>
                  <a:gd fmla="*/ 256 h 688" name="T33"/>
                  <a:gd fmla="*/ 246 w 723" name="T34"/>
                  <a:gd fmla="*/ 270 h 688" name="T35"/>
                  <a:gd fmla="*/ 298 w 723" name="T36"/>
                  <a:gd fmla="*/ 232 h 688" name="T37"/>
                  <a:gd fmla="*/ 349 w 723" name="T38"/>
                  <a:gd fmla="*/ 21 h 688" name="T39"/>
                  <a:gd fmla="*/ 374 w 723" name="T40"/>
                  <a:gd fmla="*/ 21 h 688"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688" w="723">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solidFill>
                  <a:srgbClr val="FF0000"/>
                </a:solidFill>
              </a:ln>
            </p:spPr>
            <p:txBody>
              <a:bodyPr/>
              <a:lstStyle/>
              <a:p>
                <a:endParaRPr altLang="en-US" lang="zh-CN" sz="2400">
                  <a:latin charset="-122" panose="00020600040101010101" pitchFamily="18" typeface="汉仪细秀体简"/>
                  <a:ea charset="-122" panose="00020600040101010101" pitchFamily="18" typeface="汉仪细秀体简"/>
                  <a:cs typeface="+mn-ea"/>
                  <a:sym typeface="+mn-lt"/>
                </a:endParaRPr>
              </a:p>
            </p:txBody>
          </p:sp>
          <p:sp>
            <p:nvSpPr>
              <p:cNvPr id="84" name="dark-star-shape_15445">
                <a:extLst>
                  <a:ext uri="{FF2B5EF4-FFF2-40B4-BE49-F238E27FC236}">
                    <a16:creationId xmlns:a16="http://schemas.microsoft.com/office/drawing/2014/main" id="{7B7E3B22-5984-49DE-87D7-A69F2BC4EA25}"/>
                  </a:ext>
                </a:extLst>
              </p:cNvPr>
              <p:cNvSpPr>
                <a:spLocks noChangeAspect="1"/>
              </p:cNvSpPr>
              <p:nvPr/>
            </p:nvSpPr>
            <p:spPr bwMode="auto">
              <a:xfrm>
                <a:off x="4771621" y="1951407"/>
                <a:ext cx="210089" cy="199638"/>
              </a:xfrm>
              <a:custGeom>
                <a:gdLst>
                  <a:gd fmla="*/ 374 w 723" name="T0"/>
                  <a:gd fmla="*/ 21 h 688" name="T1"/>
                  <a:gd fmla="*/ 425 w 723" name="T2"/>
                  <a:gd fmla="*/ 232 h 688" name="T3"/>
                  <a:gd fmla="*/ 477 w 723" name="T4"/>
                  <a:gd fmla="*/ 270 h 688" name="T5"/>
                  <a:gd fmla="*/ 698 w 723" name="T6"/>
                  <a:gd fmla="*/ 256 h 688" name="T7"/>
                  <a:gd fmla="*/ 706 w 723" name="T8"/>
                  <a:gd fmla="*/ 280 h 688" name="T9"/>
                  <a:gd fmla="*/ 524 w 723" name="T10"/>
                  <a:gd fmla="*/ 388 h 688" name="T11"/>
                  <a:gd fmla="*/ 504 w 723" name="T12"/>
                  <a:gd fmla="*/ 450 h 688" name="T13"/>
                  <a:gd fmla="*/ 582 w 723" name="T14"/>
                  <a:gd fmla="*/ 661 h 688" name="T15"/>
                  <a:gd fmla="*/ 562 w 723" name="T16"/>
                  <a:gd fmla="*/ 675 h 688" name="T17"/>
                  <a:gd fmla="*/ 394 w 723" name="T18"/>
                  <a:gd fmla="*/ 527 h 688" name="T19"/>
                  <a:gd fmla="*/ 329 w 723" name="T20"/>
                  <a:gd fmla="*/ 527 h 688" name="T21"/>
                  <a:gd fmla="*/ 161 w 723" name="T22"/>
                  <a:gd fmla="*/ 675 h 688" name="T23"/>
                  <a:gd fmla="*/ 141 w 723" name="T24"/>
                  <a:gd fmla="*/ 661 h 688" name="T25"/>
                  <a:gd fmla="*/ 219 w 723" name="T26"/>
                  <a:gd fmla="*/ 450 h 688" name="T27"/>
                  <a:gd fmla="*/ 199 w 723" name="T28"/>
                  <a:gd fmla="*/ 388 h 688" name="T29"/>
                  <a:gd fmla="*/ 17 w 723" name="T30"/>
                  <a:gd fmla="*/ 280 h 688" name="T31"/>
                  <a:gd fmla="*/ 25 w 723" name="T32"/>
                  <a:gd fmla="*/ 256 h 688" name="T33"/>
                  <a:gd fmla="*/ 246 w 723" name="T34"/>
                  <a:gd fmla="*/ 270 h 688" name="T35"/>
                  <a:gd fmla="*/ 298 w 723" name="T36"/>
                  <a:gd fmla="*/ 232 h 688" name="T37"/>
                  <a:gd fmla="*/ 349 w 723" name="T38"/>
                  <a:gd fmla="*/ 21 h 688" name="T39"/>
                  <a:gd fmla="*/ 374 w 723" name="T40"/>
                  <a:gd fmla="*/ 21 h 688"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688" w="723">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solidFill>
                  <a:srgbClr val="FF0000"/>
                </a:solidFill>
              </a:ln>
            </p:spPr>
            <p:txBody>
              <a:bodyPr/>
              <a:lstStyle/>
              <a:p>
                <a:endParaRPr altLang="en-US" lang="zh-CN" sz="2400">
                  <a:latin charset="-122" panose="00020600040101010101" pitchFamily="18" typeface="汉仪细秀体简"/>
                  <a:ea charset="-122" panose="00020600040101010101" pitchFamily="18" typeface="汉仪细秀体简"/>
                  <a:cs typeface="+mn-ea"/>
                  <a:sym typeface="+mn-lt"/>
                </a:endParaRPr>
              </a:p>
            </p:txBody>
          </p:sp>
          <p:sp>
            <p:nvSpPr>
              <p:cNvPr id="85" name="dark-star-shape_15445">
                <a:extLst>
                  <a:ext uri="{FF2B5EF4-FFF2-40B4-BE49-F238E27FC236}">
                    <a16:creationId xmlns:a16="http://schemas.microsoft.com/office/drawing/2014/main" id="{B1C7B24D-3D9A-4C4F-BDAB-FD475683225D}"/>
                  </a:ext>
                </a:extLst>
              </p:cNvPr>
              <p:cNvSpPr>
                <a:spLocks noChangeAspect="1"/>
              </p:cNvSpPr>
              <p:nvPr/>
            </p:nvSpPr>
            <p:spPr bwMode="auto">
              <a:xfrm>
                <a:off x="4152106" y="1951407"/>
                <a:ext cx="210089" cy="199638"/>
              </a:xfrm>
              <a:custGeom>
                <a:gdLst>
                  <a:gd fmla="*/ 374 w 723" name="T0"/>
                  <a:gd fmla="*/ 21 h 688" name="T1"/>
                  <a:gd fmla="*/ 425 w 723" name="T2"/>
                  <a:gd fmla="*/ 232 h 688" name="T3"/>
                  <a:gd fmla="*/ 477 w 723" name="T4"/>
                  <a:gd fmla="*/ 270 h 688" name="T5"/>
                  <a:gd fmla="*/ 698 w 723" name="T6"/>
                  <a:gd fmla="*/ 256 h 688" name="T7"/>
                  <a:gd fmla="*/ 706 w 723" name="T8"/>
                  <a:gd fmla="*/ 280 h 688" name="T9"/>
                  <a:gd fmla="*/ 524 w 723" name="T10"/>
                  <a:gd fmla="*/ 388 h 688" name="T11"/>
                  <a:gd fmla="*/ 504 w 723" name="T12"/>
                  <a:gd fmla="*/ 450 h 688" name="T13"/>
                  <a:gd fmla="*/ 582 w 723" name="T14"/>
                  <a:gd fmla="*/ 661 h 688" name="T15"/>
                  <a:gd fmla="*/ 562 w 723" name="T16"/>
                  <a:gd fmla="*/ 675 h 688" name="T17"/>
                  <a:gd fmla="*/ 394 w 723" name="T18"/>
                  <a:gd fmla="*/ 527 h 688" name="T19"/>
                  <a:gd fmla="*/ 329 w 723" name="T20"/>
                  <a:gd fmla="*/ 527 h 688" name="T21"/>
                  <a:gd fmla="*/ 161 w 723" name="T22"/>
                  <a:gd fmla="*/ 675 h 688" name="T23"/>
                  <a:gd fmla="*/ 141 w 723" name="T24"/>
                  <a:gd fmla="*/ 661 h 688" name="T25"/>
                  <a:gd fmla="*/ 219 w 723" name="T26"/>
                  <a:gd fmla="*/ 450 h 688" name="T27"/>
                  <a:gd fmla="*/ 199 w 723" name="T28"/>
                  <a:gd fmla="*/ 388 h 688" name="T29"/>
                  <a:gd fmla="*/ 17 w 723" name="T30"/>
                  <a:gd fmla="*/ 280 h 688" name="T31"/>
                  <a:gd fmla="*/ 25 w 723" name="T32"/>
                  <a:gd fmla="*/ 256 h 688" name="T33"/>
                  <a:gd fmla="*/ 246 w 723" name="T34"/>
                  <a:gd fmla="*/ 270 h 688" name="T35"/>
                  <a:gd fmla="*/ 298 w 723" name="T36"/>
                  <a:gd fmla="*/ 232 h 688" name="T37"/>
                  <a:gd fmla="*/ 349 w 723" name="T38"/>
                  <a:gd fmla="*/ 21 h 688" name="T39"/>
                  <a:gd fmla="*/ 374 w 723" name="T40"/>
                  <a:gd fmla="*/ 21 h 688"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688" w="723">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solidFill>
                  <a:srgbClr val="FF0000"/>
                </a:solidFill>
              </a:ln>
            </p:spPr>
            <p:txBody>
              <a:bodyPr/>
              <a:lstStyle/>
              <a:p>
                <a:endParaRPr altLang="en-US" lang="zh-CN" sz="2400">
                  <a:latin charset="-122" panose="00020600040101010101" pitchFamily="18" typeface="汉仪细秀体简"/>
                  <a:ea charset="-122" panose="00020600040101010101" pitchFamily="18" typeface="汉仪细秀体简"/>
                  <a:cs typeface="+mn-ea"/>
                  <a:sym typeface="+mn-lt"/>
                </a:endParaRPr>
              </a:p>
            </p:txBody>
          </p:sp>
          <p:sp>
            <p:nvSpPr>
              <p:cNvPr id="86" name="dark-star-shape_15445">
                <a:extLst>
                  <a:ext uri="{FF2B5EF4-FFF2-40B4-BE49-F238E27FC236}">
                    <a16:creationId xmlns:a16="http://schemas.microsoft.com/office/drawing/2014/main" id="{3FC5B9D0-FF77-4716-9335-025F9C6E1C10}"/>
                  </a:ext>
                </a:extLst>
              </p:cNvPr>
              <p:cNvSpPr>
                <a:spLocks noChangeAspect="1"/>
              </p:cNvSpPr>
              <p:nvPr/>
            </p:nvSpPr>
            <p:spPr bwMode="auto">
              <a:xfrm>
                <a:off x="3965502" y="1993883"/>
                <a:ext cx="120690" cy="114687"/>
              </a:xfrm>
              <a:custGeom>
                <a:gdLst>
                  <a:gd fmla="*/ 374 w 723" name="T0"/>
                  <a:gd fmla="*/ 21 h 688" name="T1"/>
                  <a:gd fmla="*/ 425 w 723" name="T2"/>
                  <a:gd fmla="*/ 232 h 688" name="T3"/>
                  <a:gd fmla="*/ 477 w 723" name="T4"/>
                  <a:gd fmla="*/ 270 h 688" name="T5"/>
                  <a:gd fmla="*/ 698 w 723" name="T6"/>
                  <a:gd fmla="*/ 256 h 688" name="T7"/>
                  <a:gd fmla="*/ 706 w 723" name="T8"/>
                  <a:gd fmla="*/ 280 h 688" name="T9"/>
                  <a:gd fmla="*/ 524 w 723" name="T10"/>
                  <a:gd fmla="*/ 388 h 688" name="T11"/>
                  <a:gd fmla="*/ 504 w 723" name="T12"/>
                  <a:gd fmla="*/ 450 h 688" name="T13"/>
                  <a:gd fmla="*/ 582 w 723" name="T14"/>
                  <a:gd fmla="*/ 661 h 688" name="T15"/>
                  <a:gd fmla="*/ 562 w 723" name="T16"/>
                  <a:gd fmla="*/ 675 h 688" name="T17"/>
                  <a:gd fmla="*/ 394 w 723" name="T18"/>
                  <a:gd fmla="*/ 527 h 688" name="T19"/>
                  <a:gd fmla="*/ 329 w 723" name="T20"/>
                  <a:gd fmla="*/ 527 h 688" name="T21"/>
                  <a:gd fmla="*/ 161 w 723" name="T22"/>
                  <a:gd fmla="*/ 675 h 688" name="T23"/>
                  <a:gd fmla="*/ 141 w 723" name="T24"/>
                  <a:gd fmla="*/ 661 h 688" name="T25"/>
                  <a:gd fmla="*/ 219 w 723" name="T26"/>
                  <a:gd fmla="*/ 450 h 688" name="T27"/>
                  <a:gd fmla="*/ 199 w 723" name="T28"/>
                  <a:gd fmla="*/ 388 h 688" name="T29"/>
                  <a:gd fmla="*/ 17 w 723" name="T30"/>
                  <a:gd fmla="*/ 280 h 688" name="T31"/>
                  <a:gd fmla="*/ 25 w 723" name="T32"/>
                  <a:gd fmla="*/ 256 h 688" name="T33"/>
                  <a:gd fmla="*/ 246 w 723" name="T34"/>
                  <a:gd fmla="*/ 270 h 688" name="T35"/>
                  <a:gd fmla="*/ 298 w 723" name="T36"/>
                  <a:gd fmla="*/ 232 h 688" name="T37"/>
                  <a:gd fmla="*/ 349 w 723" name="T38"/>
                  <a:gd fmla="*/ 21 h 688" name="T39"/>
                  <a:gd fmla="*/ 374 w 723" name="T40"/>
                  <a:gd fmla="*/ 21 h 688"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688" w="723">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solidFill>
                  <a:srgbClr val="FF0000"/>
                </a:solidFill>
              </a:ln>
            </p:spPr>
            <p:txBody>
              <a:bodyPr/>
              <a:lstStyle/>
              <a:p>
                <a:endParaRPr altLang="en-US" lang="zh-CN" sz="2400">
                  <a:latin charset="-122" panose="00020600040101010101" pitchFamily="18" typeface="汉仪细秀体简"/>
                  <a:ea charset="-122" panose="00020600040101010101" pitchFamily="18" typeface="汉仪细秀体简"/>
                  <a:cs typeface="+mn-ea"/>
                  <a:sym typeface="+mn-lt"/>
                </a:endParaRPr>
              </a:p>
            </p:txBody>
          </p:sp>
          <p:sp>
            <p:nvSpPr>
              <p:cNvPr id="87" name="dark-star-shape_15445">
                <a:extLst>
                  <a:ext uri="{FF2B5EF4-FFF2-40B4-BE49-F238E27FC236}">
                    <a16:creationId xmlns:a16="http://schemas.microsoft.com/office/drawing/2014/main" id="{64168BDD-61FB-4764-993C-9425AD9838A1}"/>
                  </a:ext>
                </a:extLst>
              </p:cNvPr>
              <p:cNvSpPr>
                <a:spLocks noChangeAspect="1"/>
              </p:cNvSpPr>
              <p:nvPr/>
            </p:nvSpPr>
            <p:spPr bwMode="auto">
              <a:xfrm>
                <a:off x="5037912" y="1993883"/>
                <a:ext cx="120690" cy="114687"/>
              </a:xfrm>
              <a:custGeom>
                <a:gdLst>
                  <a:gd fmla="*/ 374 w 723" name="T0"/>
                  <a:gd fmla="*/ 21 h 688" name="T1"/>
                  <a:gd fmla="*/ 425 w 723" name="T2"/>
                  <a:gd fmla="*/ 232 h 688" name="T3"/>
                  <a:gd fmla="*/ 477 w 723" name="T4"/>
                  <a:gd fmla="*/ 270 h 688" name="T5"/>
                  <a:gd fmla="*/ 698 w 723" name="T6"/>
                  <a:gd fmla="*/ 256 h 688" name="T7"/>
                  <a:gd fmla="*/ 706 w 723" name="T8"/>
                  <a:gd fmla="*/ 280 h 688" name="T9"/>
                  <a:gd fmla="*/ 524 w 723" name="T10"/>
                  <a:gd fmla="*/ 388 h 688" name="T11"/>
                  <a:gd fmla="*/ 504 w 723" name="T12"/>
                  <a:gd fmla="*/ 450 h 688" name="T13"/>
                  <a:gd fmla="*/ 582 w 723" name="T14"/>
                  <a:gd fmla="*/ 661 h 688" name="T15"/>
                  <a:gd fmla="*/ 562 w 723" name="T16"/>
                  <a:gd fmla="*/ 675 h 688" name="T17"/>
                  <a:gd fmla="*/ 394 w 723" name="T18"/>
                  <a:gd fmla="*/ 527 h 688" name="T19"/>
                  <a:gd fmla="*/ 329 w 723" name="T20"/>
                  <a:gd fmla="*/ 527 h 688" name="T21"/>
                  <a:gd fmla="*/ 161 w 723" name="T22"/>
                  <a:gd fmla="*/ 675 h 688" name="T23"/>
                  <a:gd fmla="*/ 141 w 723" name="T24"/>
                  <a:gd fmla="*/ 661 h 688" name="T25"/>
                  <a:gd fmla="*/ 219 w 723" name="T26"/>
                  <a:gd fmla="*/ 450 h 688" name="T27"/>
                  <a:gd fmla="*/ 199 w 723" name="T28"/>
                  <a:gd fmla="*/ 388 h 688" name="T29"/>
                  <a:gd fmla="*/ 17 w 723" name="T30"/>
                  <a:gd fmla="*/ 280 h 688" name="T31"/>
                  <a:gd fmla="*/ 25 w 723" name="T32"/>
                  <a:gd fmla="*/ 256 h 688" name="T33"/>
                  <a:gd fmla="*/ 246 w 723" name="T34"/>
                  <a:gd fmla="*/ 270 h 688" name="T35"/>
                  <a:gd fmla="*/ 298 w 723" name="T36"/>
                  <a:gd fmla="*/ 232 h 688" name="T37"/>
                  <a:gd fmla="*/ 349 w 723" name="T38"/>
                  <a:gd fmla="*/ 21 h 688" name="T39"/>
                  <a:gd fmla="*/ 374 w 723" name="T40"/>
                  <a:gd fmla="*/ 21 h 688"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688" w="723">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solidFill>
                  <a:srgbClr val="FF0000"/>
                </a:solidFill>
              </a:ln>
            </p:spPr>
            <p:txBody>
              <a:bodyPr/>
              <a:lstStyle/>
              <a:p>
                <a:endParaRPr altLang="en-US" lang="zh-CN" sz="2400">
                  <a:latin charset="-122" panose="00020600040101010101" pitchFamily="18" typeface="汉仪细秀体简"/>
                  <a:ea charset="-122" panose="00020600040101010101" pitchFamily="18" typeface="汉仪细秀体简"/>
                  <a:cs typeface="+mn-ea"/>
                  <a:sym typeface="+mn-lt"/>
                </a:endParaRPr>
              </a:p>
            </p:txBody>
          </p:sp>
        </p:grpSp>
        <p:cxnSp>
          <p:nvCxnSpPr>
            <p:cNvPr id="81" name="直接连接符 80">
              <a:extLst>
                <a:ext uri="{FF2B5EF4-FFF2-40B4-BE49-F238E27FC236}">
                  <a16:creationId xmlns:a16="http://schemas.microsoft.com/office/drawing/2014/main" id="{58297867-A40C-4E89-9102-728E4A3ADCF1}"/>
                </a:ext>
              </a:extLst>
            </p:cNvPr>
            <p:cNvCxnSpPr/>
            <p:nvPr/>
          </p:nvCxnSpPr>
          <p:spPr>
            <a:xfrm>
              <a:off x="1976622" y="1619178"/>
              <a:ext cx="2019314" cy="0"/>
            </a:xfrm>
            <a:prstGeom prst="line">
              <a:avLst/>
            </a:prstGeom>
            <a:grpFill/>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2" name="直接连接符 81">
              <a:extLst>
                <a:ext uri="{FF2B5EF4-FFF2-40B4-BE49-F238E27FC236}">
                  <a16:creationId xmlns:a16="http://schemas.microsoft.com/office/drawing/2014/main" id="{0276F8F8-2646-43FD-A0F0-EFAA8CACAD3D}"/>
                </a:ext>
              </a:extLst>
            </p:cNvPr>
            <p:cNvCxnSpPr/>
            <p:nvPr/>
          </p:nvCxnSpPr>
          <p:spPr>
            <a:xfrm>
              <a:off x="5128430" y="1619178"/>
              <a:ext cx="2019314" cy="0"/>
            </a:xfrm>
            <a:prstGeom prst="line">
              <a:avLst/>
            </a:prstGeom>
            <a:grpFill/>
            <a:ln w="19050">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88" name="图片 87">
            <a:extLst>
              <a:ext uri="{FF2B5EF4-FFF2-40B4-BE49-F238E27FC236}">
                <a16:creationId xmlns:a16="http://schemas.microsoft.com/office/drawing/2014/main" id="{B570BF90-D701-46E1-94DA-06C138500B03}"/>
              </a:ext>
            </a:extLst>
          </p:cNvPr>
          <p:cNvPicPr>
            <a:picLocks noChangeAspect="1"/>
          </p:cNvPicPr>
          <p:nvPr/>
        </p:nvPicPr>
        <p:blipFill>
          <a:blip r:embed="rId8">
            <a:extLst>
              <a:ext uri="{BEBA8EAE-BF5A-486C-A8C5-ECC9F3942E4B}">
                <a14:imgProps>
                  <a14:imgLayer xmlns:d3p1="http://schemas.openxmlformats.org/officeDocument/2006/relationships" d3p1:embed="">
                    <a14:imgEffect>
                      <a14:brightnessContrast bright="20000" contrast="20000"/>
                    </a14:imgEffect>
                  </a14:imgLayer>
                </a14:imgProps>
              </a:ext>
              <a:ext uri="{28A0092B-C50C-407E-A947-70E740481C1C}">
                <a14:useLocalDpi val="0"/>
              </a:ext>
            </a:extLst>
          </a:blip>
          <a:stretch>
            <a:fillRect/>
          </a:stretch>
        </p:blipFill>
        <p:spPr>
          <a:xfrm flipH="1">
            <a:off x="1402058" y="1137911"/>
            <a:ext cx="1616919" cy="923607"/>
          </a:xfrm>
          <a:prstGeom prst="rect">
            <a:avLst/>
          </a:prstGeom>
        </p:spPr>
      </p:pic>
    </p:spTree>
    <p:extLst>
      <p:ext uri="{BB962C8B-B14F-4D97-AF65-F5344CB8AC3E}">
        <p14:creationId val="2129185465"/>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74"/>
                                        </p:tgtEl>
                                        <p:attrNameLst>
                                          <p:attrName>style.visibility</p:attrName>
                                        </p:attrNameLst>
                                      </p:cBhvr>
                                      <p:to>
                                        <p:strVal val="visible"/>
                                      </p:to>
                                    </p:set>
                                    <p:animEffect filter="fade" transition="in">
                                      <p:cBhvr>
                                        <p:cTn dur="1000" id="7"/>
                                        <p:tgtEl>
                                          <p:spTgt spid="74"/>
                                        </p:tgtEl>
                                      </p:cBhvr>
                                    </p:animEffect>
                                    <p:anim calcmode="lin" valueType="num">
                                      <p:cBhvr>
                                        <p:cTn dur="1000" fill="hold" id="8"/>
                                        <p:tgtEl>
                                          <p:spTgt spid="74"/>
                                        </p:tgtEl>
                                        <p:attrNameLst>
                                          <p:attrName>ppt_x</p:attrName>
                                        </p:attrNameLst>
                                      </p:cBhvr>
                                      <p:tavLst>
                                        <p:tav tm="0">
                                          <p:val>
                                            <p:strVal val="#ppt_x"/>
                                          </p:val>
                                        </p:tav>
                                        <p:tav tm="100000">
                                          <p:val>
                                            <p:strVal val="#ppt_x"/>
                                          </p:val>
                                        </p:tav>
                                      </p:tavLst>
                                    </p:anim>
                                    <p:anim calcmode="lin" valueType="num">
                                      <p:cBhvr>
                                        <p:cTn dur="1000" fill="hold" id="9"/>
                                        <p:tgtEl>
                                          <p:spTgt spid="74"/>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10" presetSubtype="0">
                                  <p:stCondLst>
                                    <p:cond delay="0"/>
                                  </p:stCondLst>
                                  <p:childTnLst>
                                    <p:set>
                                      <p:cBhvr>
                                        <p:cTn dur="1" fill="hold" id="12">
                                          <p:stCondLst>
                                            <p:cond delay="0"/>
                                          </p:stCondLst>
                                        </p:cTn>
                                        <p:tgtEl>
                                          <p:spTgt spid="89"/>
                                        </p:tgtEl>
                                        <p:attrNameLst>
                                          <p:attrName>style.visibility</p:attrName>
                                        </p:attrNameLst>
                                      </p:cBhvr>
                                      <p:to>
                                        <p:strVal val="visible"/>
                                      </p:to>
                                    </p:set>
                                    <p:animEffect filter="fade" transition="in">
                                      <p:cBhvr>
                                        <p:cTn dur="500" id="13"/>
                                        <p:tgtEl>
                                          <p:spTgt spid="89"/>
                                        </p:tgtEl>
                                      </p:cBhvr>
                                    </p:animEffect>
                                  </p:childTnLst>
                                </p:cTn>
                              </p:par>
                            </p:childTnLst>
                          </p:cTn>
                        </p:par>
                        <p:par>
                          <p:cTn fill="hold" id="14" nodeType="afterGroup">
                            <p:stCondLst>
                              <p:cond delay="1500"/>
                            </p:stCondLst>
                            <p:childTnLst>
                              <p:par>
                                <p:cTn fill="hold" id="15" nodeType="afterEffect" presetClass="entr" presetID="22" presetSubtype="4">
                                  <p:stCondLst>
                                    <p:cond delay="0"/>
                                  </p:stCondLst>
                                  <p:childTnLst>
                                    <p:set>
                                      <p:cBhvr>
                                        <p:cTn dur="1" fill="hold" id="16">
                                          <p:stCondLst>
                                            <p:cond delay="0"/>
                                          </p:stCondLst>
                                        </p:cTn>
                                        <p:tgtEl>
                                          <p:spTgt spid="73"/>
                                        </p:tgtEl>
                                        <p:attrNameLst>
                                          <p:attrName>style.visibility</p:attrName>
                                        </p:attrNameLst>
                                      </p:cBhvr>
                                      <p:to>
                                        <p:strVal val="visible"/>
                                      </p:to>
                                    </p:set>
                                    <p:animEffect filter="wipe(down)" transition="in">
                                      <p:cBhvr>
                                        <p:cTn dur="500" id="17"/>
                                        <p:tgtEl>
                                          <p:spTgt spid="73"/>
                                        </p:tgtEl>
                                      </p:cBhvr>
                                    </p:animEffect>
                                  </p:childTnLst>
                                </p:cTn>
                              </p:par>
                            </p:childTnLst>
                          </p:cTn>
                        </p:par>
                        <p:par>
                          <p:cTn fill="hold" id="18" nodeType="afterGroup">
                            <p:stCondLst>
                              <p:cond delay="2000"/>
                            </p:stCondLst>
                            <p:childTnLst>
                              <p:par>
                                <p:cTn fill="hold" id="19" nodeType="afterEffect" presetClass="entr" presetID="22" presetSubtype="4">
                                  <p:stCondLst>
                                    <p:cond delay="0"/>
                                  </p:stCondLst>
                                  <p:childTnLst>
                                    <p:set>
                                      <p:cBhvr>
                                        <p:cTn dur="1" fill="hold" id="20">
                                          <p:stCondLst>
                                            <p:cond delay="0"/>
                                          </p:stCondLst>
                                        </p:cTn>
                                        <p:tgtEl>
                                          <p:spTgt spid="72"/>
                                        </p:tgtEl>
                                        <p:attrNameLst>
                                          <p:attrName>style.visibility</p:attrName>
                                        </p:attrNameLst>
                                      </p:cBhvr>
                                      <p:to>
                                        <p:strVal val="visible"/>
                                      </p:to>
                                    </p:set>
                                    <p:animEffect filter="wipe(down)" transition="in">
                                      <p:cBhvr>
                                        <p:cTn dur="500" id="21"/>
                                        <p:tgtEl>
                                          <p:spTgt spid="72"/>
                                        </p:tgtEl>
                                      </p:cBhvr>
                                    </p:animEffect>
                                  </p:childTnLst>
                                </p:cTn>
                              </p:par>
                            </p:childTnLst>
                          </p:cTn>
                        </p:par>
                        <p:par>
                          <p:cTn fill="hold" id="22" nodeType="afterGroup">
                            <p:stCondLst>
                              <p:cond delay="2500"/>
                            </p:stCondLst>
                            <p:childTnLst>
                              <p:par>
                                <p:cTn fill="hold" id="23" nodeType="afterEffect" presetClass="entr" presetID="53" presetSubtype="0">
                                  <p:stCondLst>
                                    <p:cond delay="0"/>
                                  </p:stCondLst>
                                  <p:childTnLst>
                                    <p:set>
                                      <p:cBhvr>
                                        <p:cTn dur="1" fill="hold" id="24">
                                          <p:stCondLst>
                                            <p:cond delay="0"/>
                                          </p:stCondLst>
                                        </p:cTn>
                                        <p:tgtEl>
                                          <p:spTgt spid="75"/>
                                        </p:tgtEl>
                                        <p:attrNameLst>
                                          <p:attrName>style.visibility</p:attrName>
                                        </p:attrNameLst>
                                      </p:cBhvr>
                                      <p:to>
                                        <p:strVal val="visible"/>
                                      </p:to>
                                    </p:set>
                                    <p:anim calcmode="lin" valueType="num">
                                      <p:cBhvr>
                                        <p:cTn dur="500" fill="hold" id="25"/>
                                        <p:tgtEl>
                                          <p:spTgt spid="75"/>
                                        </p:tgtEl>
                                        <p:attrNameLst>
                                          <p:attrName>ppt_w</p:attrName>
                                        </p:attrNameLst>
                                      </p:cBhvr>
                                      <p:tavLst>
                                        <p:tav tm="0">
                                          <p:val>
                                            <p:fltVal val="0"/>
                                          </p:val>
                                        </p:tav>
                                        <p:tav tm="100000">
                                          <p:val>
                                            <p:strVal val="#ppt_w"/>
                                          </p:val>
                                        </p:tav>
                                      </p:tavLst>
                                    </p:anim>
                                    <p:anim calcmode="lin" valueType="num">
                                      <p:cBhvr>
                                        <p:cTn dur="500" fill="hold" id="26"/>
                                        <p:tgtEl>
                                          <p:spTgt spid="75"/>
                                        </p:tgtEl>
                                        <p:attrNameLst>
                                          <p:attrName>ppt_h</p:attrName>
                                        </p:attrNameLst>
                                      </p:cBhvr>
                                      <p:tavLst>
                                        <p:tav tm="0">
                                          <p:val>
                                            <p:fltVal val="0"/>
                                          </p:val>
                                        </p:tav>
                                        <p:tav tm="100000">
                                          <p:val>
                                            <p:strVal val="#ppt_h"/>
                                          </p:val>
                                        </p:tav>
                                      </p:tavLst>
                                    </p:anim>
                                    <p:animEffect filter="fade" transition="in">
                                      <p:cBhvr>
                                        <p:cTn dur="500" id="27"/>
                                        <p:tgtEl>
                                          <p:spTgt spid="75"/>
                                        </p:tgtEl>
                                      </p:cBhvr>
                                    </p:animEffect>
                                  </p:childTnLst>
                                </p:cTn>
                              </p:par>
                            </p:childTnLst>
                          </p:cTn>
                        </p:par>
                        <p:par>
                          <p:cTn fill="hold" id="28" nodeType="afterGroup">
                            <p:stCondLst>
                              <p:cond delay="3000"/>
                            </p:stCondLst>
                            <p:childTnLst>
                              <p:par>
                                <p:cTn fill="hold" id="29" nodeType="afterEffect" presetClass="entr" presetID="10" presetSubtype="0">
                                  <p:stCondLst>
                                    <p:cond delay="0"/>
                                  </p:stCondLst>
                                  <p:childTnLst>
                                    <p:set>
                                      <p:cBhvr>
                                        <p:cTn dur="1" fill="hold" id="30">
                                          <p:stCondLst>
                                            <p:cond delay="0"/>
                                          </p:stCondLst>
                                        </p:cTn>
                                        <p:tgtEl>
                                          <p:spTgt spid="79"/>
                                        </p:tgtEl>
                                        <p:attrNameLst>
                                          <p:attrName>style.visibility</p:attrName>
                                        </p:attrNameLst>
                                      </p:cBhvr>
                                      <p:to>
                                        <p:strVal val="visible"/>
                                      </p:to>
                                    </p:set>
                                    <p:animEffect filter="fade" transition="in">
                                      <p:cBhvr>
                                        <p:cTn dur="500" id="31"/>
                                        <p:tgtEl>
                                          <p:spTgt spid="79"/>
                                        </p:tgtEl>
                                      </p:cBhvr>
                                    </p:animEffect>
                                  </p:childTnLst>
                                </p:cTn>
                              </p:par>
                            </p:childTnLst>
                          </p:cTn>
                        </p:par>
                        <p:par>
                          <p:cTn fill="hold" id="32" nodeType="afterGroup">
                            <p:stCondLst>
                              <p:cond delay="3500"/>
                            </p:stCondLst>
                            <p:childTnLst>
                              <p:par>
                                <p:cTn fill="hold" grpId="0" id="33" nodeType="afterEffect" presetClass="entr" presetID="16" presetSubtype="21">
                                  <p:stCondLst>
                                    <p:cond delay="0"/>
                                  </p:stCondLst>
                                  <p:childTnLst>
                                    <p:set>
                                      <p:cBhvr>
                                        <p:cTn dur="1" fill="hold" id="34">
                                          <p:stCondLst>
                                            <p:cond delay="0"/>
                                          </p:stCondLst>
                                        </p:cTn>
                                        <p:tgtEl>
                                          <p:spTgt spid="78"/>
                                        </p:tgtEl>
                                        <p:attrNameLst>
                                          <p:attrName>style.visibility</p:attrName>
                                        </p:attrNameLst>
                                      </p:cBhvr>
                                      <p:to>
                                        <p:strVal val="visible"/>
                                      </p:to>
                                    </p:set>
                                    <p:animEffect filter="barn(inVertical)" transition="in">
                                      <p:cBhvr>
                                        <p:cTn dur="500" id="35"/>
                                        <p:tgtEl>
                                          <p:spTgt spid="78"/>
                                        </p:tgtEl>
                                      </p:cBhvr>
                                    </p:animEffect>
                                  </p:childTnLst>
                                </p:cTn>
                              </p:par>
                            </p:childTnLst>
                          </p:cTn>
                        </p:par>
                        <p:par>
                          <p:cTn fill="hold" id="36" nodeType="afterGroup">
                            <p:stCondLst>
                              <p:cond delay="4000"/>
                            </p:stCondLst>
                            <p:childTnLst>
                              <p:par>
                                <p:cTn fill="hold" id="37" nodeType="afterEffect" presetClass="entr" presetID="10" presetSubtype="0">
                                  <p:stCondLst>
                                    <p:cond delay="0"/>
                                  </p:stCondLst>
                                  <p:childTnLst>
                                    <p:set>
                                      <p:cBhvr>
                                        <p:cTn dur="1" fill="hold" id="38">
                                          <p:stCondLst>
                                            <p:cond delay="0"/>
                                          </p:stCondLst>
                                        </p:cTn>
                                        <p:tgtEl>
                                          <p:spTgt spid="88"/>
                                        </p:tgtEl>
                                        <p:attrNameLst>
                                          <p:attrName>style.visibility</p:attrName>
                                        </p:attrNameLst>
                                      </p:cBhvr>
                                      <p:to>
                                        <p:strVal val="visible"/>
                                      </p:to>
                                    </p:set>
                                    <p:animEffect filter="fade" transition="in">
                                      <p:cBhvr>
                                        <p:cTn dur="500" id="39"/>
                                        <p:tgtEl>
                                          <p:spTgt spid="8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8"/>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9" name="图片 8">
            <a:extLst>
              <a:ext uri="{FF2B5EF4-FFF2-40B4-BE49-F238E27FC236}">
                <a16:creationId xmlns:a16="http://schemas.microsoft.com/office/drawing/2014/main" id="{297ED22A-5431-4CA3-B9A7-351152859B81}"/>
              </a:ext>
            </a:extLst>
          </p:cNvPr>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08B3EB5E-D9A8-445A-B04A-E5C55CE9943F}"/>
              </a:ext>
            </a:extLst>
          </p:cNvPr>
          <p:cNvPicPr>
            <a:picLocks noChangeAspect="1"/>
          </p:cNvPicPr>
          <p:nvPr/>
        </p:nvPicPr>
        <p:blipFill>
          <a:blip r:embed="rId3">
            <a:extLst>
              <a:ext uri="{28A0092B-C50C-407E-A947-70E740481C1C}">
                <a14:useLocalDpi val="0"/>
              </a:ext>
            </a:extLst>
          </a:blip>
          <a:stretch>
            <a:fillRect/>
          </a:stretch>
        </p:blipFill>
        <p:spPr>
          <a:xfrm>
            <a:off x="0" y="4738137"/>
            <a:ext cx="12203261" cy="2539835"/>
          </a:xfrm>
          <a:prstGeom prst="rect">
            <a:avLst/>
          </a:prstGeom>
        </p:spPr>
      </p:pic>
      <p:pic>
        <p:nvPicPr>
          <p:cNvPr id="12" name="图片 11">
            <a:extLst>
              <a:ext uri="{FF2B5EF4-FFF2-40B4-BE49-F238E27FC236}">
                <a16:creationId xmlns:a16="http://schemas.microsoft.com/office/drawing/2014/main" id="{3C143AA8-99F3-4E6C-93FA-8C02E799FE27}"/>
              </a:ext>
            </a:extLst>
          </p:cNvPr>
          <p:cNvPicPr>
            <a:picLocks noChangeAspect="1"/>
          </p:cNvPicPr>
          <p:nvPr/>
        </p:nvPicPr>
        <p:blipFill>
          <a:blip r:embed="rId4">
            <a:extLst>
              <a:ext uri="{28A0092B-C50C-407E-A947-70E740481C1C}">
                <a14:useLocalDpi val="0"/>
              </a:ext>
            </a:extLst>
          </a:blip>
          <a:stretch>
            <a:fillRect/>
          </a:stretch>
        </p:blipFill>
        <p:spPr>
          <a:xfrm>
            <a:off x="-6326" y="4200877"/>
            <a:ext cx="12194211" cy="2692329"/>
          </a:xfrm>
          <a:prstGeom prst="rect">
            <a:avLst/>
          </a:prstGeom>
        </p:spPr>
      </p:pic>
      <p:pic>
        <p:nvPicPr>
          <p:cNvPr id="15" name="图片 14">
            <a:extLst>
              <a:ext uri="{FF2B5EF4-FFF2-40B4-BE49-F238E27FC236}">
                <a16:creationId xmlns:a16="http://schemas.microsoft.com/office/drawing/2014/main" id="{2A8114AE-EDEA-44AC-9A88-10AE6FDE58D8}"/>
              </a:ext>
            </a:extLst>
          </p:cNvPr>
          <p:cNvPicPr>
            <a:picLocks noChangeAspect="1"/>
          </p:cNvPicPr>
          <p:nvPr/>
        </p:nvPicPr>
        <p:blipFill>
          <a:blip r:embed="rId5">
            <a:extLst>
              <a:ext uri="{28A0092B-C50C-407E-A947-70E740481C1C}">
                <a14:useLocalDpi val="0"/>
              </a:ext>
            </a:extLst>
          </a:blip>
          <a:stretch>
            <a:fillRect/>
          </a:stretch>
        </p:blipFill>
        <p:spPr>
          <a:xfrm flipH="1">
            <a:off x="0" y="4556041"/>
            <a:ext cx="2759522" cy="2341482"/>
          </a:xfrm>
          <a:prstGeom prst="rect">
            <a:avLst/>
          </a:prstGeom>
        </p:spPr>
      </p:pic>
      <p:pic>
        <p:nvPicPr>
          <p:cNvPr id="17" name="图片 16">
            <a:extLst>
              <a:ext uri="{FF2B5EF4-FFF2-40B4-BE49-F238E27FC236}">
                <a16:creationId xmlns:a16="http://schemas.microsoft.com/office/drawing/2014/main" id="{06911875-CFDB-43C6-8A84-C71DBED499AC}"/>
              </a:ext>
            </a:extLst>
          </p:cNvPr>
          <p:cNvPicPr>
            <a:picLocks noChangeAspect="1"/>
          </p:cNvPicPr>
          <p:nvPr/>
        </p:nvPicPr>
        <p:blipFill>
          <a:blip r:embed="rId6">
            <a:extLst>
              <a:ext uri="{28A0092B-C50C-407E-A947-70E740481C1C}">
                <a14:useLocalDpi val="0"/>
              </a:ext>
            </a:extLst>
          </a:blip>
          <a:stretch>
            <a:fillRect/>
          </a:stretch>
        </p:blipFill>
        <p:spPr>
          <a:xfrm flipH="1">
            <a:off x="7173522" y="4556335"/>
            <a:ext cx="5023413" cy="2341482"/>
          </a:xfrm>
          <a:prstGeom prst="rect">
            <a:avLst/>
          </a:prstGeom>
        </p:spPr>
      </p:pic>
      <p:pic>
        <p:nvPicPr>
          <p:cNvPr id="20" name="图片 19">
            <a:extLst>
              <a:ext uri="{FF2B5EF4-FFF2-40B4-BE49-F238E27FC236}">
                <a16:creationId xmlns:a16="http://schemas.microsoft.com/office/drawing/2014/main" id="{618EE27D-7941-448C-95CE-540F3E3C6683}"/>
              </a:ext>
            </a:extLst>
          </p:cNvPr>
          <p:cNvPicPr>
            <a:picLocks noChangeAspect="1"/>
          </p:cNvPicPr>
          <p:nvPr/>
        </p:nvPicPr>
        <p:blipFill>
          <a:blip r:embed="rId7">
            <a:extLst>
              <a:ext uri="{28A0092B-C50C-407E-A947-70E740481C1C}">
                <a14:useLocalDpi val="0"/>
              </a:ext>
            </a:extLst>
          </a:blip>
          <a:stretch>
            <a:fillRect/>
          </a:stretch>
        </p:blipFill>
        <p:spPr>
          <a:xfrm>
            <a:off x="1065058" y="663616"/>
            <a:ext cx="2285160" cy="2285160"/>
          </a:xfrm>
          <a:prstGeom prst="rect">
            <a:avLst/>
          </a:prstGeom>
        </p:spPr>
      </p:pic>
      <p:sp>
        <p:nvSpPr>
          <p:cNvPr id="23" name="文本框 22">
            <a:extLst>
              <a:ext uri="{FF2B5EF4-FFF2-40B4-BE49-F238E27FC236}">
                <a16:creationId xmlns:a16="http://schemas.microsoft.com/office/drawing/2014/main" id="{40D9317D-5BF3-46D4-88B3-6BC4005B1862}"/>
              </a:ext>
            </a:extLst>
          </p:cNvPr>
          <p:cNvSpPr txBox="1"/>
          <p:nvPr/>
        </p:nvSpPr>
        <p:spPr>
          <a:xfrm>
            <a:off x="-891920" y="2326318"/>
            <a:ext cx="6023063" cy="1310640"/>
          </a:xfrm>
          <a:prstGeom prst="rect">
            <a:avLst/>
          </a:prstGeom>
          <a:noFill/>
          <a:ln>
            <a:noFill/>
          </a:ln>
        </p:spPr>
        <p:txBody>
          <a:bodyPr rtlCol="0" wrap="square">
            <a:spAutoFit/>
          </a:bodyPr>
          <a:lstStyle/>
          <a:p>
            <a:pPr algn="ctr"/>
            <a:r>
              <a:rPr altLang="en-US" b="1" lang="zh-CN" sz="8000">
                <a:solidFill>
                  <a:srgbClr val="FF0000"/>
                </a:solidFill>
                <a:latin charset="-122" panose="00020600040101010101" pitchFamily="18" typeface="汉仪细秀体简"/>
                <a:ea charset="-122" panose="00020600040101010101" pitchFamily="18" typeface="汉仪细秀体简"/>
              </a:rPr>
              <a:t>目录</a:t>
            </a:r>
          </a:p>
        </p:txBody>
      </p:sp>
      <p:grpSp>
        <p:nvGrpSpPr>
          <p:cNvPr id="24" name="组合 23">
            <a:extLst>
              <a:ext uri="{FF2B5EF4-FFF2-40B4-BE49-F238E27FC236}">
                <a16:creationId xmlns:a16="http://schemas.microsoft.com/office/drawing/2014/main" id="{77E7636E-015E-4E54-9B01-9CF13C3D9B9B}"/>
              </a:ext>
            </a:extLst>
          </p:cNvPr>
          <p:cNvGrpSpPr/>
          <p:nvPr/>
        </p:nvGrpSpPr>
        <p:grpSpPr>
          <a:xfrm>
            <a:off x="3788751" y="1247396"/>
            <a:ext cx="6998429" cy="453087"/>
            <a:chOff x="2576836" y="1802399"/>
            <a:chExt cx="6998429" cy="453087"/>
          </a:xfrm>
        </p:grpSpPr>
        <p:sp>
          <p:nvSpPr>
            <p:cNvPr id="25" name="TextBox 35">
              <a:extLst>
                <a:ext uri="{FF2B5EF4-FFF2-40B4-BE49-F238E27FC236}">
                  <a16:creationId xmlns:a16="http://schemas.microsoft.com/office/drawing/2014/main" id="{0757F6BF-882C-4508-97F4-4B9F453F17BB}"/>
                </a:ext>
              </a:extLst>
            </p:cNvPr>
            <p:cNvSpPr txBox="1"/>
            <p:nvPr/>
          </p:nvSpPr>
          <p:spPr>
            <a:xfrm rot="16200000">
              <a:off x="5836042" y="-1427425"/>
              <a:ext cx="448412" cy="6908059"/>
            </a:xfrm>
            <a:prstGeom prst="rect">
              <a:avLst/>
            </a:prstGeom>
            <a:solidFill>
              <a:schemeClr val="bg1"/>
            </a:solidFill>
            <a:ln algn="ctr" cap="flat" cmpd="sng" w="9525">
              <a:solidFill>
                <a:srgbClr val="C00000"/>
              </a:solidFill>
              <a:prstDash val="solid"/>
              <a:miter lim="800000"/>
            </a:ln>
            <a:effectLst>
              <a:innerShdw blurRad="127000" dir="18900000" dist="88900">
                <a:prstClr val="black">
                  <a:alpha val="38000"/>
                </a:prstClr>
              </a:innerShdw>
            </a:effectLst>
          </p:spPr>
          <p:txBody>
            <a:bodyPr anchor="ctr" bIns="360000" lIns="0" rIns="0" tIns="0" vert="eaVert"/>
            <a:lstStyle>
              <a:defPPr>
                <a:defRPr lang="zh-CN"/>
              </a:defPPr>
              <a:lvl1pPr algn="ctr">
                <a:defRPr kern="0" sz="3200">
                  <a:solidFill>
                    <a:prstClr val="white"/>
                  </a:solidFill>
                  <a:latin panose="020f0502020204030204" typeface="Calibri"/>
                  <a:ea charset="-122" panose="02010600030101010101" pitchFamily="2" typeface="宋体"/>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ctr" defTabSz="1219200" eaLnBrk="1" fontAlgn="auto"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pc="0" strike="noStrike" u="none">
                  <a:ln>
                    <a:noFill/>
                  </a:ln>
                  <a:solidFill>
                    <a:srgbClr val="C00000"/>
                  </a:solidFill>
                  <a:effectLst/>
                  <a:uLnTx/>
                  <a:uFillTx/>
                  <a:latin charset="-122" panose="020b0503020204020204" pitchFamily="34" typeface="微软雅黑"/>
                  <a:ea charset="-122" panose="020b0503020204020204" pitchFamily="34" typeface="微软雅黑"/>
                  <a:sym charset="-122" panose="020b0503020204020204" pitchFamily="34" typeface="微软雅黑"/>
                </a:rPr>
                <a:t> </a:t>
              </a:r>
            </a:p>
          </p:txBody>
        </p:sp>
        <p:grpSp>
          <p:nvGrpSpPr>
            <p:cNvPr id="26" name="组合 25">
              <a:extLst>
                <a:ext uri="{FF2B5EF4-FFF2-40B4-BE49-F238E27FC236}">
                  <a16:creationId xmlns:a16="http://schemas.microsoft.com/office/drawing/2014/main" id="{BDE8A531-C6C2-460F-9173-16EA621EB0D1}"/>
                </a:ext>
              </a:extLst>
            </p:cNvPr>
            <p:cNvGrpSpPr/>
            <p:nvPr/>
          </p:nvGrpSpPr>
          <p:grpSpPr>
            <a:xfrm rot="16200000">
              <a:off x="5902353" y="-1473796"/>
              <a:ext cx="347395" cy="6998429"/>
              <a:chOff x="1861559" y="2468597"/>
              <a:chExt cx="1872222" cy="6739325"/>
            </a:xfrm>
          </p:grpSpPr>
          <p:sp>
            <p:nvSpPr>
              <p:cNvPr id="30" name="圆角矩形 10">
                <a:extLst>
                  <a:ext uri="{FF2B5EF4-FFF2-40B4-BE49-F238E27FC236}">
                    <a16:creationId xmlns:a16="http://schemas.microsoft.com/office/drawing/2014/main" id="{52E3C6AE-C176-4724-856B-B4C4F6572F8C}"/>
                  </a:ext>
                </a:extLst>
              </p:cNvPr>
              <p:cNvSpPr/>
              <p:nvPr/>
            </p:nvSpPr>
            <p:spPr>
              <a:xfrm>
                <a:off x="1861559" y="2468597"/>
                <a:ext cx="1872217" cy="77469"/>
              </a:xfrm>
              <a:prstGeom prst="roundRect">
                <a:avLst>
                  <a:gd fmla="val 50000" name="adj"/>
                </a:avLst>
              </a:prstGeom>
              <a:gradFill>
                <a:gsLst>
                  <a:gs pos="48000">
                    <a:srgbClr val="D92411"/>
                  </a:gs>
                  <a:gs pos="0">
                    <a:srgbClr val="E3882D"/>
                  </a:gs>
                </a:gsLst>
                <a:lin ang="18900000" scaled="1"/>
              </a:gradFill>
              <a:ln algn="ctr" cap="flat" cmpd="sng" w="25400">
                <a:noFill/>
                <a:prstDash val="solid"/>
              </a:ln>
              <a:effectLst/>
            </p:spPr>
            <p:txBody>
              <a:bodyPr anchor="ctr" rtlCol="0"/>
              <a:lstStyle/>
              <a:p>
                <a:pPr algn="ctr" defTabSz="12192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000" u="none">
                  <a:ln>
                    <a:noFill/>
                  </a:ln>
                  <a:solidFill>
                    <a:prstClr val="white"/>
                  </a:solidFill>
                  <a:effectLst/>
                  <a:uLnTx/>
                  <a:uFillTx/>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31" name="圆角矩形 11">
                <a:extLst>
                  <a:ext uri="{FF2B5EF4-FFF2-40B4-BE49-F238E27FC236}">
                    <a16:creationId xmlns:a16="http://schemas.microsoft.com/office/drawing/2014/main" id="{688E29BE-9D1A-4EB3-8FFB-7BD045D2705E}"/>
                  </a:ext>
                </a:extLst>
              </p:cNvPr>
              <p:cNvSpPr/>
              <p:nvPr/>
            </p:nvSpPr>
            <p:spPr>
              <a:xfrm>
                <a:off x="1861581" y="9130453"/>
                <a:ext cx="1872200" cy="77469"/>
              </a:xfrm>
              <a:prstGeom prst="roundRect">
                <a:avLst>
                  <a:gd fmla="val 50000" name="adj"/>
                </a:avLst>
              </a:prstGeom>
              <a:gradFill>
                <a:gsLst>
                  <a:gs pos="3000">
                    <a:srgbClr val="FF1923"/>
                  </a:gs>
                  <a:gs pos="100000">
                    <a:srgbClr val="FF1923"/>
                  </a:gs>
                </a:gsLst>
                <a:lin ang="0" scaled="0"/>
              </a:gradFill>
              <a:ln algn="ctr" cap="flat" cmpd="sng" w="25400">
                <a:noFill/>
                <a:prstDash val="solid"/>
              </a:ln>
              <a:effectLst/>
            </p:spPr>
            <p:txBody>
              <a:bodyPr anchor="ctr" rtlCol="0"/>
              <a:lstStyle/>
              <a:p>
                <a:pPr algn="ctr" defTabSz="12192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000" u="none">
                  <a:ln>
                    <a:noFill/>
                  </a:ln>
                  <a:solidFill>
                    <a:prstClr val="white"/>
                  </a:solidFill>
                  <a:effectLst/>
                  <a:uLnTx/>
                  <a:uFillTx/>
                  <a:latin charset="-122" panose="020b0503020204020204" pitchFamily="34" typeface="微软雅黑"/>
                  <a:ea charset="-122" panose="020b0503020204020204" pitchFamily="34" typeface="微软雅黑"/>
                  <a:sym charset="-122" panose="020b0503020204020204" pitchFamily="34" typeface="微软雅黑"/>
                </a:endParaRPr>
              </a:p>
            </p:txBody>
          </p:sp>
        </p:grpSp>
        <p:sp>
          <p:nvSpPr>
            <p:cNvPr id="27" name="TextBox 20">
              <a:extLst>
                <a:ext uri="{FF2B5EF4-FFF2-40B4-BE49-F238E27FC236}">
                  <a16:creationId xmlns:a16="http://schemas.microsoft.com/office/drawing/2014/main" id="{A155541C-38C1-4A8E-87DE-54478BC29CA7}"/>
                </a:ext>
              </a:extLst>
            </p:cNvPr>
            <p:cNvSpPr txBox="1"/>
            <p:nvPr/>
          </p:nvSpPr>
          <p:spPr>
            <a:xfrm>
              <a:off x="2837939" y="1805906"/>
              <a:ext cx="649192" cy="449580"/>
            </a:xfrm>
            <a:prstGeom prst="rect">
              <a:avLst/>
            </a:prstGeom>
            <a:gradFill flip="none" rotWithShape="1">
              <a:gsLst>
                <a:gs pos="48000">
                  <a:srgbClr val="D92411"/>
                </a:gs>
                <a:gs pos="0">
                  <a:srgbClr val="E3882D"/>
                </a:gs>
              </a:gsLst>
              <a:lin ang="18900000" scaled="1"/>
            </a:gradFill>
            <a:ln cap="flat" w="7938">
              <a:noFill/>
              <a:prstDash val="solid"/>
              <a:miter lim="800000"/>
            </a:ln>
          </p:spPr>
          <p:txBody>
            <a:bodyPr anchor="t" anchorCtr="0" bIns="60960" compatLnSpc="1" lIns="121920" numCol="1" rIns="121920" tIns="60960" vert="horz" wrap="square"/>
            <a:lstStyle>
              <a:defPPr>
                <a:defRPr lang="zh-CN"/>
              </a:defPPr>
              <a:lvl1pPr defTabSz="1219200" fontAlgn="base">
                <a:spcBef>
                  <a:spcPct val="0"/>
                </a:spcBef>
                <a:spcAft>
                  <a:spcPct val="0"/>
                </a:spcAft>
                <a:defRPr kern="0" sz="2135">
                  <a:solidFill>
                    <a:srgbClr val="000000"/>
                  </a:solidFill>
                  <a:latin charset="-122" panose="00000500000000000000" pitchFamily="2" typeface="字魂105号-简雅黑"/>
                  <a:ea charset="-122" panose="00000500000000000000" pitchFamily="2" typeface="字魂105号-简雅黑"/>
                </a:defRPr>
              </a:lvl1pPr>
            </a:lstStyle>
            <a:p>
              <a:r>
                <a:rPr altLang="zh-CN" lang="en-US" sz="28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 </a:t>
              </a:r>
            </a:p>
          </p:txBody>
        </p:sp>
        <p:sp>
          <p:nvSpPr>
            <p:cNvPr id="28" name="文本框 21">
              <a:extLst>
                <a:ext uri="{FF2B5EF4-FFF2-40B4-BE49-F238E27FC236}">
                  <a16:creationId xmlns:a16="http://schemas.microsoft.com/office/drawing/2014/main" id="{732BADF5-55BC-44A4-99C7-8B778B4E4396}"/>
                </a:ext>
              </a:extLst>
            </p:cNvPr>
            <p:cNvSpPr txBox="1">
              <a:spLocks noChangeArrowheads="1"/>
            </p:cNvSpPr>
            <p:nvPr/>
          </p:nvSpPr>
          <p:spPr bwMode="auto">
            <a:xfrm>
              <a:off x="2837939" y="1842358"/>
              <a:ext cx="596272"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2800">
                  <a:solidFill>
                    <a:schemeClr val="tx1"/>
                  </a:solidFill>
                  <a:latin panose="020f0502020204030204" typeface="Calibri"/>
                  <a:ea charset="-122" panose="02010600030101010101" pitchFamily="2" typeface="宋体"/>
                </a:defRPr>
              </a:lvl1pPr>
              <a:lvl2pPr indent="-285750" marL="742950">
                <a:defRPr sz="2400">
                  <a:solidFill>
                    <a:schemeClr val="tx1"/>
                  </a:solidFill>
                  <a:latin panose="020f0502020204030204" typeface="Calibri"/>
                  <a:ea charset="-122" panose="02010600030101010101" pitchFamily="2" typeface="宋体"/>
                </a:defRPr>
              </a:lvl2pPr>
              <a:lvl3pPr>
                <a:defRPr sz="2000">
                  <a:solidFill>
                    <a:schemeClr val="tx1"/>
                  </a:solidFill>
                  <a:latin panose="020f0502020204030204" typeface="Calibri"/>
                  <a:ea charset="-122" panose="02010600030101010101" pitchFamily="2" typeface="宋体"/>
                </a:defRPr>
              </a:lvl3pPr>
              <a:lvl4pPr>
                <a:defRPr>
                  <a:solidFill>
                    <a:schemeClr val="tx1"/>
                  </a:solidFill>
                  <a:latin panose="020f0502020204030204" typeface="Calibri"/>
                  <a:ea charset="-122" panose="02010600030101010101" pitchFamily="2" typeface="宋体"/>
                </a:defRPr>
              </a:lvl4pPr>
              <a:lvl5pPr>
                <a:defRPr>
                  <a:solidFill>
                    <a:schemeClr val="tx1"/>
                  </a:solidFill>
                  <a:latin panose="020f0502020204030204" typeface="Calibri"/>
                  <a:ea charset="-122" panose="02010600030101010101" pitchFamily="2" typeface="宋体"/>
                </a:defRPr>
              </a:lvl5pPr>
              <a:lvl6pPr eaLnBrk="0" fontAlgn="base" hangingPunct="0">
                <a:spcAft>
                  <a:spcPct val="0"/>
                </a:spcAft>
                <a:buFont charset="0" panose="020b0604020202020204" pitchFamily="34" typeface="Arial"/>
                <a:defRPr>
                  <a:solidFill>
                    <a:schemeClr val="tx1"/>
                  </a:solidFill>
                  <a:latin panose="020f0502020204030204" typeface="Calibri"/>
                  <a:ea charset="-122" panose="02010600030101010101" pitchFamily="2" typeface="宋体"/>
                </a:defRPr>
              </a:lvl6pPr>
              <a:lvl7pPr eaLnBrk="0" fontAlgn="base" hangingPunct="0">
                <a:spcAft>
                  <a:spcPct val="0"/>
                </a:spcAft>
                <a:buFont charset="0" panose="020b0604020202020204" pitchFamily="34" typeface="Arial"/>
                <a:defRPr>
                  <a:solidFill>
                    <a:schemeClr val="tx1"/>
                  </a:solidFill>
                  <a:latin panose="020f0502020204030204" typeface="Calibri"/>
                  <a:ea charset="-122" panose="02010600030101010101" pitchFamily="2" typeface="宋体"/>
                </a:defRPr>
              </a:lvl7pPr>
              <a:lvl8pPr eaLnBrk="0" fontAlgn="base" hangingPunct="0">
                <a:spcAft>
                  <a:spcPct val="0"/>
                </a:spcAft>
                <a:buFont charset="0" panose="020b0604020202020204" pitchFamily="34" typeface="Arial"/>
                <a:defRPr>
                  <a:solidFill>
                    <a:schemeClr val="tx1"/>
                  </a:solidFill>
                  <a:latin panose="020f0502020204030204" typeface="Calibri"/>
                  <a:ea charset="-122" panose="02010600030101010101" pitchFamily="2" typeface="宋体"/>
                </a:defRPr>
              </a:lvl8pPr>
              <a:lvl9pPr eaLnBrk="0" fontAlgn="base" hangingPunct="0">
                <a:spcAft>
                  <a:spcPct val="0"/>
                </a:spcAft>
                <a:buFont charset="0" panose="020b0604020202020204" pitchFamily="34" typeface="Arial"/>
                <a:defRPr>
                  <a:solidFill>
                    <a:schemeClr val="tx1"/>
                  </a:solidFill>
                  <a:latin panose="020f0502020204030204" typeface="Calibri"/>
                  <a:ea charset="-122" panose="02010600030101010101" pitchFamily="2" typeface="宋体"/>
                </a:defRPr>
              </a:lvl9pPr>
            </a:lstStyle>
            <a:p>
              <a:pPr algn="ctr" lvl="0"/>
              <a:r>
                <a:rPr altLang="zh-CN" b="1" lang="en-US" sz="2000">
                  <a:solidFill>
                    <a:schemeClr val="bg1"/>
                  </a:solidFill>
                  <a:latin charset="-122" panose="020b0503020204020204" pitchFamily="34" typeface="微软雅黑"/>
                  <a:ea charset="-122" panose="020b0503020204020204" pitchFamily="34" typeface="微软雅黑"/>
                  <a:cs typeface="+mn-ea"/>
                  <a:sym charset="-122" panose="020b0503020204020204" pitchFamily="34" typeface="微软雅黑"/>
                </a:rPr>
                <a:t>01</a:t>
              </a:r>
            </a:p>
          </p:txBody>
        </p:sp>
        <p:sp>
          <p:nvSpPr>
            <p:cNvPr id="29" name="文本框 21">
              <a:extLst>
                <a:ext uri="{FF2B5EF4-FFF2-40B4-BE49-F238E27FC236}">
                  <a16:creationId xmlns:a16="http://schemas.microsoft.com/office/drawing/2014/main" id="{B0F24CA7-6326-4ADA-B735-2841A91CC41B}"/>
                </a:ext>
              </a:extLst>
            </p:cNvPr>
            <p:cNvSpPr txBox="1">
              <a:spLocks noChangeArrowheads="1"/>
            </p:cNvSpPr>
            <p:nvPr/>
          </p:nvSpPr>
          <p:spPr bwMode="auto">
            <a:xfrm>
              <a:off x="3263990" y="1829592"/>
              <a:ext cx="3109586"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2800">
                  <a:solidFill>
                    <a:schemeClr val="tx1"/>
                  </a:solidFill>
                  <a:latin panose="020f0502020204030204" typeface="Calibri"/>
                  <a:ea charset="-122" panose="02010600030101010101" pitchFamily="2" typeface="宋体"/>
                </a:defRPr>
              </a:lvl1pPr>
              <a:lvl2pPr indent="-285750" marL="742950">
                <a:defRPr sz="2400">
                  <a:solidFill>
                    <a:schemeClr val="tx1"/>
                  </a:solidFill>
                  <a:latin panose="020f0502020204030204" typeface="Calibri"/>
                  <a:ea charset="-122" panose="02010600030101010101" pitchFamily="2" typeface="宋体"/>
                </a:defRPr>
              </a:lvl2pPr>
              <a:lvl3pPr>
                <a:defRPr sz="2000">
                  <a:solidFill>
                    <a:schemeClr val="tx1"/>
                  </a:solidFill>
                  <a:latin panose="020f0502020204030204" typeface="Calibri"/>
                  <a:ea charset="-122" panose="02010600030101010101" pitchFamily="2" typeface="宋体"/>
                </a:defRPr>
              </a:lvl3pPr>
              <a:lvl4pPr>
                <a:defRPr>
                  <a:solidFill>
                    <a:schemeClr val="tx1"/>
                  </a:solidFill>
                  <a:latin panose="020f0502020204030204" typeface="Calibri"/>
                  <a:ea charset="-122" panose="02010600030101010101" pitchFamily="2" typeface="宋体"/>
                </a:defRPr>
              </a:lvl4pPr>
              <a:lvl5pPr>
                <a:defRPr>
                  <a:solidFill>
                    <a:schemeClr val="tx1"/>
                  </a:solidFill>
                  <a:latin panose="020f0502020204030204" typeface="Calibri"/>
                  <a:ea charset="-122" panose="02010600030101010101" pitchFamily="2" typeface="宋体"/>
                </a:defRPr>
              </a:lvl5pPr>
              <a:lvl6pPr eaLnBrk="0" fontAlgn="base" hangingPunct="0">
                <a:spcAft>
                  <a:spcPct val="0"/>
                </a:spcAft>
                <a:buFont charset="0" panose="020b0604020202020204" pitchFamily="34" typeface="Arial"/>
                <a:defRPr>
                  <a:solidFill>
                    <a:schemeClr val="tx1"/>
                  </a:solidFill>
                  <a:latin panose="020f0502020204030204" typeface="Calibri"/>
                  <a:ea charset="-122" panose="02010600030101010101" pitchFamily="2" typeface="宋体"/>
                </a:defRPr>
              </a:lvl6pPr>
              <a:lvl7pPr eaLnBrk="0" fontAlgn="base" hangingPunct="0">
                <a:spcAft>
                  <a:spcPct val="0"/>
                </a:spcAft>
                <a:buFont charset="0" panose="020b0604020202020204" pitchFamily="34" typeface="Arial"/>
                <a:defRPr>
                  <a:solidFill>
                    <a:schemeClr val="tx1"/>
                  </a:solidFill>
                  <a:latin panose="020f0502020204030204" typeface="Calibri"/>
                  <a:ea charset="-122" panose="02010600030101010101" pitchFamily="2" typeface="宋体"/>
                </a:defRPr>
              </a:lvl7pPr>
              <a:lvl8pPr eaLnBrk="0" fontAlgn="base" hangingPunct="0">
                <a:spcAft>
                  <a:spcPct val="0"/>
                </a:spcAft>
                <a:buFont charset="0" panose="020b0604020202020204" pitchFamily="34" typeface="Arial"/>
                <a:defRPr>
                  <a:solidFill>
                    <a:schemeClr val="tx1"/>
                  </a:solidFill>
                  <a:latin panose="020f0502020204030204" typeface="Calibri"/>
                  <a:ea charset="-122" panose="02010600030101010101" pitchFamily="2" typeface="宋体"/>
                </a:defRPr>
              </a:lvl8pPr>
              <a:lvl9pPr eaLnBrk="0" fontAlgn="base" hangingPunct="0">
                <a:spcAft>
                  <a:spcPct val="0"/>
                </a:spcAft>
                <a:buFont charset="0" panose="020b0604020202020204" pitchFamily="34" typeface="Arial"/>
                <a:defRPr>
                  <a:solidFill>
                    <a:schemeClr val="tx1"/>
                  </a:solidFill>
                  <a:latin panose="020f0502020204030204" typeface="Calibri"/>
                  <a:ea charset="-122" panose="02010600030101010101" pitchFamily="2" typeface="宋体"/>
                </a:defRPr>
              </a:lvl9p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2000" u="none">
                  <a:ln>
                    <a:noFill/>
                  </a:ln>
                  <a:solidFill>
                    <a:srgbClr val="FF0000"/>
                  </a:solidFill>
                  <a:effectLst/>
                  <a:uLnTx/>
                  <a:uFillTx/>
                  <a:latin charset="-122" panose="020b0503020204020204" pitchFamily="34" typeface="微软雅黑"/>
                  <a:ea charset="-122" panose="020b0503020204020204" pitchFamily="34" typeface="微软雅黑"/>
                  <a:sym charset="-122" panose="020b0500000000000000" pitchFamily="34" typeface="思源黑体"/>
                </a:rPr>
                <a:t>学习解读全会概述</a:t>
              </a:r>
            </a:p>
          </p:txBody>
        </p:sp>
      </p:grpSp>
      <p:grpSp>
        <p:nvGrpSpPr>
          <p:cNvPr id="32" name="组合 31">
            <a:extLst>
              <a:ext uri="{FF2B5EF4-FFF2-40B4-BE49-F238E27FC236}">
                <a16:creationId xmlns:a16="http://schemas.microsoft.com/office/drawing/2014/main" id="{446C6676-EB66-4E3A-B283-36933ED2B6C0}"/>
              </a:ext>
            </a:extLst>
          </p:cNvPr>
          <p:cNvGrpSpPr/>
          <p:nvPr/>
        </p:nvGrpSpPr>
        <p:grpSpPr>
          <a:xfrm>
            <a:off x="3788751" y="1877906"/>
            <a:ext cx="6998429" cy="453087"/>
            <a:chOff x="2576836" y="1802399"/>
            <a:chExt cx="6998429" cy="453087"/>
          </a:xfrm>
        </p:grpSpPr>
        <p:sp>
          <p:nvSpPr>
            <p:cNvPr id="33" name="TextBox 35">
              <a:extLst>
                <a:ext uri="{FF2B5EF4-FFF2-40B4-BE49-F238E27FC236}">
                  <a16:creationId xmlns:a16="http://schemas.microsoft.com/office/drawing/2014/main" id="{B314A201-43A4-43EF-9266-8933A7E154B8}"/>
                </a:ext>
              </a:extLst>
            </p:cNvPr>
            <p:cNvSpPr txBox="1"/>
            <p:nvPr/>
          </p:nvSpPr>
          <p:spPr>
            <a:xfrm rot="16200000">
              <a:off x="5836042" y="-1427425"/>
              <a:ext cx="448412" cy="6908059"/>
            </a:xfrm>
            <a:prstGeom prst="rect">
              <a:avLst/>
            </a:prstGeom>
            <a:solidFill>
              <a:schemeClr val="bg1"/>
            </a:solidFill>
            <a:ln algn="ctr" cap="flat" cmpd="sng" w="9525">
              <a:solidFill>
                <a:srgbClr val="C00000"/>
              </a:solidFill>
              <a:prstDash val="solid"/>
              <a:miter lim="800000"/>
            </a:ln>
            <a:effectLst>
              <a:innerShdw blurRad="127000" dir="18900000" dist="88900">
                <a:prstClr val="black">
                  <a:alpha val="38000"/>
                </a:prstClr>
              </a:innerShdw>
            </a:effectLst>
          </p:spPr>
          <p:txBody>
            <a:bodyPr anchor="ctr" bIns="360000" lIns="0" rIns="0" tIns="0" vert="eaVert"/>
            <a:lstStyle>
              <a:defPPr>
                <a:defRPr lang="zh-CN"/>
              </a:defPPr>
              <a:lvl1pPr algn="ctr">
                <a:defRPr kern="0" sz="3200">
                  <a:solidFill>
                    <a:prstClr val="white"/>
                  </a:solidFill>
                  <a:latin panose="020f0502020204030204" typeface="Calibri"/>
                  <a:ea charset="-122" panose="02010600030101010101" pitchFamily="2" typeface="宋体"/>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ctr" defTabSz="1219200" eaLnBrk="1" fontAlgn="auto"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pc="0" strike="noStrike" u="none">
                  <a:ln>
                    <a:noFill/>
                  </a:ln>
                  <a:solidFill>
                    <a:srgbClr val="C00000"/>
                  </a:solidFill>
                  <a:effectLst/>
                  <a:uLnTx/>
                  <a:uFillTx/>
                  <a:latin charset="-122" panose="020b0503020204020204" pitchFamily="34" typeface="微软雅黑"/>
                  <a:ea charset="-122" panose="020b0503020204020204" pitchFamily="34" typeface="微软雅黑"/>
                  <a:sym charset="-122" panose="020b0503020204020204" pitchFamily="34" typeface="微软雅黑"/>
                </a:rPr>
                <a:t> </a:t>
              </a:r>
            </a:p>
          </p:txBody>
        </p:sp>
        <p:grpSp>
          <p:nvGrpSpPr>
            <p:cNvPr id="34" name="组合 33">
              <a:extLst>
                <a:ext uri="{FF2B5EF4-FFF2-40B4-BE49-F238E27FC236}">
                  <a16:creationId xmlns:a16="http://schemas.microsoft.com/office/drawing/2014/main" id="{C70B5210-496F-4FD7-B510-37B5B75C6075}"/>
                </a:ext>
              </a:extLst>
            </p:cNvPr>
            <p:cNvGrpSpPr/>
            <p:nvPr/>
          </p:nvGrpSpPr>
          <p:grpSpPr>
            <a:xfrm rot="16200000">
              <a:off x="5902353" y="-1473796"/>
              <a:ext cx="347395" cy="6998429"/>
              <a:chOff x="1861559" y="2468597"/>
              <a:chExt cx="1872222" cy="6739325"/>
            </a:xfrm>
          </p:grpSpPr>
          <p:sp>
            <p:nvSpPr>
              <p:cNvPr id="38" name="圆角矩形 10">
                <a:extLst>
                  <a:ext uri="{FF2B5EF4-FFF2-40B4-BE49-F238E27FC236}">
                    <a16:creationId xmlns:a16="http://schemas.microsoft.com/office/drawing/2014/main" id="{861BDEB1-F5DA-4EF4-BB19-C5A96D56405D}"/>
                  </a:ext>
                </a:extLst>
              </p:cNvPr>
              <p:cNvSpPr/>
              <p:nvPr/>
            </p:nvSpPr>
            <p:spPr>
              <a:xfrm>
                <a:off x="1861559" y="2468597"/>
                <a:ext cx="1872217" cy="77469"/>
              </a:xfrm>
              <a:prstGeom prst="roundRect">
                <a:avLst>
                  <a:gd fmla="val 50000" name="adj"/>
                </a:avLst>
              </a:prstGeom>
              <a:gradFill>
                <a:gsLst>
                  <a:gs pos="48000">
                    <a:srgbClr val="D92411"/>
                  </a:gs>
                  <a:gs pos="0">
                    <a:srgbClr val="E3882D"/>
                  </a:gs>
                </a:gsLst>
                <a:lin ang="18900000" scaled="1"/>
              </a:gradFill>
              <a:ln algn="ctr" cap="flat" cmpd="sng" w="25400">
                <a:noFill/>
                <a:prstDash val="solid"/>
              </a:ln>
              <a:effectLst/>
            </p:spPr>
            <p:txBody>
              <a:bodyPr anchor="ctr" rtlCol="0"/>
              <a:lstStyle/>
              <a:p>
                <a:pPr algn="ctr" defTabSz="12192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000" u="none">
                  <a:ln>
                    <a:noFill/>
                  </a:ln>
                  <a:solidFill>
                    <a:prstClr val="white"/>
                  </a:solidFill>
                  <a:effectLst/>
                  <a:uLnTx/>
                  <a:uFillTx/>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39" name="圆角矩形 11">
                <a:extLst>
                  <a:ext uri="{FF2B5EF4-FFF2-40B4-BE49-F238E27FC236}">
                    <a16:creationId xmlns:a16="http://schemas.microsoft.com/office/drawing/2014/main" id="{CB599459-BB99-48CA-9339-277FA3F3046E}"/>
                  </a:ext>
                </a:extLst>
              </p:cNvPr>
              <p:cNvSpPr/>
              <p:nvPr/>
            </p:nvSpPr>
            <p:spPr>
              <a:xfrm>
                <a:off x="1861581" y="9130453"/>
                <a:ext cx="1872200" cy="77469"/>
              </a:xfrm>
              <a:prstGeom prst="roundRect">
                <a:avLst>
                  <a:gd fmla="val 50000" name="adj"/>
                </a:avLst>
              </a:prstGeom>
              <a:gradFill>
                <a:gsLst>
                  <a:gs pos="3000">
                    <a:srgbClr val="FF1923"/>
                  </a:gs>
                  <a:gs pos="100000">
                    <a:srgbClr val="FF1923"/>
                  </a:gs>
                </a:gsLst>
                <a:lin ang="0" scaled="0"/>
              </a:gradFill>
              <a:ln algn="ctr" cap="flat" cmpd="sng" w="25400">
                <a:noFill/>
                <a:prstDash val="solid"/>
              </a:ln>
              <a:effectLst/>
            </p:spPr>
            <p:txBody>
              <a:bodyPr anchor="ctr" rtlCol="0"/>
              <a:lstStyle/>
              <a:p>
                <a:pPr algn="ctr" defTabSz="12192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000" u="none">
                  <a:ln>
                    <a:noFill/>
                  </a:ln>
                  <a:solidFill>
                    <a:prstClr val="white"/>
                  </a:solidFill>
                  <a:effectLst/>
                  <a:uLnTx/>
                  <a:uFillTx/>
                  <a:latin charset="-122" panose="020b0503020204020204" pitchFamily="34" typeface="微软雅黑"/>
                  <a:ea charset="-122" panose="020b0503020204020204" pitchFamily="34" typeface="微软雅黑"/>
                  <a:sym charset="-122" panose="020b0503020204020204" pitchFamily="34" typeface="微软雅黑"/>
                </a:endParaRPr>
              </a:p>
            </p:txBody>
          </p:sp>
        </p:grpSp>
        <p:sp>
          <p:nvSpPr>
            <p:cNvPr id="35" name="TextBox 20">
              <a:extLst>
                <a:ext uri="{FF2B5EF4-FFF2-40B4-BE49-F238E27FC236}">
                  <a16:creationId xmlns:a16="http://schemas.microsoft.com/office/drawing/2014/main" id="{C4BFBA5C-96CD-47E4-AA9C-02BC173694C4}"/>
                </a:ext>
              </a:extLst>
            </p:cNvPr>
            <p:cNvSpPr txBox="1"/>
            <p:nvPr/>
          </p:nvSpPr>
          <p:spPr>
            <a:xfrm>
              <a:off x="2837939" y="1805906"/>
              <a:ext cx="649192" cy="449580"/>
            </a:xfrm>
            <a:prstGeom prst="rect">
              <a:avLst/>
            </a:prstGeom>
            <a:gradFill flip="none" rotWithShape="1">
              <a:gsLst>
                <a:gs pos="48000">
                  <a:srgbClr val="D92411"/>
                </a:gs>
                <a:gs pos="0">
                  <a:srgbClr val="E3882D"/>
                </a:gs>
              </a:gsLst>
              <a:lin ang="18900000" scaled="1"/>
            </a:gradFill>
            <a:ln cap="flat" w="7938">
              <a:noFill/>
              <a:prstDash val="solid"/>
              <a:miter lim="800000"/>
            </a:ln>
          </p:spPr>
          <p:txBody>
            <a:bodyPr anchor="t" anchorCtr="0" bIns="60960" compatLnSpc="1" lIns="121920" numCol="1" rIns="121920" tIns="60960" vert="horz" wrap="square"/>
            <a:lstStyle>
              <a:defPPr>
                <a:defRPr lang="zh-CN"/>
              </a:defPPr>
              <a:lvl1pPr defTabSz="1219200" fontAlgn="base">
                <a:spcBef>
                  <a:spcPct val="0"/>
                </a:spcBef>
                <a:spcAft>
                  <a:spcPct val="0"/>
                </a:spcAft>
                <a:defRPr kern="0" sz="2135">
                  <a:solidFill>
                    <a:srgbClr val="000000"/>
                  </a:solidFill>
                  <a:latin charset="-122" panose="00000500000000000000" pitchFamily="2" typeface="字魂105号-简雅黑"/>
                  <a:ea charset="-122" panose="00000500000000000000" pitchFamily="2" typeface="字魂105号-简雅黑"/>
                </a:defRPr>
              </a:lvl1pPr>
            </a:lstStyle>
            <a:p>
              <a:r>
                <a:rPr altLang="zh-CN" lang="en-US" sz="28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 </a:t>
              </a:r>
            </a:p>
          </p:txBody>
        </p:sp>
        <p:sp>
          <p:nvSpPr>
            <p:cNvPr id="36" name="文本框 21">
              <a:extLst>
                <a:ext uri="{FF2B5EF4-FFF2-40B4-BE49-F238E27FC236}">
                  <a16:creationId xmlns:a16="http://schemas.microsoft.com/office/drawing/2014/main" id="{38104A49-2253-4F11-A216-B6ABFABA575A}"/>
                </a:ext>
              </a:extLst>
            </p:cNvPr>
            <p:cNvSpPr txBox="1">
              <a:spLocks noChangeArrowheads="1"/>
            </p:cNvSpPr>
            <p:nvPr/>
          </p:nvSpPr>
          <p:spPr bwMode="auto">
            <a:xfrm>
              <a:off x="2837939" y="1842358"/>
              <a:ext cx="596272"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2800">
                  <a:solidFill>
                    <a:schemeClr val="tx1"/>
                  </a:solidFill>
                  <a:latin panose="020f0502020204030204" typeface="Calibri"/>
                  <a:ea charset="-122" panose="02010600030101010101" pitchFamily="2" typeface="宋体"/>
                </a:defRPr>
              </a:lvl1pPr>
              <a:lvl2pPr indent="-285750" marL="742950">
                <a:defRPr sz="2400">
                  <a:solidFill>
                    <a:schemeClr val="tx1"/>
                  </a:solidFill>
                  <a:latin panose="020f0502020204030204" typeface="Calibri"/>
                  <a:ea charset="-122" panose="02010600030101010101" pitchFamily="2" typeface="宋体"/>
                </a:defRPr>
              </a:lvl2pPr>
              <a:lvl3pPr>
                <a:defRPr sz="2000">
                  <a:solidFill>
                    <a:schemeClr val="tx1"/>
                  </a:solidFill>
                  <a:latin panose="020f0502020204030204" typeface="Calibri"/>
                  <a:ea charset="-122" panose="02010600030101010101" pitchFamily="2" typeface="宋体"/>
                </a:defRPr>
              </a:lvl3pPr>
              <a:lvl4pPr>
                <a:defRPr>
                  <a:solidFill>
                    <a:schemeClr val="tx1"/>
                  </a:solidFill>
                  <a:latin panose="020f0502020204030204" typeface="Calibri"/>
                  <a:ea charset="-122" panose="02010600030101010101" pitchFamily="2" typeface="宋体"/>
                </a:defRPr>
              </a:lvl4pPr>
              <a:lvl5pPr>
                <a:defRPr>
                  <a:solidFill>
                    <a:schemeClr val="tx1"/>
                  </a:solidFill>
                  <a:latin panose="020f0502020204030204" typeface="Calibri"/>
                  <a:ea charset="-122" panose="02010600030101010101" pitchFamily="2" typeface="宋体"/>
                </a:defRPr>
              </a:lvl5pPr>
              <a:lvl6pPr eaLnBrk="0" fontAlgn="base" hangingPunct="0">
                <a:spcAft>
                  <a:spcPct val="0"/>
                </a:spcAft>
                <a:buFont charset="0" panose="020b0604020202020204" pitchFamily="34" typeface="Arial"/>
                <a:defRPr>
                  <a:solidFill>
                    <a:schemeClr val="tx1"/>
                  </a:solidFill>
                  <a:latin panose="020f0502020204030204" typeface="Calibri"/>
                  <a:ea charset="-122" panose="02010600030101010101" pitchFamily="2" typeface="宋体"/>
                </a:defRPr>
              </a:lvl6pPr>
              <a:lvl7pPr eaLnBrk="0" fontAlgn="base" hangingPunct="0">
                <a:spcAft>
                  <a:spcPct val="0"/>
                </a:spcAft>
                <a:buFont charset="0" panose="020b0604020202020204" pitchFamily="34" typeface="Arial"/>
                <a:defRPr>
                  <a:solidFill>
                    <a:schemeClr val="tx1"/>
                  </a:solidFill>
                  <a:latin panose="020f0502020204030204" typeface="Calibri"/>
                  <a:ea charset="-122" panose="02010600030101010101" pitchFamily="2" typeface="宋体"/>
                </a:defRPr>
              </a:lvl7pPr>
              <a:lvl8pPr eaLnBrk="0" fontAlgn="base" hangingPunct="0">
                <a:spcAft>
                  <a:spcPct val="0"/>
                </a:spcAft>
                <a:buFont charset="0" panose="020b0604020202020204" pitchFamily="34" typeface="Arial"/>
                <a:defRPr>
                  <a:solidFill>
                    <a:schemeClr val="tx1"/>
                  </a:solidFill>
                  <a:latin panose="020f0502020204030204" typeface="Calibri"/>
                  <a:ea charset="-122" panose="02010600030101010101" pitchFamily="2" typeface="宋体"/>
                </a:defRPr>
              </a:lvl8pPr>
              <a:lvl9pPr eaLnBrk="0" fontAlgn="base" hangingPunct="0">
                <a:spcAft>
                  <a:spcPct val="0"/>
                </a:spcAft>
                <a:buFont charset="0" panose="020b0604020202020204" pitchFamily="34" typeface="Arial"/>
                <a:defRPr>
                  <a:solidFill>
                    <a:schemeClr val="tx1"/>
                  </a:solidFill>
                  <a:latin panose="020f0502020204030204" typeface="Calibri"/>
                  <a:ea charset="-122" panose="02010600030101010101" pitchFamily="2" typeface="宋体"/>
                </a:defRPr>
              </a:lvl9pPr>
            </a:lstStyle>
            <a:p>
              <a:pPr algn="ctr" lvl="0"/>
              <a:r>
                <a:rPr altLang="zh-CN" b="1" lang="en-US" sz="2000">
                  <a:solidFill>
                    <a:schemeClr val="bg1"/>
                  </a:solidFill>
                  <a:latin charset="-122" panose="020b0503020204020204" pitchFamily="34" typeface="微软雅黑"/>
                  <a:ea charset="-122" panose="020b0503020204020204" pitchFamily="34" typeface="微软雅黑"/>
                  <a:cs typeface="+mn-ea"/>
                  <a:sym charset="-122" panose="020b0503020204020204" pitchFamily="34" typeface="微软雅黑"/>
                </a:rPr>
                <a:t>02</a:t>
              </a:r>
            </a:p>
          </p:txBody>
        </p:sp>
        <p:sp>
          <p:nvSpPr>
            <p:cNvPr id="37" name="文本框 21">
              <a:extLst>
                <a:ext uri="{FF2B5EF4-FFF2-40B4-BE49-F238E27FC236}">
                  <a16:creationId xmlns:a16="http://schemas.microsoft.com/office/drawing/2014/main" id="{2E4B062A-AD7B-43C2-9D37-E928E74C51DF}"/>
                </a:ext>
              </a:extLst>
            </p:cNvPr>
            <p:cNvSpPr txBox="1">
              <a:spLocks noChangeArrowheads="1"/>
            </p:cNvSpPr>
            <p:nvPr/>
          </p:nvSpPr>
          <p:spPr bwMode="auto">
            <a:xfrm>
              <a:off x="3263990" y="1829592"/>
              <a:ext cx="4069382"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2800">
                  <a:solidFill>
                    <a:schemeClr val="tx1"/>
                  </a:solidFill>
                  <a:latin panose="020f0502020204030204" typeface="Calibri"/>
                  <a:ea charset="-122" panose="02010600030101010101" pitchFamily="2" typeface="宋体"/>
                </a:defRPr>
              </a:lvl1pPr>
              <a:lvl2pPr indent="-285750" marL="742950">
                <a:defRPr sz="2400">
                  <a:solidFill>
                    <a:schemeClr val="tx1"/>
                  </a:solidFill>
                  <a:latin panose="020f0502020204030204" typeface="Calibri"/>
                  <a:ea charset="-122" panose="02010600030101010101" pitchFamily="2" typeface="宋体"/>
                </a:defRPr>
              </a:lvl2pPr>
              <a:lvl3pPr>
                <a:defRPr sz="2000">
                  <a:solidFill>
                    <a:schemeClr val="tx1"/>
                  </a:solidFill>
                  <a:latin panose="020f0502020204030204" typeface="Calibri"/>
                  <a:ea charset="-122" panose="02010600030101010101" pitchFamily="2" typeface="宋体"/>
                </a:defRPr>
              </a:lvl3pPr>
              <a:lvl4pPr>
                <a:defRPr>
                  <a:solidFill>
                    <a:schemeClr val="tx1"/>
                  </a:solidFill>
                  <a:latin panose="020f0502020204030204" typeface="Calibri"/>
                  <a:ea charset="-122" panose="02010600030101010101" pitchFamily="2" typeface="宋体"/>
                </a:defRPr>
              </a:lvl4pPr>
              <a:lvl5pPr>
                <a:defRPr>
                  <a:solidFill>
                    <a:schemeClr val="tx1"/>
                  </a:solidFill>
                  <a:latin panose="020f0502020204030204" typeface="Calibri"/>
                  <a:ea charset="-122" panose="02010600030101010101" pitchFamily="2" typeface="宋体"/>
                </a:defRPr>
              </a:lvl5pPr>
              <a:lvl6pPr eaLnBrk="0" fontAlgn="base" hangingPunct="0">
                <a:spcAft>
                  <a:spcPct val="0"/>
                </a:spcAft>
                <a:buFont charset="0" panose="020b0604020202020204" pitchFamily="34" typeface="Arial"/>
                <a:defRPr>
                  <a:solidFill>
                    <a:schemeClr val="tx1"/>
                  </a:solidFill>
                  <a:latin panose="020f0502020204030204" typeface="Calibri"/>
                  <a:ea charset="-122" panose="02010600030101010101" pitchFamily="2" typeface="宋体"/>
                </a:defRPr>
              </a:lvl6pPr>
              <a:lvl7pPr eaLnBrk="0" fontAlgn="base" hangingPunct="0">
                <a:spcAft>
                  <a:spcPct val="0"/>
                </a:spcAft>
                <a:buFont charset="0" panose="020b0604020202020204" pitchFamily="34" typeface="Arial"/>
                <a:defRPr>
                  <a:solidFill>
                    <a:schemeClr val="tx1"/>
                  </a:solidFill>
                  <a:latin panose="020f0502020204030204" typeface="Calibri"/>
                  <a:ea charset="-122" panose="02010600030101010101" pitchFamily="2" typeface="宋体"/>
                </a:defRPr>
              </a:lvl7pPr>
              <a:lvl8pPr eaLnBrk="0" fontAlgn="base" hangingPunct="0">
                <a:spcAft>
                  <a:spcPct val="0"/>
                </a:spcAft>
                <a:buFont charset="0" panose="020b0604020202020204" pitchFamily="34" typeface="Arial"/>
                <a:defRPr>
                  <a:solidFill>
                    <a:schemeClr val="tx1"/>
                  </a:solidFill>
                  <a:latin panose="020f0502020204030204" typeface="Calibri"/>
                  <a:ea charset="-122" panose="02010600030101010101" pitchFamily="2" typeface="宋体"/>
                </a:defRPr>
              </a:lvl8pPr>
              <a:lvl9pPr eaLnBrk="0" fontAlgn="base" hangingPunct="0">
                <a:spcAft>
                  <a:spcPct val="0"/>
                </a:spcAft>
                <a:buFont charset="0" panose="020b0604020202020204" pitchFamily="34" typeface="Arial"/>
                <a:defRPr>
                  <a:solidFill>
                    <a:schemeClr val="tx1"/>
                  </a:solidFill>
                  <a:latin panose="020f0502020204030204" typeface="Calibri"/>
                  <a:ea charset="-122" panose="02010600030101010101" pitchFamily="2" typeface="宋体"/>
                </a:defRPr>
              </a:lvl9p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2000" u="none">
                  <a:ln>
                    <a:noFill/>
                  </a:ln>
                  <a:solidFill>
                    <a:srgbClr val="FF0000"/>
                  </a:solidFill>
                  <a:effectLst/>
                  <a:uLnTx/>
                  <a:uFillTx/>
                  <a:latin charset="-122" panose="020b0503020204020204" pitchFamily="34" typeface="微软雅黑"/>
                  <a:ea charset="-122" panose="020b0503020204020204" pitchFamily="34" typeface="微软雅黑"/>
                  <a:sym charset="-122" panose="020b0500000000000000" pitchFamily="34" typeface="思源黑体"/>
                </a:rPr>
                <a:t>八个数字带你学习全会公报</a:t>
              </a:r>
            </a:p>
          </p:txBody>
        </p:sp>
      </p:grpSp>
      <p:grpSp>
        <p:nvGrpSpPr>
          <p:cNvPr id="40" name="组合 39">
            <a:extLst>
              <a:ext uri="{FF2B5EF4-FFF2-40B4-BE49-F238E27FC236}">
                <a16:creationId xmlns:a16="http://schemas.microsoft.com/office/drawing/2014/main" id="{6CE4ADBA-98D5-4EB6-B8CA-C166D3E2EE91}"/>
              </a:ext>
            </a:extLst>
          </p:cNvPr>
          <p:cNvGrpSpPr/>
          <p:nvPr/>
        </p:nvGrpSpPr>
        <p:grpSpPr>
          <a:xfrm>
            <a:off x="3788751" y="2506712"/>
            <a:ext cx="6998429" cy="453087"/>
            <a:chOff x="2576836" y="1802399"/>
            <a:chExt cx="6998429" cy="453087"/>
          </a:xfrm>
        </p:grpSpPr>
        <p:sp>
          <p:nvSpPr>
            <p:cNvPr id="41" name="TextBox 35">
              <a:extLst>
                <a:ext uri="{FF2B5EF4-FFF2-40B4-BE49-F238E27FC236}">
                  <a16:creationId xmlns:a16="http://schemas.microsoft.com/office/drawing/2014/main" id="{2909CC90-2BAC-4648-AF37-0453AFE5FE8C}"/>
                </a:ext>
              </a:extLst>
            </p:cNvPr>
            <p:cNvSpPr txBox="1"/>
            <p:nvPr/>
          </p:nvSpPr>
          <p:spPr>
            <a:xfrm rot="16200000">
              <a:off x="5836042" y="-1427425"/>
              <a:ext cx="448412" cy="6908059"/>
            </a:xfrm>
            <a:prstGeom prst="rect">
              <a:avLst/>
            </a:prstGeom>
            <a:solidFill>
              <a:schemeClr val="bg1"/>
            </a:solidFill>
            <a:ln algn="ctr" cap="flat" cmpd="sng" w="9525">
              <a:solidFill>
                <a:srgbClr val="C00000"/>
              </a:solidFill>
              <a:prstDash val="solid"/>
              <a:miter lim="800000"/>
            </a:ln>
            <a:effectLst>
              <a:innerShdw blurRad="127000" dir="18900000" dist="88900">
                <a:prstClr val="black">
                  <a:alpha val="38000"/>
                </a:prstClr>
              </a:innerShdw>
            </a:effectLst>
          </p:spPr>
          <p:txBody>
            <a:bodyPr anchor="ctr" bIns="360000" lIns="0" rIns="0" tIns="0" vert="eaVert"/>
            <a:lstStyle>
              <a:defPPr>
                <a:defRPr lang="zh-CN"/>
              </a:defPPr>
              <a:lvl1pPr algn="ctr">
                <a:defRPr kern="0" sz="3200">
                  <a:solidFill>
                    <a:prstClr val="white"/>
                  </a:solidFill>
                  <a:latin panose="020f0502020204030204" typeface="Calibri"/>
                  <a:ea charset="-122" panose="02010600030101010101" pitchFamily="2" typeface="宋体"/>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ctr" defTabSz="1219200" eaLnBrk="1" fontAlgn="auto"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pc="0" strike="noStrike" u="none">
                  <a:ln>
                    <a:noFill/>
                  </a:ln>
                  <a:solidFill>
                    <a:srgbClr val="C00000"/>
                  </a:solidFill>
                  <a:effectLst/>
                  <a:uLnTx/>
                  <a:uFillTx/>
                  <a:latin charset="-122" panose="020b0503020204020204" pitchFamily="34" typeface="微软雅黑"/>
                  <a:ea charset="-122" panose="020b0503020204020204" pitchFamily="34" typeface="微软雅黑"/>
                  <a:sym charset="-122" panose="020b0503020204020204" pitchFamily="34" typeface="微软雅黑"/>
                </a:rPr>
                <a:t> </a:t>
              </a:r>
            </a:p>
          </p:txBody>
        </p:sp>
        <p:grpSp>
          <p:nvGrpSpPr>
            <p:cNvPr id="42" name="组合 41">
              <a:extLst>
                <a:ext uri="{FF2B5EF4-FFF2-40B4-BE49-F238E27FC236}">
                  <a16:creationId xmlns:a16="http://schemas.microsoft.com/office/drawing/2014/main" id="{B5E31F49-DAC7-4DFC-8F60-11556EB43678}"/>
                </a:ext>
              </a:extLst>
            </p:cNvPr>
            <p:cNvGrpSpPr/>
            <p:nvPr/>
          </p:nvGrpSpPr>
          <p:grpSpPr>
            <a:xfrm rot="16200000">
              <a:off x="5902353" y="-1473796"/>
              <a:ext cx="347395" cy="6998429"/>
              <a:chOff x="1861559" y="2468597"/>
              <a:chExt cx="1872222" cy="6739325"/>
            </a:xfrm>
          </p:grpSpPr>
          <p:sp>
            <p:nvSpPr>
              <p:cNvPr id="46" name="圆角矩形 10">
                <a:extLst>
                  <a:ext uri="{FF2B5EF4-FFF2-40B4-BE49-F238E27FC236}">
                    <a16:creationId xmlns:a16="http://schemas.microsoft.com/office/drawing/2014/main" id="{3A825F53-5F07-4521-B916-97776A03436A}"/>
                  </a:ext>
                </a:extLst>
              </p:cNvPr>
              <p:cNvSpPr/>
              <p:nvPr/>
            </p:nvSpPr>
            <p:spPr>
              <a:xfrm>
                <a:off x="1861559" y="2468597"/>
                <a:ext cx="1872217" cy="77469"/>
              </a:xfrm>
              <a:prstGeom prst="roundRect">
                <a:avLst>
                  <a:gd fmla="val 50000" name="adj"/>
                </a:avLst>
              </a:prstGeom>
              <a:gradFill>
                <a:gsLst>
                  <a:gs pos="48000">
                    <a:srgbClr val="D92411"/>
                  </a:gs>
                  <a:gs pos="0">
                    <a:srgbClr val="E3882D"/>
                  </a:gs>
                </a:gsLst>
                <a:lin ang="18900000" scaled="1"/>
              </a:gradFill>
              <a:ln algn="ctr" cap="flat" cmpd="sng" w="25400">
                <a:noFill/>
                <a:prstDash val="solid"/>
              </a:ln>
              <a:effectLst/>
            </p:spPr>
            <p:txBody>
              <a:bodyPr anchor="ctr" rtlCol="0"/>
              <a:lstStyle/>
              <a:p>
                <a:pPr algn="ctr" defTabSz="12192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000" u="none">
                  <a:ln>
                    <a:noFill/>
                  </a:ln>
                  <a:solidFill>
                    <a:prstClr val="white"/>
                  </a:solidFill>
                  <a:effectLst/>
                  <a:uLnTx/>
                  <a:uFillTx/>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47" name="圆角矩形 11">
                <a:extLst>
                  <a:ext uri="{FF2B5EF4-FFF2-40B4-BE49-F238E27FC236}">
                    <a16:creationId xmlns:a16="http://schemas.microsoft.com/office/drawing/2014/main" id="{938E6116-3495-4BE6-B5ED-E06513B1B26A}"/>
                  </a:ext>
                </a:extLst>
              </p:cNvPr>
              <p:cNvSpPr/>
              <p:nvPr/>
            </p:nvSpPr>
            <p:spPr>
              <a:xfrm>
                <a:off x="1861581" y="9130453"/>
                <a:ext cx="1872200" cy="77469"/>
              </a:xfrm>
              <a:prstGeom prst="roundRect">
                <a:avLst>
                  <a:gd fmla="val 50000" name="adj"/>
                </a:avLst>
              </a:prstGeom>
              <a:gradFill>
                <a:gsLst>
                  <a:gs pos="3000">
                    <a:srgbClr val="FF1923"/>
                  </a:gs>
                  <a:gs pos="100000">
                    <a:srgbClr val="FF1923"/>
                  </a:gs>
                </a:gsLst>
                <a:lin ang="0" scaled="0"/>
              </a:gradFill>
              <a:ln algn="ctr" cap="flat" cmpd="sng" w="25400">
                <a:noFill/>
                <a:prstDash val="solid"/>
              </a:ln>
              <a:effectLst/>
            </p:spPr>
            <p:txBody>
              <a:bodyPr anchor="ctr" rtlCol="0"/>
              <a:lstStyle/>
              <a:p>
                <a:pPr algn="ctr" defTabSz="12192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000" u="none">
                  <a:ln>
                    <a:noFill/>
                  </a:ln>
                  <a:solidFill>
                    <a:prstClr val="white"/>
                  </a:solidFill>
                  <a:effectLst/>
                  <a:uLnTx/>
                  <a:uFillTx/>
                  <a:latin charset="-122" panose="020b0503020204020204" pitchFamily="34" typeface="微软雅黑"/>
                  <a:ea charset="-122" panose="020b0503020204020204" pitchFamily="34" typeface="微软雅黑"/>
                  <a:sym charset="-122" panose="020b0503020204020204" pitchFamily="34" typeface="微软雅黑"/>
                </a:endParaRPr>
              </a:p>
            </p:txBody>
          </p:sp>
        </p:grpSp>
        <p:sp>
          <p:nvSpPr>
            <p:cNvPr id="43" name="TextBox 20">
              <a:extLst>
                <a:ext uri="{FF2B5EF4-FFF2-40B4-BE49-F238E27FC236}">
                  <a16:creationId xmlns:a16="http://schemas.microsoft.com/office/drawing/2014/main" id="{3D177164-A9D0-451F-80F0-BAF77036DA23}"/>
                </a:ext>
              </a:extLst>
            </p:cNvPr>
            <p:cNvSpPr txBox="1"/>
            <p:nvPr/>
          </p:nvSpPr>
          <p:spPr>
            <a:xfrm>
              <a:off x="2837939" y="1805906"/>
              <a:ext cx="649192" cy="449580"/>
            </a:xfrm>
            <a:prstGeom prst="rect">
              <a:avLst/>
            </a:prstGeom>
            <a:gradFill flip="none" rotWithShape="1">
              <a:gsLst>
                <a:gs pos="48000">
                  <a:srgbClr val="D92411"/>
                </a:gs>
                <a:gs pos="0">
                  <a:srgbClr val="E3882D"/>
                </a:gs>
              </a:gsLst>
              <a:lin ang="18900000" scaled="1"/>
            </a:gradFill>
            <a:ln cap="flat" w="7938">
              <a:noFill/>
              <a:prstDash val="solid"/>
              <a:miter lim="800000"/>
            </a:ln>
          </p:spPr>
          <p:txBody>
            <a:bodyPr anchor="t" anchorCtr="0" bIns="60960" compatLnSpc="1" lIns="121920" numCol="1" rIns="121920" tIns="60960" vert="horz" wrap="square"/>
            <a:lstStyle>
              <a:defPPr>
                <a:defRPr lang="zh-CN"/>
              </a:defPPr>
              <a:lvl1pPr defTabSz="1219200" fontAlgn="base">
                <a:spcBef>
                  <a:spcPct val="0"/>
                </a:spcBef>
                <a:spcAft>
                  <a:spcPct val="0"/>
                </a:spcAft>
                <a:defRPr kern="0" sz="2135">
                  <a:solidFill>
                    <a:srgbClr val="000000"/>
                  </a:solidFill>
                  <a:latin charset="-122" panose="00000500000000000000" pitchFamily="2" typeface="字魂105号-简雅黑"/>
                  <a:ea charset="-122" panose="00000500000000000000" pitchFamily="2" typeface="字魂105号-简雅黑"/>
                </a:defRPr>
              </a:lvl1pPr>
            </a:lstStyle>
            <a:p>
              <a:r>
                <a:rPr altLang="zh-CN" lang="en-US" sz="28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 </a:t>
              </a:r>
            </a:p>
          </p:txBody>
        </p:sp>
        <p:sp>
          <p:nvSpPr>
            <p:cNvPr id="44" name="文本框 21">
              <a:extLst>
                <a:ext uri="{FF2B5EF4-FFF2-40B4-BE49-F238E27FC236}">
                  <a16:creationId xmlns:a16="http://schemas.microsoft.com/office/drawing/2014/main" id="{285FA3DC-182C-4D1F-BA9E-91A811B4A1C0}"/>
                </a:ext>
              </a:extLst>
            </p:cNvPr>
            <p:cNvSpPr txBox="1">
              <a:spLocks noChangeArrowheads="1"/>
            </p:cNvSpPr>
            <p:nvPr/>
          </p:nvSpPr>
          <p:spPr bwMode="auto">
            <a:xfrm>
              <a:off x="2837939" y="1842358"/>
              <a:ext cx="596272"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2800">
                  <a:solidFill>
                    <a:schemeClr val="tx1"/>
                  </a:solidFill>
                  <a:latin panose="020f0502020204030204" typeface="Calibri"/>
                  <a:ea charset="-122" panose="02010600030101010101" pitchFamily="2" typeface="宋体"/>
                </a:defRPr>
              </a:lvl1pPr>
              <a:lvl2pPr indent="-285750" marL="742950">
                <a:defRPr sz="2400">
                  <a:solidFill>
                    <a:schemeClr val="tx1"/>
                  </a:solidFill>
                  <a:latin panose="020f0502020204030204" typeface="Calibri"/>
                  <a:ea charset="-122" panose="02010600030101010101" pitchFamily="2" typeface="宋体"/>
                </a:defRPr>
              </a:lvl2pPr>
              <a:lvl3pPr>
                <a:defRPr sz="2000">
                  <a:solidFill>
                    <a:schemeClr val="tx1"/>
                  </a:solidFill>
                  <a:latin panose="020f0502020204030204" typeface="Calibri"/>
                  <a:ea charset="-122" panose="02010600030101010101" pitchFamily="2" typeface="宋体"/>
                </a:defRPr>
              </a:lvl3pPr>
              <a:lvl4pPr>
                <a:defRPr>
                  <a:solidFill>
                    <a:schemeClr val="tx1"/>
                  </a:solidFill>
                  <a:latin panose="020f0502020204030204" typeface="Calibri"/>
                  <a:ea charset="-122" panose="02010600030101010101" pitchFamily="2" typeface="宋体"/>
                </a:defRPr>
              </a:lvl4pPr>
              <a:lvl5pPr>
                <a:defRPr>
                  <a:solidFill>
                    <a:schemeClr val="tx1"/>
                  </a:solidFill>
                  <a:latin panose="020f0502020204030204" typeface="Calibri"/>
                  <a:ea charset="-122" panose="02010600030101010101" pitchFamily="2" typeface="宋体"/>
                </a:defRPr>
              </a:lvl5pPr>
              <a:lvl6pPr eaLnBrk="0" fontAlgn="base" hangingPunct="0">
                <a:spcAft>
                  <a:spcPct val="0"/>
                </a:spcAft>
                <a:buFont charset="0" panose="020b0604020202020204" pitchFamily="34" typeface="Arial"/>
                <a:defRPr>
                  <a:solidFill>
                    <a:schemeClr val="tx1"/>
                  </a:solidFill>
                  <a:latin panose="020f0502020204030204" typeface="Calibri"/>
                  <a:ea charset="-122" panose="02010600030101010101" pitchFamily="2" typeface="宋体"/>
                </a:defRPr>
              </a:lvl6pPr>
              <a:lvl7pPr eaLnBrk="0" fontAlgn="base" hangingPunct="0">
                <a:spcAft>
                  <a:spcPct val="0"/>
                </a:spcAft>
                <a:buFont charset="0" panose="020b0604020202020204" pitchFamily="34" typeface="Arial"/>
                <a:defRPr>
                  <a:solidFill>
                    <a:schemeClr val="tx1"/>
                  </a:solidFill>
                  <a:latin panose="020f0502020204030204" typeface="Calibri"/>
                  <a:ea charset="-122" panose="02010600030101010101" pitchFamily="2" typeface="宋体"/>
                </a:defRPr>
              </a:lvl7pPr>
              <a:lvl8pPr eaLnBrk="0" fontAlgn="base" hangingPunct="0">
                <a:spcAft>
                  <a:spcPct val="0"/>
                </a:spcAft>
                <a:buFont charset="0" panose="020b0604020202020204" pitchFamily="34" typeface="Arial"/>
                <a:defRPr>
                  <a:solidFill>
                    <a:schemeClr val="tx1"/>
                  </a:solidFill>
                  <a:latin panose="020f0502020204030204" typeface="Calibri"/>
                  <a:ea charset="-122" panose="02010600030101010101" pitchFamily="2" typeface="宋体"/>
                </a:defRPr>
              </a:lvl8pPr>
              <a:lvl9pPr eaLnBrk="0" fontAlgn="base" hangingPunct="0">
                <a:spcAft>
                  <a:spcPct val="0"/>
                </a:spcAft>
                <a:buFont charset="0" panose="020b0604020202020204" pitchFamily="34" typeface="Arial"/>
                <a:defRPr>
                  <a:solidFill>
                    <a:schemeClr val="tx1"/>
                  </a:solidFill>
                  <a:latin panose="020f0502020204030204" typeface="Calibri"/>
                  <a:ea charset="-122" panose="02010600030101010101" pitchFamily="2" typeface="宋体"/>
                </a:defRPr>
              </a:lvl9pPr>
            </a:lstStyle>
            <a:p>
              <a:pPr algn="ctr" lvl="0"/>
              <a:r>
                <a:rPr altLang="zh-CN" b="1" lang="en-US" sz="2000">
                  <a:solidFill>
                    <a:schemeClr val="bg1"/>
                  </a:solidFill>
                  <a:latin charset="-122" panose="020b0503020204020204" pitchFamily="34" typeface="微软雅黑"/>
                  <a:ea charset="-122" panose="020b0503020204020204" pitchFamily="34" typeface="微软雅黑"/>
                  <a:cs typeface="+mn-ea"/>
                  <a:sym charset="-122" panose="020b0503020204020204" pitchFamily="34" typeface="微软雅黑"/>
                </a:rPr>
                <a:t>03</a:t>
              </a:r>
            </a:p>
          </p:txBody>
        </p:sp>
        <p:sp>
          <p:nvSpPr>
            <p:cNvPr id="45" name="文本框 21">
              <a:extLst>
                <a:ext uri="{FF2B5EF4-FFF2-40B4-BE49-F238E27FC236}">
                  <a16:creationId xmlns:a16="http://schemas.microsoft.com/office/drawing/2014/main" id="{C096999E-C4F4-4878-BFCA-BC6BB55C38A3}"/>
                </a:ext>
              </a:extLst>
            </p:cNvPr>
            <p:cNvSpPr txBox="1">
              <a:spLocks noChangeArrowheads="1"/>
            </p:cNvSpPr>
            <p:nvPr/>
          </p:nvSpPr>
          <p:spPr bwMode="auto">
            <a:xfrm>
              <a:off x="3263990" y="1829592"/>
              <a:ext cx="4478792"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2800">
                  <a:solidFill>
                    <a:schemeClr val="tx1"/>
                  </a:solidFill>
                  <a:latin panose="020f0502020204030204" typeface="Calibri"/>
                  <a:ea charset="-122" panose="02010600030101010101" pitchFamily="2" typeface="宋体"/>
                </a:defRPr>
              </a:lvl1pPr>
              <a:lvl2pPr indent="-285750" marL="742950">
                <a:defRPr sz="2400">
                  <a:solidFill>
                    <a:schemeClr val="tx1"/>
                  </a:solidFill>
                  <a:latin panose="020f0502020204030204" typeface="Calibri"/>
                  <a:ea charset="-122" panose="02010600030101010101" pitchFamily="2" typeface="宋体"/>
                </a:defRPr>
              </a:lvl2pPr>
              <a:lvl3pPr>
                <a:defRPr sz="2000">
                  <a:solidFill>
                    <a:schemeClr val="tx1"/>
                  </a:solidFill>
                  <a:latin panose="020f0502020204030204" typeface="Calibri"/>
                  <a:ea charset="-122" panose="02010600030101010101" pitchFamily="2" typeface="宋体"/>
                </a:defRPr>
              </a:lvl3pPr>
              <a:lvl4pPr>
                <a:defRPr>
                  <a:solidFill>
                    <a:schemeClr val="tx1"/>
                  </a:solidFill>
                  <a:latin panose="020f0502020204030204" typeface="Calibri"/>
                  <a:ea charset="-122" panose="02010600030101010101" pitchFamily="2" typeface="宋体"/>
                </a:defRPr>
              </a:lvl4pPr>
              <a:lvl5pPr>
                <a:defRPr>
                  <a:solidFill>
                    <a:schemeClr val="tx1"/>
                  </a:solidFill>
                  <a:latin panose="020f0502020204030204" typeface="Calibri"/>
                  <a:ea charset="-122" panose="02010600030101010101" pitchFamily="2" typeface="宋体"/>
                </a:defRPr>
              </a:lvl5pPr>
              <a:lvl6pPr eaLnBrk="0" fontAlgn="base" hangingPunct="0">
                <a:spcAft>
                  <a:spcPct val="0"/>
                </a:spcAft>
                <a:buFont charset="0" panose="020b0604020202020204" pitchFamily="34" typeface="Arial"/>
                <a:defRPr>
                  <a:solidFill>
                    <a:schemeClr val="tx1"/>
                  </a:solidFill>
                  <a:latin panose="020f0502020204030204" typeface="Calibri"/>
                  <a:ea charset="-122" panose="02010600030101010101" pitchFamily="2" typeface="宋体"/>
                </a:defRPr>
              </a:lvl6pPr>
              <a:lvl7pPr eaLnBrk="0" fontAlgn="base" hangingPunct="0">
                <a:spcAft>
                  <a:spcPct val="0"/>
                </a:spcAft>
                <a:buFont charset="0" panose="020b0604020202020204" pitchFamily="34" typeface="Arial"/>
                <a:defRPr>
                  <a:solidFill>
                    <a:schemeClr val="tx1"/>
                  </a:solidFill>
                  <a:latin panose="020f0502020204030204" typeface="Calibri"/>
                  <a:ea charset="-122" panose="02010600030101010101" pitchFamily="2" typeface="宋体"/>
                </a:defRPr>
              </a:lvl7pPr>
              <a:lvl8pPr eaLnBrk="0" fontAlgn="base" hangingPunct="0">
                <a:spcAft>
                  <a:spcPct val="0"/>
                </a:spcAft>
                <a:buFont charset="0" panose="020b0604020202020204" pitchFamily="34" typeface="Arial"/>
                <a:defRPr>
                  <a:solidFill>
                    <a:schemeClr val="tx1"/>
                  </a:solidFill>
                  <a:latin panose="020f0502020204030204" typeface="Calibri"/>
                  <a:ea charset="-122" panose="02010600030101010101" pitchFamily="2" typeface="宋体"/>
                </a:defRPr>
              </a:lvl8pPr>
              <a:lvl9pPr eaLnBrk="0" fontAlgn="base" hangingPunct="0">
                <a:spcAft>
                  <a:spcPct val="0"/>
                </a:spcAft>
                <a:buFont charset="0" panose="020b0604020202020204" pitchFamily="34" typeface="Arial"/>
                <a:defRPr>
                  <a:solidFill>
                    <a:schemeClr val="tx1"/>
                  </a:solidFill>
                  <a:latin panose="020f0502020204030204" typeface="Calibri"/>
                  <a:ea charset="-122" panose="02010600030101010101" pitchFamily="2" typeface="宋体"/>
                </a:defRPr>
              </a:lvl9p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2000" u="none">
                  <a:ln>
                    <a:noFill/>
                  </a:ln>
                  <a:solidFill>
                    <a:srgbClr val="FF0000"/>
                  </a:solidFill>
                  <a:effectLst/>
                  <a:uLnTx/>
                  <a:uFillTx/>
                  <a:latin charset="-122" panose="020b0503020204020204" pitchFamily="34" typeface="微软雅黑"/>
                  <a:ea charset="-122" panose="020b0503020204020204" pitchFamily="34" typeface="微软雅黑"/>
                  <a:sym charset="-122" panose="020b0500000000000000" pitchFamily="34" typeface="思源黑体"/>
                </a:rPr>
                <a:t>百年奋斗的历史意义和历史经验</a:t>
              </a:r>
            </a:p>
          </p:txBody>
        </p:sp>
      </p:grpSp>
      <p:grpSp>
        <p:nvGrpSpPr>
          <p:cNvPr id="48" name="组合 47">
            <a:extLst>
              <a:ext uri="{FF2B5EF4-FFF2-40B4-BE49-F238E27FC236}">
                <a16:creationId xmlns:a16="http://schemas.microsoft.com/office/drawing/2014/main" id="{7033BAEC-A743-48DE-B17F-52AA57E1EB4A}"/>
              </a:ext>
            </a:extLst>
          </p:cNvPr>
          <p:cNvGrpSpPr/>
          <p:nvPr/>
        </p:nvGrpSpPr>
        <p:grpSpPr>
          <a:xfrm>
            <a:off x="3788751" y="3137222"/>
            <a:ext cx="6998429" cy="453087"/>
            <a:chOff x="2576836" y="1802399"/>
            <a:chExt cx="6998429" cy="453087"/>
          </a:xfrm>
        </p:grpSpPr>
        <p:sp>
          <p:nvSpPr>
            <p:cNvPr id="49" name="TextBox 35">
              <a:extLst>
                <a:ext uri="{FF2B5EF4-FFF2-40B4-BE49-F238E27FC236}">
                  <a16:creationId xmlns:a16="http://schemas.microsoft.com/office/drawing/2014/main" id="{CE04EAAE-A486-4827-91AD-410C2E054065}"/>
                </a:ext>
              </a:extLst>
            </p:cNvPr>
            <p:cNvSpPr txBox="1"/>
            <p:nvPr/>
          </p:nvSpPr>
          <p:spPr>
            <a:xfrm rot="16200000">
              <a:off x="5836042" y="-1427425"/>
              <a:ext cx="448412" cy="6908059"/>
            </a:xfrm>
            <a:prstGeom prst="rect">
              <a:avLst/>
            </a:prstGeom>
            <a:solidFill>
              <a:schemeClr val="bg1"/>
            </a:solidFill>
            <a:ln algn="ctr" cap="flat" cmpd="sng" w="9525">
              <a:solidFill>
                <a:srgbClr val="C00000"/>
              </a:solidFill>
              <a:prstDash val="solid"/>
              <a:miter lim="800000"/>
            </a:ln>
            <a:effectLst>
              <a:innerShdw blurRad="127000" dir="18900000" dist="88900">
                <a:prstClr val="black">
                  <a:alpha val="38000"/>
                </a:prstClr>
              </a:innerShdw>
            </a:effectLst>
          </p:spPr>
          <p:txBody>
            <a:bodyPr anchor="ctr" bIns="360000" lIns="0" rIns="0" tIns="0" vert="eaVert"/>
            <a:lstStyle>
              <a:defPPr>
                <a:defRPr lang="zh-CN"/>
              </a:defPPr>
              <a:lvl1pPr algn="ctr">
                <a:defRPr kern="0" sz="3200">
                  <a:solidFill>
                    <a:prstClr val="white"/>
                  </a:solidFill>
                  <a:latin panose="020f0502020204030204" typeface="Calibri"/>
                  <a:ea charset="-122" panose="02010600030101010101" pitchFamily="2" typeface="宋体"/>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ctr" defTabSz="1219200" eaLnBrk="1" fontAlgn="auto"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pc="0" strike="noStrike" u="none">
                  <a:ln>
                    <a:noFill/>
                  </a:ln>
                  <a:solidFill>
                    <a:srgbClr val="C00000"/>
                  </a:solidFill>
                  <a:effectLst/>
                  <a:uLnTx/>
                  <a:uFillTx/>
                  <a:latin charset="-122" panose="020b0503020204020204" pitchFamily="34" typeface="微软雅黑"/>
                  <a:ea charset="-122" panose="020b0503020204020204" pitchFamily="34" typeface="微软雅黑"/>
                  <a:sym charset="-122" panose="020b0503020204020204" pitchFamily="34" typeface="微软雅黑"/>
                </a:rPr>
                <a:t> </a:t>
              </a:r>
            </a:p>
          </p:txBody>
        </p:sp>
        <p:grpSp>
          <p:nvGrpSpPr>
            <p:cNvPr id="50" name="组合 49">
              <a:extLst>
                <a:ext uri="{FF2B5EF4-FFF2-40B4-BE49-F238E27FC236}">
                  <a16:creationId xmlns:a16="http://schemas.microsoft.com/office/drawing/2014/main" id="{A0FA7330-A5A6-466C-B3B4-3E8C6D6EE425}"/>
                </a:ext>
              </a:extLst>
            </p:cNvPr>
            <p:cNvGrpSpPr/>
            <p:nvPr/>
          </p:nvGrpSpPr>
          <p:grpSpPr>
            <a:xfrm rot="16200000">
              <a:off x="5902353" y="-1473796"/>
              <a:ext cx="347395" cy="6998429"/>
              <a:chOff x="1861559" y="2468597"/>
              <a:chExt cx="1872222" cy="6739325"/>
            </a:xfrm>
          </p:grpSpPr>
          <p:sp>
            <p:nvSpPr>
              <p:cNvPr id="54" name="圆角矩形 10">
                <a:extLst>
                  <a:ext uri="{FF2B5EF4-FFF2-40B4-BE49-F238E27FC236}">
                    <a16:creationId xmlns:a16="http://schemas.microsoft.com/office/drawing/2014/main" id="{BF010962-C268-453D-B6A4-108BB07185F5}"/>
                  </a:ext>
                </a:extLst>
              </p:cNvPr>
              <p:cNvSpPr/>
              <p:nvPr/>
            </p:nvSpPr>
            <p:spPr>
              <a:xfrm>
                <a:off x="1861559" y="2468597"/>
                <a:ext cx="1872217" cy="77469"/>
              </a:xfrm>
              <a:prstGeom prst="roundRect">
                <a:avLst>
                  <a:gd fmla="val 50000" name="adj"/>
                </a:avLst>
              </a:prstGeom>
              <a:gradFill>
                <a:gsLst>
                  <a:gs pos="48000">
                    <a:srgbClr val="D92411"/>
                  </a:gs>
                  <a:gs pos="0">
                    <a:srgbClr val="E3882D"/>
                  </a:gs>
                </a:gsLst>
                <a:lin ang="18900000" scaled="1"/>
              </a:gradFill>
              <a:ln algn="ctr" cap="flat" cmpd="sng" w="25400">
                <a:noFill/>
                <a:prstDash val="solid"/>
              </a:ln>
              <a:effectLst/>
            </p:spPr>
            <p:txBody>
              <a:bodyPr anchor="ctr" rtlCol="0"/>
              <a:lstStyle/>
              <a:p>
                <a:pPr algn="ctr" defTabSz="12192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000" u="none">
                  <a:ln>
                    <a:noFill/>
                  </a:ln>
                  <a:solidFill>
                    <a:prstClr val="white"/>
                  </a:solidFill>
                  <a:effectLst/>
                  <a:uLnTx/>
                  <a:uFillTx/>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55" name="圆角矩形 11">
                <a:extLst>
                  <a:ext uri="{FF2B5EF4-FFF2-40B4-BE49-F238E27FC236}">
                    <a16:creationId xmlns:a16="http://schemas.microsoft.com/office/drawing/2014/main" id="{2884893C-858C-4B66-A93B-D552EE6F0D4D}"/>
                  </a:ext>
                </a:extLst>
              </p:cNvPr>
              <p:cNvSpPr/>
              <p:nvPr/>
            </p:nvSpPr>
            <p:spPr>
              <a:xfrm>
                <a:off x="1861581" y="9130453"/>
                <a:ext cx="1872200" cy="77469"/>
              </a:xfrm>
              <a:prstGeom prst="roundRect">
                <a:avLst>
                  <a:gd fmla="val 50000" name="adj"/>
                </a:avLst>
              </a:prstGeom>
              <a:gradFill>
                <a:gsLst>
                  <a:gs pos="3000">
                    <a:srgbClr val="FF1923"/>
                  </a:gs>
                  <a:gs pos="100000">
                    <a:srgbClr val="FF1923"/>
                  </a:gs>
                </a:gsLst>
                <a:lin ang="0" scaled="0"/>
              </a:gradFill>
              <a:ln algn="ctr" cap="flat" cmpd="sng" w="25400">
                <a:noFill/>
                <a:prstDash val="solid"/>
              </a:ln>
              <a:effectLst/>
            </p:spPr>
            <p:txBody>
              <a:bodyPr anchor="ctr" rtlCol="0"/>
              <a:lstStyle/>
              <a:p>
                <a:pPr algn="ctr" defTabSz="12192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000" u="none">
                  <a:ln>
                    <a:noFill/>
                  </a:ln>
                  <a:solidFill>
                    <a:prstClr val="white"/>
                  </a:solidFill>
                  <a:effectLst/>
                  <a:uLnTx/>
                  <a:uFillTx/>
                  <a:latin charset="-122" panose="020b0503020204020204" pitchFamily="34" typeface="微软雅黑"/>
                  <a:ea charset="-122" panose="020b0503020204020204" pitchFamily="34" typeface="微软雅黑"/>
                  <a:sym charset="-122" panose="020b0503020204020204" pitchFamily="34" typeface="微软雅黑"/>
                </a:endParaRPr>
              </a:p>
            </p:txBody>
          </p:sp>
        </p:grpSp>
        <p:sp>
          <p:nvSpPr>
            <p:cNvPr id="51" name="TextBox 20">
              <a:extLst>
                <a:ext uri="{FF2B5EF4-FFF2-40B4-BE49-F238E27FC236}">
                  <a16:creationId xmlns:a16="http://schemas.microsoft.com/office/drawing/2014/main" id="{217C94CD-D5BB-4215-9640-7C397D7F63C1}"/>
                </a:ext>
              </a:extLst>
            </p:cNvPr>
            <p:cNvSpPr txBox="1"/>
            <p:nvPr/>
          </p:nvSpPr>
          <p:spPr>
            <a:xfrm>
              <a:off x="2837939" y="1805906"/>
              <a:ext cx="649192" cy="449580"/>
            </a:xfrm>
            <a:prstGeom prst="rect">
              <a:avLst/>
            </a:prstGeom>
            <a:gradFill flip="none" rotWithShape="1">
              <a:gsLst>
                <a:gs pos="48000">
                  <a:srgbClr val="D92411"/>
                </a:gs>
                <a:gs pos="0">
                  <a:srgbClr val="E3882D"/>
                </a:gs>
              </a:gsLst>
              <a:lin ang="18900000" scaled="1"/>
            </a:gradFill>
            <a:ln cap="flat" w="7938">
              <a:noFill/>
              <a:prstDash val="solid"/>
              <a:miter lim="800000"/>
            </a:ln>
          </p:spPr>
          <p:txBody>
            <a:bodyPr anchor="t" anchorCtr="0" bIns="60960" compatLnSpc="1" lIns="121920" numCol="1" rIns="121920" tIns="60960" vert="horz" wrap="square"/>
            <a:lstStyle>
              <a:defPPr>
                <a:defRPr lang="zh-CN"/>
              </a:defPPr>
              <a:lvl1pPr defTabSz="1219200" fontAlgn="base">
                <a:spcBef>
                  <a:spcPct val="0"/>
                </a:spcBef>
                <a:spcAft>
                  <a:spcPct val="0"/>
                </a:spcAft>
                <a:defRPr kern="0" sz="2135">
                  <a:solidFill>
                    <a:srgbClr val="000000"/>
                  </a:solidFill>
                  <a:latin charset="-122" panose="00000500000000000000" pitchFamily="2" typeface="字魂105号-简雅黑"/>
                  <a:ea charset="-122" panose="00000500000000000000" pitchFamily="2" typeface="字魂105号-简雅黑"/>
                </a:defRPr>
              </a:lvl1pPr>
            </a:lstStyle>
            <a:p>
              <a:r>
                <a:rPr altLang="zh-CN" lang="en-US" sz="28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 </a:t>
              </a:r>
            </a:p>
          </p:txBody>
        </p:sp>
        <p:sp>
          <p:nvSpPr>
            <p:cNvPr id="52" name="文本框 21">
              <a:extLst>
                <a:ext uri="{FF2B5EF4-FFF2-40B4-BE49-F238E27FC236}">
                  <a16:creationId xmlns:a16="http://schemas.microsoft.com/office/drawing/2014/main" id="{4FA78F0A-D3A5-4EF5-BD8C-85B99047471F}"/>
                </a:ext>
              </a:extLst>
            </p:cNvPr>
            <p:cNvSpPr txBox="1">
              <a:spLocks noChangeArrowheads="1"/>
            </p:cNvSpPr>
            <p:nvPr/>
          </p:nvSpPr>
          <p:spPr bwMode="auto">
            <a:xfrm>
              <a:off x="2837939" y="1842358"/>
              <a:ext cx="596272"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2800">
                  <a:solidFill>
                    <a:schemeClr val="tx1"/>
                  </a:solidFill>
                  <a:latin panose="020f0502020204030204" typeface="Calibri"/>
                  <a:ea charset="-122" panose="02010600030101010101" pitchFamily="2" typeface="宋体"/>
                </a:defRPr>
              </a:lvl1pPr>
              <a:lvl2pPr indent="-285750" marL="742950">
                <a:defRPr sz="2400">
                  <a:solidFill>
                    <a:schemeClr val="tx1"/>
                  </a:solidFill>
                  <a:latin panose="020f0502020204030204" typeface="Calibri"/>
                  <a:ea charset="-122" panose="02010600030101010101" pitchFamily="2" typeface="宋体"/>
                </a:defRPr>
              </a:lvl2pPr>
              <a:lvl3pPr>
                <a:defRPr sz="2000">
                  <a:solidFill>
                    <a:schemeClr val="tx1"/>
                  </a:solidFill>
                  <a:latin panose="020f0502020204030204" typeface="Calibri"/>
                  <a:ea charset="-122" panose="02010600030101010101" pitchFamily="2" typeface="宋体"/>
                </a:defRPr>
              </a:lvl3pPr>
              <a:lvl4pPr>
                <a:defRPr>
                  <a:solidFill>
                    <a:schemeClr val="tx1"/>
                  </a:solidFill>
                  <a:latin panose="020f0502020204030204" typeface="Calibri"/>
                  <a:ea charset="-122" panose="02010600030101010101" pitchFamily="2" typeface="宋体"/>
                </a:defRPr>
              </a:lvl4pPr>
              <a:lvl5pPr>
                <a:defRPr>
                  <a:solidFill>
                    <a:schemeClr val="tx1"/>
                  </a:solidFill>
                  <a:latin panose="020f0502020204030204" typeface="Calibri"/>
                  <a:ea charset="-122" panose="02010600030101010101" pitchFamily="2" typeface="宋体"/>
                </a:defRPr>
              </a:lvl5pPr>
              <a:lvl6pPr eaLnBrk="0" fontAlgn="base" hangingPunct="0">
                <a:spcAft>
                  <a:spcPct val="0"/>
                </a:spcAft>
                <a:buFont charset="0" panose="020b0604020202020204" pitchFamily="34" typeface="Arial"/>
                <a:defRPr>
                  <a:solidFill>
                    <a:schemeClr val="tx1"/>
                  </a:solidFill>
                  <a:latin panose="020f0502020204030204" typeface="Calibri"/>
                  <a:ea charset="-122" panose="02010600030101010101" pitchFamily="2" typeface="宋体"/>
                </a:defRPr>
              </a:lvl6pPr>
              <a:lvl7pPr eaLnBrk="0" fontAlgn="base" hangingPunct="0">
                <a:spcAft>
                  <a:spcPct val="0"/>
                </a:spcAft>
                <a:buFont charset="0" panose="020b0604020202020204" pitchFamily="34" typeface="Arial"/>
                <a:defRPr>
                  <a:solidFill>
                    <a:schemeClr val="tx1"/>
                  </a:solidFill>
                  <a:latin panose="020f0502020204030204" typeface="Calibri"/>
                  <a:ea charset="-122" panose="02010600030101010101" pitchFamily="2" typeface="宋体"/>
                </a:defRPr>
              </a:lvl7pPr>
              <a:lvl8pPr eaLnBrk="0" fontAlgn="base" hangingPunct="0">
                <a:spcAft>
                  <a:spcPct val="0"/>
                </a:spcAft>
                <a:buFont charset="0" panose="020b0604020202020204" pitchFamily="34" typeface="Arial"/>
                <a:defRPr>
                  <a:solidFill>
                    <a:schemeClr val="tx1"/>
                  </a:solidFill>
                  <a:latin panose="020f0502020204030204" typeface="Calibri"/>
                  <a:ea charset="-122" panose="02010600030101010101" pitchFamily="2" typeface="宋体"/>
                </a:defRPr>
              </a:lvl8pPr>
              <a:lvl9pPr eaLnBrk="0" fontAlgn="base" hangingPunct="0">
                <a:spcAft>
                  <a:spcPct val="0"/>
                </a:spcAft>
                <a:buFont charset="0" panose="020b0604020202020204" pitchFamily="34" typeface="Arial"/>
                <a:defRPr>
                  <a:solidFill>
                    <a:schemeClr val="tx1"/>
                  </a:solidFill>
                  <a:latin panose="020f0502020204030204" typeface="Calibri"/>
                  <a:ea charset="-122" panose="02010600030101010101" pitchFamily="2" typeface="宋体"/>
                </a:defRPr>
              </a:lvl9pPr>
            </a:lstStyle>
            <a:p>
              <a:pPr algn="ctr" lvl="0"/>
              <a:r>
                <a:rPr altLang="zh-CN" b="1" lang="en-US" sz="2000">
                  <a:solidFill>
                    <a:schemeClr val="bg1"/>
                  </a:solidFill>
                  <a:latin charset="-122" panose="020b0503020204020204" pitchFamily="34" typeface="微软雅黑"/>
                  <a:ea charset="-122" panose="020b0503020204020204" pitchFamily="34" typeface="微软雅黑"/>
                  <a:cs typeface="+mn-ea"/>
                  <a:sym charset="-122" panose="020b0503020204020204" pitchFamily="34" typeface="微软雅黑"/>
                </a:rPr>
                <a:t>04</a:t>
              </a:r>
            </a:p>
          </p:txBody>
        </p:sp>
        <p:sp>
          <p:nvSpPr>
            <p:cNvPr id="53" name="文本框 21">
              <a:extLst>
                <a:ext uri="{FF2B5EF4-FFF2-40B4-BE49-F238E27FC236}">
                  <a16:creationId xmlns:a16="http://schemas.microsoft.com/office/drawing/2014/main" id="{D742DB04-3052-4659-A5DC-E74F6CDA1A39}"/>
                </a:ext>
              </a:extLst>
            </p:cNvPr>
            <p:cNvSpPr txBox="1">
              <a:spLocks noChangeArrowheads="1"/>
            </p:cNvSpPr>
            <p:nvPr/>
          </p:nvSpPr>
          <p:spPr bwMode="auto">
            <a:xfrm>
              <a:off x="3434211" y="1829592"/>
              <a:ext cx="5738845"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2800">
                  <a:solidFill>
                    <a:schemeClr val="tx1"/>
                  </a:solidFill>
                  <a:latin panose="020f0502020204030204" typeface="Calibri"/>
                  <a:ea charset="-122" panose="02010600030101010101" pitchFamily="2" typeface="宋体"/>
                </a:defRPr>
              </a:lvl1pPr>
              <a:lvl2pPr indent="-285750" marL="742950">
                <a:defRPr sz="2400">
                  <a:solidFill>
                    <a:schemeClr val="tx1"/>
                  </a:solidFill>
                  <a:latin panose="020f0502020204030204" typeface="Calibri"/>
                  <a:ea charset="-122" panose="02010600030101010101" pitchFamily="2" typeface="宋体"/>
                </a:defRPr>
              </a:lvl2pPr>
              <a:lvl3pPr>
                <a:defRPr sz="2000">
                  <a:solidFill>
                    <a:schemeClr val="tx1"/>
                  </a:solidFill>
                  <a:latin panose="020f0502020204030204" typeface="Calibri"/>
                  <a:ea charset="-122" panose="02010600030101010101" pitchFamily="2" typeface="宋体"/>
                </a:defRPr>
              </a:lvl3pPr>
              <a:lvl4pPr>
                <a:defRPr>
                  <a:solidFill>
                    <a:schemeClr val="tx1"/>
                  </a:solidFill>
                  <a:latin panose="020f0502020204030204" typeface="Calibri"/>
                  <a:ea charset="-122" panose="02010600030101010101" pitchFamily="2" typeface="宋体"/>
                </a:defRPr>
              </a:lvl4pPr>
              <a:lvl5pPr>
                <a:defRPr>
                  <a:solidFill>
                    <a:schemeClr val="tx1"/>
                  </a:solidFill>
                  <a:latin panose="020f0502020204030204" typeface="Calibri"/>
                  <a:ea charset="-122" panose="02010600030101010101" pitchFamily="2" typeface="宋体"/>
                </a:defRPr>
              </a:lvl5pPr>
              <a:lvl6pPr eaLnBrk="0" fontAlgn="base" hangingPunct="0">
                <a:spcAft>
                  <a:spcPct val="0"/>
                </a:spcAft>
                <a:buFont charset="0" panose="020b0604020202020204" pitchFamily="34" typeface="Arial"/>
                <a:defRPr>
                  <a:solidFill>
                    <a:schemeClr val="tx1"/>
                  </a:solidFill>
                  <a:latin panose="020f0502020204030204" typeface="Calibri"/>
                  <a:ea charset="-122" panose="02010600030101010101" pitchFamily="2" typeface="宋体"/>
                </a:defRPr>
              </a:lvl6pPr>
              <a:lvl7pPr eaLnBrk="0" fontAlgn="base" hangingPunct="0">
                <a:spcAft>
                  <a:spcPct val="0"/>
                </a:spcAft>
                <a:buFont charset="0" panose="020b0604020202020204" pitchFamily="34" typeface="Arial"/>
                <a:defRPr>
                  <a:solidFill>
                    <a:schemeClr val="tx1"/>
                  </a:solidFill>
                  <a:latin panose="020f0502020204030204" typeface="Calibri"/>
                  <a:ea charset="-122" panose="02010600030101010101" pitchFamily="2" typeface="宋体"/>
                </a:defRPr>
              </a:lvl7pPr>
              <a:lvl8pPr eaLnBrk="0" fontAlgn="base" hangingPunct="0">
                <a:spcAft>
                  <a:spcPct val="0"/>
                </a:spcAft>
                <a:buFont charset="0" panose="020b0604020202020204" pitchFamily="34" typeface="Arial"/>
                <a:defRPr>
                  <a:solidFill>
                    <a:schemeClr val="tx1"/>
                  </a:solidFill>
                  <a:latin panose="020f0502020204030204" typeface="Calibri"/>
                  <a:ea charset="-122" panose="02010600030101010101" pitchFamily="2" typeface="宋体"/>
                </a:defRPr>
              </a:lvl8pPr>
              <a:lvl9pPr eaLnBrk="0" fontAlgn="base" hangingPunct="0">
                <a:spcAft>
                  <a:spcPct val="0"/>
                </a:spcAft>
                <a:buFont charset="0" panose="020b0604020202020204" pitchFamily="34" typeface="Arial"/>
                <a:defRPr>
                  <a:solidFill>
                    <a:schemeClr val="tx1"/>
                  </a:solidFill>
                  <a:latin panose="020f0502020204030204" typeface="Calibri"/>
                  <a:ea charset="-122" panose="02010600030101010101" pitchFamily="2" typeface="宋体"/>
                </a:defRPr>
              </a:lvl9p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2000" u="none">
                  <a:ln>
                    <a:noFill/>
                  </a:ln>
                  <a:solidFill>
                    <a:srgbClr val="FF0000"/>
                  </a:solidFill>
                  <a:effectLst/>
                  <a:uLnTx/>
                  <a:uFillTx/>
                  <a:latin charset="-122" panose="020b0503020204020204" pitchFamily="34" typeface="微软雅黑"/>
                  <a:ea charset="-122" panose="020b0503020204020204" pitchFamily="34" typeface="微软雅黑"/>
                  <a:sym charset="-122" panose="020b0500000000000000" pitchFamily="34" typeface="思源黑体"/>
                </a:rPr>
                <a:t>为何要总结党百年奋斗的重大成就和历史经验</a:t>
              </a:r>
            </a:p>
          </p:txBody>
        </p:sp>
      </p:grpSp>
      <p:grpSp>
        <p:nvGrpSpPr>
          <p:cNvPr id="56" name="组合 55">
            <a:extLst>
              <a:ext uri="{FF2B5EF4-FFF2-40B4-BE49-F238E27FC236}">
                <a16:creationId xmlns:a16="http://schemas.microsoft.com/office/drawing/2014/main" id="{724B9C59-8666-4E82-BBBD-CC517FDB5E67}"/>
              </a:ext>
            </a:extLst>
          </p:cNvPr>
          <p:cNvGrpSpPr/>
          <p:nvPr/>
        </p:nvGrpSpPr>
        <p:grpSpPr>
          <a:xfrm>
            <a:off x="3816646" y="3743883"/>
            <a:ext cx="6998429" cy="453087"/>
            <a:chOff x="2576836" y="1802399"/>
            <a:chExt cx="6998429" cy="453087"/>
          </a:xfrm>
        </p:grpSpPr>
        <p:sp>
          <p:nvSpPr>
            <p:cNvPr id="57" name="TextBox 35">
              <a:extLst>
                <a:ext uri="{FF2B5EF4-FFF2-40B4-BE49-F238E27FC236}">
                  <a16:creationId xmlns:a16="http://schemas.microsoft.com/office/drawing/2014/main" id="{2670D2EC-972C-4CDC-8E7D-D512AA01F62B}"/>
                </a:ext>
              </a:extLst>
            </p:cNvPr>
            <p:cNvSpPr txBox="1"/>
            <p:nvPr/>
          </p:nvSpPr>
          <p:spPr>
            <a:xfrm rot="16200000">
              <a:off x="5836042" y="-1427425"/>
              <a:ext cx="448412" cy="6908059"/>
            </a:xfrm>
            <a:prstGeom prst="rect">
              <a:avLst/>
            </a:prstGeom>
            <a:solidFill>
              <a:schemeClr val="bg1"/>
            </a:solidFill>
            <a:ln algn="ctr" cap="flat" cmpd="sng" w="9525">
              <a:solidFill>
                <a:srgbClr val="C00000"/>
              </a:solidFill>
              <a:prstDash val="solid"/>
              <a:miter lim="800000"/>
            </a:ln>
            <a:effectLst>
              <a:innerShdw blurRad="127000" dir="18900000" dist="88900">
                <a:prstClr val="black">
                  <a:alpha val="38000"/>
                </a:prstClr>
              </a:innerShdw>
            </a:effectLst>
          </p:spPr>
          <p:txBody>
            <a:bodyPr anchor="ctr" bIns="360000" lIns="0" rIns="0" tIns="0" vert="eaVert"/>
            <a:lstStyle>
              <a:defPPr>
                <a:defRPr lang="zh-CN"/>
              </a:defPPr>
              <a:lvl1pPr algn="ctr">
                <a:defRPr kern="0" sz="3200">
                  <a:solidFill>
                    <a:prstClr val="white"/>
                  </a:solidFill>
                  <a:latin panose="020f0502020204030204" typeface="Calibri"/>
                  <a:ea charset="-122" panose="02010600030101010101" pitchFamily="2" typeface="宋体"/>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ctr" defTabSz="1219200" eaLnBrk="1" fontAlgn="auto"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pc="0" strike="noStrike" u="none">
                  <a:ln>
                    <a:noFill/>
                  </a:ln>
                  <a:solidFill>
                    <a:srgbClr val="C00000"/>
                  </a:solidFill>
                  <a:effectLst/>
                  <a:uLnTx/>
                  <a:uFillTx/>
                  <a:latin charset="-122" panose="020b0503020204020204" pitchFamily="34" typeface="微软雅黑"/>
                  <a:ea charset="-122" panose="020b0503020204020204" pitchFamily="34" typeface="微软雅黑"/>
                  <a:sym charset="-122" panose="020b0503020204020204" pitchFamily="34" typeface="微软雅黑"/>
                </a:rPr>
                <a:t> </a:t>
              </a:r>
            </a:p>
          </p:txBody>
        </p:sp>
        <p:grpSp>
          <p:nvGrpSpPr>
            <p:cNvPr id="58" name="组合 57">
              <a:extLst>
                <a:ext uri="{FF2B5EF4-FFF2-40B4-BE49-F238E27FC236}">
                  <a16:creationId xmlns:a16="http://schemas.microsoft.com/office/drawing/2014/main" id="{ACEF9A23-62E4-4882-B23D-F6C2BF7EB77A}"/>
                </a:ext>
              </a:extLst>
            </p:cNvPr>
            <p:cNvGrpSpPr/>
            <p:nvPr/>
          </p:nvGrpSpPr>
          <p:grpSpPr>
            <a:xfrm rot="16200000">
              <a:off x="5902353" y="-1473796"/>
              <a:ext cx="347395" cy="6998429"/>
              <a:chOff x="1861559" y="2468597"/>
              <a:chExt cx="1872222" cy="6739325"/>
            </a:xfrm>
          </p:grpSpPr>
          <p:sp>
            <p:nvSpPr>
              <p:cNvPr id="62" name="圆角矩形 10">
                <a:extLst>
                  <a:ext uri="{FF2B5EF4-FFF2-40B4-BE49-F238E27FC236}">
                    <a16:creationId xmlns:a16="http://schemas.microsoft.com/office/drawing/2014/main" id="{E91F6271-A0B4-4673-9811-E8A44D678381}"/>
                  </a:ext>
                </a:extLst>
              </p:cNvPr>
              <p:cNvSpPr/>
              <p:nvPr/>
            </p:nvSpPr>
            <p:spPr>
              <a:xfrm>
                <a:off x="1861559" y="2468597"/>
                <a:ext cx="1872217" cy="77469"/>
              </a:xfrm>
              <a:prstGeom prst="roundRect">
                <a:avLst>
                  <a:gd fmla="val 50000" name="adj"/>
                </a:avLst>
              </a:prstGeom>
              <a:gradFill>
                <a:gsLst>
                  <a:gs pos="48000">
                    <a:srgbClr val="D92411"/>
                  </a:gs>
                  <a:gs pos="0">
                    <a:srgbClr val="E3882D"/>
                  </a:gs>
                </a:gsLst>
                <a:lin ang="18900000" scaled="1"/>
              </a:gradFill>
              <a:ln algn="ctr" cap="flat" cmpd="sng" w="25400">
                <a:noFill/>
                <a:prstDash val="solid"/>
              </a:ln>
              <a:effectLst/>
            </p:spPr>
            <p:txBody>
              <a:bodyPr anchor="ctr" rtlCol="0"/>
              <a:lstStyle/>
              <a:p>
                <a:pPr algn="ctr" defTabSz="12192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000" u="none">
                  <a:ln>
                    <a:noFill/>
                  </a:ln>
                  <a:solidFill>
                    <a:prstClr val="white"/>
                  </a:solidFill>
                  <a:effectLst/>
                  <a:uLnTx/>
                  <a:uFillTx/>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63" name="圆角矩形 11">
                <a:extLst>
                  <a:ext uri="{FF2B5EF4-FFF2-40B4-BE49-F238E27FC236}">
                    <a16:creationId xmlns:a16="http://schemas.microsoft.com/office/drawing/2014/main" id="{5678FFC4-FC72-4F9E-899C-FC990DDC3334}"/>
                  </a:ext>
                </a:extLst>
              </p:cNvPr>
              <p:cNvSpPr/>
              <p:nvPr/>
            </p:nvSpPr>
            <p:spPr>
              <a:xfrm>
                <a:off x="1861581" y="9130453"/>
                <a:ext cx="1872200" cy="77469"/>
              </a:xfrm>
              <a:prstGeom prst="roundRect">
                <a:avLst>
                  <a:gd fmla="val 50000" name="adj"/>
                </a:avLst>
              </a:prstGeom>
              <a:gradFill>
                <a:gsLst>
                  <a:gs pos="3000">
                    <a:srgbClr val="FF1923"/>
                  </a:gs>
                  <a:gs pos="100000">
                    <a:srgbClr val="FF1923"/>
                  </a:gs>
                </a:gsLst>
                <a:lin ang="0" scaled="0"/>
              </a:gradFill>
              <a:ln algn="ctr" cap="flat" cmpd="sng" w="25400">
                <a:noFill/>
                <a:prstDash val="solid"/>
              </a:ln>
              <a:effectLst/>
            </p:spPr>
            <p:txBody>
              <a:bodyPr anchor="ctr" rtlCol="0"/>
              <a:lstStyle/>
              <a:p>
                <a:pPr algn="ctr" defTabSz="12192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000" u="none">
                  <a:ln>
                    <a:noFill/>
                  </a:ln>
                  <a:solidFill>
                    <a:prstClr val="white"/>
                  </a:solidFill>
                  <a:effectLst/>
                  <a:uLnTx/>
                  <a:uFillTx/>
                  <a:latin charset="-122" panose="020b0503020204020204" pitchFamily="34" typeface="微软雅黑"/>
                  <a:ea charset="-122" panose="020b0503020204020204" pitchFamily="34" typeface="微软雅黑"/>
                  <a:sym charset="-122" panose="020b0503020204020204" pitchFamily="34" typeface="微软雅黑"/>
                </a:endParaRPr>
              </a:p>
            </p:txBody>
          </p:sp>
        </p:grpSp>
        <p:sp>
          <p:nvSpPr>
            <p:cNvPr id="59" name="TextBox 20">
              <a:extLst>
                <a:ext uri="{FF2B5EF4-FFF2-40B4-BE49-F238E27FC236}">
                  <a16:creationId xmlns:a16="http://schemas.microsoft.com/office/drawing/2014/main" id="{B3531FAF-CBBB-4E18-9BBC-D361BAC3C32C}"/>
                </a:ext>
              </a:extLst>
            </p:cNvPr>
            <p:cNvSpPr txBox="1"/>
            <p:nvPr/>
          </p:nvSpPr>
          <p:spPr>
            <a:xfrm>
              <a:off x="2837939" y="1805906"/>
              <a:ext cx="649192" cy="449580"/>
            </a:xfrm>
            <a:prstGeom prst="rect">
              <a:avLst/>
            </a:prstGeom>
            <a:gradFill flip="none" rotWithShape="1">
              <a:gsLst>
                <a:gs pos="48000">
                  <a:srgbClr val="D92411"/>
                </a:gs>
                <a:gs pos="0">
                  <a:srgbClr val="E3882D"/>
                </a:gs>
              </a:gsLst>
              <a:lin ang="18900000" scaled="1"/>
            </a:gradFill>
            <a:ln cap="flat" w="7938">
              <a:noFill/>
              <a:prstDash val="solid"/>
              <a:miter lim="800000"/>
            </a:ln>
          </p:spPr>
          <p:txBody>
            <a:bodyPr anchor="t" anchorCtr="0" bIns="60960" compatLnSpc="1" lIns="121920" numCol="1" rIns="121920" tIns="60960" vert="horz" wrap="square"/>
            <a:lstStyle>
              <a:defPPr>
                <a:defRPr lang="zh-CN"/>
              </a:defPPr>
              <a:lvl1pPr defTabSz="1219200" fontAlgn="base">
                <a:spcBef>
                  <a:spcPct val="0"/>
                </a:spcBef>
                <a:spcAft>
                  <a:spcPct val="0"/>
                </a:spcAft>
                <a:defRPr kern="0" sz="2135">
                  <a:solidFill>
                    <a:srgbClr val="000000"/>
                  </a:solidFill>
                  <a:latin charset="-122" panose="00000500000000000000" pitchFamily="2" typeface="字魂105号-简雅黑"/>
                  <a:ea charset="-122" panose="00000500000000000000" pitchFamily="2" typeface="字魂105号-简雅黑"/>
                </a:defRPr>
              </a:lvl1pPr>
            </a:lstStyle>
            <a:p>
              <a:r>
                <a:rPr altLang="zh-CN" lang="en-US" sz="28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 </a:t>
              </a:r>
            </a:p>
          </p:txBody>
        </p:sp>
        <p:sp>
          <p:nvSpPr>
            <p:cNvPr id="60" name="文本框 21">
              <a:extLst>
                <a:ext uri="{FF2B5EF4-FFF2-40B4-BE49-F238E27FC236}">
                  <a16:creationId xmlns:a16="http://schemas.microsoft.com/office/drawing/2014/main" id="{1CCBFCC8-9511-42CF-97D3-6893C4BD3920}"/>
                </a:ext>
              </a:extLst>
            </p:cNvPr>
            <p:cNvSpPr txBox="1">
              <a:spLocks noChangeArrowheads="1"/>
            </p:cNvSpPr>
            <p:nvPr/>
          </p:nvSpPr>
          <p:spPr bwMode="auto">
            <a:xfrm>
              <a:off x="2837939" y="1842359"/>
              <a:ext cx="596272"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2800">
                  <a:solidFill>
                    <a:schemeClr val="tx1"/>
                  </a:solidFill>
                  <a:latin panose="020f0502020204030204" typeface="Calibri"/>
                  <a:ea charset="-122" panose="02010600030101010101" pitchFamily="2" typeface="宋体"/>
                </a:defRPr>
              </a:lvl1pPr>
              <a:lvl2pPr indent="-285750" marL="742950">
                <a:defRPr sz="2400">
                  <a:solidFill>
                    <a:schemeClr val="tx1"/>
                  </a:solidFill>
                  <a:latin panose="020f0502020204030204" typeface="Calibri"/>
                  <a:ea charset="-122" panose="02010600030101010101" pitchFamily="2" typeface="宋体"/>
                </a:defRPr>
              </a:lvl2pPr>
              <a:lvl3pPr>
                <a:defRPr sz="2000">
                  <a:solidFill>
                    <a:schemeClr val="tx1"/>
                  </a:solidFill>
                  <a:latin panose="020f0502020204030204" typeface="Calibri"/>
                  <a:ea charset="-122" panose="02010600030101010101" pitchFamily="2" typeface="宋体"/>
                </a:defRPr>
              </a:lvl3pPr>
              <a:lvl4pPr>
                <a:defRPr>
                  <a:solidFill>
                    <a:schemeClr val="tx1"/>
                  </a:solidFill>
                  <a:latin panose="020f0502020204030204" typeface="Calibri"/>
                  <a:ea charset="-122" panose="02010600030101010101" pitchFamily="2" typeface="宋体"/>
                </a:defRPr>
              </a:lvl4pPr>
              <a:lvl5pPr>
                <a:defRPr>
                  <a:solidFill>
                    <a:schemeClr val="tx1"/>
                  </a:solidFill>
                  <a:latin panose="020f0502020204030204" typeface="Calibri"/>
                  <a:ea charset="-122" panose="02010600030101010101" pitchFamily="2" typeface="宋体"/>
                </a:defRPr>
              </a:lvl5pPr>
              <a:lvl6pPr eaLnBrk="0" fontAlgn="base" hangingPunct="0">
                <a:spcAft>
                  <a:spcPct val="0"/>
                </a:spcAft>
                <a:buFont charset="0" panose="020b0604020202020204" pitchFamily="34" typeface="Arial"/>
                <a:defRPr>
                  <a:solidFill>
                    <a:schemeClr val="tx1"/>
                  </a:solidFill>
                  <a:latin panose="020f0502020204030204" typeface="Calibri"/>
                  <a:ea charset="-122" panose="02010600030101010101" pitchFamily="2" typeface="宋体"/>
                </a:defRPr>
              </a:lvl6pPr>
              <a:lvl7pPr eaLnBrk="0" fontAlgn="base" hangingPunct="0">
                <a:spcAft>
                  <a:spcPct val="0"/>
                </a:spcAft>
                <a:buFont charset="0" panose="020b0604020202020204" pitchFamily="34" typeface="Arial"/>
                <a:defRPr>
                  <a:solidFill>
                    <a:schemeClr val="tx1"/>
                  </a:solidFill>
                  <a:latin panose="020f0502020204030204" typeface="Calibri"/>
                  <a:ea charset="-122" panose="02010600030101010101" pitchFamily="2" typeface="宋体"/>
                </a:defRPr>
              </a:lvl7pPr>
              <a:lvl8pPr eaLnBrk="0" fontAlgn="base" hangingPunct="0">
                <a:spcAft>
                  <a:spcPct val="0"/>
                </a:spcAft>
                <a:buFont charset="0" panose="020b0604020202020204" pitchFamily="34" typeface="Arial"/>
                <a:defRPr>
                  <a:solidFill>
                    <a:schemeClr val="tx1"/>
                  </a:solidFill>
                  <a:latin panose="020f0502020204030204" typeface="Calibri"/>
                  <a:ea charset="-122" panose="02010600030101010101" pitchFamily="2" typeface="宋体"/>
                </a:defRPr>
              </a:lvl8pPr>
              <a:lvl9pPr eaLnBrk="0" fontAlgn="base" hangingPunct="0">
                <a:spcAft>
                  <a:spcPct val="0"/>
                </a:spcAft>
                <a:buFont charset="0" panose="020b0604020202020204" pitchFamily="34" typeface="Arial"/>
                <a:defRPr>
                  <a:solidFill>
                    <a:schemeClr val="tx1"/>
                  </a:solidFill>
                  <a:latin panose="020f0502020204030204" typeface="Calibri"/>
                  <a:ea charset="-122" panose="02010600030101010101" pitchFamily="2" typeface="宋体"/>
                </a:defRPr>
              </a:lvl9pPr>
            </a:lstStyle>
            <a:p>
              <a:pPr algn="ctr" lvl="0"/>
              <a:r>
                <a:rPr altLang="zh-CN" b="1" lang="en-US" sz="2000">
                  <a:solidFill>
                    <a:schemeClr val="bg1"/>
                  </a:solidFill>
                  <a:latin charset="-122" panose="020b0503020204020204" pitchFamily="34" typeface="微软雅黑"/>
                  <a:ea charset="-122" panose="020b0503020204020204" pitchFamily="34" typeface="微软雅黑"/>
                  <a:cs typeface="+mn-ea"/>
                  <a:sym charset="-122" panose="020b0503020204020204" pitchFamily="34" typeface="微软雅黑"/>
                </a:rPr>
                <a:t>05</a:t>
              </a:r>
            </a:p>
          </p:txBody>
        </p:sp>
        <p:sp>
          <p:nvSpPr>
            <p:cNvPr id="61" name="文本框 21">
              <a:extLst>
                <a:ext uri="{FF2B5EF4-FFF2-40B4-BE49-F238E27FC236}">
                  <a16:creationId xmlns:a16="http://schemas.microsoft.com/office/drawing/2014/main" id="{5155FFB6-EBE0-42A1-B267-45C2932AD451}"/>
                </a:ext>
              </a:extLst>
            </p:cNvPr>
            <p:cNvSpPr txBox="1">
              <a:spLocks noChangeArrowheads="1"/>
            </p:cNvSpPr>
            <p:nvPr/>
          </p:nvSpPr>
          <p:spPr bwMode="auto">
            <a:xfrm>
              <a:off x="3263990" y="1829592"/>
              <a:ext cx="2961262"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2800">
                  <a:solidFill>
                    <a:schemeClr val="tx1"/>
                  </a:solidFill>
                  <a:latin panose="020f0502020204030204" typeface="Calibri"/>
                  <a:ea charset="-122" panose="02010600030101010101" pitchFamily="2" typeface="宋体"/>
                </a:defRPr>
              </a:lvl1pPr>
              <a:lvl2pPr indent="-285750" marL="742950">
                <a:defRPr sz="2400">
                  <a:solidFill>
                    <a:schemeClr val="tx1"/>
                  </a:solidFill>
                  <a:latin panose="020f0502020204030204" typeface="Calibri"/>
                  <a:ea charset="-122" panose="02010600030101010101" pitchFamily="2" typeface="宋体"/>
                </a:defRPr>
              </a:lvl2pPr>
              <a:lvl3pPr>
                <a:defRPr sz="2000">
                  <a:solidFill>
                    <a:schemeClr val="tx1"/>
                  </a:solidFill>
                  <a:latin panose="020f0502020204030204" typeface="Calibri"/>
                  <a:ea charset="-122" panose="02010600030101010101" pitchFamily="2" typeface="宋体"/>
                </a:defRPr>
              </a:lvl3pPr>
              <a:lvl4pPr>
                <a:defRPr>
                  <a:solidFill>
                    <a:schemeClr val="tx1"/>
                  </a:solidFill>
                  <a:latin panose="020f0502020204030204" typeface="Calibri"/>
                  <a:ea charset="-122" panose="02010600030101010101" pitchFamily="2" typeface="宋体"/>
                </a:defRPr>
              </a:lvl4pPr>
              <a:lvl5pPr>
                <a:defRPr>
                  <a:solidFill>
                    <a:schemeClr val="tx1"/>
                  </a:solidFill>
                  <a:latin panose="020f0502020204030204" typeface="Calibri"/>
                  <a:ea charset="-122" panose="02010600030101010101" pitchFamily="2" typeface="宋体"/>
                </a:defRPr>
              </a:lvl5pPr>
              <a:lvl6pPr eaLnBrk="0" fontAlgn="base" hangingPunct="0">
                <a:spcAft>
                  <a:spcPct val="0"/>
                </a:spcAft>
                <a:buFont charset="0" panose="020b0604020202020204" pitchFamily="34" typeface="Arial"/>
                <a:defRPr>
                  <a:solidFill>
                    <a:schemeClr val="tx1"/>
                  </a:solidFill>
                  <a:latin panose="020f0502020204030204" typeface="Calibri"/>
                  <a:ea charset="-122" panose="02010600030101010101" pitchFamily="2" typeface="宋体"/>
                </a:defRPr>
              </a:lvl6pPr>
              <a:lvl7pPr eaLnBrk="0" fontAlgn="base" hangingPunct="0">
                <a:spcAft>
                  <a:spcPct val="0"/>
                </a:spcAft>
                <a:buFont charset="0" panose="020b0604020202020204" pitchFamily="34" typeface="Arial"/>
                <a:defRPr>
                  <a:solidFill>
                    <a:schemeClr val="tx1"/>
                  </a:solidFill>
                  <a:latin panose="020f0502020204030204" typeface="Calibri"/>
                  <a:ea charset="-122" panose="02010600030101010101" pitchFamily="2" typeface="宋体"/>
                </a:defRPr>
              </a:lvl7pPr>
              <a:lvl8pPr eaLnBrk="0" fontAlgn="base" hangingPunct="0">
                <a:spcAft>
                  <a:spcPct val="0"/>
                </a:spcAft>
                <a:buFont charset="0" panose="020b0604020202020204" pitchFamily="34" typeface="Arial"/>
                <a:defRPr>
                  <a:solidFill>
                    <a:schemeClr val="tx1"/>
                  </a:solidFill>
                  <a:latin panose="020f0502020204030204" typeface="Calibri"/>
                  <a:ea charset="-122" panose="02010600030101010101" pitchFamily="2" typeface="宋体"/>
                </a:defRPr>
              </a:lvl8pPr>
              <a:lvl9pPr eaLnBrk="0" fontAlgn="base" hangingPunct="0">
                <a:spcAft>
                  <a:spcPct val="0"/>
                </a:spcAft>
                <a:buFont charset="0" panose="020b0604020202020204" pitchFamily="34" typeface="Arial"/>
                <a:defRPr>
                  <a:solidFill>
                    <a:schemeClr val="tx1"/>
                  </a:solidFill>
                  <a:latin panose="020f0502020204030204" typeface="Calibri"/>
                  <a:ea charset="-122" panose="02010600030101010101" pitchFamily="2" typeface="宋体"/>
                </a:defRPr>
              </a:lvl9p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2000" u="none">
                  <a:ln>
                    <a:noFill/>
                  </a:ln>
                  <a:solidFill>
                    <a:srgbClr val="FF0000"/>
                  </a:solidFill>
                  <a:effectLst/>
                  <a:uLnTx/>
                  <a:uFillTx/>
                  <a:latin charset="-122" panose="020b0503020204020204" pitchFamily="34" typeface="微软雅黑"/>
                  <a:ea charset="-122" panose="020b0503020204020204" pitchFamily="34" typeface="微软雅黑"/>
                  <a:sym charset="-122" panose="020b0500000000000000" pitchFamily="34" typeface="思源黑体"/>
                </a:rPr>
                <a:t> 党的百年奋斗历程</a:t>
              </a:r>
            </a:p>
          </p:txBody>
        </p:sp>
      </p:grpSp>
      <p:grpSp>
        <p:nvGrpSpPr>
          <p:cNvPr id="64" name="组合 63">
            <a:extLst>
              <a:ext uri="{FF2B5EF4-FFF2-40B4-BE49-F238E27FC236}">
                <a16:creationId xmlns:a16="http://schemas.microsoft.com/office/drawing/2014/main" id="{FECF0E14-59A0-454C-B39E-CD236F28E541}"/>
              </a:ext>
            </a:extLst>
          </p:cNvPr>
          <p:cNvGrpSpPr/>
          <p:nvPr/>
        </p:nvGrpSpPr>
        <p:grpSpPr>
          <a:xfrm>
            <a:off x="3816646" y="4374393"/>
            <a:ext cx="6998429" cy="453087"/>
            <a:chOff x="2576836" y="1802399"/>
            <a:chExt cx="6998429" cy="453087"/>
          </a:xfrm>
        </p:grpSpPr>
        <p:sp>
          <p:nvSpPr>
            <p:cNvPr id="65" name="TextBox 35">
              <a:extLst>
                <a:ext uri="{FF2B5EF4-FFF2-40B4-BE49-F238E27FC236}">
                  <a16:creationId xmlns:a16="http://schemas.microsoft.com/office/drawing/2014/main" id="{D6A9BC97-91B4-4A00-A6FB-6B74D3512583}"/>
                </a:ext>
              </a:extLst>
            </p:cNvPr>
            <p:cNvSpPr txBox="1"/>
            <p:nvPr/>
          </p:nvSpPr>
          <p:spPr>
            <a:xfrm rot="16200000">
              <a:off x="5836042" y="-1427425"/>
              <a:ext cx="448412" cy="6908059"/>
            </a:xfrm>
            <a:prstGeom prst="rect">
              <a:avLst/>
            </a:prstGeom>
            <a:solidFill>
              <a:schemeClr val="bg1"/>
            </a:solidFill>
            <a:ln algn="ctr" cap="flat" cmpd="sng" w="9525">
              <a:solidFill>
                <a:srgbClr val="C00000"/>
              </a:solidFill>
              <a:prstDash val="solid"/>
              <a:miter lim="800000"/>
            </a:ln>
            <a:effectLst>
              <a:innerShdw blurRad="127000" dir="18900000" dist="88900">
                <a:prstClr val="black">
                  <a:alpha val="38000"/>
                </a:prstClr>
              </a:innerShdw>
            </a:effectLst>
          </p:spPr>
          <p:txBody>
            <a:bodyPr anchor="ctr" bIns="360000" lIns="0" rIns="0" tIns="0" vert="eaVert"/>
            <a:lstStyle>
              <a:defPPr>
                <a:defRPr lang="zh-CN"/>
              </a:defPPr>
              <a:lvl1pPr algn="ctr">
                <a:defRPr kern="0" sz="3200">
                  <a:solidFill>
                    <a:prstClr val="white"/>
                  </a:solidFill>
                  <a:latin panose="020f0502020204030204" typeface="Calibri"/>
                  <a:ea charset="-122" panose="02010600030101010101" pitchFamily="2" typeface="宋体"/>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ctr" defTabSz="1219200" eaLnBrk="1" fontAlgn="auto"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pc="0" strike="noStrike" u="none">
                  <a:ln>
                    <a:noFill/>
                  </a:ln>
                  <a:solidFill>
                    <a:srgbClr val="C00000"/>
                  </a:solidFill>
                  <a:effectLst/>
                  <a:uLnTx/>
                  <a:uFillTx/>
                  <a:latin charset="-122" panose="020b0503020204020204" pitchFamily="34" typeface="微软雅黑"/>
                  <a:ea charset="-122" panose="020b0503020204020204" pitchFamily="34" typeface="微软雅黑"/>
                  <a:sym charset="-122" panose="020b0503020204020204" pitchFamily="34" typeface="微软雅黑"/>
                </a:rPr>
                <a:t> </a:t>
              </a:r>
            </a:p>
          </p:txBody>
        </p:sp>
        <p:grpSp>
          <p:nvGrpSpPr>
            <p:cNvPr id="66" name="组合 65">
              <a:extLst>
                <a:ext uri="{FF2B5EF4-FFF2-40B4-BE49-F238E27FC236}">
                  <a16:creationId xmlns:a16="http://schemas.microsoft.com/office/drawing/2014/main" id="{77287D16-9DC8-47B0-AC4B-946CCC7067C5}"/>
                </a:ext>
              </a:extLst>
            </p:cNvPr>
            <p:cNvGrpSpPr/>
            <p:nvPr/>
          </p:nvGrpSpPr>
          <p:grpSpPr>
            <a:xfrm rot="16200000">
              <a:off x="5902353" y="-1473796"/>
              <a:ext cx="347395" cy="6998429"/>
              <a:chOff x="1861559" y="2468597"/>
              <a:chExt cx="1872222" cy="6739325"/>
            </a:xfrm>
          </p:grpSpPr>
          <p:sp>
            <p:nvSpPr>
              <p:cNvPr id="70" name="圆角矩形 10">
                <a:extLst>
                  <a:ext uri="{FF2B5EF4-FFF2-40B4-BE49-F238E27FC236}">
                    <a16:creationId xmlns:a16="http://schemas.microsoft.com/office/drawing/2014/main" id="{E90FE683-FC81-4703-9CCD-D9D285B2524C}"/>
                  </a:ext>
                </a:extLst>
              </p:cNvPr>
              <p:cNvSpPr/>
              <p:nvPr/>
            </p:nvSpPr>
            <p:spPr>
              <a:xfrm>
                <a:off x="1861559" y="2468597"/>
                <a:ext cx="1872217" cy="77469"/>
              </a:xfrm>
              <a:prstGeom prst="roundRect">
                <a:avLst>
                  <a:gd fmla="val 50000" name="adj"/>
                </a:avLst>
              </a:prstGeom>
              <a:gradFill>
                <a:gsLst>
                  <a:gs pos="48000">
                    <a:srgbClr val="D92411"/>
                  </a:gs>
                  <a:gs pos="0">
                    <a:srgbClr val="E3882D"/>
                  </a:gs>
                </a:gsLst>
                <a:lin ang="18900000" scaled="1"/>
              </a:gradFill>
              <a:ln algn="ctr" cap="flat" cmpd="sng" w="25400">
                <a:noFill/>
                <a:prstDash val="solid"/>
              </a:ln>
              <a:effectLst/>
            </p:spPr>
            <p:txBody>
              <a:bodyPr anchor="ctr" rtlCol="0"/>
              <a:lstStyle/>
              <a:p>
                <a:pPr algn="ctr" defTabSz="12192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000" u="none">
                  <a:ln>
                    <a:noFill/>
                  </a:ln>
                  <a:solidFill>
                    <a:prstClr val="white"/>
                  </a:solidFill>
                  <a:effectLst/>
                  <a:uLnTx/>
                  <a:uFillTx/>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71" name="圆角矩形 11">
                <a:extLst>
                  <a:ext uri="{FF2B5EF4-FFF2-40B4-BE49-F238E27FC236}">
                    <a16:creationId xmlns:a16="http://schemas.microsoft.com/office/drawing/2014/main" id="{2AC9EB01-7BF2-4467-AC7A-25309B2BC6DE}"/>
                  </a:ext>
                </a:extLst>
              </p:cNvPr>
              <p:cNvSpPr/>
              <p:nvPr/>
            </p:nvSpPr>
            <p:spPr>
              <a:xfrm>
                <a:off x="1861581" y="9130453"/>
                <a:ext cx="1872200" cy="77469"/>
              </a:xfrm>
              <a:prstGeom prst="roundRect">
                <a:avLst>
                  <a:gd fmla="val 50000" name="adj"/>
                </a:avLst>
              </a:prstGeom>
              <a:gradFill>
                <a:gsLst>
                  <a:gs pos="3000">
                    <a:srgbClr val="FF1923"/>
                  </a:gs>
                  <a:gs pos="100000">
                    <a:srgbClr val="FF1923"/>
                  </a:gs>
                </a:gsLst>
                <a:lin ang="0" scaled="0"/>
              </a:gradFill>
              <a:ln algn="ctr" cap="flat" cmpd="sng" w="25400">
                <a:noFill/>
                <a:prstDash val="solid"/>
              </a:ln>
              <a:effectLst/>
            </p:spPr>
            <p:txBody>
              <a:bodyPr anchor="ctr" rtlCol="0"/>
              <a:lstStyle/>
              <a:p>
                <a:pPr algn="ctr" defTabSz="12192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000" u="none">
                  <a:ln>
                    <a:noFill/>
                  </a:ln>
                  <a:solidFill>
                    <a:prstClr val="white"/>
                  </a:solidFill>
                  <a:effectLst/>
                  <a:uLnTx/>
                  <a:uFillTx/>
                  <a:latin charset="-122" panose="020b0503020204020204" pitchFamily="34" typeface="微软雅黑"/>
                  <a:ea charset="-122" panose="020b0503020204020204" pitchFamily="34" typeface="微软雅黑"/>
                  <a:sym charset="-122" panose="020b0503020204020204" pitchFamily="34" typeface="微软雅黑"/>
                </a:endParaRPr>
              </a:p>
            </p:txBody>
          </p:sp>
        </p:grpSp>
        <p:sp>
          <p:nvSpPr>
            <p:cNvPr id="67" name="TextBox 20">
              <a:extLst>
                <a:ext uri="{FF2B5EF4-FFF2-40B4-BE49-F238E27FC236}">
                  <a16:creationId xmlns:a16="http://schemas.microsoft.com/office/drawing/2014/main" id="{FC89AD86-7635-4CF8-A819-78E2A5811ED6}"/>
                </a:ext>
              </a:extLst>
            </p:cNvPr>
            <p:cNvSpPr txBox="1"/>
            <p:nvPr/>
          </p:nvSpPr>
          <p:spPr>
            <a:xfrm>
              <a:off x="2837939" y="1805906"/>
              <a:ext cx="649192" cy="449580"/>
            </a:xfrm>
            <a:prstGeom prst="rect">
              <a:avLst/>
            </a:prstGeom>
            <a:gradFill flip="none" rotWithShape="1">
              <a:gsLst>
                <a:gs pos="48000">
                  <a:srgbClr val="D92411"/>
                </a:gs>
                <a:gs pos="0">
                  <a:srgbClr val="E3882D"/>
                </a:gs>
              </a:gsLst>
              <a:lin ang="18900000" scaled="1"/>
            </a:gradFill>
            <a:ln cap="flat" w="7938">
              <a:noFill/>
              <a:prstDash val="solid"/>
              <a:miter lim="800000"/>
            </a:ln>
          </p:spPr>
          <p:txBody>
            <a:bodyPr anchor="t" anchorCtr="0" bIns="60960" compatLnSpc="1" lIns="121920" numCol="1" rIns="121920" tIns="60960" vert="horz" wrap="square"/>
            <a:lstStyle>
              <a:defPPr>
                <a:defRPr lang="zh-CN"/>
              </a:defPPr>
              <a:lvl1pPr defTabSz="1219200" fontAlgn="base">
                <a:spcBef>
                  <a:spcPct val="0"/>
                </a:spcBef>
                <a:spcAft>
                  <a:spcPct val="0"/>
                </a:spcAft>
                <a:defRPr kern="0" sz="2135">
                  <a:solidFill>
                    <a:srgbClr val="000000"/>
                  </a:solidFill>
                  <a:latin charset="-122" panose="00000500000000000000" pitchFamily="2" typeface="字魂105号-简雅黑"/>
                  <a:ea charset="-122" panose="00000500000000000000" pitchFamily="2" typeface="字魂105号-简雅黑"/>
                </a:defRPr>
              </a:lvl1pPr>
            </a:lstStyle>
            <a:p>
              <a:r>
                <a:rPr altLang="zh-CN" lang="en-US" sz="28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 </a:t>
              </a:r>
            </a:p>
          </p:txBody>
        </p:sp>
        <p:sp>
          <p:nvSpPr>
            <p:cNvPr id="68" name="文本框 21">
              <a:extLst>
                <a:ext uri="{FF2B5EF4-FFF2-40B4-BE49-F238E27FC236}">
                  <a16:creationId xmlns:a16="http://schemas.microsoft.com/office/drawing/2014/main" id="{6E3E53EB-6330-4D54-B614-0D8B4CE94553}"/>
                </a:ext>
              </a:extLst>
            </p:cNvPr>
            <p:cNvSpPr txBox="1">
              <a:spLocks noChangeArrowheads="1"/>
            </p:cNvSpPr>
            <p:nvPr/>
          </p:nvSpPr>
          <p:spPr bwMode="auto">
            <a:xfrm>
              <a:off x="2837939" y="1842358"/>
              <a:ext cx="596272"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2800">
                  <a:solidFill>
                    <a:schemeClr val="tx1"/>
                  </a:solidFill>
                  <a:latin panose="020f0502020204030204" typeface="Calibri"/>
                  <a:ea charset="-122" panose="02010600030101010101" pitchFamily="2" typeface="宋体"/>
                </a:defRPr>
              </a:lvl1pPr>
              <a:lvl2pPr indent="-285750" marL="742950">
                <a:defRPr sz="2400">
                  <a:solidFill>
                    <a:schemeClr val="tx1"/>
                  </a:solidFill>
                  <a:latin panose="020f0502020204030204" typeface="Calibri"/>
                  <a:ea charset="-122" panose="02010600030101010101" pitchFamily="2" typeface="宋体"/>
                </a:defRPr>
              </a:lvl2pPr>
              <a:lvl3pPr>
                <a:defRPr sz="2000">
                  <a:solidFill>
                    <a:schemeClr val="tx1"/>
                  </a:solidFill>
                  <a:latin panose="020f0502020204030204" typeface="Calibri"/>
                  <a:ea charset="-122" panose="02010600030101010101" pitchFamily="2" typeface="宋体"/>
                </a:defRPr>
              </a:lvl3pPr>
              <a:lvl4pPr>
                <a:defRPr>
                  <a:solidFill>
                    <a:schemeClr val="tx1"/>
                  </a:solidFill>
                  <a:latin panose="020f0502020204030204" typeface="Calibri"/>
                  <a:ea charset="-122" panose="02010600030101010101" pitchFamily="2" typeface="宋体"/>
                </a:defRPr>
              </a:lvl4pPr>
              <a:lvl5pPr>
                <a:defRPr>
                  <a:solidFill>
                    <a:schemeClr val="tx1"/>
                  </a:solidFill>
                  <a:latin panose="020f0502020204030204" typeface="Calibri"/>
                  <a:ea charset="-122" panose="02010600030101010101" pitchFamily="2" typeface="宋体"/>
                </a:defRPr>
              </a:lvl5pPr>
              <a:lvl6pPr eaLnBrk="0" fontAlgn="base" hangingPunct="0">
                <a:spcAft>
                  <a:spcPct val="0"/>
                </a:spcAft>
                <a:buFont charset="0" panose="020b0604020202020204" pitchFamily="34" typeface="Arial"/>
                <a:defRPr>
                  <a:solidFill>
                    <a:schemeClr val="tx1"/>
                  </a:solidFill>
                  <a:latin panose="020f0502020204030204" typeface="Calibri"/>
                  <a:ea charset="-122" panose="02010600030101010101" pitchFamily="2" typeface="宋体"/>
                </a:defRPr>
              </a:lvl6pPr>
              <a:lvl7pPr eaLnBrk="0" fontAlgn="base" hangingPunct="0">
                <a:spcAft>
                  <a:spcPct val="0"/>
                </a:spcAft>
                <a:buFont charset="0" panose="020b0604020202020204" pitchFamily="34" typeface="Arial"/>
                <a:defRPr>
                  <a:solidFill>
                    <a:schemeClr val="tx1"/>
                  </a:solidFill>
                  <a:latin panose="020f0502020204030204" typeface="Calibri"/>
                  <a:ea charset="-122" panose="02010600030101010101" pitchFamily="2" typeface="宋体"/>
                </a:defRPr>
              </a:lvl7pPr>
              <a:lvl8pPr eaLnBrk="0" fontAlgn="base" hangingPunct="0">
                <a:spcAft>
                  <a:spcPct val="0"/>
                </a:spcAft>
                <a:buFont charset="0" panose="020b0604020202020204" pitchFamily="34" typeface="Arial"/>
                <a:defRPr>
                  <a:solidFill>
                    <a:schemeClr val="tx1"/>
                  </a:solidFill>
                  <a:latin panose="020f0502020204030204" typeface="Calibri"/>
                  <a:ea charset="-122" panose="02010600030101010101" pitchFamily="2" typeface="宋体"/>
                </a:defRPr>
              </a:lvl8pPr>
              <a:lvl9pPr eaLnBrk="0" fontAlgn="base" hangingPunct="0">
                <a:spcAft>
                  <a:spcPct val="0"/>
                </a:spcAft>
                <a:buFont charset="0" panose="020b0604020202020204" pitchFamily="34" typeface="Arial"/>
                <a:defRPr>
                  <a:solidFill>
                    <a:schemeClr val="tx1"/>
                  </a:solidFill>
                  <a:latin panose="020f0502020204030204" typeface="Calibri"/>
                  <a:ea charset="-122" panose="02010600030101010101" pitchFamily="2" typeface="宋体"/>
                </a:defRPr>
              </a:lvl9pPr>
            </a:lstStyle>
            <a:p>
              <a:pPr algn="ctr" lvl="0"/>
              <a:r>
                <a:rPr altLang="zh-CN" b="1" lang="en-US" sz="2000">
                  <a:solidFill>
                    <a:schemeClr val="bg1"/>
                  </a:solidFill>
                  <a:latin charset="-122" panose="020b0503020204020204" pitchFamily="34" typeface="微软雅黑"/>
                  <a:ea charset="-122" panose="020b0503020204020204" pitchFamily="34" typeface="微软雅黑"/>
                  <a:cs typeface="+mn-ea"/>
                  <a:sym charset="-122" panose="020b0503020204020204" pitchFamily="34" typeface="微软雅黑"/>
                </a:rPr>
                <a:t>06</a:t>
              </a:r>
            </a:p>
          </p:txBody>
        </p:sp>
        <p:sp>
          <p:nvSpPr>
            <p:cNvPr id="69" name="文本框 21">
              <a:extLst>
                <a:ext uri="{FF2B5EF4-FFF2-40B4-BE49-F238E27FC236}">
                  <a16:creationId xmlns:a16="http://schemas.microsoft.com/office/drawing/2014/main" id="{E6B9C357-066D-4BB2-B482-0D1EF5306572}"/>
                </a:ext>
              </a:extLst>
            </p:cNvPr>
            <p:cNvSpPr txBox="1">
              <a:spLocks noChangeArrowheads="1"/>
            </p:cNvSpPr>
            <p:nvPr/>
          </p:nvSpPr>
          <p:spPr bwMode="auto">
            <a:xfrm>
              <a:off x="3263990" y="1829593"/>
              <a:ext cx="5750544"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2800">
                  <a:solidFill>
                    <a:schemeClr val="tx1"/>
                  </a:solidFill>
                  <a:latin panose="020f0502020204030204" typeface="Calibri"/>
                  <a:ea charset="-122" panose="02010600030101010101" pitchFamily="2" typeface="宋体"/>
                </a:defRPr>
              </a:lvl1pPr>
              <a:lvl2pPr indent="-285750" marL="742950">
                <a:defRPr sz="2400">
                  <a:solidFill>
                    <a:schemeClr val="tx1"/>
                  </a:solidFill>
                  <a:latin panose="020f0502020204030204" typeface="Calibri"/>
                  <a:ea charset="-122" panose="02010600030101010101" pitchFamily="2" typeface="宋体"/>
                </a:defRPr>
              </a:lvl2pPr>
              <a:lvl3pPr>
                <a:defRPr sz="2000">
                  <a:solidFill>
                    <a:schemeClr val="tx1"/>
                  </a:solidFill>
                  <a:latin panose="020f0502020204030204" typeface="Calibri"/>
                  <a:ea charset="-122" panose="02010600030101010101" pitchFamily="2" typeface="宋体"/>
                </a:defRPr>
              </a:lvl3pPr>
              <a:lvl4pPr>
                <a:defRPr>
                  <a:solidFill>
                    <a:schemeClr val="tx1"/>
                  </a:solidFill>
                  <a:latin panose="020f0502020204030204" typeface="Calibri"/>
                  <a:ea charset="-122" panose="02010600030101010101" pitchFamily="2" typeface="宋体"/>
                </a:defRPr>
              </a:lvl4pPr>
              <a:lvl5pPr>
                <a:defRPr>
                  <a:solidFill>
                    <a:schemeClr val="tx1"/>
                  </a:solidFill>
                  <a:latin panose="020f0502020204030204" typeface="Calibri"/>
                  <a:ea charset="-122" panose="02010600030101010101" pitchFamily="2" typeface="宋体"/>
                </a:defRPr>
              </a:lvl5pPr>
              <a:lvl6pPr eaLnBrk="0" fontAlgn="base" hangingPunct="0">
                <a:spcAft>
                  <a:spcPct val="0"/>
                </a:spcAft>
                <a:buFont charset="0" panose="020b0604020202020204" pitchFamily="34" typeface="Arial"/>
                <a:defRPr>
                  <a:solidFill>
                    <a:schemeClr val="tx1"/>
                  </a:solidFill>
                  <a:latin panose="020f0502020204030204" typeface="Calibri"/>
                  <a:ea charset="-122" panose="02010600030101010101" pitchFamily="2" typeface="宋体"/>
                </a:defRPr>
              </a:lvl6pPr>
              <a:lvl7pPr eaLnBrk="0" fontAlgn="base" hangingPunct="0">
                <a:spcAft>
                  <a:spcPct val="0"/>
                </a:spcAft>
                <a:buFont charset="0" panose="020b0604020202020204" pitchFamily="34" typeface="Arial"/>
                <a:defRPr>
                  <a:solidFill>
                    <a:schemeClr val="tx1"/>
                  </a:solidFill>
                  <a:latin panose="020f0502020204030204" typeface="Calibri"/>
                  <a:ea charset="-122" panose="02010600030101010101" pitchFamily="2" typeface="宋体"/>
                </a:defRPr>
              </a:lvl7pPr>
              <a:lvl8pPr eaLnBrk="0" fontAlgn="base" hangingPunct="0">
                <a:spcAft>
                  <a:spcPct val="0"/>
                </a:spcAft>
                <a:buFont charset="0" panose="020b0604020202020204" pitchFamily="34" typeface="Arial"/>
                <a:defRPr>
                  <a:solidFill>
                    <a:schemeClr val="tx1"/>
                  </a:solidFill>
                  <a:latin panose="020f0502020204030204" typeface="Calibri"/>
                  <a:ea charset="-122" panose="02010600030101010101" pitchFamily="2" typeface="宋体"/>
                </a:defRPr>
              </a:lvl8pPr>
              <a:lvl9pPr eaLnBrk="0" fontAlgn="base" hangingPunct="0">
                <a:spcAft>
                  <a:spcPct val="0"/>
                </a:spcAft>
                <a:buFont charset="0" panose="020b0604020202020204" pitchFamily="34" typeface="Arial"/>
                <a:defRPr>
                  <a:solidFill>
                    <a:schemeClr val="tx1"/>
                  </a:solidFill>
                  <a:latin panose="020f0502020204030204" typeface="Calibri"/>
                  <a:ea charset="-122" panose="02010600030101010101" pitchFamily="2" typeface="宋体"/>
                </a:defRPr>
              </a:lvl9p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2000" u="none">
                  <a:ln>
                    <a:noFill/>
                  </a:ln>
                  <a:solidFill>
                    <a:srgbClr val="FF0000"/>
                  </a:solidFill>
                  <a:effectLst/>
                  <a:uLnTx/>
                  <a:uFillTx/>
                  <a:latin charset="-122" panose="020b0503020204020204" pitchFamily="34" typeface="微软雅黑"/>
                  <a:ea charset="-122" panose="020b0503020204020204" pitchFamily="34" typeface="微软雅黑"/>
                  <a:sym charset="-122" panose="020b0500000000000000" pitchFamily="34" typeface="思源黑体"/>
                </a:rPr>
                <a:t>十八大以来党和国家事业取得的历史性成就</a:t>
              </a:r>
            </a:p>
          </p:txBody>
        </p:sp>
      </p:grpSp>
    </p:spTree>
    <p:extLst>
      <p:ext uri="{BB962C8B-B14F-4D97-AF65-F5344CB8AC3E}">
        <p14:creationId val="678167789"/>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7"/>
                                        </p:tgtEl>
                                        <p:attrNameLst>
                                          <p:attrName>style.visibility</p:attrName>
                                        </p:attrNameLst>
                                      </p:cBhvr>
                                      <p:to>
                                        <p:strVal val="visible"/>
                                      </p:to>
                                    </p:set>
                                    <p:animEffect filter="fade" transition="in">
                                      <p:cBhvr>
                                        <p:cTn dur="500" id="7"/>
                                        <p:tgtEl>
                                          <p:spTgt spid="7"/>
                                        </p:tgtEl>
                                      </p:cBhvr>
                                    </p:animEffect>
                                  </p:childTnLst>
                                </p:cTn>
                              </p:par>
                            </p:childTnLst>
                          </p:cTn>
                        </p:par>
                        <p:par>
                          <p:cTn fill="hold" id="8" nodeType="afterGroup">
                            <p:stCondLst>
                              <p:cond delay="500"/>
                            </p:stCondLst>
                            <p:childTnLst>
                              <p:par>
                                <p:cTn fill="hold" id="9" nodeType="afterEffect" presetClass="entr" presetID="22" presetSubtype="4">
                                  <p:stCondLst>
                                    <p:cond delay="0"/>
                                  </p:stCondLst>
                                  <p:childTnLst>
                                    <p:set>
                                      <p:cBhvr>
                                        <p:cTn dur="1" fill="hold" id="10">
                                          <p:stCondLst>
                                            <p:cond delay="0"/>
                                          </p:stCondLst>
                                        </p:cTn>
                                        <p:tgtEl>
                                          <p:spTgt spid="17"/>
                                        </p:tgtEl>
                                        <p:attrNameLst>
                                          <p:attrName>style.visibility</p:attrName>
                                        </p:attrNameLst>
                                      </p:cBhvr>
                                      <p:to>
                                        <p:strVal val="visible"/>
                                      </p:to>
                                    </p:set>
                                    <p:animEffect filter="wipe(down)" transition="in">
                                      <p:cBhvr>
                                        <p:cTn dur="500" id="11"/>
                                        <p:tgtEl>
                                          <p:spTgt spid="17"/>
                                        </p:tgtEl>
                                      </p:cBhvr>
                                    </p:animEffect>
                                  </p:childTnLst>
                                </p:cTn>
                              </p:par>
                            </p:childTnLst>
                          </p:cTn>
                        </p:par>
                        <p:par>
                          <p:cTn fill="hold" id="12" nodeType="afterGroup">
                            <p:stCondLst>
                              <p:cond delay="1000"/>
                            </p:stCondLst>
                            <p:childTnLst>
                              <p:par>
                                <p:cTn fill="hold" id="13" nodeType="afterEffect" presetClass="entr" presetID="42" presetSubtype="0">
                                  <p:stCondLst>
                                    <p:cond delay="0"/>
                                  </p:stCondLst>
                                  <p:childTnLst>
                                    <p:set>
                                      <p:cBhvr>
                                        <p:cTn dur="1" fill="hold" id="14">
                                          <p:stCondLst>
                                            <p:cond delay="0"/>
                                          </p:stCondLst>
                                        </p:cTn>
                                        <p:tgtEl>
                                          <p:spTgt spid="12"/>
                                        </p:tgtEl>
                                        <p:attrNameLst>
                                          <p:attrName>style.visibility</p:attrName>
                                        </p:attrNameLst>
                                      </p:cBhvr>
                                      <p:to>
                                        <p:strVal val="visible"/>
                                      </p:to>
                                    </p:set>
                                    <p:animEffect filter="fade" transition="in">
                                      <p:cBhvr>
                                        <p:cTn dur="1000" id="15"/>
                                        <p:tgtEl>
                                          <p:spTgt spid="12"/>
                                        </p:tgtEl>
                                      </p:cBhvr>
                                    </p:animEffect>
                                    <p:anim calcmode="lin" valueType="num">
                                      <p:cBhvr>
                                        <p:cTn dur="1000" fill="hold" id="16"/>
                                        <p:tgtEl>
                                          <p:spTgt spid="12"/>
                                        </p:tgtEl>
                                        <p:attrNameLst>
                                          <p:attrName>ppt_x</p:attrName>
                                        </p:attrNameLst>
                                      </p:cBhvr>
                                      <p:tavLst>
                                        <p:tav tm="0">
                                          <p:val>
                                            <p:strVal val="#ppt_x"/>
                                          </p:val>
                                        </p:tav>
                                        <p:tav tm="100000">
                                          <p:val>
                                            <p:strVal val="#ppt_x"/>
                                          </p:val>
                                        </p:tav>
                                      </p:tavLst>
                                    </p:anim>
                                    <p:anim calcmode="lin" valueType="num">
                                      <p:cBhvr>
                                        <p:cTn dur="1000" fill="hold" id="17"/>
                                        <p:tgtEl>
                                          <p:spTgt spid="12"/>
                                        </p:tgtEl>
                                        <p:attrNameLst>
                                          <p:attrName>ppt_y</p:attrName>
                                        </p:attrNameLst>
                                      </p:cBhvr>
                                      <p:tavLst>
                                        <p:tav tm="0">
                                          <p:val>
                                            <p:strVal val="#ppt_y+.1"/>
                                          </p:val>
                                        </p:tav>
                                        <p:tav tm="100000">
                                          <p:val>
                                            <p:strVal val="#ppt_y"/>
                                          </p:val>
                                        </p:tav>
                                      </p:tavLst>
                                    </p:anim>
                                  </p:childTnLst>
                                </p:cTn>
                              </p:par>
                            </p:childTnLst>
                          </p:cTn>
                        </p:par>
                        <p:par>
                          <p:cTn fill="hold" id="18" nodeType="afterGroup">
                            <p:stCondLst>
                              <p:cond delay="2000"/>
                            </p:stCondLst>
                            <p:childTnLst>
                              <p:par>
                                <p:cTn fill="hold" id="19" nodeType="afterEffect" presetClass="entr" presetID="10" presetSubtype="0">
                                  <p:stCondLst>
                                    <p:cond delay="0"/>
                                  </p:stCondLst>
                                  <p:childTnLst>
                                    <p:set>
                                      <p:cBhvr>
                                        <p:cTn dur="1" fill="hold" id="20">
                                          <p:stCondLst>
                                            <p:cond delay="0"/>
                                          </p:stCondLst>
                                        </p:cTn>
                                        <p:tgtEl>
                                          <p:spTgt spid="15"/>
                                        </p:tgtEl>
                                        <p:attrNameLst>
                                          <p:attrName>style.visibility</p:attrName>
                                        </p:attrNameLst>
                                      </p:cBhvr>
                                      <p:to>
                                        <p:strVal val="visible"/>
                                      </p:to>
                                    </p:set>
                                    <p:animEffect filter="fade" transition="in">
                                      <p:cBhvr>
                                        <p:cTn dur="500" id="21"/>
                                        <p:tgtEl>
                                          <p:spTgt spid="15"/>
                                        </p:tgtEl>
                                      </p:cBhvr>
                                    </p:animEffect>
                                  </p:childTnLst>
                                </p:cTn>
                              </p:par>
                            </p:childTnLst>
                          </p:cTn>
                        </p:par>
                        <p:par>
                          <p:cTn fill="hold" id="22" nodeType="afterGroup">
                            <p:stCondLst>
                              <p:cond delay="2500"/>
                            </p:stCondLst>
                            <p:childTnLst>
                              <p:par>
                                <p:cTn fill="hold" id="23" nodeType="afterEffect" presetClass="entr" presetID="22" presetSubtype="4">
                                  <p:stCondLst>
                                    <p:cond delay="0"/>
                                  </p:stCondLst>
                                  <p:childTnLst>
                                    <p:set>
                                      <p:cBhvr>
                                        <p:cTn dur="1" fill="hold" id="24">
                                          <p:stCondLst>
                                            <p:cond delay="0"/>
                                          </p:stCondLst>
                                        </p:cTn>
                                        <p:tgtEl>
                                          <p:spTgt spid="20"/>
                                        </p:tgtEl>
                                        <p:attrNameLst>
                                          <p:attrName>style.visibility</p:attrName>
                                        </p:attrNameLst>
                                      </p:cBhvr>
                                      <p:to>
                                        <p:strVal val="visible"/>
                                      </p:to>
                                    </p:set>
                                    <p:animEffect filter="wipe(down)" transition="in">
                                      <p:cBhvr>
                                        <p:cTn dur="500" id="25"/>
                                        <p:tgtEl>
                                          <p:spTgt spid="20"/>
                                        </p:tgtEl>
                                      </p:cBhvr>
                                    </p:animEffect>
                                  </p:childTnLst>
                                </p:cTn>
                              </p:par>
                            </p:childTnLst>
                          </p:cTn>
                        </p:par>
                        <p:par>
                          <p:cTn fill="hold" id="26" nodeType="afterGroup">
                            <p:stCondLst>
                              <p:cond delay="3000"/>
                            </p:stCondLst>
                            <p:childTnLst>
                              <p:par>
                                <p:cTn fill="hold" grpId="0" id="27" nodeType="afterEffect" presetClass="entr" presetID="12" presetSubtype="4">
                                  <p:stCondLst>
                                    <p:cond delay="0"/>
                                  </p:stCondLst>
                                  <p:childTnLst>
                                    <p:set>
                                      <p:cBhvr>
                                        <p:cTn dur="1" fill="hold" id="28">
                                          <p:stCondLst>
                                            <p:cond delay="0"/>
                                          </p:stCondLst>
                                        </p:cTn>
                                        <p:tgtEl>
                                          <p:spTgt spid="23"/>
                                        </p:tgtEl>
                                        <p:attrNameLst>
                                          <p:attrName>style.visibility</p:attrName>
                                        </p:attrNameLst>
                                      </p:cBhvr>
                                      <p:to>
                                        <p:strVal val="visible"/>
                                      </p:to>
                                    </p:set>
                                    <p:anim calcmode="lin" valueType="num">
                                      <p:cBhvr additive="base">
                                        <p:cTn dur="500" id="29"/>
                                        <p:tgtEl>
                                          <p:spTgt spid="23"/>
                                        </p:tgtEl>
                                        <p:attrNameLst>
                                          <p:attrName>ppt_y</p:attrName>
                                        </p:attrNameLst>
                                      </p:cBhvr>
                                      <p:tavLst>
                                        <p:tav tm="0">
                                          <p:val>
                                            <p:strVal val="#ppt_y+#ppt_h*1.125000"/>
                                          </p:val>
                                        </p:tav>
                                        <p:tav tm="100000">
                                          <p:val>
                                            <p:strVal val="#ppt_y"/>
                                          </p:val>
                                        </p:tav>
                                      </p:tavLst>
                                    </p:anim>
                                    <p:animEffect filter="wipe(up)" transition="in">
                                      <p:cBhvr>
                                        <p:cTn dur="500" id="30"/>
                                        <p:tgtEl>
                                          <p:spTgt spid="2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Lst>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2" name="组合 21">
            <a:extLst>
              <a:ext uri="{FF2B5EF4-FFF2-40B4-BE49-F238E27FC236}">
                <a16:creationId xmlns:a16="http://schemas.microsoft.com/office/drawing/2014/main" id="{3F27418C-5A44-4333-8A0F-3A03DDE59B27}"/>
              </a:ext>
            </a:extLst>
          </p:cNvPr>
          <p:cNvGrpSpPr/>
          <p:nvPr/>
        </p:nvGrpSpPr>
        <p:grpSpPr>
          <a:xfrm>
            <a:off x="-11261" y="0"/>
            <a:ext cx="12203261" cy="6858000"/>
            <a:chOff x="-11261" y="0"/>
            <a:chExt cx="12203261" cy="6858000"/>
          </a:xfrm>
        </p:grpSpPr>
        <p:pic>
          <p:nvPicPr>
            <p:cNvPr id="9" name="图片 8">
              <a:extLst>
                <a:ext uri="{FF2B5EF4-FFF2-40B4-BE49-F238E27FC236}">
                  <a16:creationId xmlns:a16="http://schemas.microsoft.com/office/drawing/2014/main" id="{297ED22A-5431-4CA3-B9A7-351152859B81}"/>
                </a:ext>
              </a:extLst>
            </p:cNvPr>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p:spPr>
        </p:pic>
        <p:pic>
          <p:nvPicPr>
            <p:cNvPr id="13" name="图片 12">
              <a:extLst>
                <a:ext uri="{FF2B5EF4-FFF2-40B4-BE49-F238E27FC236}">
                  <a16:creationId xmlns:a16="http://schemas.microsoft.com/office/drawing/2014/main" id="{2CB06054-DDE8-4B94-BFE0-7C435313022B}"/>
                </a:ext>
              </a:extLst>
            </p:cNvPr>
            <p:cNvPicPr>
              <a:picLocks noChangeAspect="1"/>
            </p:cNvPicPr>
            <p:nvPr/>
          </p:nvPicPr>
          <p:blipFill>
            <a:blip r:embed="rId3">
              <a:extLst>
                <a:ext uri="{28A0092B-C50C-407E-A947-70E740481C1C}">
                  <a14:useLocalDpi val="0"/>
                </a:ext>
              </a:extLst>
            </a:blip>
            <a:stretch>
              <a:fillRect/>
            </a:stretch>
          </p:blipFill>
          <p:spPr>
            <a:xfrm>
              <a:off x="-11261" y="1724715"/>
              <a:ext cx="3567750" cy="3980657"/>
            </a:xfrm>
            <a:prstGeom prst="rect">
              <a:avLst/>
            </a:prstGeom>
          </p:spPr>
        </p:pic>
      </p:grpSp>
      <p:sp>
        <p:nvSpPr>
          <p:cNvPr id="2" name="矩形 1">
            <a:extLst>
              <a:ext uri="{FF2B5EF4-FFF2-40B4-BE49-F238E27FC236}">
                <a16:creationId xmlns:a16="http://schemas.microsoft.com/office/drawing/2014/main" id="{520DBC94-DC73-48BB-B67C-C90C392CFF93}"/>
              </a:ext>
            </a:extLst>
          </p:cNvPr>
          <p:cNvSpPr/>
          <p:nvPr/>
        </p:nvSpPr>
        <p:spPr>
          <a:xfrm>
            <a:off x="288471" y="206828"/>
            <a:ext cx="11615057" cy="6477000"/>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0" name="文本框 89">
            <a:extLst>
              <a:ext uri="{FF2B5EF4-FFF2-40B4-BE49-F238E27FC236}">
                <a16:creationId xmlns:a16="http://schemas.microsoft.com/office/drawing/2014/main" id="{77D48585-8852-4A61-8091-A6149A4AC593}"/>
              </a:ext>
            </a:extLst>
          </p:cNvPr>
          <p:cNvSpPr txBox="1"/>
          <p:nvPr/>
        </p:nvSpPr>
        <p:spPr>
          <a:xfrm>
            <a:off x="1404159" y="601259"/>
            <a:ext cx="6101442" cy="396240"/>
          </a:xfrm>
          <a:prstGeom prst="rect">
            <a:avLst/>
          </a:prstGeom>
          <a:noFill/>
        </p:spPr>
        <p:txBody>
          <a:bodyPr wrap="square">
            <a:spAutoFit/>
          </a:bodyPr>
          <a:lstStyle/>
          <a:p>
            <a:pPr lvl="0">
              <a:defRPr/>
            </a:pPr>
            <a:r>
              <a:rPr altLang="en-US" b="1" lang="zh-CN" sz="2000">
                <a:solidFill>
                  <a:srgbClr val="FF0000"/>
                </a:solidFill>
                <a:latin charset="-122" panose="020b0503020204020204" pitchFamily="34" typeface="微软雅黑"/>
                <a:ea charset="-122" panose="020b0503020204020204" pitchFamily="34" typeface="微软雅黑"/>
                <a:sym charset="-122" panose="020b0500000000000000" pitchFamily="34" typeface="思源黑体"/>
              </a:rPr>
              <a:t> 党的百年奋斗历程</a:t>
            </a:r>
          </a:p>
        </p:txBody>
      </p:sp>
      <p:grpSp>
        <p:nvGrpSpPr>
          <p:cNvPr id="91" name="PA-102244">
            <a:extLst>
              <a:ext uri="{FF2B5EF4-FFF2-40B4-BE49-F238E27FC236}">
                <a16:creationId xmlns:a16="http://schemas.microsoft.com/office/drawing/2014/main" id="{92970C22-6944-4999-A9C5-D3B286B3CBA8}"/>
              </a:ext>
            </a:extLst>
          </p:cNvPr>
          <p:cNvGrpSpPr/>
          <p:nvPr>
            <p:custDataLst>
              <p:tags r:id="rId4"/>
            </p:custDataLst>
          </p:nvPr>
        </p:nvGrpSpPr>
        <p:grpSpPr>
          <a:xfrm>
            <a:off x="452690" y="405114"/>
            <a:ext cx="808951" cy="792401"/>
            <a:chOff x="1381072" y="763353"/>
            <a:chExt cx="1999683" cy="1999683"/>
          </a:xfrm>
          <a:solidFill>
            <a:srgbClr val="C00000"/>
          </a:solidFill>
        </p:grpSpPr>
        <p:sp>
          <p:nvSpPr>
            <p:cNvPr id="92" name="PA-任意多边形 29">
              <a:extLst>
                <a:ext uri="{FF2B5EF4-FFF2-40B4-BE49-F238E27FC236}">
                  <a16:creationId xmlns:a16="http://schemas.microsoft.com/office/drawing/2014/main" id="{39F962DF-3ADD-408B-9929-A8F42259F71A}"/>
                </a:ext>
              </a:extLst>
            </p:cNvPr>
            <p:cNvSpPr/>
            <p:nvPr>
              <p:custDataLst>
                <p:tags r:id="rId5"/>
              </p:custDataLst>
            </p:nvPr>
          </p:nvSpPr>
          <p:spPr bwMode="auto">
            <a:xfrm>
              <a:off x="1882180" y="1184432"/>
              <a:ext cx="1137787" cy="1016723"/>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grpFill/>
            <a:ln>
              <a:noFill/>
            </a:ln>
          </p:spPr>
          <p:txBody>
            <a:bodyPr anchor="t" anchorCtr="0" bIns="45684" compatLnSpc="1" lIns="91368" numCol="1" rIns="91368" tIns="45684" vert="horz" wrap="square"/>
            <a:lstStyle/>
            <a:p>
              <a:endParaRPr altLang="en-US" lang="zh-CN" sz="1799">
                <a:solidFill>
                  <a:srgbClr val="C00000"/>
                </a:solidFill>
                <a:latin charset="-122" panose="02010600000101010101" pitchFamily="2" typeface="汉仪行楷简"/>
                <a:ea charset="-122" panose="02010600000101010101" pitchFamily="2" typeface="汉仪行楷简"/>
              </a:endParaRPr>
            </a:p>
          </p:txBody>
        </p:sp>
        <p:sp>
          <p:nvSpPr>
            <p:cNvPr id="93" name="PA-任意多边形 50">
              <a:extLst>
                <a:ext uri="{FF2B5EF4-FFF2-40B4-BE49-F238E27FC236}">
                  <a16:creationId xmlns:a16="http://schemas.microsoft.com/office/drawing/2014/main" id="{3F65C035-AC00-48A1-8DC8-F05632F0113D}"/>
                </a:ext>
              </a:extLst>
            </p:cNvPr>
            <p:cNvSpPr/>
            <p:nvPr>
              <p:custDataLst>
                <p:tags r:id="rId6"/>
              </p:custDataLst>
            </p:nvPr>
          </p:nvSpPr>
          <p:spPr>
            <a:xfrm>
              <a:off x="1381072" y="763353"/>
              <a:ext cx="1999683" cy="1999683"/>
            </a:xfrm>
            <a:custGeom>
              <a:gdLst>
                <a:gd fmla="*/ 1677670 w 2407137" name="connsiteX0"/>
                <a:gd fmla="*/ 1837666 h 2407138" name="connsiteY0"/>
                <a:gd fmla="*/ 1683974 w 2407137" name="connsiteX1"/>
                <a:gd fmla="*/ 1833341 h 2407138" name="connsiteY1"/>
                <a:gd fmla="*/ 1689813 w 2407137" name="connsiteX2"/>
                <a:gd fmla="*/ 1828403 h 2407138" name="connsiteY2"/>
                <a:gd fmla="*/ 1945042 w 2407137" name="connsiteX3"/>
                <a:gd fmla="*/ 2162988 h 2407138" name="connsiteY3"/>
                <a:gd fmla="*/ 1932899 w 2407137" name="connsiteX4"/>
                <a:gd fmla="*/ 2172251 h 2407138" name="connsiteY4"/>
                <a:gd fmla="*/ 1592663 w 2407137" name="connsiteX5"/>
                <a:gd fmla="*/ 1892774 h 2407138" name="connsiteY5"/>
                <a:gd fmla="*/ 1605769 w 2407137" name="connsiteX6"/>
                <a:gd fmla="*/ 1884929 h 2407138" name="connsiteY6"/>
                <a:gd fmla="*/ 1748914 w 2407137" name="connsiteX7"/>
                <a:gd fmla="*/ 2132863 h 2407138" name="connsiteY7"/>
                <a:gd fmla="*/ 1735858 w 2407137" name="connsiteX8"/>
                <a:gd fmla="*/ 2140795 h 2407138" name="connsiteY8"/>
                <a:gd fmla="*/ 1768789 w 2407137" name="connsiteX9"/>
                <a:gd fmla="*/ 1757990 h 2407138" name="connsiteY9"/>
                <a:gd fmla="*/ 1971301 w 2407137" name="connsiteX10"/>
                <a:gd fmla="*/ 1960502 h 2407138" name="connsiteY10"/>
                <a:gd fmla="*/ 1966159 w 2407137" name="connsiteX11"/>
                <a:gd fmla="*/ 1966159 h 2407138" name="connsiteY11"/>
                <a:gd fmla="*/ 1960501 w 2407137" name="connsiteX12"/>
                <a:gd fmla="*/ 1971301 h 2407138" name="connsiteY12"/>
                <a:gd fmla="*/ 1758092 w 2407137" name="connsiteX13"/>
                <a:gd fmla="*/ 1768892 h 2407138" name="connsiteY13"/>
                <a:gd fmla="*/ 1765079 w 2407137" name="connsiteX14"/>
                <a:gd fmla="*/ 1762526 h 2407138" name="connsiteY14"/>
                <a:gd fmla="*/ 1834740 w 2407137" name="connsiteX15"/>
                <a:gd fmla="*/ 1681091 h 2407138" name="connsiteY15"/>
                <a:gd fmla="*/ 2168093 w 2407137" name="connsiteX16"/>
                <a:gd fmla="*/ 1938389 h 2407138" name="connsiteY16"/>
                <a:gd fmla="*/ 2158761 w 2407137" name="connsiteX17"/>
                <a:gd fmla="*/ 1950479 h 2407138" name="connsiteY17"/>
                <a:gd fmla="*/ 1825285 w 2407137" name="connsiteX18"/>
                <a:gd fmla="*/ 1693086 h 2407138" name="connsiteY18"/>
                <a:gd fmla="*/ 1497292 w 2407137" name="connsiteX19"/>
                <a:gd fmla="*/ 1938505 h 2407138" name="connsiteY19"/>
                <a:gd fmla="*/ 1511359 w 2407137" name="connsiteX20"/>
                <a:gd fmla="*/ 1932557 h 2407138" name="connsiteY20"/>
                <a:gd fmla="*/ 1671461 w 2407137" name="connsiteX21"/>
                <a:gd fmla="*/ 2322204 h 2407138" name="connsiteY21"/>
                <a:gd fmla="*/ 1657335 w 2407137" name="connsiteX22"/>
                <a:gd fmla="*/ 2328008 h 2407138" name="connsiteY22"/>
                <a:gd fmla="*/ 1400984 w 2407137" name="connsiteX23"/>
                <a:gd fmla="*/ 1969841 h 2407138" name="connsiteY23"/>
                <a:gd fmla="*/ 1415837 w 2407137" name="connsiteX24"/>
                <a:gd fmla="*/ 1966261 h 2407138" name="connsiteY24"/>
                <a:gd fmla="*/ 1489829 w 2407137" name="connsiteX25"/>
                <a:gd fmla="*/ 2242404 h 2407138" name="connsiteY25"/>
                <a:gd fmla="*/ 1475037 w 2407137" name="connsiteX26"/>
                <a:gd fmla="*/ 2246208 h 2407138" name="connsiteY26"/>
                <a:gd fmla="*/ 1890343 w 2407137" name="connsiteX27"/>
                <a:gd fmla="*/ 1591261 h 2407138" name="connsiteY27"/>
                <a:gd fmla="*/ 2140794 w 2407137" name="connsiteX28"/>
                <a:gd fmla="*/ 1735859 h 2407138" name="connsiteY28"/>
                <a:gd fmla="*/ 2132863 w 2407137" name="connsiteX29"/>
                <a:gd fmla="*/ 1748915 h 2407138" name="connsiteY29"/>
                <a:gd fmla="*/ 1883112 w 2407137" name="connsiteX30"/>
                <a:gd fmla="*/ 1604721 h 2407138" name="connsiteY30"/>
                <a:gd fmla="*/ 1934589 w 2407137" name="connsiteX31"/>
                <a:gd fmla="*/ 1500527 h 2407138" name="connsiteY31"/>
                <a:gd fmla="*/ 2325413 w 2407137" name="connsiteX32"/>
                <a:gd fmla="*/ 1663714 h 2407138" name="connsiteY32"/>
                <a:gd fmla="*/ 2319529 w 2407137" name="connsiteX33"/>
                <a:gd fmla="*/ 1677807 h 2407138" name="connsiteY33"/>
                <a:gd fmla="*/ 1928334 w 2407137" name="connsiteX34"/>
                <a:gd fmla="*/ 1514465 h 2407138" name="connsiteY34"/>
                <a:gd fmla="*/ 1296758 w 2407137" name="connsiteX35"/>
                <a:gd fmla="*/ 1987081 h 2407138" name="connsiteY35"/>
                <a:gd fmla="*/ 1311855 w 2407137" name="connsiteX36"/>
                <a:gd fmla="*/ 1984732 h 2407138" name="connsiteY36"/>
                <a:gd fmla="*/ 1365995 w 2407137" name="connsiteX37"/>
                <a:gd fmla="*/ 2405187 h 2407138" name="connsiteY37"/>
                <a:gd fmla="*/ 1350847 w 2407137" name="connsiteX38"/>
                <a:gd fmla="*/ 2407138 h 2407138" name="connsiteY38"/>
                <a:gd fmla="*/ 1195932 w 2407137" name="connsiteX39"/>
                <a:gd fmla="*/ 1995746 h 2407138" name="connsiteY39"/>
                <a:gd fmla="*/ 1211204 w 2407137" name="connsiteX40"/>
                <a:gd fmla="*/ 1995179 h 2407138" name="connsiteY40"/>
                <a:gd fmla="*/ 1211204 w 2407137" name="connsiteX41"/>
                <a:gd fmla="*/ 2281649 h 2407138" name="connsiteY41"/>
                <a:gd fmla="*/ 1203568 w 2407137" name="connsiteX42"/>
                <a:gd fmla="*/ 2282034 h 2407138" name="connsiteY42"/>
                <a:gd fmla="*/ 1195932 w 2407137" name="connsiteX43"/>
                <a:gd fmla="*/ 2281649 h 2407138" name="connsiteY43"/>
                <a:gd fmla="*/ 1968060 w 2407137" name="connsiteX44"/>
                <a:gd fmla="*/ 1400508 h 2407138" name="connsiteY44"/>
                <a:gd fmla="*/ 2246208 w 2407137" name="connsiteX45"/>
                <a:gd fmla="*/ 1475038 h 2407138" name="connsiteY45"/>
                <a:gd fmla="*/ 2242404 w 2407137" name="connsiteX46"/>
                <a:gd fmla="*/ 1489831 h 2407138" name="connsiteY46"/>
                <a:gd fmla="*/ 1963516 w 2407137" name="connsiteX47"/>
                <a:gd fmla="*/ 1415103 h 2407138" name="connsiteY47"/>
                <a:gd fmla="*/ 1090481 w 2407137" name="connsiteX48"/>
                <a:gd fmla="*/ 1986840 h 2407138" name="connsiteY48"/>
                <a:gd fmla="*/ 1097951 w 2407137" name="connsiteX49"/>
                <a:gd fmla="*/ 1988584 h 2407138" name="connsiteY49"/>
                <a:gd fmla="*/ 1105617 w 2407137" name="connsiteX50"/>
                <a:gd fmla="*/ 1988876 h 2407138" name="connsiteY50"/>
                <a:gd fmla="*/ 1049458 w 2407137" name="connsiteX51"/>
                <a:gd fmla="*/ 2406281 h 2407138" name="connsiteY51"/>
                <a:gd fmla="*/ 1034322 w 2407137" name="connsiteX52"/>
                <a:gd fmla="*/ 2404245 h 2407138" name="connsiteY52"/>
                <a:gd fmla="*/ 1988876 w 2407137" name="connsiteX53"/>
                <a:gd fmla="*/ 1301520 h 2407138" name="connsiteY53"/>
                <a:gd fmla="*/ 2406281 w 2407137" name="connsiteX54"/>
                <a:gd fmla="*/ 1357679 h 2407138" name="connsiteY54"/>
                <a:gd fmla="*/ 2404244 w 2407137" name="connsiteX55"/>
                <a:gd fmla="*/ 1372815 h 2407138" name="connsiteY55"/>
                <a:gd fmla="*/ 1986840 w 2407137" name="connsiteX56"/>
                <a:gd fmla="*/ 1316657 h 2407138" name="connsiteY56"/>
                <a:gd fmla="*/ 1988583 w 2407137" name="connsiteX57"/>
                <a:gd fmla="*/ 1309187 h 2407138" name="connsiteY57"/>
                <a:gd fmla="*/ 992036 w 2407137" name="connsiteX58"/>
                <a:gd fmla="*/ 1963517 h 2407138" name="connsiteY58"/>
                <a:gd fmla="*/ 1006629 w 2407137" name="connsiteX59"/>
                <a:gd fmla="*/ 1968061 h 2407138" name="connsiteY59"/>
                <a:gd fmla="*/ 932100 w 2407137" name="connsiteX60"/>
                <a:gd fmla="*/ 2246208 h 2407138" name="connsiteY60"/>
                <a:gd fmla="*/ 917308 w 2407137" name="connsiteX61"/>
                <a:gd fmla="*/ 2242405 h 2407138" name="connsiteY61"/>
                <a:gd fmla="*/ 1995178 w 2407137" name="connsiteX62"/>
                <a:gd fmla="*/ 1195933 h 2407138" name="connsiteY62"/>
                <a:gd fmla="*/ 2281649 w 2407137" name="connsiteX63"/>
                <a:gd fmla="*/ 1195933 h 2407138" name="connsiteY63"/>
                <a:gd fmla="*/ 2282034 w 2407137" name="connsiteX64"/>
                <a:gd fmla="*/ 1203569 h 2407138" name="connsiteY64"/>
                <a:gd fmla="*/ 2281649 w 2407137" name="connsiteX65"/>
                <a:gd fmla="*/ 1211206 h 2407138" name="connsiteY65"/>
                <a:gd fmla="*/ 1995745 w 2407137" name="connsiteX66"/>
                <a:gd fmla="*/ 1211206 h 2407138" name="connsiteY66"/>
                <a:gd fmla="*/ 1984731 w 2407137" name="connsiteX67"/>
                <a:gd fmla="*/ 1095284 h 2407138" name="connsiteY67"/>
                <a:gd fmla="*/ 2405186 w 2407137" name="connsiteX68"/>
                <a:gd fmla="*/ 1041144 h 2407138" name="connsiteY68"/>
                <a:gd fmla="*/ 2407137 w 2407137" name="connsiteX69"/>
                <a:gd fmla="*/ 1056290 h 2407138" name="connsiteY69"/>
                <a:gd fmla="*/ 1987080 w 2407137" name="connsiteX70"/>
                <a:gd fmla="*/ 1110379 h 2407138" name="connsiteY70"/>
                <a:gd fmla="*/ 892672 w 2407137" name="connsiteX71"/>
                <a:gd fmla="*/ 1928335 h 2407138" name="connsiteY71"/>
                <a:gd fmla="*/ 906611 w 2407137" name="connsiteX72"/>
                <a:gd fmla="*/ 1934590 h 2407138" name="connsiteY72"/>
                <a:gd fmla="*/ 743425 w 2407137" name="connsiteX73"/>
                <a:gd fmla="*/ 2325414 h 2407138" name="connsiteY73"/>
                <a:gd fmla="*/ 729331 w 2407137" name="connsiteX74"/>
                <a:gd fmla="*/ 2319529 h 2407138" name="connsiteY74"/>
                <a:gd fmla="*/ 802416 w 2407137" name="connsiteX75"/>
                <a:gd fmla="*/ 1883113 h 2407138" name="connsiteY75"/>
                <a:gd fmla="*/ 815877 w 2407137" name="connsiteX76"/>
                <a:gd fmla="*/ 1890344 h 2407138" name="connsiteY76"/>
                <a:gd fmla="*/ 671279 w 2407137" name="connsiteX77"/>
                <a:gd fmla="*/ 2140796 h 2407138" name="connsiteY77"/>
                <a:gd fmla="*/ 658223 w 2407137" name="connsiteX78"/>
                <a:gd fmla="*/ 2132863 h 2407138" name="connsiteY78"/>
                <a:gd fmla="*/ 1966260 w 2407137" name="connsiteX79"/>
                <a:gd fmla="*/ 991301 h 2407138" name="connsiteY79"/>
                <a:gd fmla="*/ 2242405 w 2407137" name="connsiteX80"/>
                <a:gd fmla="*/ 917309 h 2407138" name="connsiteY80"/>
                <a:gd fmla="*/ 2246208 w 2407137" name="connsiteX81"/>
                <a:gd fmla="*/ 932101 h 2407138" name="connsiteY81"/>
                <a:gd fmla="*/ 1969840 w 2407137" name="connsiteX82"/>
                <a:gd fmla="*/ 1006153 h 2407138" name="connsiteY82"/>
                <a:gd fmla="*/ 1932557 w 2407137" name="connsiteX83"/>
                <a:gd fmla="*/ 895779 h 2407138" name="connsiteY83"/>
                <a:gd fmla="*/ 2322203 w 2407137" name="connsiteX84"/>
                <a:gd fmla="*/ 735676 h 2407138" name="connsiteY84"/>
                <a:gd fmla="*/ 2328008 w 2407137" name="connsiteX85"/>
                <a:gd fmla="*/ 749803 h 2407138" name="connsiteY85"/>
                <a:gd fmla="*/ 1938504 w 2407137" name="connsiteX86"/>
                <a:gd fmla="*/ 909846 h 2407138" name="connsiteY86"/>
                <a:gd fmla="*/ 714051 w 2407137" name="connsiteX87"/>
                <a:gd fmla="*/ 1825286 h 2407138" name="connsiteY87"/>
                <a:gd fmla="*/ 726047 w 2407137" name="connsiteX88"/>
                <a:gd fmla="*/ 1834740 h 2407138" name="connsiteY88"/>
                <a:gd fmla="*/ 468748 w 2407137" name="connsiteX89"/>
                <a:gd fmla="*/ 2168094 h 2407138" name="connsiteY89"/>
                <a:gd fmla="*/ 456659 w 2407137" name="connsiteX90"/>
                <a:gd fmla="*/ 2158762 h 2407138" name="connsiteY90"/>
                <a:gd fmla="*/ 638245 w 2407137" name="connsiteX91"/>
                <a:gd fmla="*/ 1758093 h 2407138" name="connsiteY91"/>
                <a:gd fmla="*/ 644611 w 2407137" name="connsiteX92"/>
                <a:gd fmla="*/ 1765080 h 2407138" name="connsiteY92"/>
                <a:gd fmla="*/ 649147 w 2407137" name="connsiteX93"/>
                <a:gd fmla="*/ 1768790 h 2407138" name="connsiteY93"/>
                <a:gd fmla="*/ 446636 w 2407137" name="connsiteX94"/>
                <a:gd fmla="*/ 1971302 h 2407138" name="connsiteY94"/>
                <a:gd fmla="*/ 440978 w 2407137" name="connsiteX95"/>
                <a:gd fmla="*/ 1966159 h 2407138" name="connsiteY95"/>
                <a:gd fmla="*/ 435836 w 2407137" name="connsiteX96"/>
                <a:gd fmla="*/ 1960502 h 2407138" name="connsiteY96"/>
                <a:gd fmla="*/ 1884928 w 2407137" name="connsiteX97"/>
                <a:gd fmla="*/ 801368 h 2407138" name="connsiteY97"/>
                <a:gd fmla="*/ 2132863 w 2407137" name="connsiteX98"/>
                <a:gd fmla="*/ 658223 h 2407138" name="connsiteY98"/>
                <a:gd fmla="*/ 2140794 w 2407137" name="connsiteX99"/>
                <a:gd fmla="*/ 671279 h 2407138" name="connsiteY99"/>
                <a:gd fmla="*/ 1892773 w 2407137" name="connsiteX100"/>
                <a:gd fmla="*/ 814474 h 2407138" name="connsiteY100"/>
                <a:gd fmla="*/ 1828403 w 2407137" name="connsiteX101"/>
                <a:gd fmla="*/ 717325 h 2407138" name="connsiteY101"/>
                <a:gd fmla="*/ 2162987 w 2407137" name="connsiteX102"/>
                <a:gd fmla="*/ 462095 h 2407138" name="connsiteY102"/>
                <a:gd fmla="*/ 2172250 w 2407137" name="connsiteX103"/>
                <a:gd fmla="*/ 474239 h 2407138" name="connsiteY103"/>
                <a:gd fmla="*/ 1837666 w 2407137" name="connsiteX104"/>
                <a:gd fmla="*/ 729468 h 2407138" name="connsiteY104"/>
                <a:gd fmla="*/ 1833340 w 2407137" name="connsiteX105"/>
                <a:gd fmla="*/ 723163 h 2407138" name="connsiteY105"/>
                <a:gd fmla="*/ 234886 w 2407137" name="connsiteX106"/>
                <a:gd fmla="*/ 1932900 h 2407138" name="connsiteY106"/>
                <a:gd fmla="*/ 569471 w 2407137" name="connsiteX107"/>
                <a:gd fmla="*/ 1677670 h 2407138" name="connsiteY107"/>
                <a:gd fmla="*/ 573796 w 2407137" name="connsiteX108"/>
                <a:gd fmla="*/ 1683975 h 2407138" name="connsiteY108"/>
                <a:gd fmla="*/ 578735 w 2407137" name="connsiteX109"/>
                <a:gd fmla="*/ 1689813 h 2407138" name="connsiteY109"/>
                <a:gd fmla="*/ 244150 w 2407137" name="connsiteX110"/>
                <a:gd fmla="*/ 1945043 h 2407138" name="connsiteY110"/>
                <a:gd fmla="*/ 266342 w 2407137" name="connsiteX111"/>
                <a:gd fmla="*/ 1735860 h 2407138" name="connsiteY111"/>
                <a:gd fmla="*/ 514363 w 2407137" name="connsiteX112"/>
                <a:gd fmla="*/ 1592665 h 2407138" name="connsiteY112"/>
                <a:gd fmla="*/ 522208 w 2407137" name="connsiteX113"/>
                <a:gd fmla="*/ 1605770 h 2407138" name="connsiteY113"/>
                <a:gd fmla="*/ 274274 w 2407137" name="connsiteX114"/>
                <a:gd fmla="*/ 1748916 h 2407138" name="connsiteY114"/>
                <a:gd fmla="*/ 1960501 w 2407137" name="connsiteX115"/>
                <a:gd fmla="*/ 435837 h 2407138" name="connsiteY115"/>
                <a:gd fmla="*/ 1966159 w 2407137" name="connsiteX116"/>
                <a:gd fmla="*/ 440979 h 2407138" name="connsiteY116"/>
                <a:gd fmla="*/ 1971301 w 2407137" name="connsiteX117"/>
                <a:gd fmla="*/ 446637 h 2407138" name="connsiteY117"/>
                <a:gd fmla="*/ 1768891 w 2407137" name="connsiteX118"/>
                <a:gd fmla="*/ 649046 h 2407138" name="connsiteY118"/>
                <a:gd fmla="*/ 1762525 w 2407137" name="connsiteX119"/>
                <a:gd fmla="*/ 642058 h 2407138" name="connsiteY119"/>
                <a:gd fmla="*/ 1757990 w 2407137" name="connsiteX120"/>
                <a:gd fmla="*/ 638348 h 2407138" name="connsiteY120"/>
                <a:gd fmla="*/ 1938389 w 2407137" name="connsiteX121"/>
                <a:gd fmla="*/ 239045 h 2407138" name="connsiteY121"/>
                <a:gd fmla="*/ 1950479 w 2407137" name="connsiteX122"/>
                <a:gd fmla="*/ 248377 h 2407138" name="connsiteY122"/>
                <a:gd fmla="*/ 1693086 w 2407137" name="connsiteX123"/>
                <a:gd fmla="*/ 581852 h 2407138" name="connsiteY123"/>
                <a:gd fmla="*/ 1681090 w 2407137" name="connsiteX124"/>
                <a:gd fmla="*/ 572398 h 2407138" name="connsiteY124"/>
                <a:gd fmla="*/ 79129 w 2407137" name="connsiteX125"/>
                <a:gd fmla="*/ 1657336 h 2407138" name="connsiteY125"/>
                <a:gd fmla="*/ 468633 w 2407137" name="connsiteX126"/>
                <a:gd fmla="*/ 1497292 h 2407138" name="connsiteY126"/>
                <a:gd fmla="*/ 474580 w 2407137" name="connsiteX127"/>
                <a:gd fmla="*/ 1511360 h 2407138" name="connsiteY127"/>
                <a:gd fmla="*/ 84934 w 2407137" name="connsiteX128"/>
                <a:gd fmla="*/ 1671462 h 2407138" name="connsiteY128"/>
                <a:gd fmla="*/ 160929 w 2407137" name="connsiteX129"/>
                <a:gd fmla="*/ 1475039 h 2407138" name="connsiteY129"/>
                <a:gd fmla="*/ 437296 w 2407137" name="connsiteX130"/>
                <a:gd fmla="*/ 1400986 h 2407138" name="connsiteY130"/>
                <a:gd fmla="*/ 440876 w 2407137" name="connsiteX131"/>
                <a:gd fmla="*/ 1415837 h 2407138" name="connsiteY131"/>
                <a:gd fmla="*/ 164732 w 2407137" name="connsiteX132"/>
                <a:gd fmla="*/ 1489830 h 2407138" name="connsiteY132"/>
                <a:gd fmla="*/ 1735859 w 2407137" name="connsiteX133"/>
                <a:gd fmla="*/ 266344 h 2407138" name="connsiteY133"/>
                <a:gd fmla="*/ 1748915 w 2407137" name="connsiteX134"/>
                <a:gd fmla="*/ 274276 h 2407138" name="connsiteY134"/>
                <a:gd fmla="*/ 1604721 w 2407137" name="connsiteX135"/>
                <a:gd fmla="*/ 524026 h 2407138" name="connsiteY135"/>
                <a:gd fmla="*/ 1591261 w 2407137" name="connsiteX136"/>
                <a:gd fmla="*/ 516794 h 2407138" name="connsiteY136"/>
                <a:gd fmla="*/ 1663713 w 2407137" name="connsiteX137"/>
                <a:gd fmla="*/ 81725 h 2407138" name="connsiteY137"/>
                <a:gd fmla="*/ 1677806 w 2407137" name="connsiteX138"/>
                <a:gd fmla="*/ 87609 h 2407138" name="connsiteY138"/>
                <a:gd fmla="*/ 1514465 w 2407137" name="connsiteX139"/>
                <a:gd fmla="*/ 478804 h 2407138" name="connsiteY139"/>
                <a:gd fmla="*/ 1500526 w 2407137" name="connsiteX140"/>
                <a:gd fmla="*/ 472548 h 2407138" name="connsiteY140"/>
                <a:gd fmla="*/ 0 w 2407137" name="connsiteX141"/>
                <a:gd fmla="*/ 1350847 h 2407138" name="connsiteY141"/>
                <a:gd fmla="*/ 420056 w 2407137" name="connsiteX142"/>
                <a:gd fmla="*/ 1296759 h 2407138" name="connsiteY142"/>
                <a:gd fmla="*/ 422405 w 2407137" name="connsiteX143"/>
                <a:gd fmla="*/ 1311854 h 2407138" name="connsiteY143"/>
                <a:gd fmla="*/ 1951 w 2407137" name="connsiteX144"/>
                <a:gd fmla="*/ 1365994 h 2407138" name="connsiteY144"/>
                <a:gd fmla="*/ 125488 w 2407137" name="connsiteX145"/>
                <a:gd fmla="*/ 1195933 h 2407138" name="connsiteY145"/>
                <a:gd fmla="*/ 411391 w 2407137" name="connsiteX146"/>
                <a:gd fmla="*/ 1195933 h 2407138" name="connsiteY146"/>
                <a:gd fmla="*/ 411958 w 2407137" name="connsiteX147"/>
                <a:gd fmla="*/ 1211206 h 2407138" name="connsiteY147"/>
                <a:gd fmla="*/ 125488 w 2407137" name="connsiteX148"/>
                <a:gd fmla="*/ 1211206 h 2407138" name="connsiteY148"/>
                <a:gd fmla="*/ 125102 w 2407137" name="connsiteX149"/>
                <a:gd fmla="*/ 1203569 h 2407138" name="connsiteY149"/>
                <a:gd fmla="*/ 1475037 w 2407137" name="connsiteX150"/>
                <a:gd fmla="*/ 160931 h 2407138" name="connsiteY150"/>
                <a:gd fmla="*/ 1489829 w 2407137" name="connsiteX151"/>
                <a:gd fmla="*/ 164734 h 2407138" name="connsiteY151"/>
                <a:gd fmla="*/ 1415102 w 2407137" name="connsiteX152"/>
                <a:gd fmla="*/ 443621 h 2407138" name="connsiteY152"/>
                <a:gd fmla="*/ 1400508 w 2407137" name="connsiteX153"/>
                <a:gd fmla="*/ 439077 h 2407138" name="connsiteY153"/>
                <a:gd fmla="*/ 164732 w 2407137" name="connsiteX154"/>
                <a:gd fmla="*/ 917309 h 2407138" name="connsiteY154"/>
                <a:gd fmla="*/ 443620 w 2407137" name="connsiteX155"/>
                <a:gd fmla="*/ 992037 h 2407138" name="connsiteY155"/>
                <a:gd fmla="*/ 439076 w 2407137" name="connsiteX156"/>
                <a:gd fmla="*/ 1006630 h 2407138" name="connsiteY156"/>
                <a:gd fmla="*/ 160929 w 2407137" name="connsiteX157"/>
                <a:gd fmla="*/ 932101 h 2407138" name="connsiteY157"/>
                <a:gd fmla="*/ 1195932 w 2407137" name="connsiteX158"/>
                <a:gd fmla="*/ 125490 h 2407138" name="connsiteY158"/>
                <a:gd fmla="*/ 1203568 w 2407137" name="connsiteX159"/>
                <a:gd fmla="*/ 125104 h 2407138" name="connsiteY159"/>
                <a:gd fmla="*/ 1211205 w 2407137" name="connsiteX160"/>
                <a:gd fmla="*/ 125490 h 2407138" name="connsiteY160"/>
                <a:gd fmla="*/ 1211205 w 2407137" name="connsiteX161"/>
                <a:gd fmla="*/ 411392 h 2407138" name="connsiteY161"/>
                <a:gd fmla="*/ 1195932 w 2407137" name="connsiteX162"/>
                <a:gd fmla="*/ 411959 h 2407138" name="connsiteY162"/>
                <a:gd fmla="*/ 1357679 w 2407137" name="connsiteX163"/>
                <a:gd fmla="*/ 856 h 2407138" name="connsiteY163"/>
                <a:gd fmla="*/ 1372816 w 2407137" name="connsiteX164"/>
                <a:gd fmla="*/ 2893 h 2407138" name="connsiteY164"/>
                <a:gd fmla="*/ 1316657 w 2407137" name="connsiteX165"/>
                <a:gd fmla="*/ 420298 h 2407138" name="connsiteY165"/>
                <a:gd fmla="*/ 1309186 w 2407137" name="connsiteX166"/>
                <a:gd fmla="*/ 418554 h 2407138" name="connsiteY166"/>
                <a:gd fmla="*/ 1301520 w 2407137" name="connsiteX167"/>
                <a:gd fmla="*/ 418261 h 2407138" name="connsiteY167"/>
                <a:gd fmla="*/ 2893 w 2407137" name="connsiteX168"/>
                <a:gd fmla="*/ 1034322 h 2407138" name="connsiteY168"/>
                <a:gd fmla="*/ 420297 w 2407137" name="connsiteX169"/>
                <a:gd fmla="*/ 1090480 h 2407138" name="connsiteY169"/>
                <a:gd fmla="*/ 418554 w 2407137" name="connsiteX170"/>
                <a:gd fmla="*/ 1097951 h 2407138" name="connsiteY170"/>
                <a:gd fmla="*/ 418261 w 2407137" name="connsiteX171"/>
                <a:gd fmla="*/ 1105616 h 2407138" name="connsiteY171"/>
                <a:gd fmla="*/ 855 w 2407137" name="connsiteX172"/>
                <a:gd fmla="*/ 1049458 h 2407138" name="connsiteY172"/>
                <a:gd fmla="*/ 274274 w 2407137" name="connsiteX173"/>
                <a:gd fmla="*/ 658223 h 2407138" name="connsiteY173"/>
                <a:gd fmla="*/ 524025 w 2407137" name="connsiteX174"/>
                <a:gd fmla="*/ 802416 h 2407138" name="connsiteY174"/>
                <a:gd fmla="*/ 516793 w 2407137" name="connsiteX175"/>
                <a:gd fmla="*/ 815877 h 2407138" name="connsiteY175"/>
                <a:gd fmla="*/ 266342 w 2407137" name="connsiteX176"/>
                <a:gd fmla="*/ 671279 h 2407138" name="connsiteY176"/>
                <a:gd fmla="*/ 917308 w 2407137" name="connsiteX177"/>
                <a:gd fmla="*/ 164734 h 2407138" name="connsiteY177"/>
                <a:gd fmla="*/ 932100 w 2407137" name="connsiteX178"/>
                <a:gd fmla="*/ 160930 h 2407138" name="connsiteY178"/>
                <a:gd fmla="*/ 1006152 w 2407137" name="connsiteX179"/>
                <a:gd fmla="*/ 437297 h 2407138" name="connsiteY179"/>
                <a:gd fmla="*/ 991300 w 2407137" name="connsiteX180"/>
                <a:gd fmla="*/ 440877 h 2407138" name="connsiteY180"/>
                <a:gd fmla="*/ 1041143 w 2407137" name="connsiteX181"/>
                <a:gd fmla="*/ 1951 h 2407138" name="connsiteY181"/>
                <a:gd fmla="*/ 1056290 w 2407137" name="connsiteX182"/>
                <a:gd fmla="*/ 0 h 2407138" name="connsiteY182"/>
                <a:gd fmla="*/ 1110379 w 2407137" name="connsiteX183"/>
                <a:gd fmla="*/ 420056 h 2407138" name="connsiteY183"/>
                <a:gd fmla="*/ 1095283 w 2407137" name="connsiteX184"/>
                <a:gd fmla="*/ 422406 h 2407138" name="connsiteY184"/>
                <a:gd fmla="*/ 87609 w 2407137" name="connsiteX185"/>
                <a:gd fmla="*/ 729331 h 2407138" name="connsiteY185"/>
                <a:gd fmla="*/ 478803 w 2407137" name="connsiteX186"/>
                <a:gd fmla="*/ 892672 h 2407138" name="connsiteY186"/>
                <a:gd fmla="*/ 472547 w 2407137" name="connsiteX187"/>
                <a:gd fmla="*/ 906611 h 2407138" name="connsiteY187"/>
                <a:gd fmla="*/ 81723 w 2407137" name="connsiteX188"/>
                <a:gd fmla="*/ 743424 h 2407138" name="connsiteY188"/>
                <a:gd fmla="*/ 84666 w 2407137" name="connsiteX189"/>
                <a:gd fmla="*/ 736377 h 2407138" name="connsiteY189"/>
                <a:gd fmla="*/ 446636 w 2407137" name="connsiteX190"/>
                <a:gd fmla="*/ 435837 h 2407138" name="connsiteY190"/>
                <a:gd fmla="*/ 649045 w 2407137" name="connsiteX191"/>
                <a:gd fmla="*/ 638246 h 2407138" name="connsiteY191"/>
                <a:gd fmla="*/ 642057 w 2407137" name="connsiteX192"/>
                <a:gd fmla="*/ 644612 h 2407138" name="connsiteY192"/>
                <a:gd fmla="*/ 638347 w 2407137" name="connsiteX193"/>
                <a:gd fmla="*/ 649147 h 2407138" name="connsiteY193"/>
                <a:gd fmla="*/ 435836 w 2407137" name="connsiteX194"/>
                <a:gd fmla="*/ 446636 h 2407138" name="connsiteY194"/>
                <a:gd fmla="*/ 440978 w 2407137" name="connsiteX195"/>
                <a:gd fmla="*/ 440979 h 2407138" name="connsiteY195"/>
                <a:gd fmla="*/ 658223 w 2407137" name="connsiteX196"/>
                <a:gd fmla="*/ 274275 h 2407138" name="connsiteY196"/>
                <a:gd fmla="*/ 671279 w 2407137" name="connsiteX197"/>
                <a:gd fmla="*/ 266343 h 2407138" name="connsiteY197"/>
                <a:gd fmla="*/ 814473 w 2407137" name="connsiteX198"/>
                <a:gd fmla="*/ 514363 h 2407138" name="connsiteY198"/>
                <a:gd fmla="*/ 801367 w 2407137" name="connsiteX199"/>
                <a:gd fmla="*/ 522209 h 2407138" name="connsiteY199"/>
                <a:gd fmla="*/ 735676 w 2407137" name="connsiteX200"/>
                <a:gd fmla="*/ 84934 h 2407138" name="connsiteY200"/>
                <a:gd fmla="*/ 749802 w 2407137" name="connsiteX201"/>
                <a:gd fmla="*/ 79129 h 2407138" name="connsiteY201"/>
                <a:gd fmla="*/ 909846 w 2407137" name="connsiteX202"/>
                <a:gd fmla="*/ 468633 h 2407138" name="connsiteY202"/>
                <a:gd fmla="*/ 895778 w 2407137" name="connsiteX203"/>
                <a:gd fmla="*/ 474580 h 2407138" name="connsiteY203"/>
                <a:gd fmla="*/ 248376 w 2407137" name="connsiteX204"/>
                <a:gd fmla="*/ 456659 h 2407138" name="connsiteY204"/>
                <a:gd fmla="*/ 581852 w 2407137" name="connsiteX205"/>
                <a:gd fmla="*/ 714051 h 2407138" name="connsiteY205"/>
                <a:gd fmla="*/ 572397 w 2407137" name="connsiteX206"/>
                <a:gd fmla="*/ 726047 h 2407138" name="connsiteY206"/>
                <a:gd fmla="*/ 239044 w 2407137" name="connsiteX207"/>
                <a:gd fmla="*/ 468748 h 2407138" name="connsiteY207"/>
                <a:gd fmla="*/ 243710 w 2407137" name="connsiteX208"/>
                <a:gd fmla="*/ 462704 h 2407138" name="connsiteY208"/>
                <a:gd fmla="*/ 462094 w 2407137" name="connsiteX209"/>
                <a:gd fmla="*/ 244150 h 2407138" name="connsiteY209"/>
                <a:gd fmla="*/ 474238 w 2407137" name="connsiteX210"/>
                <a:gd fmla="*/ 234887 h 2407138" name="connsiteY210"/>
                <a:gd fmla="*/ 729468 w 2407137" name="connsiteX211"/>
                <a:gd fmla="*/ 569472 h 2407138" name="connsiteY211"/>
                <a:gd fmla="*/ 723162 w 2407137" name="connsiteX212"/>
                <a:gd fmla="*/ 573797 h 2407138" name="connsiteY212"/>
                <a:gd fmla="*/ 717325 w 2407137" name="connsiteX213"/>
                <a:gd fmla="*/ 578735 h 2407138" name="connsiteY2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b="b" l="l" r="r" t="t"/>
              <a:pathLst>
                <a:path h="2407138" w="2407137">
                  <a:moveTo>
                    <a:pt x="1677670" y="1837666"/>
                  </a:moveTo>
                  <a:lnTo>
                    <a:pt x="1683974" y="1833341"/>
                  </a:lnTo>
                  <a:lnTo>
                    <a:pt x="1689813" y="1828403"/>
                  </a:lnTo>
                  <a:lnTo>
                    <a:pt x="1945042" y="2162988"/>
                  </a:lnTo>
                  <a:lnTo>
                    <a:pt x="1932899" y="2172251"/>
                  </a:lnTo>
                  <a:close/>
                  <a:moveTo>
                    <a:pt x="1592663" y="1892774"/>
                  </a:moveTo>
                  <a:lnTo>
                    <a:pt x="1605769" y="1884929"/>
                  </a:lnTo>
                  <a:lnTo>
                    <a:pt x="1748914" y="2132863"/>
                  </a:lnTo>
                  <a:lnTo>
                    <a:pt x="1735858" y="2140795"/>
                  </a:lnTo>
                  <a:close/>
                  <a:moveTo>
                    <a:pt x="1768789" y="1757990"/>
                  </a:moveTo>
                  <a:lnTo>
                    <a:pt x="1971301" y="1960502"/>
                  </a:lnTo>
                  <a:lnTo>
                    <a:pt x="1966159" y="1966159"/>
                  </a:lnTo>
                  <a:lnTo>
                    <a:pt x="1960501" y="1971301"/>
                  </a:lnTo>
                  <a:lnTo>
                    <a:pt x="1758092" y="1768892"/>
                  </a:lnTo>
                  <a:lnTo>
                    <a:pt x="1765079" y="1762526"/>
                  </a:lnTo>
                  <a:close/>
                  <a:moveTo>
                    <a:pt x="1834740" y="1681091"/>
                  </a:moveTo>
                  <a:lnTo>
                    <a:pt x="2168093" y="1938389"/>
                  </a:lnTo>
                  <a:lnTo>
                    <a:pt x="2158761" y="1950479"/>
                  </a:lnTo>
                  <a:lnTo>
                    <a:pt x="1825285" y="1693086"/>
                  </a:lnTo>
                  <a:close/>
                  <a:moveTo>
                    <a:pt x="1497292" y="1938505"/>
                  </a:moveTo>
                  <a:lnTo>
                    <a:pt x="1511359" y="1932557"/>
                  </a:lnTo>
                  <a:lnTo>
                    <a:pt x="1671461" y="2322204"/>
                  </a:lnTo>
                  <a:lnTo>
                    <a:pt x="1657335" y="2328008"/>
                  </a:lnTo>
                  <a:close/>
                  <a:moveTo>
                    <a:pt x="1400984" y="1969841"/>
                  </a:moveTo>
                  <a:lnTo>
                    <a:pt x="1415837" y="1966261"/>
                  </a:lnTo>
                  <a:lnTo>
                    <a:pt x="1489829" y="2242404"/>
                  </a:lnTo>
                  <a:lnTo>
                    <a:pt x="1475037" y="2246208"/>
                  </a:lnTo>
                  <a:close/>
                  <a:moveTo>
                    <a:pt x="1890343" y="1591261"/>
                  </a:moveTo>
                  <a:lnTo>
                    <a:pt x="2140794" y="1735859"/>
                  </a:lnTo>
                  <a:lnTo>
                    <a:pt x="2132863" y="1748915"/>
                  </a:lnTo>
                  <a:lnTo>
                    <a:pt x="1883112" y="1604721"/>
                  </a:lnTo>
                  <a:close/>
                  <a:moveTo>
                    <a:pt x="1934589" y="1500527"/>
                  </a:moveTo>
                  <a:lnTo>
                    <a:pt x="2325413" y="1663714"/>
                  </a:lnTo>
                  <a:lnTo>
                    <a:pt x="2319529" y="1677807"/>
                  </a:lnTo>
                  <a:lnTo>
                    <a:pt x="1928334" y="1514465"/>
                  </a:lnTo>
                  <a:close/>
                  <a:moveTo>
                    <a:pt x="1296758" y="1987081"/>
                  </a:moveTo>
                  <a:lnTo>
                    <a:pt x="1311855" y="1984732"/>
                  </a:lnTo>
                  <a:lnTo>
                    <a:pt x="1365995" y="2405187"/>
                  </a:lnTo>
                  <a:lnTo>
                    <a:pt x="1350847" y="2407138"/>
                  </a:lnTo>
                  <a:close/>
                  <a:moveTo>
                    <a:pt x="1195932" y="1995746"/>
                  </a:moveTo>
                  <a:lnTo>
                    <a:pt x="1211204" y="1995179"/>
                  </a:lnTo>
                  <a:lnTo>
                    <a:pt x="1211204" y="2281649"/>
                  </a:lnTo>
                  <a:lnTo>
                    <a:pt x="1203568" y="2282034"/>
                  </a:lnTo>
                  <a:lnTo>
                    <a:pt x="1195932" y="2281649"/>
                  </a:lnTo>
                  <a:close/>
                  <a:moveTo>
                    <a:pt x="1968060" y="1400508"/>
                  </a:moveTo>
                  <a:lnTo>
                    <a:pt x="2246208" y="1475038"/>
                  </a:lnTo>
                  <a:lnTo>
                    <a:pt x="2242404" y="1489831"/>
                  </a:lnTo>
                  <a:lnTo>
                    <a:pt x="1963516" y="1415103"/>
                  </a:lnTo>
                  <a:close/>
                  <a:moveTo>
                    <a:pt x="1090481" y="1986840"/>
                  </a:moveTo>
                  <a:lnTo>
                    <a:pt x="1097951" y="1988584"/>
                  </a:lnTo>
                  <a:lnTo>
                    <a:pt x="1105617" y="1988876"/>
                  </a:lnTo>
                  <a:lnTo>
                    <a:pt x="1049458" y="2406281"/>
                  </a:lnTo>
                  <a:lnTo>
                    <a:pt x="1034322" y="2404245"/>
                  </a:lnTo>
                  <a:close/>
                  <a:moveTo>
                    <a:pt x="1988876" y="1301520"/>
                  </a:moveTo>
                  <a:lnTo>
                    <a:pt x="2406281" y="1357679"/>
                  </a:lnTo>
                  <a:lnTo>
                    <a:pt x="2404244" y="1372815"/>
                  </a:lnTo>
                  <a:lnTo>
                    <a:pt x="1986840" y="1316657"/>
                  </a:lnTo>
                  <a:lnTo>
                    <a:pt x="1988583" y="1309187"/>
                  </a:lnTo>
                  <a:close/>
                  <a:moveTo>
                    <a:pt x="992036" y="1963517"/>
                  </a:moveTo>
                  <a:lnTo>
                    <a:pt x="1006629" y="1968061"/>
                  </a:lnTo>
                  <a:lnTo>
                    <a:pt x="932100" y="2246208"/>
                  </a:lnTo>
                  <a:lnTo>
                    <a:pt x="917308" y="2242405"/>
                  </a:lnTo>
                  <a:close/>
                  <a:moveTo>
                    <a:pt x="1995178" y="1195933"/>
                  </a:moveTo>
                  <a:lnTo>
                    <a:pt x="2281649" y="1195933"/>
                  </a:lnTo>
                  <a:lnTo>
                    <a:pt x="2282034" y="1203569"/>
                  </a:lnTo>
                  <a:lnTo>
                    <a:pt x="2281649" y="1211206"/>
                  </a:lnTo>
                  <a:lnTo>
                    <a:pt x="1995745" y="1211206"/>
                  </a:lnTo>
                  <a:close/>
                  <a:moveTo>
                    <a:pt x="1984731" y="1095284"/>
                  </a:moveTo>
                  <a:lnTo>
                    <a:pt x="2405186" y="1041144"/>
                  </a:lnTo>
                  <a:lnTo>
                    <a:pt x="2407137" y="1056290"/>
                  </a:lnTo>
                  <a:lnTo>
                    <a:pt x="1987080" y="1110379"/>
                  </a:lnTo>
                  <a:close/>
                  <a:moveTo>
                    <a:pt x="892672" y="1928335"/>
                  </a:moveTo>
                  <a:lnTo>
                    <a:pt x="906611" y="1934590"/>
                  </a:lnTo>
                  <a:lnTo>
                    <a:pt x="743425" y="2325414"/>
                  </a:lnTo>
                  <a:lnTo>
                    <a:pt x="729331" y="2319529"/>
                  </a:lnTo>
                  <a:close/>
                  <a:moveTo>
                    <a:pt x="802416" y="1883113"/>
                  </a:moveTo>
                  <a:lnTo>
                    <a:pt x="815877" y="1890344"/>
                  </a:lnTo>
                  <a:lnTo>
                    <a:pt x="671279" y="2140796"/>
                  </a:lnTo>
                  <a:lnTo>
                    <a:pt x="658223" y="2132863"/>
                  </a:lnTo>
                  <a:close/>
                  <a:moveTo>
                    <a:pt x="1966260" y="991301"/>
                  </a:moveTo>
                  <a:lnTo>
                    <a:pt x="2242405" y="917309"/>
                  </a:lnTo>
                  <a:lnTo>
                    <a:pt x="2246208" y="932101"/>
                  </a:lnTo>
                  <a:lnTo>
                    <a:pt x="1969840" y="1006153"/>
                  </a:lnTo>
                  <a:close/>
                  <a:moveTo>
                    <a:pt x="1932557" y="895779"/>
                  </a:moveTo>
                  <a:lnTo>
                    <a:pt x="2322203" y="735676"/>
                  </a:lnTo>
                  <a:lnTo>
                    <a:pt x="2328008" y="749803"/>
                  </a:lnTo>
                  <a:lnTo>
                    <a:pt x="1938504" y="909846"/>
                  </a:lnTo>
                  <a:close/>
                  <a:moveTo>
                    <a:pt x="714051" y="1825286"/>
                  </a:moveTo>
                  <a:lnTo>
                    <a:pt x="726047" y="1834740"/>
                  </a:lnTo>
                  <a:lnTo>
                    <a:pt x="468748" y="2168094"/>
                  </a:lnTo>
                  <a:lnTo>
                    <a:pt x="456659" y="2158762"/>
                  </a:lnTo>
                  <a:close/>
                  <a:moveTo>
                    <a:pt x="638245" y="1758093"/>
                  </a:moveTo>
                  <a:lnTo>
                    <a:pt x="644611" y="1765080"/>
                  </a:lnTo>
                  <a:lnTo>
                    <a:pt x="649147" y="1768790"/>
                  </a:lnTo>
                  <a:lnTo>
                    <a:pt x="446636" y="1971302"/>
                  </a:lnTo>
                  <a:lnTo>
                    <a:pt x="440978" y="1966159"/>
                  </a:lnTo>
                  <a:lnTo>
                    <a:pt x="435836" y="1960502"/>
                  </a:lnTo>
                  <a:close/>
                  <a:moveTo>
                    <a:pt x="1884928" y="801368"/>
                  </a:moveTo>
                  <a:lnTo>
                    <a:pt x="2132863" y="658223"/>
                  </a:lnTo>
                  <a:lnTo>
                    <a:pt x="2140794" y="671279"/>
                  </a:lnTo>
                  <a:lnTo>
                    <a:pt x="1892773" y="814474"/>
                  </a:lnTo>
                  <a:close/>
                  <a:moveTo>
                    <a:pt x="1828403" y="717325"/>
                  </a:moveTo>
                  <a:lnTo>
                    <a:pt x="2162987" y="462095"/>
                  </a:lnTo>
                  <a:lnTo>
                    <a:pt x="2172250" y="474239"/>
                  </a:lnTo>
                  <a:lnTo>
                    <a:pt x="1837666" y="729468"/>
                  </a:lnTo>
                  <a:lnTo>
                    <a:pt x="1833340" y="723163"/>
                  </a:lnTo>
                  <a:close/>
                  <a:moveTo>
                    <a:pt x="234886" y="1932900"/>
                  </a:moveTo>
                  <a:lnTo>
                    <a:pt x="569471" y="1677670"/>
                  </a:lnTo>
                  <a:lnTo>
                    <a:pt x="573796" y="1683975"/>
                  </a:lnTo>
                  <a:lnTo>
                    <a:pt x="578735" y="1689813"/>
                  </a:lnTo>
                  <a:lnTo>
                    <a:pt x="244150" y="1945043"/>
                  </a:lnTo>
                  <a:close/>
                  <a:moveTo>
                    <a:pt x="266342" y="1735860"/>
                  </a:moveTo>
                  <a:lnTo>
                    <a:pt x="514363" y="1592665"/>
                  </a:lnTo>
                  <a:lnTo>
                    <a:pt x="522208" y="1605770"/>
                  </a:lnTo>
                  <a:lnTo>
                    <a:pt x="274274" y="1748916"/>
                  </a:lnTo>
                  <a:close/>
                  <a:moveTo>
                    <a:pt x="1960501" y="435837"/>
                  </a:moveTo>
                  <a:lnTo>
                    <a:pt x="1966159" y="440979"/>
                  </a:lnTo>
                  <a:lnTo>
                    <a:pt x="1971301" y="446637"/>
                  </a:lnTo>
                  <a:lnTo>
                    <a:pt x="1768891" y="649046"/>
                  </a:lnTo>
                  <a:lnTo>
                    <a:pt x="1762525" y="642058"/>
                  </a:lnTo>
                  <a:lnTo>
                    <a:pt x="1757990" y="638348"/>
                  </a:lnTo>
                  <a:close/>
                  <a:moveTo>
                    <a:pt x="1938389" y="239045"/>
                  </a:moveTo>
                  <a:lnTo>
                    <a:pt x="1950479" y="248377"/>
                  </a:lnTo>
                  <a:lnTo>
                    <a:pt x="1693086" y="581852"/>
                  </a:lnTo>
                  <a:lnTo>
                    <a:pt x="1681090" y="572398"/>
                  </a:lnTo>
                  <a:close/>
                  <a:moveTo>
                    <a:pt x="79129" y="1657336"/>
                  </a:moveTo>
                  <a:lnTo>
                    <a:pt x="468633" y="1497292"/>
                  </a:lnTo>
                  <a:lnTo>
                    <a:pt x="474580" y="1511360"/>
                  </a:lnTo>
                  <a:lnTo>
                    <a:pt x="84934" y="1671462"/>
                  </a:lnTo>
                  <a:close/>
                  <a:moveTo>
                    <a:pt x="160929" y="1475039"/>
                  </a:moveTo>
                  <a:lnTo>
                    <a:pt x="437296" y="1400986"/>
                  </a:lnTo>
                  <a:lnTo>
                    <a:pt x="440876" y="1415837"/>
                  </a:lnTo>
                  <a:lnTo>
                    <a:pt x="164732" y="1489830"/>
                  </a:lnTo>
                  <a:close/>
                  <a:moveTo>
                    <a:pt x="1735859" y="266344"/>
                  </a:moveTo>
                  <a:lnTo>
                    <a:pt x="1748915" y="274276"/>
                  </a:lnTo>
                  <a:lnTo>
                    <a:pt x="1604721" y="524026"/>
                  </a:lnTo>
                  <a:lnTo>
                    <a:pt x="1591261" y="516794"/>
                  </a:lnTo>
                  <a:close/>
                  <a:moveTo>
                    <a:pt x="1663713" y="81725"/>
                  </a:moveTo>
                  <a:lnTo>
                    <a:pt x="1677806" y="87609"/>
                  </a:lnTo>
                  <a:lnTo>
                    <a:pt x="1514465" y="478804"/>
                  </a:lnTo>
                  <a:lnTo>
                    <a:pt x="1500526" y="472548"/>
                  </a:lnTo>
                  <a:close/>
                  <a:moveTo>
                    <a:pt x="0" y="1350847"/>
                  </a:moveTo>
                  <a:lnTo>
                    <a:pt x="420056" y="1296759"/>
                  </a:lnTo>
                  <a:lnTo>
                    <a:pt x="422405" y="1311854"/>
                  </a:lnTo>
                  <a:lnTo>
                    <a:pt x="1951" y="1365994"/>
                  </a:lnTo>
                  <a:close/>
                  <a:moveTo>
                    <a:pt x="125488" y="1195933"/>
                  </a:moveTo>
                  <a:lnTo>
                    <a:pt x="411391" y="1195933"/>
                  </a:lnTo>
                  <a:lnTo>
                    <a:pt x="411958" y="1211206"/>
                  </a:lnTo>
                  <a:lnTo>
                    <a:pt x="125488" y="1211206"/>
                  </a:lnTo>
                  <a:lnTo>
                    <a:pt x="125102" y="1203569"/>
                  </a:lnTo>
                  <a:close/>
                  <a:moveTo>
                    <a:pt x="1475037" y="160931"/>
                  </a:moveTo>
                  <a:lnTo>
                    <a:pt x="1489829" y="164734"/>
                  </a:lnTo>
                  <a:lnTo>
                    <a:pt x="1415102" y="443621"/>
                  </a:lnTo>
                  <a:lnTo>
                    <a:pt x="1400508" y="439077"/>
                  </a:lnTo>
                  <a:close/>
                  <a:moveTo>
                    <a:pt x="164732" y="917309"/>
                  </a:moveTo>
                  <a:lnTo>
                    <a:pt x="443620" y="992037"/>
                  </a:lnTo>
                  <a:lnTo>
                    <a:pt x="439076" y="1006630"/>
                  </a:lnTo>
                  <a:lnTo>
                    <a:pt x="160929" y="932101"/>
                  </a:lnTo>
                  <a:close/>
                  <a:moveTo>
                    <a:pt x="1195932" y="125490"/>
                  </a:moveTo>
                  <a:lnTo>
                    <a:pt x="1203568" y="125104"/>
                  </a:lnTo>
                  <a:lnTo>
                    <a:pt x="1211205" y="125490"/>
                  </a:lnTo>
                  <a:lnTo>
                    <a:pt x="1211205" y="411392"/>
                  </a:lnTo>
                  <a:lnTo>
                    <a:pt x="1195932" y="411959"/>
                  </a:lnTo>
                  <a:close/>
                  <a:moveTo>
                    <a:pt x="1357679" y="856"/>
                  </a:moveTo>
                  <a:lnTo>
                    <a:pt x="1372816" y="2893"/>
                  </a:lnTo>
                  <a:lnTo>
                    <a:pt x="1316657" y="420298"/>
                  </a:lnTo>
                  <a:lnTo>
                    <a:pt x="1309186" y="418554"/>
                  </a:lnTo>
                  <a:lnTo>
                    <a:pt x="1301520" y="418261"/>
                  </a:lnTo>
                  <a:close/>
                  <a:moveTo>
                    <a:pt x="2893" y="1034322"/>
                  </a:moveTo>
                  <a:lnTo>
                    <a:pt x="420297" y="1090480"/>
                  </a:lnTo>
                  <a:lnTo>
                    <a:pt x="418554" y="1097951"/>
                  </a:lnTo>
                  <a:lnTo>
                    <a:pt x="418261" y="1105616"/>
                  </a:lnTo>
                  <a:lnTo>
                    <a:pt x="855" y="1049458"/>
                  </a:lnTo>
                  <a:close/>
                  <a:moveTo>
                    <a:pt x="274274" y="658223"/>
                  </a:moveTo>
                  <a:lnTo>
                    <a:pt x="524025" y="802416"/>
                  </a:lnTo>
                  <a:lnTo>
                    <a:pt x="516793" y="815877"/>
                  </a:lnTo>
                  <a:lnTo>
                    <a:pt x="266342" y="671279"/>
                  </a:lnTo>
                  <a:close/>
                  <a:moveTo>
                    <a:pt x="917308" y="164734"/>
                  </a:moveTo>
                  <a:lnTo>
                    <a:pt x="932100" y="160930"/>
                  </a:lnTo>
                  <a:lnTo>
                    <a:pt x="1006152" y="437297"/>
                  </a:lnTo>
                  <a:lnTo>
                    <a:pt x="991300" y="440877"/>
                  </a:lnTo>
                  <a:close/>
                  <a:moveTo>
                    <a:pt x="1041143" y="1951"/>
                  </a:moveTo>
                  <a:lnTo>
                    <a:pt x="1056290" y="0"/>
                  </a:lnTo>
                  <a:lnTo>
                    <a:pt x="1110379" y="420056"/>
                  </a:lnTo>
                  <a:lnTo>
                    <a:pt x="1095283" y="422406"/>
                  </a:lnTo>
                  <a:close/>
                  <a:moveTo>
                    <a:pt x="87609" y="729331"/>
                  </a:moveTo>
                  <a:lnTo>
                    <a:pt x="478803" y="892672"/>
                  </a:lnTo>
                  <a:lnTo>
                    <a:pt x="472547" y="906611"/>
                  </a:lnTo>
                  <a:lnTo>
                    <a:pt x="81723" y="743424"/>
                  </a:lnTo>
                  <a:lnTo>
                    <a:pt x="84666" y="736377"/>
                  </a:lnTo>
                  <a:close/>
                  <a:moveTo>
                    <a:pt x="446636" y="435837"/>
                  </a:moveTo>
                  <a:lnTo>
                    <a:pt x="649045" y="638246"/>
                  </a:lnTo>
                  <a:lnTo>
                    <a:pt x="642057" y="644612"/>
                  </a:lnTo>
                  <a:lnTo>
                    <a:pt x="638347" y="649147"/>
                  </a:lnTo>
                  <a:lnTo>
                    <a:pt x="435836" y="446636"/>
                  </a:lnTo>
                  <a:lnTo>
                    <a:pt x="440978" y="440979"/>
                  </a:lnTo>
                  <a:close/>
                  <a:moveTo>
                    <a:pt x="658223" y="274275"/>
                  </a:moveTo>
                  <a:lnTo>
                    <a:pt x="671279" y="266343"/>
                  </a:lnTo>
                  <a:lnTo>
                    <a:pt x="814473" y="514363"/>
                  </a:lnTo>
                  <a:lnTo>
                    <a:pt x="801367" y="522209"/>
                  </a:lnTo>
                  <a:close/>
                  <a:moveTo>
                    <a:pt x="735676" y="84934"/>
                  </a:moveTo>
                  <a:lnTo>
                    <a:pt x="749802" y="79129"/>
                  </a:lnTo>
                  <a:lnTo>
                    <a:pt x="909846" y="468633"/>
                  </a:lnTo>
                  <a:lnTo>
                    <a:pt x="895778" y="474580"/>
                  </a:lnTo>
                  <a:close/>
                  <a:moveTo>
                    <a:pt x="248376" y="456659"/>
                  </a:moveTo>
                  <a:lnTo>
                    <a:pt x="581852" y="714051"/>
                  </a:lnTo>
                  <a:lnTo>
                    <a:pt x="572397" y="726047"/>
                  </a:lnTo>
                  <a:lnTo>
                    <a:pt x="239044" y="468748"/>
                  </a:lnTo>
                  <a:lnTo>
                    <a:pt x="243710" y="462704"/>
                  </a:lnTo>
                  <a:close/>
                  <a:moveTo>
                    <a:pt x="462094" y="244150"/>
                  </a:moveTo>
                  <a:lnTo>
                    <a:pt x="474238" y="234887"/>
                  </a:lnTo>
                  <a:lnTo>
                    <a:pt x="729468" y="569472"/>
                  </a:lnTo>
                  <a:lnTo>
                    <a:pt x="723162" y="573797"/>
                  </a:lnTo>
                  <a:lnTo>
                    <a:pt x="717325" y="578735"/>
                  </a:lnTo>
                  <a:close/>
                </a:path>
              </a:pathLst>
            </a:custGeom>
            <a:grpFill/>
            <a:ln algn="ctr" cap="flat" cmpd="sng" w="25400">
              <a:noFill/>
              <a:prstDash val="solid"/>
            </a:ln>
            <a:effectLst/>
          </p:spPr>
          <p:txBody>
            <a:bodyPr anchor="ctr" rtlCol="0"/>
            <a:lstStyle/>
            <a:p>
              <a:pPr algn="ctr" defTabSz="913645">
                <a:defRPr/>
              </a:pPr>
              <a:endParaRPr altLang="en-US" kern="0" lang="zh-CN" sz="1799">
                <a:solidFill>
                  <a:srgbClr val="C00000"/>
                </a:solidFill>
                <a:latin charset="-122" panose="02010600000101010101" pitchFamily="2" typeface="汉仪行楷简"/>
                <a:ea charset="-122" panose="02010600000101010101" pitchFamily="2" typeface="汉仪行楷简"/>
              </a:endParaRPr>
            </a:p>
          </p:txBody>
        </p:sp>
      </p:grpSp>
      <p:sp>
        <p:nvSpPr>
          <p:cNvPr id="10" name="PA-102252">
            <a:extLst>
              <a:ext uri="{FF2B5EF4-FFF2-40B4-BE49-F238E27FC236}">
                <a16:creationId xmlns:a16="http://schemas.microsoft.com/office/drawing/2014/main" id="{A788BD84-25FE-4643-9E27-6F09DBCCAD12}"/>
              </a:ext>
            </a:extLst>
          </p:cNvPr>
          <p:cNvSpPr/>
          <p:nvPr>
            <p:custDataLst>
              <p:tags r:id="rId7"/>
            </p:custDataLst>
          </p:nvPr>
        </p:nvSpPr>
        <p:spPr>
          <a:xfrm>
            <a:off x="2283539" y="1918211"/>
            <a:ext cx="8230325" cy="579120"/>
          </a:xfrm>
          <a:prstGeom prst="rect">
            <a:avLst/>
          </a:prstGeom>
        </p:spPr>
        <p:txBody>
          <a:bodyPr wrap="square">
            <a:spAutoFit/>
          </a:bodyPr>
          <a:lstStyle/>
          <a:p>
            <a:pPr lvl="0">
              <a:defRPr/>
            </a:pPr>
            <a:r>
              <a:rPr altLang="zh-CN" b="1" lang="en-US" sz="3200">
                <a:solidFill>
                  <a:srgbClr val="FF0000"/>
                </a:solidFill>
                <a:latin charset="-122" panose="020b0503020204020204" pitchFamily="34" typeface="微软雅黑"/>
                <a:ea charset="-122" panose="020b0503020204020204" pitchFamily="34" typeface="微软雅黑"/>
                <a:sym charset="-122" panose="020b0500000000000000" pitchFamily="34" typeface="思源黑体"/>
              </a:rPr>
              <a:t>01:全会指出了中国共产党百年奋斗历史意义</a:t>
            </a:r>
          </a:p>
        </p:txBody>
      </p:sp>
      <p:cxnSp>
        <p:nvCxnSpPr>
          <p:cNvPr id="12" name="PA-102254">
            <a:extLst>
              <a:ext uri="{FF2B5EF4-FFF2-40B4-BE49-F238E27FC236}">
                <a16:creationId xmlns:a16="http://schemas.microsoft.com/office/drawing/2014/main" id="{113B82DC-71A5-449A-93CF-950ED0BD76BC}"/>
              </a:ext>
            </a:extLst>
          </p:cNvPr>
          <p:cNvCxnSpPr/>
          <p:nvPr>
            <p:custDataLst>
              <p:tags r:id="rId8"/>
            </p:custDataLst>
          </p:nvPr>
        </p:nvCxnSpPr>
        <p:spPr>
          <a:xfrm>
            <a:off x="2252662" y="2664909"/>
            <a:ext cx="6858631"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PA-102233">
            <a:extLst>
              <a:ext uri="{FF2B5EF4-FFF2-40B4-BE49-F238E27FC236}">
                <a16:creationId xmlns:a16="http://schemas.microsoft.com/office/drawing/2014/main" id="{4E1121B2-F700-48C9-AA24-DC46F93C5430}"/>
              </a:ext>
            </a:extLst>
          </p:cNvPr>
          <p:cNvSpPr/>
          <p:nvPr>
            <p:custDataLst>
              <p:tags r:id="rId9"/>
            </p:custDataLst>
          </p:nvPr>
        </p:nvSpPr>
        <p:spPr bwMode="auto">
          <a:xfrm>
            <a:off x="921943" y="1390427"/>
            <a:ext cx="1512385" cy="1351461"/>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FF0000"/>
          </a:solidFill>
          <a:ln>
            <a:solidFill>
              <a:srgbClr val="FF0000"/>
            </a:solidFill>
          </a:ln>
        </p:spPr>
        <p:txBody>
          <a:bodyPr anchor="t" anchorCtr="0" bIns="45720" compatLnSpc="1" lIns="91440" numCol="1" rIns="91440" tIns="45720" vert="horz" wrap="square"/>
          <a:lstStyle/>
          <a:p>
            <a:endParaRPr altLang="en-US" lang="zh-CN"/>
          </a:p>
        </p:txBody>
      </p:sp>
      <p:sp>
        <p:nvSpPr>
          <p:cNvPr id="15" name="文本框 14">
            <a:extLst>
              <a:ext uri="{FF2B5EF4-FFF2-40B4-BE49-F238E27FC236}">
                <a16:creationId xmlns:a16="http://schemas.microsoft.com/office/drawing/2014/main" id="{2B720DA9-8311-4E2A-A410-27CDCA835245}"/>
              </a:ext>
            </a:extLst>
          </p:cNvPr>
          <p:cNvSpPr txBox="1"/>
          <p:nvPr/>
        </p:nvSpPr>
        <p:spPr>
          <a:xfrm>
            <a:off x="857165" y="2925014"/>
            <a:ext cx="10579078" cy="2286000"/>
          </a:xfrm>
          <a:prstGeom prst="rect">
            <a:avLst/>
          </a:prstGeom>
          <a:noFill/>
        </p:spPr>
        <p:txBody>
          <a:bodyPr wrap="square">
            <a:spAutoFit/>
          </a:bodyPr>
          <a:lstStyle/>
          <a:p>
            <a:pPr lvl="0">
              <a:defRPr/>
            </a:pPr>
            <a:r>
              <a:rPr altLang="en-US" b="1" lang="zh-CN">
                <a:solidFill>
                  <a:srgbClr val="FF0000"/>
                </a:solidFill>
                <a:latin charset="-122" panose="020b0503020204020204" pitchFamily="34" typeface="微软雅黑"/>
                <a:ea charset="-122" panose="020b0503020204020204" pitchFamily="34" typeface="微软雅黑"/>
                <a:sym charset="-122" panose="020b0500000000000000" pitchFamily="34" typeface="思源黑体"/>
              </a:rPr>
              <a:t>重大成就和历史经验：</a:t>
            </a:r>
          </a:p>
          <a:p>
            <a:pPr lvl="0">
              <a:defRPr/>
            </a:pPr>
            <a:r>
              <a:rPr altLang="en-US" b="1" lang="zh-CN">
                <a:solidFill>
                  <a:srgbClr val="FF0000"/>
                </a:solidFill>
                <a:latin charset="-122" panose="020b0503020204020204" pitchFamily="34" typeface="微软雅黑"/>
                <a:ea charset="-122" panose="020b0503020204020204" pitchFamily="34" typeface="微软雅黑"/>
                <a:sym charset="-122" panose="020b0500000000000000" pitchFamily="34" typeface="思源黑体"/>
              </a:rPr>
              <a:t>一是在建党百年历史条件下开启全面建设社会主义现代化国家新征程、在新时代坚持和发展中国特色社会主义的需要；</a:t>
            </a:r>
          </a:p>
          <a:p>
            <a:pPr lvl="0">
              <a:defRPr/>
            </a:pPr>
            <a:r>
              <a:rPr altLang="en-US" b="1" lang="zh-CN">
                <a:solidFill>
                  <a:srgbClr val="FF0000"/>
                </a:solidFill>
                <a:latin charset="-122" panose="020b0503020204020204" pitchFamily="34" typeface="微软雅黑"/>
                <a:ea charset="-122" panose="020b0503020204020204" pitchFamily="34" typeface="微软雅黑"/>
                <a:sym charset="-122" panose="020b0500000000000000" pitchFamily="34" typeface="思源黑体"/>
              </a:rPr>
              <a:t>二是增强政治意识、大局意识、核心意识、看齐意识，坚定道路自信、理论自信、制度自信、文化自信，做到坚决维护习近平同志党中央的核心、全党的核心地位，坚决维护党中央权威和集中统一领导，确保全党步调一致向前进的需要；</a:t>
            </a:r>
          </a:p>
          <a:p>
            <a:pPr lvl="0">
              <a:defRPr/>
            </a:pPr>
            <a:r>
              <a:rPr altLang="en-US" b="1" lang="zh-CN">
                <a:solidFill>
                  <a:srgbClr val="FF0000"/>
                </a:solidFill>
                <a:latin charset="-122" panose="020b0503020204020204" pitchFamily="34" typeface="微软雅黑"/>
                <a:ea charset="-122" panose="020b0503020204020204" pitchFamily="34" typeface="微软雅黑"/>
                <a:sym charset="-122" panose="020b0500000000000000" pitchFamily="34" typeface="思源黑体"/>
              </a:rPr>
              <a:t>三是推进党的自我革命、提高全党斗争本领和应对风险挑战能力、永葆党的生机活力、团结带领全国各族人民为实现中华民族伟大复兴的中国梦而继续奋斗的需要。</a:t>
            </a:r>
          </a:p>
        </p:txBody>
      </p:sp>
      <p:sp>
        <p:nvSpPr>
          <p:cNvPr id="17" name="平行四边形 16">
            <a:extLst>
              <a:ext uri="{FF2B5EF4-FFF2-40B4-BE49-F238E27FC236}">
                <a16:creationId xmlns:a16="http://schemas.microsoft.com/office/drawing/2014/main" id="{A36FB2D4-95E4-4D3F-810F-1E6C3F662CD4}"/>
              </a:ext>
            </a:extLst>
          </p:cNvPr>
          <p:cNvSpPr/>
          <p:nvPr/>
        </p:nvSpPr>
        <p:spPr>
          <a:xfrm>
            <a:off x="956837" y="5327715"/>
            <a:ext cx="5139163" cy="315218"/>
          </a:xfrm>
          <a:prstGeom prst="parallelogram">
            <a:avLst>
              <a:gd fmla="val 0" name="adj"/>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dist"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300" strike="noStrike" u="none">
                <a:ln>
                  <a:noFill/>
                </a:ln>
                <a:solidFill>
                  <a:prstClr val="white"/>
                </a:solidFill>
                <a:effectLst/>
                <a:uLnTx/>
                <a:uFillTx/>
                <a:latin charset="-122" panose="020b0503020204020204" pitchFamily="34" typeface="微软雅黑"/>
                <a:ea charset="-122" panose="020b0503020204020204" pitchFamily="34" typeface="微软雅黑"/>
                <a:sym charset="-122" panose="020b0500000000000000" pitchFamily="34" typeface="思源黑体"/>
              </a:rPr>
              <a:t>全党要坚持唯物史观和正确党史观</a:t>
            </a:r>
          </a:p>
        </p:txBody>
      </p:sp>
      <p:sp>
        <p:nvSpPr>
          <p:cNvPr id="18" name="矩形 17">
            <a:extLst>
              <a:ext uri="{FF2B5EF4-FFF2-40B4-BE49-F238E27FC236}">
                <a16:creationId xmlns:a16="http://schemas.microsoft.com/office/drawing/2014/main" id="{5A272A5D-F1F6-4633-9DDF-131C284B4F99}"/>
              </a:ext>
            </a:extLst>
          </p:cNvPr>
          <p:cNvSpPr/>
          <p:nvPr/>
        </p:nvSpPr>
        <p:spPr>
          <a:xfrm>
            <a:off x="857164" y="5817103"/>
            <a:ext cx="10579077" cy="640080"/>
          </a:xfrm>
          <a:prstGeom prst="rect">
            <a:avLst/>
          </a:prstGeom>
        </p:spPr>
        <p:txBody>
          <a:bodyPr wrap="square">
            <a:spAutoFit/>
          </a:bodyPr>
          <a:lstStyle/>
          <a:p>
            <a:pPr algn="just" defTabSz="914400" eaLnBrk="1" fontAlgn="auto" hangingPunct="1" latinLnBrk="0" lvl="0" marR="0" rtl="0">
              <a:lnSpc>
                <a:spcPct val="100000"/>
              </a:lnSpc>
              <a:spcBef>
                <a:spcPct val="0"/>
              </a:spcBef>
              <a:spcAft>
                <a:spcPct val="0"/>
              </a:spcAft>
              <a:buClrTx/>
              <a:buSzTx/>
              <a:defRPr/>
            </a:pPr>
            <a:r>
              <a:rPr altLang="en-US" b="0" baseline="0" cap="none" i="0" kern="1200" kumimoji="0" lang="zh-CN" noProof="0" normalizeH="0" spc="0" strike="noStrike" u="none">
                <a:ln>
                  <a:noFill/>
                </a:ln>
                <a:effectLst/>
                <a:uLnTx/>
                <a:uFillTx/>
                <a:latin charset="-122" panose="020b0503020204020204" pitchFamily="34" typeface="微软雅黑"/>
                <a:ea charset="-122" panose="020b0503020204020204" pitchFamily="34" typeface="微软雅黑"/>
                <a:sym charset="-122" panose="020b0500000000000000" pitchFamily="34" typeface="思源黑体"/>
              </a:rPr>
              <a:t>从党的百年奋斗中看清楚过去我们为什么能够成功、弄明白未来我们怎样才能继续成功，从而更加坚定、更加自觉地践行初心使命，在新时代更好坚持和发展中国特色社会主义。</a:t>
            </a:r>
          </a:p>
        </p:txBody>
      </p:sp>
    </p:spTree>
    <p:extLst>
      <p:ext uri="{BB962C8B-B14F-4D97-AF65-F5344CB8AC3E}">
        <p14:creationId val="2978526704"/>
      </p:ext>
    </p:extLst>
  </p:cSld>
  <p:clrMapOvr>
    <a:masterClrMapping/>
  </p:clrMapOvr>
  <p:transition spd="slow">
    <p:cove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14"/>
                                        </p:tgtEl>
                                        <p:attrNameLst>
                                          <p:attrName>style.visibility</p:attrName>
                                        </p:attrNameLst>
                                      </p:cBhvr>
                                      <p:to>
                                        <p:strVal val="visible"/>
                                      </p:to>
                                    </p:set>
                                    <p:anim calcmode="lin" valueType="num">
                                      <p:cBhvr>
                                        <p:cTn dur="500" fill="hold" id="7"/>
                                        <p:tgtEl>
                                          <p:spTgt spid="14"/>
                                        </p:tgtEl>
                                        <p:attrNameLst>
                                          <p:attrName>ppt_w</p:attrName>
                                        </p:attrNameLst>
                                      </p:cBhvr>
                                      <p:tavLst>
                                        <p:tav tm="0">
                                          <p:val>
                                            <p:fltVal val="0"/>
                                          </p:val>
                                        </p:tav>
                                        <p:tav tm="100000">
                                          <p:val>
                                            <p:strVal val="#ppt_w"/>
                                          </p:val>
                                        </p:tav>
                                      </p:tavLst>
                                    </p:anim>
                                    <p:anim calcmode="lin" valueType="num">
                                      <p:cBhvr>
                                        <p:cTn dur="500" fill="hold" id="8"/>
                                        <p:tgtEl>
                                          <p:spTgt spid="14"/>
                                        </p:tgtEl>
                                        <p:attrNameLst>
                                          <p:attrName>ppt_h</p:attrName>
                                        </p:attrNameLst>
                                      </p:cBhvr>
                                      <p:tavLst>
                                        <p:tav tm="0">
                                          <p:val>
                                            <p:fltVal val="0"/>
                                          </p:val>
                                        </p:tav>
                                        <p:tav tm="100000">
                                          <p:val>
                                            <p:strVal val="#ppt_h"/>
                                          </p:val>
                                        </p:tav>
                                      </p:tavLst>
                                    </p:anim>
                                    <p:animEffect filter="fade" transition="in">
                                      <p:cBhvr>
                                        <p:cTn dur="500" id="9"/>
                                        <p:tgtEl>
                                          <p:spTgt spid="14"/>
                                        </p:tgtEl>
                                      </p:cBhvr>
                                    </p:animEffect>
                                  </p:childTnLst>
                                </p:cTn>
                              </p:par>
                              <p:par>
                                <p:cTn fill="hold" id="10" nodeType="withEffect" presetClass="entr" presetID="22" presetSubtype="8">
                                  <p:stCondLst>
                                    <p:cond delay="0"/>
                                  </p:stCondLst>
                                  <p:childTnLst>
                                    <p:set>
                                      <p:cBhvr>
                                        <p:cTn dur="1" fill="hold" id="11">
                                          <p:stCondLst>
                                            <p:cond delay="0"/>
                                          </p:stCondLst>
                                        </p:cTn>
                                        <p:tgtEl>
                                          <p:spTgt spid="12"/>
                                        </p:tgtEl>
                                        <p:attrNameLst>
                                          <p:attrName>style.visibility</p:attrName>
                                        </p:attrNameLst>
                                      </p:cBhvr>
                                      <p:to>
                                        <p:strVal val="visible"/>
                                      </p:to>
                                    </p:set>
                                    <p:animEffect filter="wipe(left)" transition="in">
                                      <p:cBhvr>
                                        <p:cTn dur="500" id="12"/>
                                        <p:tgtEl>
                                          <p:spTgt spid="12"/>
                                        </p:tgtEl>
                                      </p:cBhvr>
                                    </p:animEffect>
                                  </p:childTnLst>
                                </p:cTn>
                              </p:par>
                            </p:childTnLst>
                          </p:cTn>
                        </p:par>
                        <p:par>
                          <p:cTn fill="hold" id="13" nodeType="afterGroup">
                            <p:stCondLst>
                              <p:cond delay="500"/>
                            </p:stCondLst>
                            <p:childTnLst>
                              <p:par>
                                <p:cTn decel="100000" fill="hold" grpId="0" id="14" nodeType="afterEffect" presetClass="entr" presetID="50" presetSubtype="0">
                                  <p:stCondLst>
                                    <p:cond delay="0"/>
                                  </p:stCondLst>
                                  <p:childTnLst>
                                    <p:set>
                                      <p:cBhvr>
                                        <p:cTn dur="1" fill="hold" id="15">
                                          <p:stCondLst>
                                            <p:cond delay="0"/>
                                          </p:stCondLst>
                                        </p:cTn>
                                        <p:tgtEl>
                                          <p:spTgt spid="10"/>
                                        </p:tgtEl>
                                        <p:attrNameLst>
                                          <p:attrName>style.visibility</p:attrName>
                                        </p:attrNameLst>
                                      </p:cBhvr>
                                      <p:to>
                                        <p:strVal val="visible"/>
                                      </p:to>
                                    </p:set>
                                    <p:anim calcmode="lin" valueType="num">
                                      <p:cBhvr>
                                        <p:cTn dur="1000" fill="hold" id="16"/>
                                        <p:tgtEl>
                                          <p:spTgt spid="10"/>
                                        </p:tgtEl>
                                        <p:attrNameLst>
                                          <p:attrName>ppt_w</p:attrName>
                                        </p:attrNameLst>
                                      </p:cBhvr>
                                      <p:tavLst>
                                        <p:tav tm="0">
                                          <p:val>
                                            <p:strVal val="#ppt_w+.3"/>
                                          </p:val>
                                        </p:tav>
                                        <p:tav tm="100000">
                                          <p:val>
                                            <p:strVal val="#ppt_w"/>
                                          </p:val>
                                        </p:tav>
                                      </p:tavLst>
                                    </p:anim>
                                    <p:anim calcmode="lin" valueType="num">
                                      <p:cBhvr>
                                        <p:cTn dur="1000" fill="hold" id="17"/>
                                        <p:tgtEl>
                                          <p:spTgt spid="10"/>
                                        </p:tgtEl>
                                        <p:attrNameLst>
                                          <p:attrName>ppt_h</p:attrName>
                                        </p:attrNameLst>
                                      </p:cBhvr>
                                      <p:tavLst>
                                        <p:tav tm="0">
                                          <p:val>
                                            <p:strVal val="#ppt_h"/>
                                          </p:val>
                                        </p:tav>
                                        <p:tav tm="100000">
                                          <p:val>
                                            <p:strVal val="#ppt_h"/>
                                          </p:val>
                                        </p:tav>
                                      </p:tavLst>
                                    </p:anim>
                                    <p:animEffect filter="fade" transition="in">
                                      <p:cBhvr>
                                        <p:cTn dur="1000" id="18"/>
                                        <p:tgtEl>
                                          <p:spTgt spid="10"/>
                                        </p:tgtEl>
                                      </p:cBhvr>
                                    </p:animEffect>
                                  </p:childTnLst>
                                </p:cTn>
                              </p:par>
                            </p:childTnLst>
                          </p:cTn>
                        </p:par>
                        <p:par>
                          <p:cTn fill="hold" id="19" nodeType="afterGroup">
                            <p:stCondLst>
                              <p:cond delay="1500"/>
                            </p:stCondLst>
                            <p:childTnLst>
                              <p:par>
                                <p:cTn fill="hold" grpId="0" id="20" nodeType="afterEffect" presetClass="entr" presetID="22" presetSubtype="4">
                                  <p:stCondLst>
                                    <p:cond delay="0"/>
                                  </p:stCondLst>
                                  <p:childTnLst>
                                    <p:set>
                                      <p:cBhvr>
                                        <p:cTn dur="1" fill="hold" id="21">
                                          <p:stCondLst>
                                            <p:cond delay="0"/>
                                          </p:stCondLst>
                                        </p:cTn>
                                        <p:tgtEl>
                                          <p:spTgt spid="15"/>
                                        </p:tgtEl>
                                        <p:attrNameLst>
                                          <p:attrName>style.visibility</p:attrName>
                                        </p:attrNameLst>
                                      </p:cBhvr>
                                      <p:to>
                                        <p:strVal val="visible"/>
                                      </p:to>
                                    </p:set>
                                    <p:animEffect filter="wipe(down)" transition="in">
                                      <p:cBhvr>
                                        <p:cTn dur="500" id="22"/>
                                        <p:tgtEl>
                                          <p:spTgt spid="15"/>
                                        </p:tgtEl>
                                      </p:cBhvr>
                                    </p:animEffect>
                                  </p:childTnLst>
                                </p:cTn>
                              </p:par>
                            </p:childTnLst>
                          </p:cTn>
                        </p:par>
                        <p:par>
                          <p:cTn fill="hold" id="23" nodeType="afterGroup">
                            <p:stCondLst>
                              <p:cond delay="2000"/>
                            </p:stCondLst>
                            <p:childTnLst>
                              <p:par>
                                <p:cTn fill="hold" grpId="0" id="24" nodeType="afterEffect" presetClass="entr" presetID="22" presetSubtype="8">
                                  <p:stCondLst>
                                    <p:cond delay="0"/>
                                  </p:stCondLst>
                                  <p:childTnLst>
                                    <p:set>
                                      <p:cBhvr>
                                        <p:cTn dur="1" fill="hold" id="25">
                                          <p:stCondLst>
                                            <p:cond delay="0"/>
                                          </p:stCondLst>
                                        </p:cTn>
                                        <p:tgtEl>
                                          <p:spTgt spid="17"/>
                                        </p:tgtEl>
                                        <p:attrNameLst>
                                          <p:attrName>style.visibility</p:attrName>
                                        </p:attrNameLst>
                                      </p:cBhvr>
                                      <p:to>
                                        <p:strVal val="visible"/>
                                      </p:to>
                                    </p:set>
                                    <p:animEffect filter="wipe(left)" transition="in">
                                      <p:cBhvr>
                                        <p:cTn dur="500" id="26"/>
                                        <p:tgtEl>
                                          <p:spTgt spid="17"/>
                                        </p:tgtEl>
                                      </p:cBhvr>
                                    </p:animEffect>
                                  </p:childTnLst>
                                </p:cTn>
                              </p:par>
                              <p:par>
                                <p:cTn fill="hold" grpId="0" id="27" nodeType="withEffect" presetClass="entr" presetID="31" presetSubtype="0">
                                  <p:stCondLst>
                                    <p:cond delay="0"/>
                                  </p:stCondLst>
                                  <p:iterate type="lt">
                                    <p:tmPct val="575"/>
                                  </p:iterate>
                                  <p:childTnLst>
                                    <p:set>
                                      <p:cBhvr>
                                        <p:cTn dur="1" fill="hold" id="28">
                                          <p:stCondLst>
                                            <p:cond delay="0"/>
                                          </p:stCondLst>
                                        </p:cTn>
                                        <p:tgtEl>
                                          <p:spTgt spid="18"/>
                                        </p:tgtEl>
                                        <p:attrNameLst>
                                          <p:attrName>style.visibility</p:attrName>
                                        </p:attrNameLst>
                                      </p:cBhvr>
                                      <p:to>
                                        <p:strVal val="visible"/>
                                      </p:to>
                                    </p:set>
                                    <p:anim calcmode="lin" valueType="num">
                                      <p:cBhvr>
                                        <p:cTn dur="750" fill="hold" id="29"/>
                                        <p:tgtEl>
                                          <p:spTgt spid="18"/>
                                        </p:tgtEl>
                                        <p:attrNameLst>
                                          <p:attrName>ppt_w</p:attrName>
                                        </p:attrNameLst>
                                      </p:cBhvr>
                                      <p:tavLst>
                                        <p:tav tm="0">
                                          <p:val>
                                            <p:fltVal val="0"/>
                                          </p:val>
                                        </p:tav>
                                        <p:tav tm="100000">
                                          <p:val>
                                            <p:strVal val="#ppt_w"/>
                                          </p:val>
                                        </p:tav>
                                      </p:tavLst>
                                    </p:anim>
                                    <p:anim calcmode="lin" valueType="num">
                                      <p:cBhvr>
                                        <p:cTn dur="750" fill="hold" id="30"/>
                                        <p:tgtEl>
                                          <p:spTgt spid="18"/>
                                        </p:tgtEl>
                                        <p:attrNameLst>
                                          <p:attrName>ppt_h</p:attrName>
                                        </p:attrNameLst>
                                      </p:cBhvr>
                                      <p:tavLst>
                                        <p:tav tm="0">
                                          <p:val>
                                            <p:fltVal val="0"/>
                                          </p:val>
                                        </p:tav>
                                        <p:tav tm="100000">
                                          <p:val>
                                            <p:strVal val="#ppt_h"/>
                                          </p:val>
                                        </p:tav>
                                      </p:tavLst>
                                    </p:anim>
                                    <p:anim calcmode="lin" valueType="num">
                                      <p:cBhvr>
                                        <p:cTn dur="750" fill="hold" id="31"/>
                                        <p:tgtEl>
                                          <p:spTgt spid="18"/>
                                        </p:tgtEl>
                                        <p:attrNameLst>
                                          <p:attrName>style.rotation</p:attrName>
                                        </p:attrNameLst>
                                      </p:cBhvr>
                                      <p:tavLst>
                                        <p:tav tm="0">
                                          <p:val>
                                            <p:fltVal val="90"/>
                                          </p:val>
                                        </p:tav>
                                        <p:tav tm="100000">
                                          <p:val>
                                            <p:fltVal val="0"/>
                                          </p:val>
                                        </p:tav>
                                      </p:tavLst>
                                    </p:anim>
                                    <p:animEffect filter="fade" transition="in">
                                      <p:cBhvr>
                                        <p:cTn dur="750" id="32"/>
                                        <p:tgtEl>
                                          <p:spTgt spid="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4"/>
      <p:bldP grpId="0" spid="15"/>
      <p:bldP grpId="0" spid="17"/>
      <p:bldP grpId="0" spid="18"/>
    </p:bldLst>
  </p:timing>
</p:sld>
</file>

<file path=ppt/slides/slide3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2" name="组合 21">
            <a:extLst>
              <a:ext uri="{FF2B5EF4-FFF2-40B4-BE49-F238E27FC236}">
                <a16:creationId xmlns:a16="http://schemas.microsoft.com/office/drawing/2014/main" id="{3F27418C-5A44-4333-8A0F-3A03DDE59B27}"/>
              </a:ext>
            </a:extLst>
          </p:cNvPr>
          <p:cNvGrpSpPr/>
          <p:nvPr/>
        </p:nvGrpSpPr>
        <p:grpSpPr>
          <a:xfrm>
            <a:off x="-11261" y="0"/>
            <a:ext cx="12203261" cy="6858000"/>
            <a:chOff x="-11261" y="0"/>
            <a:chExt cx="12203261" cy="6858000"/>
          </a:xfrm>
        </p:grpSpPr>
        <p:pic>
          <p:nvPicPr>
            <p:cNvPr id="9" name="图片 8">
              <a:extLst>
                <a:ext uri="{FF2B5EF4-FFF2-40B4-BE49-F238E27FC236}">
                  <a16:creationId xmlns:a16="http://schemas.microsoft.com/office/drawing/2014/main" id="{297ED22A-5431-4CA3-B9A7-351152859B81}"/>
                </a:ext>
              </a:extLst>
            </p:cNvPr>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p:spPr>
        </p:pic>
        <p:pic>
          <p:nvPicPr>
            <p:cNvPr id="13" name="图片 12">
              <a:extLst>
                <a:ext uri="{FF2B5EF4-FFF2-40B4-BE49-F238E27FC236}">
                  <a16:creationId xmlns:a16="http://schemas.microsoft.com/office/drawing/2014/main" id="{2CB06054-DDE8-4B94-BFE0-7C435313022B}"/>
                </a:ext>
              </a:extLst>
            </p:cNvPr>
            <p:cNvPicPr>
              <a:picLocks noChangeAspect="1"/>
            </p:cNvPicPr>
            <p:nvPr/>
          </p:nvPicPr>
          <p:blipFill>
            <a:blip r:embed="rId3">
              <a:extLst>
                <a:ext uri="{28A0092B-C50C-407E-A947-70E740481C1C}">
                  <a14:useLocalDpi val="0"/>
                </a:ext>
              </a:extLst>
            </a:blip>
            <a:stretch>
              <a:fillRect/>
            </a:stretch>
          </p:blipFill>
          <p:spPr>
            <a:xfrm>
              <a:off x="-11261" y="1724715"/>
              <a:ext cx="3567750" cy="3980657"/>
            </a:xfrm>
            <a:prstGeom prst="rect">
              <a:avLst/>
            </a:prstGeom>
          </p:spPr>
        </p:pic>
      </p:grpSp>
      <p:sp>
        <p:nvSpPr>
          <p:cNvPr id="2" name="矩形 1">
            <a:extLst>
              <a:ext uri="{FF2B5EF4-FFF2-40B4-BE49-F238E27FC236}">
                <a16:creationId xmlns:a16="http://schemas.microsoft.com/office/drawing/2014/main" id="{520DBC94-DC73-48BB-B67C-C90C392CFF93}"/>
              </a:ext>
            </a:extLst>
          </p:cNvPr>
          <p:cNvSpPr/>
          <p:nvPr/>
        </p:nvSpPr>
        <p:spPr>
          <a:xfrm>
            <a:off x="288471" y="206828"/>
            <a:ext cx="11615057" cy="6477000"/>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0" name="文本框 89">
            <a:extLst>
              <a:ext uri="{FF2B5EF4-FFF2-40B4-BE49-F238E27FC236}">
                <a16:creationId xmlns:a16="http://schemas.microsoft.com/office/drawing/2014/main" id="{77D48585-8852-4A61-8091-A6149A4AC593}"/>
              </a:ext>
            </a:extLst>
          </p:cNvPr>
          <p:cNvSpPr txBox="1"/>
          <p:nvPr/>
        </p:nvSpPr>
        <p:spPr>
          <a:xfrm>
            <a:off x="1404159" y="601259"/>
            <a:ext cx="6101442" cy="396240"/>
          </a:xfrm>
          <a:prstGeom prst="rect">
            <a:avLst/>
          </a:prstGeom>
          <a:noFill/>
        </p:spPr>
        <p:txBody>
          <a:bodyPr wrap="square">
            <a:spAutoFit/>
          </a:bodyPr>
          <a:lstStyle/>
          <a:p>
            <a:pPr lvl="0">
              <a:defRPr/>
            </a:pPr>
            <a:r>
              <a:rPr altLang="en-US" b="1" lang="zh-CN" sz="2000">
                <a:solidFill>
                  <a:srgbClr val="FF0000"/>
                </a:solidFill>
                <a:latin charset="-122" panose="020b0503020204020204" pitchFamily="34" typeface="微软雅黑"/>
                <a:ea charset="-122" panose="020b0503020204020204" pitchFamily="34" typeface="微软雅黑"/>
                <a:sym charset="-122" panose="020b0500000000000000" pitchFamily="34" typeface="思源黑体"/>
              </a:rPr>
              <a:t> 党的百年奋斗历程</a:t>
            </a:r>
          </a:p>
        </p:txBody>
      </p:sp>
      <p:grpSp>
        <p:nvGrpSpPr>
          <p:cNvPr id="91" name="PA-102244">
            <a:extLst>
              <a:ext uri="{FF2B5EF4-FFF2-40B4-BE49-F238E27FC236}">
                <a16:creationId xmlns:a16="http://schemas.microsoft.com/office/drawing/2014/main" id="{92970C22-6944-4999-A9C5-D3B286B3CBA8}"/>
              </a:ext>
            </a:extLst>
          </p:cNvPr>
          <p:cNvGrpSpPr/>
          <p:nvPr>
            <p:custDataLst>
              <p:tags r:id="rId4"/>
            </p:custDataLst>
          </p:nvPr>
        </p:nvGrpSpPr>
        <p:grpSpPr>
          <a:xfrm>
            <a:off x="452690" y="405114"/>
            <a:ext cx="808951" cy="792401"/>
            <a:chOff x="1381072" y="763353"/>
            <a:chExt cx="1999683" cy="1999683"/>
          </a:xfrm>
          <a:solidFill>
            <a:srgbClr val="C00000"/>
          </a:solidFill>
        </p:grpSpPr>
        <p:sp>
          <p:nvSpPr>
            <p:cNvPr id="92" name="PA-任意多边形 29">
              <a:extLst>
                <a:ext uri="{FF2B5EF4-FFF2-40B4-BE49-F238E27FC236}">
                  <a16:creationId xmlns:a16="http://schemas.microsoft.com/office/drawing/2014/main" id="{39F962DF-3ADD-408B-9929-A8F42259F71A}"/>
                </a:ext>
              </a:extLst>
            </p:cNvPr>
            <p:cNvSpPr/>
            <p:nvPr>
              <p:custDataLst>
                <p:tags r:id="rId5"/>
              </p:custDataLst>
            </p:nvPr>
          </p:nvSpPr>
          <p:spPr bwMode="auto">
            <a:xfrm>
              <a:off x="1882180" y="1184432"/>
              <a:ext cx="1137787" cy="1016723"/>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grpFill/>
            <a:ln>
              <a:noFill/>
            </a:ln>
          </p:spPr>
          <p:txBody>
            <a:bodyPr anchor="t" anchorCtr="0" bIns="45684" compatLnSpc="1" lIns="91368" numCol="1" rIns="91368" tIns="45684" vert="horz" wrap="square"/>
            <a:lstStyle/>
            <a:p>
              <a:endParaRPr altLang="en-US" lang="zh-CN" sz="1799">
                <a:solidFill>
                  <a:srgbClr val="C00000"/>
                </a:solidFill>
                <a:latin charset="-122" panose="02010600000101010101" pitchFamily="2" typeface="汉仪行楷简"/>
                <a:ea charset="-122" panose="02010600000101010101" pitchFamily="2" typeface="汉仪行楷简"/>
              </a:endParaRPr>
            </a:p>
          </p:txBody>
        </p:sp>
        <p:sp>
          <p:nvSpPr>
            <p:cNvPr id="93" name="PA-任意多边形 50">
              <a:extLst>
                <a:ext uri="{FF2B5EF4-FFF2-40B4-BE49-F238E27FC236}">
                  <a16:creationId xmlns:a16="http://schemas.microsoft.com/office/drawing/2014/main" id="{3F65C035-AC00-48A1-8DC8-F05632F0113D}"/>
                </a:ext>
              </a:extLst>
            </p:cNvPr>
            <p:cNvSpPr/>
            <p:nvPr>
              <p:custDataLst>
                <p:tags r:id="rId6"/>
              </p:custDataLst>
            </p:nvPr>
          </p:nvSpPr>
          <p:spPr>
            <a:xfrm>
              <a:off x="1381072" y="763353"/>
              <a:ext cx="1999683" cy="1999683"/>
            </a:xfrm>
            <a:custGeom>
              <a:gdLst>
                <a:gd fmla="*/ 1677670 w 2407137" name="connsiteX0"/>
                <a:gd fmla="*/ 1837666 h 2407138" name="connsiteY0"/>
                <a:gd fmla="*/ 1683974 w 2407137" name="connsiteX1"/>
                <a:gd fmla="*/ 1833341 h 2407138" name="connsiteY1"/>
                <a:gd fmla="*/ 1689813 w 2407137" name="connsiteX2"/>
                <a:gd fmla="*/ 1828403 h 2407138" name="connsiteY2"/>
                <a:gd fmla="*/ 1945042 w 2407137" name="connsiteX3"/>
                <a:gd fmla="*/ 2162988 h 2407138" name="connsiteY3"/>
                <a:gd fmla="*/ 1932899 w 2407137" name="connsiteX4"/>
                <a:gd fmla="*/ 2172251 h 2407138" name="connsiteY4"/>
                <a:gd fmla="*/ 1592663 w 2407137" name="connsiteX5"/>
                <a:gd fmla="*/ 1892774 h 2407138" name="connsiteY5"/>
                <a:gd fmla="*/ 1605769 w 2407137" name="connsiteX6"/>
                <a:gd fmla="*/ 1884929 h 2407138" name="connsiteY6"/>
                <a:gd fmla="*/ 1748914 w 2407137" name="connsiteX7"/>
                <a:gd fmla="*/ 2132863 h 2407138" name="connsiteY7"/>
                <a:gd fmla="*/ 1735858 w 2407137" name="connsiteX8"/>
                <a:gd fmla="*/ 2140795 h 2407138" name="connsiteY8"/>
                <a:gd fmla="*/ 1768789 w 2407137" name="connsiteX9"/>
                <a:gd fmla="*/ 1757990 h 2407138" name="connsiteY9"/>
                <a:gd fmla="*/ 1971301 w 2407137" name="connsiteX10"/>
                <a:gd fmla="*/ 1960502 h 2407138" name="connsiteY10"/>
                <a:gd fmla="*/ 1966159 w 2407137" name="connsiteX11"/>
                <a:gd fmla="*/ 1966159 h 2407138" name="connsiteY11"/>
                <a:gd fmla="*/ 1960501 w 2407137" name="connsiteX12"/>
                <a:gd fmla="*/ 1971301 h 2407138" name="connsiteY12"/>
                <a:gd fmla="*/ 1758092 w 2407137" name="connsiteX13"/>
                <a:gd fmla="*/ 1768892 h 2407138" name="connsiteY13"/>
                <a:gd fmla="*/ 1765079 w 2407137" name="connsiteX14"/>
                <a:gd fmla="*/ 1762526 h 2407138" name="connsiteY14"/>
                <a:gd fmla="*/ 1834740 w 2407137" name="connsiteX15"/>
                <a:gd fmla="*/ 1681091 h 2407138" name="connsiteY15"/>
                <a:gd fmla="*/ 2168093 w 2407137" name="connsiteX16"/>
                <a:gd fmla="*/ 1938389 h 2407138" name="connsiteY16"/>
                <a:gd fmla="*/ 2158761 w 2407137" name="connsiteX17"/>
                <a:gd fmla="*/ 1950479 h 2407138" name="connsiteY17"/>
                <a:gd fmla="*/ 1825285 w 2407137" name="connsiteX18"/>
                <a:gd fmla="*/ 1693086 h 2407138" name="connsiteY18"/>
                <a:gd fmla="*/ 1497292 w 2407137" name="connsiteX19"/>
                <a:gd fmla="*/ 1938505 h 2407138" name="connsiteY19"/>
                <a:gd fmla="*/ 1511359 w 2407137" name="connsiteX20"/>
                <a:gd fmla="*/ 1932557 h 2407138" name="connsiteY20"/>
                <a:gd fmla="*/ 1671461 w 2407137" name="connsiteX21"/>
                <a:gd fmla="*/ 2322204 h 2407138" name="connsiteY21"/>
                <a:gd fmla="*/ 1657335 w 2407137" name="connsiteX22"/>
                <a:gd fmla="*/ 2328008 h 2407138" name="connsiteY22"/>
                <a:gd fmla="*/ 1400984 w 2407137" name="connsiteX23"/>
                <a:gd fmla="*/ 1969841 h 2407138" name="connsiteY23"/>
                <a:gd fmla="*/ 1415837 w 2407137" name="connsiteX24"/>
                <a:gd fmla="*/ 1966261 h 2407138" name="connsiteY24"/>
                <a:gd fmla="*/ 1489829 w 2407137" name="connsiteX25"/>
                <a:gd fmla="*/ 2242404 h 2407138" name="connsiteY25"/>
                <a:gd fmla="*/ 1475037 w 2407137" name="connsiteX26"/>
                <a:gd fmla="*/ 2246208 h 2407138" name="connsiteY26"/>
                <a:gd fmla="*/ 1890343 w 2407137" name="connsiteX27"/>
                <a:gd fmla="*/ 1591261 h 2407138" name="connsiteY27"/>
                <a:gd fmla="*/ 2140794 w 2407137" name="connsiteX28"/>
                <a:gd fmla="*/ 1735859 h 2407138" name="connsiteY28"/>
                <a:gd fmla="*/ 2132863 w 2407137" name="connsiteX29"/>
                <a:gd fmla="*/ 1748915 h 2407138" name="connsiteY29"/>
                <a:gd fmla="*/ 1883112 w 2407137" name="connsiteX30"/>
                <a:gd fmla="*/ 1604721 h 2407138" name="connsiteY30"/>
                <a:gd fmla="*/ 1934589 w 2407137" name="connsiteX31"/>
                <a:gd fmla="*/ 1500527 h 2407138" name="connsiteY31"/>
                <a:gd fmla="*/ 2325413 w 2407137" name="connsiteX32"/>
                <a:gd fmla="*/ 1663714 h 2407138" name="connsiteY32"/>
                <a:gd fmla="*/ 2319529 w 2407137" name="connsiteX33"/>
                <a:gd fmla="*/ 1677807 h 2407138" name="connsiteY33"/>
                <a:gd fmla="*/ 1928334 w 2407137" name="connsiteX34"/>
                <a:gd fmla="*/ 1514465 h 2407138" name="connsiteY34"/>
                <a:gd fmla="*/ 1296758 w 2407137" name="connsiteX35"/>
                <a:gd fmla="*/ 1987081 h 2407138" name="connsiteY35"/>
                <a:gd fmla="*/ 1311855 w 2407137" name="connsiteX36"/>
                <a:gd fmla="*/ 1984732 h 2407138" name="connsiteY36"/>
                <a:gd fmla="*/ 1365995 w 2407137" name="connsiteX37"/>
                <a:gd fmla="*/ 2405187 h 2407138" name="connsiteY37"/>
                <a:gd fmla="*/ 1350847 w 2407137" name="connsiteX38"/>
                <a:gd fmla="*/ 2407138 h 2407138" name="connsiteY38"/>
                <a:gd fmla="*/ 1195932 w 2407137" name="connsiteX39"/>
                <a:gd fmla="*/ 1995746 h 2407138" name="connsiteY39"/>
                <a:gd fmla="*/ 1211204 w 2407137" name="connsiteX40"/>
                <a:gd fmla="*/ 1995179 h 2407138" name="connsiteY40"/>
                <a:gd fmla="*/ 1211204 w 2407137" name="connsiteX41"/>
                <a:gd fmla="*/ 2281649 h 2407138" name="connsiteY41"/>
                <a:gd fmla="*/ 1203568 w 2407137" name="connsiteX42"/>
                <a:gd fmla="*/ 2282034 h 2407138" name="connsiteY42"/>
                <a:gd fmla="*/ 1195932 w 2407137" name="connsiteX43"/>
                <a:gd fmla="*/ 2281649 h 2407138" name="connsiteY43"/>
                <a:gd fmla="*/ 1968060 w 2407137" name="connsiteX44"/>
                <a:gd fmla="*/ 1400508 h 2407138" name="connsiteY44"/>
                <a:gd fmla="*/ 2246208 w 2407137" name="connsiteX45"/>
                <a:gd fmla="*/ 1475038 h 2407138" name="connsiteY45"/>
                <a:gd fmla="*/ 2242404 w 2407137" name="connsiteX46"/>
                <a:gd fmla="*/ 1489831 h 2407138" name="connsiteY46"/>
                <a:gd fmla="*/ 1963516 w 2407137" name="connsiteX47"/>
                <a:gd fmla="*/ 1415103 h 2407138" name="connsiteY47"/>
                <a:gd fmla="*/ 1090481 w 2407137" name="connsiteX48"/>
                <a:gd fmla="*/ 1986840 h 2407138" name="connsiteY48"/>
                <a:gd fmla="*/ 1097951 w 2407137" name="connsiteX49"/>
                <a:gd fmla="*/ 1988584 h 2407138" name="connsiteY49"/>
                <a:gd fmla="*/ 1105617 w 2407137" name="connsiteX50"/>
                <a:gd fmla="*/ 1988876 h 2407138" name="connsiteY50"/>
                <a:gd fmla="*/ 1049458 w 2407137" name="connsiteX51"/>
                <a:gd fmla="*/ 2406281 h 2407138" name="connsiteY51"/>
                <a:gd fmla="*/ 1034322 w 2407137" name="connsiteX52"/>
                <a:gd fmla="*/ 2404245 h 2407138" name="connsiteY52"/>
                <a:gd fmla="*/ 1988876 w 2407137" name="connsiteX53"/>
                <a:gd fmla="*/ 1301520 h 2407138" name="connsiteY53"/>
                <a:gd fmla="*/ 2406281 w 2407137" name="connsiteX54"/>
                <a:gd fmla="*/ 1357679 h 2407138" name="connsiteY54"/>
                <a:gd fmla="*/ 2404244 w 2407137" name="connsiteX55"/>
                <a:gd fmla="*/ 1372815 h 2407138" name="connsiteY55"/>
                <a:gd fmla="*/ 1986840 w 2407137" name="connsiteX56"/>
                <a:gd fmla="*/ 1316657 h 2407138" name="connsiteY56"/>
                <a:gd fmla="*/ 1988583 w 2407137" name="connsiteX57"/>
                <a:gd fmla="*/ 1309187 h 2407138" name="connsiteY57"/>
                <a:gd fmla="*/ 992036 w 2407137" name="connsiteX58"/>
                <a:gd fmla="*/ 1963517 h 2407138" name="connsiteY58"/>
                <a:gd fmla="*/ 1006629 w 2407137" name="connsiteX59"/>
                <a:gd fmla="*/ 1968061 h 2407138" name="connsiteY59"/>
                <a:gd fmla="*/ 932100 w 2407137" name="connsiteX60"/>
                <a:gd fmla="*/ 2246208 h 2407138" name="connsiteY60"/>
                <a:gd fmla="*/ 917308 w 2407137" name="connsiteX61"/>
                <a:gd fmla="*/ 2242405 h 2407138" name="connsiteY61"/>
                <a:gd fmla="*/ 1995178 w 2407137" name="connsiteX62"/>
                <a:gd fmla="*/ 1195933 h 2407138" name="connsiteY62"/>
                <a:gd fmla="*/ 2281649 w 2407137" name="connsiteX63"/>
                <a:gd fmla="*/ 1195933 h 2407138" name="connsiteY63"/>
                <a:gd fmla="*/ 2282034 w 2407137" name="connsiteX64"/>
                <a:gd fmla="*/ 1203569 h 2407138" name="connsiteY64"/>
                <a:gd fmla="*/ 2281649 w 2407137" name="connsiteX65"/>
                <a:gd fmla="*/ 1211206 h 2407138" name="connsiteY65"/>
                <a:gd fmla="*/ 1995745 w 2407137" name="connsiteX66"/>
                <a:gd fmla="*/ 1211206 h 2407138" name="connsiteY66"/>
                <a:gd fmla="*/ 1984731 w 2407137" name="connsiteX67"/>
                <a:gd fmla="*/ 1095284 h 2407138" name="connsiteY67"/>
                <a:gd fmla="*/ 2405186 w 2407137" name="connsiteX68"/>
                <a:gd fmla="*/ 1041144 h 2407138" name="connsiteY68"/>
                <a:gd fmla="*/ 2407137 w 2407137" name="connsiteX69"/>
                <a:gd fmla="*/ 1056290 h 2407138" name="connsiteY69"/>
                <a:gd fmla="*/ 1987080 w 2407137" name="connsiteX70"/>
                <a:gd fmla="*/ 1110379 h 2407138" name="connsiteY70"/>
                <a:gd fmla="*/ 892672 w 2407137" name="connsiteX71"/>
                <a:gd fmla="*/ 1928335 h 2407138" name="connsiteY71"/>
                <a:gd fmla="*/ 906611 w 2407137" name="connsiteX72"/>
                <a:gd fmla="*/ 1934590 h 2407138" name="connsiteY72"/>
                <a:gd fmla="*/ 743425 w 2407137" name="connsiteX73"/>
                <a:gd fmla="*/ 2325414 h 2407138" name="connsiteY73"/>
                <a:gd fmla="*/ 729331 w 2407137" name="connsiteX74"/>
                <a:gd fmla="*/ 2319529 h 2407138" name="connsiteY74"/>
                <a:gd fmla="*/ 802416 w 2407137" name="connsiteX75"/>
                <a:gd fmla="*/ 1883113 h 2407138" name="connsiteY75"/>
                <a:gd fmla="*/ 815877 w 2407137" name="connsiteX76"/>
                <a:gd fmla="*/ 1890344 h 2407138" name="connsiteY76"/>
                <a:gd fmla="*/ 671279 w 2407137" name="connsiteX77"/>
                <a:gd fmla="*/ 2140796 h 2407138" name="connsiteY77"/>
                <a:gd fmla="*/ 658223 w 2407137" name="connsiteX78"/>
                <a:gd fmla="*/ 2132863 h 2407138" name="connsiteY78"/>
                <a:gd fmla="*/ 1966260 w 2407137" name="connsiteX79"/>
                <a:gd fmla="*/ 991301 h 2407138" name="connsiteY79"/>
                <a:gd fmla="*/ 2242405 w 2407137" name="connsiteX80"/>
                <a:gd fmla="*/ 917309 h 2407138" name="connsiteY80"/>
                <a:gd fmla="*/ 2246208 w 2407137" name="connsiteX81"/>
                <a:gd fmla="*/ 932101 h 2407138" name="connsiteY81"/>
                <a:gd fmla="*/ 1969840 w 2407137" name="connsiteX82"/>
                <a:gd fmla="*/ 1006153 h 2407138" name="connsiteY82"/>
                <a:gd fmla="*/ 1932557 w 2407137" name="connsiteX83"/>
                <a:gd fmla="*/ 895779 h 2407138" name="connsiteY83"/>
                <a:gd fmla="*/ 2322203 w 2407137" name="connsiteX84"/>
                <a:gd fmla="*/ 735676 h 2407138" name="connsiteY84"/>
                <a:gd fmla="*/ 2328008 w 2407137" name="connsiteX85"/>
                <a:gd fmla="*/ 749803 h 2407138" name="connsiteY85"/>
                <a:gd fmla="*/ 1938504 w 2407137" name="connsiteX86"/>
                <a:gd fmla="*/ 909846 h 2407138" name="connsiteY86"/>
                <a:gd fmla="*/ 714051 w 2407137" name="connsiteX87"/>
                <a:gd fmla="*/ 1825286 h 2407138" name="connsiteY87"/>
                <a:gd fmla="*/ 726047 w 2407137" name="connsiteX88"/>
                <a:gd fmla="*/ 1834740 h 2407138" name="connsiteY88"/>
                <a:gd fmla="*/ 468748 w 2407137" name="connsiteX89"/>
                <a:gd fmla="*/ 2168094 h 2407138" name="connsiteY89"/>
                <a:gd fmla="*/ 456659 w 2407137" name="connsiteX90"/>
                <a:gd fmla="*/ 2158762 h 2407138" name="connsiteY90"/>
                <a:gd fmla="*/ 638245 w 2407137" name="connsiteX91"/>
                <a:gd fmla="*/ 1758093 h 2407138" name="connsiteY91"/>
                <a:gd fmla="*/ 644611 w 2407137" name="connsiteX92"/>
                <a:gd fmla="*/ 1765080 h 2407138" name="connsiteY92"/>
                <a:gd fmla="*/ 649147 w 2407137" name="connsiteX93"/>
                <a:gd fmla="*/ 1768790 h 2407138" name="connsiteY93"/>
                <a:gd fmla="*/ 446636 w 2407137" name="connsiteX94"/>
                <a:gd fmla="*/ 1971302 h 2407138" name="connsiteY94"/>
                <a:gd fmla="*/ 440978 w 2407137" name="connsiteX95"/>
                <a:gd fmla="*/ 1966159 h 2407138" name="connsiteY95"/>
                <a:gd fmla="*/ 435836 w 2407137" name="connsiteX96"/>
                <a:gd fmla="*/ 1960502 h 2407138" name="connsiteY96"/>
                <a:gd fmla="*/ 1884928 w 2407137" name="connsiteX97"/>
                <a:gd fmla="*/ 801368 h 2407138" name="connsiteY97"/>
                <a:gd fmla="*/ 2132863 w 2407137" name="connsiteX98"/>
                <a:gd fmla="*/ 658223 h 2407138" name="connsiteY98"/>
                <a:gd fmla="*/ 2140794 w 2407137" name="connsiteX99"/>
                <a:gd fmla="*/ 671279 h 2407138" name="connsiteY99"/>
                <a:gd fmla="*/ 1892773 w 2407137" name="connsiteX100"/>
                <a:gd fmla="*/ 814474 h 2407138" name="connsiteY100"/>
                <a:gd fmla="*/ 1828403 w 2407137" name="connsiteX101"/>
                <a:gd fmla="*/ 717325 h 2407138" name="connsiteY101"/>
                <a:gd fmla="*/ 2162987 w 2407137" name="connsiteX102"/>
                <a:gd fmla="*/ 462095 h 2407138" name="connsiteY102"/>
                <a:gd fmla="*/ 2172250 w 2407137" name="connsiteX103"/>
                <a:gd fmla="*/ 474239 h 2407138" name="connsiteY103"/>
                <a:gd fmla="*/ 1837666 w 2407137" name="connsiteX104"/>
                <a:gd fmla="*/ 729468 h 2407138" name="connsiteY104"/>
                <a:gd fmla="*/ 1833340 w 2407137" name="connsiteX105"/>
                <a:gd fmla="*/ 723163 h 2407138" name="connsiteY105"/>
                <a:gd fmla="*/ 234886 w 2407137" name="connsiteX106"/>
                <a:gd fmla="*/ 1932900 h 2407138" name="connsiteY106"/>
                <a:gd fmla="*/ 569471 w 2407137" name="connsiteX107"/>
                <a:gd fmla="*/ 1677670 h 2407138" name="connsiteY107"/>
                <a:gd fmla="*/ 573796 w 2407137" name="connsiteX108"/>
                <a:gd fmla="*/ 1683975 h 2407138" name="connsiteY108"/>
                <a:gd fmla="*/ 578735 w 2407137" name="connsiteX109"/>
                <a:gd fmla="*/ 1689813 h 2407138" name="connsiteY109"/>
                <a:gd fmla="*/ 244150 w 2407137" name="connsiteX110"/>
                <a:gd fmla="*/ 1945043 h 2407138" name="connsiteY110"/>
                <a:gd fmla="*/ 266342 w 2407137" name="connsiteX111"/>
                <a:gd fmla="*/ 1735860 h 2407138" name="connsiteY111"/>
                <a:gd fmla="*/ 514363 w 2407137" name="connsiteX112"/>
                <a:gd fmla="*/ 1592665 h 2407138" name="connsiteY112"/>
                <a:gd fmla="*/ 522208 w 2407137" name="connsiteX113"/>
                <a:gd fmla="*/ 1605770 h 2407138" name="connsiteY113"/>
                <a:gd fmla="*/ 274274 w 2407137" name="connsiteX114"/>
                <a:gd fmla="*/ 1748916 h 2407138" name="connsiteY114"/>
                <a:gd fmla="*/ 1960501 w 2407137" name="connsiteX115"/>
                <a:gd fmla="*/ 435837 h 2407138" name="connsiteY115"/>
                <a:gd fmla="*/ 1966159 w 2407137" name="connsiteX116"/>
                <a:gd fmla="*/ 440979 h 2407138" name="connsiteY116"/>
                <a:gd fmla="*/ 1971301 w 2407137" name="connsiteX117"/>
                <a:gd fmla="*/ 446637 h 2407138" name="connsiteY117"/>
                <a:gd fmla="*/ 1768891 w 2407137" name="connsiteX118"/>
                <a:gd fmla="*/ 649046 h 2407138" name="connsiteY118"/>
                <a:gd fmla="*/ 1762525 w 2407137" name="connsiteX119"/>
                <a:gd fmla="*/ 642058 h 2407138" name="connsiteY119"/>
                <a:gd fmla="*/ 1757990 w 2407137" name="connsiteX120"/>
                <a:gd fmla="*/ 638348 h 2407138" name="connsiteY120"/>
                <a:gd fmla="*/ 1938389 w 2407137" name="connsiteX121"/>
                <a:gd fmla="*/ 239045 h 2407138" name="connsiteY121"/>
                <a:gd fmla="*/ 1950479 w 2407137" name="connsiteX122"/>
                <a:gd fmla="*/ 248377 h 2407138" name="connsiteY122"/>
                <a:gd fmla="*/ 1693086 w 2407137" name="connsiteX123"/>
                <a:gd fmla="*/ 581852 h 2407138" name="connsiteY123"/>
                <a:gd fmla="*/ 1681090 w 2407137" name="connsiteX124"/>
                <a:gd fmla="*/ 572398 h 2407138" name="connsiteY124"/>
                <a:gd fmla="*/ 79129 w 2407137" name="connsiteX125"/>
                <a:gd fmla="*/ 1657336 h 2407138" name="connsiteY125"/>
                <a:gd fmla="*/ 468633 w 2407137" name="connsiteX126"/>
                <a:gd fmla="*/ 1497292 h 2407138" name="connsiteY126"/>
                <a:gd fmla="*/ 474580 w 2407137" name="connsiteX127"/>
                <a:gd fmla="*/ 1511360 h 2407138" name="connsiteY127"/>
                <a:gd fmla="*/ 84934 w 2407137" name="connsiteX128"/>
                <a:gd fmla="*/ 1671462 h 2407138" name="connsiteY128"/>
                <a:gd fmla="*/ 160929 w 2407137" name="connsiteX129"/>
                <a:gd fmla="*/ 1475039 h 2407138" name="connsiteY129"/>
                <a:gd fmla="*/ 437296 w 2407137" name="connsiteX130"/>
                <a:gd fmla="*/ 1400986 h 2407138" name="connsiteY130"/>
                <a:gd fmla="*/ 440876 w 2407137" name="connsiteX131"/>
                <a:gd fmla="*/ 1415837 h 2407138" name="connsiteY131"/>
                <a:gd fmla="*/ 164732 w 2407137" name="connsiteX132"/>
                <a:gd fmla="*/ 1489830 h 2407138" name="connsiteY132"/>
                <a:gd fmla="*/ 1735859 w 2407137" name="connsiteX133"/>
                <a:gd fmla="*/ 266344 h 2407138" name="connsiteY133"/>
                <a:gd fmla="*/ 1748915 w 2407137" name="connsiteX134"/>
                <a:gd fmla="*/ 274276 h 2407138" name="connsiteY134"/>
                <a:gd fmla="*/ 1604721 w 2407137" name="connsiteX135"/>
                <a:gd fmla="*/ 524026 h 2407138" name="connsiteY135"/>
                <a:gd fmla="*/ 1591261 w 2407137" name="connsiteX136"/>
                <a:gd fmla="*/ 516794 h 2407138" name="connsiteY136"/>
                <a:gd fmla="*/ 1663713 w 2407137" name="connsiteX137"/>
                <a:gd fmla="*/ 81725 h 2407138" name="connsiteY137"/>
                <a:gd fmla="*/ 1677806 w 2407137" name="connsiteX138"/>
                <a:gd fmla="*/ 87609 h 2407138" name="connsiteY138"/>
                <a:gd fmla="*/ 1514465 w 2407137" name="connsiteX139"/>
                <a:gd fmla="*/ 478804 h 2407138" name="connsiteY139"/>
                <a:gd fmla="*/ 1500526 w 2407137" name="connsiteX140"/>
                <a:gd fmla="*/ 472548 h 2407138" name="connsiteY140"/>
                <a:gd fmla="*/ 0 w 2407137" name="connsiteX141"/>
                <a:gd fmla="*/ 1350847 h 2407138" name="connsiteY141"/>
                <a:gd fmla="*/ 420056 w 2407137" name="connsiteX142"/>
                <a:gd fmla="*/ 1296759 h 2407138" name="connsiteY142"/>
                <a:gd fmla="*/ 422405 w 2407137" name="connsiteX143"/>
                <a:gd fmla="*/ 1311854 h 2407138" name="connsiteY143"/>
                <a:gd fmla="*/ 1951 w 2407137" name="connsiteX144"/>
                <a:gd fmla="*/ 1365994 h 2407138" name="connsiteY144"/>
                <a:gd fmla="*/ 125488 w 2407137" name="connsiteX145"/>
                <a:gd fmla="*/ 1195933 h 2407138" name="connsiteY145"/>
                <a:gd fmla="*/ 411391 w 2407137" name="connsiteX146"/>
                <a:gd fmla="*/ 1195933 h 2407138" name="connsiteY146"/>
                <a:gd fmla="*/ 411958 w 2407137" name="connsiteX147"/>
                <a:gd fmla="*/ 1211206 h 2407138" name="connsiteY147"/>
                <a:gd fmla="*/ 125488 w 2407137" name="connsiteX148"/>
                <a:gd fmla="*/ 1211206 h 2407138" name="connsiteY148"/>
                <a:gd fmla="*/ 125102 w 2407137" name="connsiteX149"/>
                <a:gd fmla="*/ 1203569 h 2407138" name="connsiteY149"/>
                <a:gd fmla="*/ 1475037 w 2407137" name="connsiteX150"/>
                <a:gd fmla="*/ 160931 h 2407138" name="connsiteY150"/>
                <a:gd fmla="*/ 1489829 w 2407137" name="connsiteX151"/>
                <a:gd fmla="*/ 164734 h 2407138" name="connsiteY151"/>
                <a:gd fmla="*/ 1415102 w 2407137" name="connsiteX152"/>
                <a:gd fmla="*/ 443621 h 2407138" name="connsiteY152"/>
                <a:gd fmla="*/ 1400508 w 2407137" name="connsiteX153"/>
                <a:gd fmla="*/ 439077 h 2407138" name="connsiteY153"/>
                <a:gd fmla="*/ 164732 w 2407137" name="connsiteX154"/>
                <a:gd fmla="*/ 917309 h 2407138" name="connsiteY154"/>
                <a:gd fmla="*/ 443620 w 2407137" name="connsiteX155"/>
                <a:gd fmla="*/ 992037 h 2407138" name="connsiteY155"/>
                <a:gd fmla="*/ 439076 w 2407137" name="connsiteX156"/>
                <a:gd fmla="*/ 1006630 h 2407138" name="connsiteY156"/>
                <a:gd fmla="*/ 160929 w 2407137" name="connsiteX157"/>
                <a:gd fmla="*/ 932101 h 2407138" name="connsiteY157"/>
                <a:gd fmla="*/ 1195932 w 2407137" name="connsiteX158"/>
                <a:gd fmla="*/ 125490 h 2407138" name="connsiteY158"/>
                <a:gd fmla="*/ 1203568 w 2407137" name="connsiteX159"/>
                <a:gd fmla="*/ 125104 h 2407138" name="connsiteY159"/>
                <a:gd fmla="*/ 1211205 w 2407137" name="connsiteX160"/>
                <a:gd fmla="*/ 125490 h 2407138" name="connsiteY160"/>
                <a:gd fmla="*/ 1211205 w 2407137" name="connsiteX161"/>
                <a:gd fmla="*/ 411392 h 2407138" name="connsiteY161"/>
                <a:gd fmla="*/ 1195932 w 2407137" name="connsiteX162"/>
                <a:gd fmla="*/ 411959 h 2407138" name="connsiteY162"/>
                <a:gd fmla="*/ 1357679 w 2407137" name="connsiteX163"/>
                <a:gd fmla="*/ 856 h 2407138" name="connsiteY163"/>
                <a:gd fmla="*/ 1372816 w 2407137" name="connsiteX164"/>
                <a:gd fmla="*/ 2893 h 2407138" name="connsiteY164"/>
                <a:gd fmla="*/ 1316657 w 2407137" name="connsiteX165"/>
                <a:gd fmla="*/ 420298 h 2407138" name="connsiteY165"/>
                <a:gd fmla="*/ 1309186 w 2407137" name="connsiteX166"/>
                <a:gd fmla="*/ 418554 h 2407138" name="connsiteY166"/>
                <a:gd fmla="*/ 1301520 w 2407137" name="connsiteX167"/>
                <a:gd fmla="*/ 418261 h 2407138" name="connsiteY167"/>
                <a:gd fmla="*/ 2893 w 2407137" name="connsiteX168"/>
                <a:gd fmla="*/ 1034322 h 2407138" name="connsiteY168"/>
                <a:gd fmla="*/ 420297 w 2407137" name="connsiteX169"/>
                <a:gd fmla="*/ 1090480 h 2407138" name="connsiteY169"/>
                <a:gd fmla="*/ 418554 w 2407137" name="connsiteX170"/>
                <a:gd fmla="*/ 1097951 h 2407138" name="connsiteY170"/>
                <a:gd fmla="*/ 418261 w 2407137" name="connsiteX171"/>
                <a:gd fmla="*/ 1105616 h 2407138" name="connsiteY171"/>
                <a:gd fmla="*/ 855 w 2407137" name="connsiteX172"/>
                <a:gd fmla="*/ 1049458 h 2407138" name="connsiteY172"/>
                <a:gd fmla="*/ 274274 w 2407137" name="connsiteX173"/>
                <a:gd fmla="*/ 658223 h 2407138" name="connsiteY173"/>
                <a:gd fmla="*/ 524025 w 2407137" name="connsiteX174"/>
                <a:gd fmla="*/ 802416 h 2407138" name="connsiteY174"/>
                <a:gd fmla="*/ 516793 w 2407137" name="connsiteX175"/>
                <a:gd fmla="*/ 815877 h 2407138" name="connsiteY175"/>
                <a:gd fmla="*/ 266342 w 2407137" name="connsiteX176"/>
                <a:gd fmla="*/ 671279 h 2407138" name="connsiteY176"/>
                <a:gd fmla="*/ 917308 w 2407137" name="connsiteX177"/>
                <a:gd fmla="*/ 164734 h 2407138" name="connsiteY177"/>
                <a:gd fmla="*/ 932100 w 2407137" name="connsiteX178"/>
                <a:gd fmla="*/ 160930 h 2407138" name="connsiteY178"/>
                <a:gd fmla="*/ 1006152 w 2407137" name="connsiteX179"/>
                <a:gd fmla="*/ 437297 h 2407138" name="connsiteY179"/>
                <a:gd fmla="*/ 991300 w 2407137" name="connsiteX180"/>
                <a:gd fmla="*/ 440877 h 2407138" name="connsiteY180"/>
                <a:gd fmla="*/ 1041143 w 2407137" name="connsiteX181"/>
                <a:gd fmla="*/ 1951 h 2407138" name="connsiteY181"/>
                <a:gd fmla="*/ 1056290 w 2407137" name="connsiteX182"/>
                <a:gd fmla="*/ 0 h 2407138" name="connsiteY182"/>
                <a:gd fmla="*/ 1110379 w 2407137" name="connsiteX183"/>
                <a:gd fmla="*/ 420056 h 2407138" name="connsiteY183"/>
                <a:gd fmla="*/ 1095283 w 2407137" name="connsiteX184"/>
                <a:gd fmla="*/ 422406 h 2407138" name="connsiteY184"/>
                <a:gd fmla="*/ 87609 w 2407137" name="connsiteX185"/>
                <a:gd fmla="*/ 729331 h 2407138" name="connsiteY185"/>
                <a:gd fmla="*/ 478803 w 2407137" name="connsiteX186"/>
                <a:gd fmla="*/ 892672 h 2407138" name="connsiteY186"/>
                <a:gd fmla="*/ 472547 w 2407137" name="connsiteX187"/>
                <a:gd fmla="*/ 906611 h 2407138" name="connsiteY187"/>
                <a:gd fmla="*/ 81723 w 2407137" name="connsiteX188"/>
                <a:gd fmla="*/ 743424 h 2407138" name="connsiteY188"/>
                <a:gd fmla="*/ 84666 w 2407137" name="connsiteX189"/>
                <a:gd fmla="*/ 736377 h 2407138" name="connsiteY189"/>
                <a:gd fmla="*/ 446636 w 2407137" name="connsiteX190"/>
                <a:gd fmla="*/ 435837 h 2407138" name="connsiteY190"/>
                <a:gd fmla="*/ 649045 w 2407137" name="connsiteX191"/>
                <a:gd fmla="*/ 638246 h 2407138" name="connsiteY191"/>
                <a:gd fmla="*/ 642057 w 2407137" name="connsiteX192"/>
                <a:gd fmla="*/ 644612 h 2407138" name="connsiteY192"/>
                <a:gd fmla="*/ 638347 w 2407137" name="connsiteX193"/>
                <a:gd fmla="*/ 649147 h 2407138" name="connsiteY193"/>
                <a:gd fmla="*/ 435836 w 2407137" name="connsiteX194"/>
                <a:gd fmla="*/ 446636 h 2407138" name="connsiteY194"/>
                <a:gd fmla="*/ 440978 w 2407137" name="connsiteX195"/>
                <a:gd fmla="*/ 440979 h 2407138" name="connsiteY195"/>
                <a:gd fmla="*/ 658223 w 2407137" name="connsiteX196"/>
                <a:gd fmla="*/ 274275 h 2407138" name="connsiteY196"/>
                <a:gd fmla="*/ 671279 w 2407137" name="connsiteX197"/>
                <a:gd fmla="*/ 266343 h 2407138" name="connsiteY197"/>
                <a:gd fmla="*/ 814473 w 2407137" name="connsiteX198"/>
                <a:gd fmla="*/ 514363 h 2407138" name="connsiteY198"/>
                <a:gd fmla="*/ 801367 w 2407137" name="connsiteX199"/>
                <a:gd fmla="*/ 522209 h 2407138" name="connsiteY199"/>
                <a:gd fmla="*/ 735676 w 2407137" name="connsiteX200"/>
                <a:gd fmla="*/ 84934 h 2407138" name="connsiteY200"/>
                <a:gd fmla="*/ 749802 w 2407137" name="connsiteX201"/>
                <a:gd fmla="*/ 79129 h 2407138" name="connsiteY201"/>
                <a:gd fmla="*/ 909846 w 2407137" name="connsiteX202"/>
                <a:gd fmla="*/ 468633 h 2407138" name="connsiteY202"/>
                <a:gd fmla="*/ 895778 w 2407137" name="connsiteX203"/>
                <a:gd fmla="*/ 474580 h 2407138" name="connsiteY203"/>
                <a:gd fmla="*/ 248376 w 2407137" name="connsiteX204"/>
                <a:gd fmla="*/ 456659 h 2407138" name="connsiteY204"/>
                <a:gd fmla="*/ 581852 w 2407137" name="connsiteX205"/>
                <a:gd fmla="*/ 714051 h 2407138" name="connsiteY205"/>
                <a:gd fmla="*/ 572397 w 2407137" name="connsiteX206"/>
                <a:gd fmla="*/ 726047 h 2407138" name="connsiteY206"/>
                <a:gd fmla="*/ 239044 w 2407137" name="connsiteX207"/>
                <a:gd fmla="*/ 468748 h 2407138" name="connsiteY207"/>
                <a:gd fmla="*/ 243710 w 2407137" name="connsiteX208"/>
                <a:gd fmla="*/ 462704 h 2407138" name="connsiteY208"/>
                <a:gd fmla="*/ 462094 w 2407137" name="connsiteX209"/>
                <a:gd fmla="*/ 244150 h 2407138" name="connsiteY209"/>
                <a:gd fmla="*/ 474238 w 2407137" name="connsiteX210"/>
                <a:gd fmla="*/ 234887 h 2407138" name="connsiteY210"/>
                <a:gd fmla="*/ 729468 w 2407137" name="connsiteX211"/>
                <a:gd fmla="*/ 569472 h 2407138" name="connsiteY211"/>
                <a:gd fmla="*/ 723162 w 2407137" name="connsiteX212"/>
                <a:gd fmla="*/ 573797 h 2407138" name="connsiteY212"/>
                <a:gd fmla="*/ 717325 w 2407137" name="connsiteX213"/>
                <a:gd fmla="*/ 578735 h 2407138" name="connsiteY2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b="b" l="l" r="r" t="t"/>
              <a:pathLst>
                <a:path h="2407138" w="2407137">
                  <a:moveTo>
                    <a:pt x="1677670" y="1837666"/>
                  </a:moveTo>
                  <a:lnTo>
                    <a:pt x="1683974" y="1833341"/>
                  </a:lnTo>
                  <a:lnTo>
                    <a:pt x="1689813" y="1828403"/>
                  </a:lnTo>
                  <a:lnTo>
                    <a:pt x="1945042" y="2162988"/>
                  </a:lnTo>
                  <a:lnTo>
                    <a:pt x="1932899" y="2172251"/>
                  </a:lnTo>
                  <a:close/>
                  <a:moveTo>
                    <a:pt x="1592663" y="1892774"/>
                  </a:moveTo>
                  <a:lnTo>
                    <a:pt x="1605769" y="1884929"/>
                  </a:lnTo>
                  <a:lnTo>
                    <a:pt x="1748914" y="2132863"/>
                  </a:lnTo>
                  <a:lnTo>
                    <a:pt x="1735858" y="2140795"/>
                  </a:lnTo>
                  <a:close/>
                  <a:moveTo>
                    <a:pt x="1768789" y="1757990"/>
                  </a:moveTo>
                  <a:lnTo>
                    <a:pt x="1971301" y="1960502"/>
                  </a:lnTo>
                  <a:lnTo>
                    <a:pt x="1966159" y="1966159"/>
                  </a:lnTo>
                  <a:lnTo>
                    <a:pt x="1960501" y="1971301"/>
                  </a:lnTo>
                  <a:lnTo>
                    <a:pt x="1758092" y="1768892"/>
                  </a:lnTo>
                  <a:lnTo>
                    <a:pt x="1765079" y="1762526"/>
                  </a:lnTo>
                  <a:close/>
                  <a:moveTo>
                    <a:pt x="1834740" y="1681091"/>
                  </a:moveTo>
                  <a:lnTo>
                    <a:pt x="2168093" y="1938389"/>
                  </a:lnTo>
                  <a:lnTo>
                    <a:pt x="2158761" y="1950479"/>
                  </a:lnTo>
                  <a:lnTo>
                    <a:pt x="1825285" y="1693086"/>
                  </a:lnTo>
                  <a:close/>
                  <a:moveTo>
                    <a:pt x="1497292" y="1938505"/>
                  </a:moveTo>
                  <a:lnTo>
                    <a:pt x="1511359" y="1932557"/>
                  </a:lnTo>
                  <a:lnTo>
                    <a:pt x="1671461" y="2322204"/>
                  </a:lnTo>
                  <a:lnTo>
                    <a:pt x="1657335" y="2328008"/>
                  </a:lnTo>
                  <a:close/>
                  <a:moveTo>
                    <a:pt x="1400984" y="1969841"/>
                  </a:moveTo>
                  <a:lnTo>
                    <a:pt x="1415837" y="1966261"/>
                  </a:lnTo>
                  <a:lnTo>
                    <a:pt x="1489829" y="2242404"/>
                  </a:lnTo>
                  <a:lnTo>
                    <a:pt x="1475037" y="2246208"/>
                  </a:lnTo>
                  <a:close/>
                  <a:moveTo>
                    <a:pt x="1890343" y="1591261"/>
                  </a:moveTo>
                  <a:lnTo>
                    <a:pt x="2140794" y="1735859"/>
                  </a:lnTo>
                  <a:lnTo>
                    <a:pt x="2132863" y="1748915"/>
                  </a:lnTo>
                  <a:lnTo>
                    <a:pt x="1883112" y="1604721"/>
                  </a:lnTo>
                  <a:close/>
                  <a:moveTo>
                    <a:pt x="1934589" y="1500527"/>
                  </a:moveTo>
                  <a:lnTo>
                    <a:pt x="2325413" y="1663714"/>
                  </a:lnTo>
                  <a:lnTo>
                    <a:pt x="2319529" y="1677807"/>
                  </a:lnTo>
                  <a:lnTo>
                    <a:pt x="1928334" y="1514465"/>
                  </a:lnTo>
                  <a:close/>
                  <a:moveTo>
                    <a:pt x="1296758" y="1987081"/>
                  </a:moveTo>
                  <a:lnTo>
                    <a:pt x="1311855" y="1984732"/>
                  </a:lnTo>
                  <a:lnTo>
                    <a:pt x="1365995" y="2405187"/>
                  </a:lnTo>
                  <a:lnTo>
                    <a:pt x="1350847" y="2407138"/>
                  </a:lnTo>
                  <a:close/>
                  <a:moveTo>
                    <a:pt x="1195932" y="1995746"/>
                  </a:moveTo>
                  <a:lnTo>
                    <a:pt x="1211204" y="1995179"/>
                  </a:lnTo>
                  <a:lnTo>
                    <a:pt x="1211204" y="2281649"/>
                  </a:lnTo>
                  <a:lnTo>
                    <a:pt x="1203568" y="2282034"/>
                  </a:lnTo>
                  <a:lnTo>
                    <a:pt x="1195932" y="2281649"/>
                  </a:lnTo>
                  <a:close/>
                  <a:moveTo>
                    <a:pt x="1968060" y="1400508"/>
                  </a:moveTo>
                  <a:lnTo>
                    <a:pt x="2246208" y="1475038"/>
                  </a:lnTo>
                  <a:lnTo>
                    <a:pt x="2242404" y="1489831"/>
                  </a:lnTo>
                  <a:lnTo>
                    <a:pt x="1963516" y="1415103"/>
                  </a:lnTo>
                  <a:close/>
                  <a:moveTo>
                    <a:pt x="1090481" y="1986840"/>
                  </a:moveTo>
                  <a:lnTo>
                    <a:pt x="1097951" y="1988584"/>
                  </a:lnTo>
                  <a:lnTo>
                    <a:pt x="1105617" y="1988876"/>
                  </a:lnTo>
                  <a:lnTo>
                    <a:pt x="1049458" y="2406281"/>
                  </a:lnTo>
                  <a:lnTo>
                    <a:pt x="1034322" y="2404245"/>
                  </a:lnTo>
                  <a:close/>
                  <a:moveTo>
                    <a:pt x="1988876" y="1301520"/>
                  </a:moveTo>
                  <a:lnTo>
                    <a:pt x="2406281" y="1357679"/>
                  </a:lnTo>
                  <a:lnTo>
                    <a:pt x="2404244" y="1372815"/>
                  </a:lnTo>
                  <a:lnTo>
                    <a:pt x="1986840" y="1316657"/>
                  </a:lnTo>
                  <a:lnTo>
                    <a:pt x="1988583" y="1309187"/>
                  </a:lnTo>
                  <a:close/>
                  <a:moveTo>
                    <a:pt x="992036" y="1963517"/>
                  </a:moveTo>
                  <a:lnTo>
                    <a:pt x="1006629" y="1968061"/>
                  </a:lnTo>
                  <a:lnTo>
                    <a:pt x="932100" y="2246208"/>
                  </a:lnTo>
                  <a:lnTo>
                    <a:pt x="917308" y="2242405"/>
                  </a:lnTo>
                  <a:close/>
                  <a:moveTo>
                    <a:pt x="1995178" y="1195933"/>
                  </a:moveTo>
                  <a:lnTo>
                    <a:pt x="2281649" y="1195933"/>
                  </a:lnTo>
                  <a:lnTo>
                    <a:pt x="2282034" y="1203569"/>
                  </a:lnTo>
                  <a:lnTo>
                    <a:pt x="2281649" y="1211206"/>
                  </a:lnTo>
                  <a:lnTo>
                    <a:pt x="1995745" y="1211206"/>
                  </a:lnTo>
                  <a:close/>
                  <a:moveTo>
                    <a:pt x="1984731" y="1095284"/>
                  </a:moveTo>
                  <a:lnTo>
                    <a:pt x="2405186" y="1041144"/>
                  </a:lnTo>
                  <a:lnTo>
                    <a:pt x="2407137" y="1056290"/>
                  </a:lnTo>
                  <a:lnTo>
                    <a:pt x="1987080" y="1110379"/>
                  </a:lnTo>
                  <a:close/>
                  <a:moveTo>
                    <a:pt x="892672" y="1928335"/>
                  </a:moveTo>
                  <a:lnTo>
                    <a:pt x="906611" y="1934590"/>
                  </a:lnTo>
                  <a:lnTo>
                    <a:pt x="743425" y="2325414"/>
                  </a:lnTo>
                  <a:lnTo>
                    <a:pt x="729331" y="2319529"/>
                  </a:lnTo>
                  <a:close/>
                  <a:moveTo>
                    <a:pt x="802416" y="1883113"/>
                  </a:moveTo>
                  <a:lnTo>
                    <a:pt x="815877" y="1890344"/>
                  </a:lnTo>
                  <a:lnTo>
                    <a:pt x="671279" y="2140796"/>
                  </a:lnTo>
                  <a:lnTo>
                    <a:pt x="658223" y="2132863"/>
                  </a:lnTo>
                  <a:close/>
                  <a:moveTo>
                    <a:pt x="1966260" y="991301"/>
                  </a:moveTo>
                  <a:lnTo>
                    <a:pt x="2242405" y="917309"/>
                  </a:lnTo>
                  <a:lnTo>
                    <a:pt x="2246208" y="932101"/>
                  </a:lnTo>
                  <a:lnTo>
                    <a:pt x="1969840" y="1006153"/>
                  </a:lnTo>
                  <a:close/>
                  <a:moveTo>
                    <a:pt x="1932557" y="895779"/>
                  </a:moveTo>
                  <a:lnTo>
                    <a:pt x="2322203" y="735676"/>
                  </a:lnTo>
                  <a:lnTo>
                    <a:pt x="2328008" y="749803"/>
                  </a:lnTo>
                  <a:lnTo>
                    <a:pt x="1938504" y="909846"/>
                  </a:lnTo>
                  <a:close/>
                  <a:moveTo>
                    <a:pt x="714051" y="1825286"/>
                  </a:moveTo>
                  <a:lnTo>
                    <a:pt x="726047" y="1834740"/>
                  </a:lnTo>
                  <a:lnTo>
                    <a:pt x="468748" y="2168094"/>
                  </a:lnTo>
                  <a:lnTo>
                    <a:pt x="456659" y="2158762"/>
                  </a:lnTo>
                  <a:close/>
                  <a:moveTo>
                    <a:pt x="638245" y="1758093"/>
                  </a:moveTo>
                  <a:lnTo>
                    <a:pt x="644611" y="1765080"/>
                  </a:lnTo>
                  <a:lnTo>
                    <a:pt x="649147" y="1768790"/>
                  </a:lnTo>
                  <a:lnTo>
                    <a:pt x="446636" y="1971302"/>
                  </a:lnTo>
                  <a:lnTo>
                    <a:pt x="440978" y="1966159"/>
                  </a:lnTo>
                  <a:lnTo>
                    <a:pt x="435836" y="1960502"/>
                  </a:lnTo>
                  <a:close/>
                  <a:moveTo>
                    <a:pt x="1884928" y="801368"/>
                  </a:moveTo>
                  <a:lnTo>
                    <a:pt x="2132863" y="658223"/>
                  </a:lnTo>
                  <a:lnTo>
                    <a:pt x="2140794" y="671279"/>
                  </a:lnTo>
                  <a:lnTo>
                    <a:pt x="1892773" y="814474"/>
                  </a:lnTo>
                  <a:close/>
                  <a:moveTo>
                    <a:pt x="1828403" y="717325"/>
                  </a:moveTo>
                  <a:lnTo>
                    <a:pt x="2162987" y="462095"/>
                  </a:lnTo>
                  <a:lnTo>
                    <a:pt x="2172250" y="474239"/>
                  </a:lnTo>
                  <a:lnTo>
                    <a:pt x="1837666" y="729468"/>
                  </a:lnTo>
                  <a:lnTo>
                    <a:pt x="1833340" y="723163"/>
                  </a:lnTo>
                  <a:close/>
                  <a:moveTo>
                    <a:pt x="234886" y="1932900"/>
                  </a:moveTo>
                  <a:lnTo>
                    <a:pt x="569471" y="1677670"/>
                  </a:lnTo>
                  <a:lnTo>
                    <a:pt x="573796" y="1683975"/>
                  </a:lnTo>
                  <a:lnTo>
                    <a:pt x="578735" y="1689813"/>
                  </a:lnTo>
                  <a:lnTo>
                    <a:pt x="244150" y="1945043"/>
                  </a:lnTo>
                  <a:close/>
                  <a:moveTo>
                    <a:pt x="266342" y="1735860"/>
                  </a:moveTo>
                  <a:lnTo>
                    <a:pt x="514363" y="1592665"/>
                  </a:lnTo>
                  <a:lnTo>
                    <a:pt x="522208" y="1605770"/>
                  </a:lnTo>
                  <a:lnTo>
                    <a:pt x="274274" y="1748916"/>
                  </a:lnTo>
                  <a:close/>
                  <a:moveTo>
                    <a:pt x="1960501" y="435837"/>
                  </a:moveTo>
                  <a:lnTo>
                    <a:pt x="1966159" y="440979"/>
                  </a:lnTo>
                  <a:lnTo>
                    <a:pt x="1971301" y="446637"/>
                  </a:lnTo>
                  <a:lnTo>
                    <a:pt x="1768891" y="649046"/>
                  </a:lnTo>
                  <a:lnTo>
                    <a:pt x="1762525" y="642058"/>
                  </a:lnTo>
                  <a:lnTo>
                    <a:pt x="1757990" y="638348"/>
                  </a:lnTo>
                  <a:close/>
                  <a:moveTo>
                    <a:pt x="1938389" y="239045"/>
                  </a:moveTo>
                  <a:lnTo>
                    <a:pt x="1950479" y="248377"/>
                  </a:lnTo>
                  <a:lnTo>
                    <a:pt x="1693086" y="581852"/>
                  </a:lnTo>
                  <a:lnTo>
                    <a:pt x="1681090" y="572398"/>
                  </a:lnTo>
                  <a:close/>
                  <a:moveTo>
                    <a:pt x="79129" y="1657336"/>
                  </a:moveTo>
                  <a:lnTo>
                    <a:pt x="468633" y="1497292"/>
                  </a:lnTo>
                  <a:lnTo>
                    <a:pt x="474580" y="1511360"/>
                  </a:lnTo>
                  <a:lnTo>
                    <a:pt x="84934" y="1671462"/>
                  </a:lnTo>
                  <a:close/>
                  <a:moveTo>
                    <a:pt x="160929" y="1475039"/>
                  </a:moveTo>
                  <a:lnTo>
                    <a:pt x="437296" y="1400986"/>
                  </a:lnTo>
                  <a:lnTo>
                    <a:pt x="440876" y="1415837"/>
                  </a:lnTo>
                  <a:lnTo>
                    <a:pt x="164732" y="1489830"/>
                  </a:lnTo>
                  <a:close/>
                  <a:moveTo>
                    <a:pt x="1735859" y="266344"/>
                  </a:moveTo>
                  <a:lnTo>
                    <a:pt x="1748915" y="274276"/>
                  </a:lnTo>
                  <a:lnTo>
                    <a:pt x="1604721" y="524026"/>
                  </a:lnTo>
                  <a:lnTo>
                    <a:pt x="1591261" y="516794"/>
                  </a:lnTo>
                  <a:close/>
                  <a:moveTo>
                    <a:pt x="1663713" y="81725"/>
                  </a:moveTo>
                  <a:lnTo>
                    <a:pt x="1677806" y="87609"/>
                  </a:lnTo>
                  <a:lnTo>
                    <a:pt x="1514465" y="478804"/>
                  </a:lnTo>
                  <a:lnTo>
                    <a:pt x="1500526" y="472548"/>
                  </a:lnTo>
                  <a:close/>
                  <a:moveTo>
                    <a:pt x="0" y="1350847"/>
                  </a:moveTo>
                  <a:lnTo>
                    <a:pt x="420056" y="1296759"/>
                  </a:lnTo>
                  <a:lnTo>
                    <a:pt x="422405" y="1311854"/>
                  </a:lnTo>
                  <a:lnTo>
                    <a:pt x="1951" y="1365994"/>
                  </a:lnTo>
                  <a:close/>
                  <a:moveTo>
                    <a:pt x="125488" y="1195933"/>
                  </a:moveTo>
                  <a:lnTo>
                    <a:pt x="411391" y="1195933"/>
                  </a:lnTo>
                  <a:lnTo>
                    <a:pt x="411958" y="1211206"/>
                  </a:lnTo>
                  <a:lnTo>
                    <a:pt x="125488" y="1211206"/>
                  </a:lnTo>
                  <a:lnTo>
                    <a:pt x="125102" y="1203569"/>
                  </a:lnTo>
                  <a:close/>
                  <a:moveTo>
                    <a:pt x="1475037" y="160931"/>
                  </a:moveTo>
                  <a:lnTo>
                    <a:pt x="1489829" y="164734"/>
                  </a:lnTo>
                  <a:lnTo>
                    <a:pt x="1415102" y="443621"/>
                  </a:lnTo>
                  <a:lnTo>
                    <a:pt x="1400508" y="439077"/>
                  </a:lnTo>
                  <a:close/>
                  <a:moveTo>
                    <a:pt x="164732" y="917309"/>
                  </a:moveTo>
                  <a:lnTo>
                    <a:pt x="443620" y="992037"/>
                  </a:lnTo>
                  <a:lnTo>
                    <a:pt x="439076" y="1006630"/>
                  </a:lnTo>
                  <a:lnTo>
                    <a:pt x="160929" y="932101"/>
                  </a:lnTo>
                  <a:close/>
                  <a:moveTo>
                    <a:pt x="1195932" y="125490"/>
                  </a:moveTo>
                  <a:lnTo>
                    <a:pt x="1203568" y="125104"/>
                  </a:lnTo>
                  <a:lnTo>
                    <a:pt x="1211205" y="125490"/>
                  </a:lnTo>
                  <a:lnTo>
                    <a:pt x="1211205" y="411392"/>
                  </a:lnTo>
                  <a:lnTo>
                    <a:pt x="1195932" y="411959"/>
                  </a:lnTo>
                  <a:close/>
                  <a:moveTo>
                    <a:pt x="1357679" y="856"/>
                  </a:moveTo>
                  <a:lnTo>
                    <a:pt x="1372816" y="2893"/>
                  </a:lnTo>
                  <a:lnTo>
                    <a:pt x="1316657" y="420298"/>
                  </a:lnTo>
                  <a:lnTo>
                    <a:pt x="1309186" y="418554"/>
                  </a:lnTo>
                  <a:lnTo>
                    <a:pt x="1301520" y="418261"/>
                  </a:lnTo>
                  <a:close/>
                  <a:moveTo>
                    <a:pt x="2893" y="1034322"/>
                  </a:moveTo>
                  <a:lnTo>
                    <a:pt x="420297" y="1090480"/>
                  </a:lnTo>
                  <a:lnTo>
                    <a:pt x="418554" y="1097951"/>
                  </a:lnTo>
                  <a:lnTo>
                    <a:pt x="418261" y="1105616"/>
                  </a:lnTo>
                  <a:lnTo>
                    <a:pt x="855" y="1049458"/>
                  </a:lnTo>
                  <a:close/>
                  <a:moveTo>
                    <a:pt x="274274" y="658223"/>
                  </a:moveTo>
                  <a:lnTo>
                    <a:pt x="524025" y="802416"/>
                  </a:lnTo>
                  <a:lnTo>
                    <a:pt x="516793" y="815877"/>
                  </a:lnTo>
                  <a:lnTo>
                    <a:pt x="266342" y="671279"/>
                  </a:lnTo>
                  <a:close/>
                  <a:moveTo>
                    <a:pt x="917308" y="164734"/>
                  </a:moveTo>
                  <a:lnTo>
                    <a:pt x="932100" y="160930"/>
                  </a:lnTo>
                  <a:lnTo>
                    <a:pt x="1006152" y="437297"/>
                  </a:lnTo>
                  <a:lnTo>
                    <a:pt x="991300" y="440877"/>
                  </a:lnTo>
                  <a:close/>
                  <a:moveTo>
                    <a:pt x="1041143" y="1951"/>
                  </a:moveTo>
                  <a:lnTo>
                    <a:pt x="1056290" y="0"/>
                  </a:lnTo>
                  <a:lnTo>
                    <a:pt x="1110379" y="420056"/>
                  </a:lnTo>
                  <a:lnTo>
                    <a:pt x="1095283" y="422406"/>
                  </a:lnTo>
                  <a:close/>
                  <a:moveTo>
                    <a:pt x="87609" y="729331"/>
                  </a:moveTo>
                  <a:lnTo>
                    <a:pt x="478803" y="892672"/>
                  </a:lnTo>
                  <a:lnTo>
                    <a:pt x="472547" y="906611"/>
                  </a:lnTo>
                  <a:lnTo>
                    <a:pt x="81723" y="743424"/>
                  </a:lnTo>
                  <a:lnTo>
                    <a:pt x="84666" y="736377"/>
                  </a:lnTo>
                  <a:close/>
                  <a:moveTo>
                    <a:pt x="446636" y="435837"/>
                  </a:moveTo>
                  <a:lnTo>
                    <a:pt x="649045" y="638246"/>
                  </a:lnTo>
                  <a:lnTo>
                    <a:pt x="642057" y="644612"/>
                  </a:lnTo>
                  <a:lnTo>
                    <a:pt x="638347" y="649147"/>
                  </a:lnTo>
                  <a:lnTo>
                    <a:pt x="435836" y="446636"/>
                  </a:lnTo>
                  <a:lnTo>
                    <a:pt x="440978" y="440979"/>
                  </a:lnTo>
                  <a:close/>
                  <a:moveTo>
                    <a:pt x="658223" y="274275"/>
                  </a:moveTo>
                  <a:lnTo>
                    <a:pt x="671279" y="266343"/>
                  </a:lnTo>
                  <a:lnTo>
                    <a:pt x="814473" y="514363"/>
                  </a:lnTo>
                  <a:lnTo>
                    <a:pt x="801367" y="522209"/>
                  </a:lnTo>
                  <a:close/>
                  <a:moveTo>
                    <a:pt x="735676" y="84934"/>
                  </a:moveTo>
                  <a:lnTo>
                    <a:pt x="749802" y="79129"/>
                  </a:lnTo>
                  <a:lnTo>
                    <a:pt x="909846" y="468633"/>
                  </a:lnTo>
                  <a:lnTo>
                    <a:pt x="895778" y="474580"/>
                  </a:lnTo>
                  <a:close/>
                  <a:moveTo>
                    <a:pt x="248376" y="456659"/>
                  </a:moveTo>
                  <a:lnTo>
                    <a:pt x="581852" y="714051"/>
                  </a:lnTo>
                  <a:lnTo>
                    <a:pt x="572397" y="726047"/>
                  </a:lnTo>
                  <a:lnTo>
                    <a:pt x="239044" y="468748"/>
                  </a:lnTo>
                  <a:lnTo>
                    <a:pt x="243710" y="462704"/>
                  </a:lnTo>
                  <a:close/>
                  <a:moveTo>
                    <a:pt x="462094" y="244150"/>
                  </a:moveTo>
                  <a:lnTo>
                    <a:pt x="474238" y="234887"/>
                  </a:lnTo>
                  <a:lnTo>
                    <a:pt x="729468" y="569472"/>
                  </a:lnTo>
                  <a:lnTo>
                    <a:pt x="723162" y="573797"/>
                  </a:lnTo>
                  <a:lnTo>
                    <a:pt x="717325" y="578735"/>
                  </a:lnTo>
                  <a:close/>
                </a:path>
              </a:pathLst>
            </a:custGeom>
            <a:grpFill/>
            <a:ln algn="ctr" cap="flat" cmpd="sng" w="25400">
              <a:noFill/>
              <a:prstDash val="solid"/>
            </a:ln>
            <a:effectLst/>
          </p:spPr>
          <p:txBody>
            <a:bodyPr anchor="ctr" rtlCol="0"/>
            <a:lstStyle/>
            <a:p>
              <a:pPr algn="ctr" defTabSz="913645">
                <a:defRPr/>
              </a:pPr>
              <a:endParaRPr altLang="en-US" kern="0" lang="zh-CN" sz="1799">
                <a:solidFill>
                  <a:srgbClr val="C00000"/>
                </a:solidFill>
                <a:latin charset="-122" panose="02010600000101010101" pitchFamily="2" typeface="汉仪行楷简"/>
                <a:ea charset="-122" panose="02010600000101010101" pitchFamily="2" typeface="汉仪行楷简"/>
              </a:endParaRPr>
            </a:p>
          </p:txBody>
        </p:sp>
      </p:grpSp>
      <p:sp>
        <p:nvSpPr>
          <p:cNvPr id="10" name="PA-102252">
            <a:extLst>
              <a:ext uri="{FF2B5EF4-FFF2-40B4-BE49-F238E27FC236}">
                <a16:creationId xmlns:a16="http://schemas.microsoft.com/office/drawing/2014/main" id="{A788BD84-25FE-4643-9E27-6F09DBCCAD12}"/>
              </a:ext>
            </a:extLst>
          </p:cNvPr>
          <p:cNvSpPr/>
          <p:nvPr>
            <p:custDataLst>
              <p:tags r:id="rId7"/>
            </p:custDataLst>
          </p:nvPr>
        </p:nvSpPr>
        <p:spPr>
          <a:xfrm>
            <a:off x="2283539" y="1918211"/>
            <a:ext cx="8230325" cy="579120"/>
          </a:xfrm>
          <a:prstGeom prst="rect">
            <a:avLst/>
          </a:prstGeom>
        </p:spPr>
        <p:txBody>
          <a:bodyPr wrap="square">
            <a:spAutoFit/>
          </a:bodyPr>
          <a:lstStyle/>
          <a:p>
            <a:pPr algn="just" lvl="0">
              <a:defRPr/>
            </a:pPr>
            <a:r>
              <a:rPr altLang="zh-CN" b="1" lang="en-US" sz="3200">
                <a:solidFill>
                  <a:srgbClr val="FF0000"/>
                </a:solidFill>
                <a:latin charset="-122" panose="020b0503020204020204" pitchFamily="34" typeface="微软雅黑"/>
                <a:ea charset="-122" panose="020b0503020204020204" pitchFamily="34" typeface="微软雅黑"/>
                <a:sym charset="-122" panose="020b0500000000000000" pitchFamily="34" typeface="思源黑体"/>
              </a:rPr>
              <a:t>02:中国共产党 自一九二一年成立以来</a:t>
            </a:r>
          </a:p>
        </p:txBody>
      </p:sp>
      <p:cxnSp>
        <p:nvCxnSpPr>
          <p:cNvPr id="12" name="PA-102254">
            <a:extLst>
              <a:ext uri="{FF2B5EF4-FFF2-40B4-BE49-F238E27FC236}">
                <a16:creationId xmlns:a16="http://schemas.microsoft.com/office/drawing/2014/main" id="{113B82DC-71A5-449A-93CF-950ED0BD76BC}"/>
              </a:ext>
            </a:extLst>
          </p:cNvPr>
          <p:cNvCxnSpPr/>
          <p:nvPr>
            <p:custDataLst>
              <p:tags r:id="rId8"/>
            </p:custDataLst>
          </p:nvPr>
        </p:nvCxnSpPr>
        <p:spPr>
          <a:xfrm>
            <a:off x="2252662" y="2664909"/>
            <a:ext cx="6858631"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PA-102233">
            <a:extLst>
              <a:ext uri="{FF2B5EF4-FFF2-40B4-BE49-F238E27FC236}">
                <a16:creationId xmlns:a16="http://schemas.microsoft.com/office/drawing/2014/main" id="{4E1121B2-F700-48C9-AA24-DC46F93C5430}"/>
              </a:ext>
            </a:extLst>
          </p:cNvPr>
          <p:cNvSpPr/>
          <p:nvPr>
            <p:custDataLst>
              <p:tags r:id="rId9"/>
            </p:custDataLst>
          </p:nvPr>
        </p:nvSpPr>
        <p:spPr bwMode="auto">
          <a:xfrm>
            <a:off x="921943" y="1390427"/>
            <a:ext cx="1512385" cy="1351461"/>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FF0000"/>
          </a:solidFill>
          <a:ln>
            <a:solidFill>
              <a:srgbClr val="FF0000"/>
            </a:solidFill>
          </a:ln>
        </p:spPr>
        <p:txBody>
          <a:bodyPr anchor="t" anchorCtr="0" bIns="45720" compatLnSpc="1" lIns="91440" numCol="1" rIns="91440" tIns="45720" vert="horz" wrap="square"/>
          <a:lstStyle/>
          <a:p>
            <a:endParaRPr altLang="en-US" lang="zh-CN">
              <a:latin charset="-122" panose="020b0503020204020204" pitchFamily="34" typeface="微软雅黑"/>
              <a:ea charset="-122" panose="020b0503020204020204" pitchFamily="34" typeface="微软雅黑"/>
            </a:endParaRPr>
          </a:p>
        </p:txBody>
      </p:sp>
      <p:sp>
        <p:nvSpPr>
          <p:cNvPr id="15" name="文本框 14">
            <a:extLst>
              <a:ext uri="{FF2B5EF4-FFF2-40B4-BE49-F238E27FC236}">
                <a16:creationId xmlns:a16="http://schemas.microsoft.com/office/drawing/2014/main" id="{2B720DA9-8311-4E2A-A410-27CDCA835245}"/>
              </a:ext>
            </a:extLst>
          </p:cNvPr>
          <p:cNvSpPr txBox="1"/>
          <p:nvPr/>
        </p:nvSpPr>
        <p:spPr>
          <a:xfrm>
            <a:off x="857165" y="2925014"/>
            <a:ext cx="10579078" cy="396240"/>
          </a:xfrm>
          <a:prstGeom prst="rect">
            <a:avLst/>
          </a:prstGeom>
          <a:noFill/>
        </p:spPr>
        <p:txBody>
          <a:bodyPr wrap="square">
            <a:spAutoFit/>
          </a:bodyPr>
          <a:lstStyle/>
          <a:p>
            <a:pPr algn="just">
              <a:defRPr/>
            </a:pPr>
            <a:r>
              <a:rPr altLang="en-US" b="1" lang="zh-CN" spc="300" sz="2000">
                <a:solidFill>
                  <a:srgbClr val="FF0000"/>
                </a:solidFill>
                <a:latin charset="-122" panose="020b0503020204020204" pitchFamily="34" typeface="微软雅黑"/>
                <a:ea charset="-122" panose="020b0503020204020204" pitchFamily="34" typeface="微软雅黑"/>
                <a:sym charset="-122" panose="020b0500000000000000" pitchFamily="34" typeface="思源黑体"/>
              </a:rPr>
              <a:t>中国共产党：自己的初心使命</a:t>
            </a:r>
          </a:p>
        </p:txBody>
      </p:sp>
      <p:sp>
        <p:nvSpPr>
          <p:cNvPr id="17" name="平行四边形 16">
            <a:extLst>
              <a:ext uri="{FF2B5EF4-FFF2-40B4-BE49-F238E27FC236}">
                <a16:creationId xmlns:a16="http://schemas.microsoft.com/office/drawing/2014/main" id="{A36FB2D4-95E4-4D3F-810F-1E6C3F662CD4}"/>
              </a:ext>
            </a:extLst>
          </p:cNvPr>
          <p:cNvSpPr/>
          <p:nvPr/>
        </p:nvSpPr>
        <p:spPr>
          <a:xfrm>
            <a:off x="921943" y="3563422"/>
            <a:ext cx="3256357" cy="362066"/>
          </a:xfrm>
          <a:prstGeom prst="parallelogram">
            <a:avLst>
              <a:gd fmla="val 0" name="adj"/>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defRPr/>
            </a:pPr>
            <a:r>
              <a:rPr altLang="en-US" b="1" lang="zh-CN" sz="2400">
                <a:solidFill>
                  <a:schemeClr val="bg1"/>
                </a:solidFill>
                <a:latin charset="-122" panose="020b0503020204020204" pitchFamily="34" typeface="微软雅黑"/>
                <a:ea charset="-122" panose="020b0503020204020204" pitchFamily="34" typeface="微软雅黑"/>
                <a:sym charset="-122" panose="020b0500000000000000" pitchFamily="34" typeface="思源黑体"/>
              </a:rPr>
              <a:t>党和人民百年奋斗</a:t>
            </a:r>
          </a:p>
        </p:txBody>
      </p:sp>
      <p:sp>
        <p:nvSpPr>
          <p:cNvPr id="18" name="矩形 17">
            <a:extLst>
              <a:ext uri="{FF2B5EF4-FFF2-40B4-BE49-F238E27FC236}">
                <a16:creationId xmlns:a16="http://schemas.microsoft.com/office/drawing/2014/main" id="{5A272A5D-F1F6-4633-9DDF-131C284B4F99}"/>
              </a:ext>
            </a:extLst>
          </p:cNvPr>
          <p:cNvSpPr/>
          <p:nvPr/>
        </p:nvSpPr>
        <p:spPr>
          <a:xfrm>
            <a:off x="857165" y="4132315"/>
            <a:ext cx="10579077" cy="1737360"/>
          </a:xfrm>
          <a:prstGeom prst="rect">
            <a:avLst/>
          </a:prstGeom>
        </p:spPr>
        <p:txBody>
          <a:bodyPr wrap="square">
            <a:spAutoFit/>
          </a:bodyPr>
          <a:lstStyle/>
          <a:p>
            <a:pPr algn="just" lvl="0">
              <a:lnSpc>
                <a:spcPct val="200000"/>
              </a:lnSpc>
              <a:defRPr/>
            </a:pPr>
            <a:r>
              <a:rPr altLang="en-US" lang="zh-CN">
                <a:latin charset="-122" panose="020b0503020204020204" pitchFamily="34" typeface="微软雅黑"/>
                <a:ea charset="-122" panose="020b0503020204020204" pitchFamily="34" typeface="微软雅黑"/>
                <a:sym charset="-122" panose="020b0500000000000000" pitchFamily="34" typeface="思源黑体"/>
              </a:rPr>
              <a:t>始终把为中国人民谋幸福、为中华民族谋复兴作为自己的初心使命，始终坚持共产主义理想和社会主义信念，团结带领全国各族人民为争取民族独立、人民解放和实现国家富强、人民幸福而不懈奋斗，已经走过一百年光辉历程。党和人民百年奋斗，书写了中华民族几千年历史上最恢宏的史诗。</a:t>
            </a:r>
          </a:p>
        </p:txBody>
      </p:sp>
    </p:spTree>
    <p:extLst>
      <p:ext uri="{BB962C8B-B14F-4D97-AF65-F5344CB8AC3E}">
        <p14:creationId val="694053288"/>
      </p:ext>
    </p:extLst>
  </p:cSld>
  <p:clrMapOvr>
    <a:masterClrMapping/>
  </p:clrMapOvr>
  <p:transition spd="slow">
    <p:cove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14"/>
                                        </p:tgtEl>
                                        <p:attrNameLst>
                                          <p:attrName>style.visibility</p:attrName>
                                        </p:attrNameLst>
                                      </p:cBhvr>
                                      <p:to>
                                        <p:strVal val="visible"/>
                                      </p:to>
                                    </p:set>
                                    <p:anim calcmode="lin" valueType="num">
                                      <p:cBhvr>
                                        <p:cTn dur="500" fill="hold" id="7"/>
                                        <p:tgtEl>
                                          <p:spTgt spid="14"/>
                                        </p:tgtEl>
                                        <p:attrNameLst>
                                          <p:attrName>ppt_w</p:attrName>
                                        </p:attrNameLst>
                                      </p:cBhvr>
                                      <p:tavLst>
                                        <p:tav tm="0">
                                          <p:val>
                                            <p:fltVal val="0"/>
                                          </p:val>
                                        </p:tav>
                                        <p:tav tm="100000">
                                          <p:val>
                                            <p:strVal val="#ppt_w"/>
                                          </p:val>
                                        </p:tav>
                                      </p:tavLst>
                                    </p:anim>
                                    <p:anim calcmode="lin" valueType="num">
                                      <p:cBhvr>
                                        <p:cTn dur="500" fill="hold" id="8"/>
                                        <p:tgtEl>
                                          <p:spTgt spid="14"/>
                                        </p:tgtEl>
                                        <p:attrNameLst>
                                          <p:attrName>ppt_h</p:attrName>
                                        </p:attrNameLst>
                                      </p:cBhvr>
                                      <p:tavLst>
                                        <p:tav tm="0">
                                          <p:val>
                                            <p:fltVal val="0"/>
                                          </p:val>
                                        </p:tav>
                                        <p:tav tm="100000">
                                          <p:val>
                                            <p:strVal val="#ppt_h"/>
                                          </p:val>
                                        </p:tav>
                                      </p:tavLst>
                                    </p:anim>
                                    <p:animEffect filter="fade" transition="in">
                                      <p:cBhvr>
                                        <p:cTn dur="500" id="9"/>
                                        <p:tgtEl>
                                          <p:spTgt spid="14"/>
                                        </p:tgtEl>
                                      </p:cBhvr>
                                    </p:animEffect>
                                  </p:childTnLst>
                                </p:cTn>
                              </p:par>
                              <p:par>
                                <p:cTn fill="hold" id="10" nodeType="withEffect" presetClass="entr" presetID="22" presetSubtype="8">
                                  <p:stCondLst>
                                    <p:cond delay="0"/>
                                  </p:stCondLst>
                                  <p:childTnLst>
                                    <p:set>
                                      <p:cBhvr>
                                        <p:cTn dur="1" fill="hold" id="11">
                                          <p:stCondLst>
                                            <p:cond delay="0"/>
                                          </p:stCondLst>
                                        </p:cTn>
                                        <p:tgtEl>
                                          <p:spTgt spid="12"/>
                                        </p:tgtEl>
                                        <p:attrNameLst>
                                          <p:attrName>style.visibility</p:attrName>
                                        </p:attrNameLst>
                                      </p:cBhvr>
                                      <p:to>
                                        <p:strVal val="visible"/>
                                      </p:to>
                                    </p:set>
                                    <p:animEffect filter="wipe(left)" transition="in">
                                      <p:cBhvr>
                                        <p:cTn dur="500" id="12"/>
                                        <p:tgtEl>
                                          <p:spTgt spid="12"/>
                                        </p:tgtEl>
                                      </p:cBhvr>
                                    </p:animEffect>
                                  </p:childTnLst>
                                </p:cTn>
                              </p:par>
                            </p:childTnLst>
                          </p:cTn>
                        </p:par>
                        <p:par>
                          <p:cTn fill="hold" id="13" nodeType="afterGroup">
                            <p:stCondLst>
                              <p:cond delay="500"/>
                            </p:stCondLst>
                            <p:childTnLst>
                              <p:par>
                                <p:cTn decel="100000" fill="hold" grpId="0" id="14" nodeType="afterEffect" presetClass="entr" presetID="50" presetSubtype="0">
                                  <p:stCondLst>
                                    <p:cond delay="0"/>
                                  </p:stCondLst>
                                  <p:childTnLst>
                                    <p:set>
                                      <p:cBhvr>
                                        <p:cTn dur="1" fill="hold" id="15">
                                          <p:stCondLst>
                                            <p:cond delay="0"/>
                                          </p:stCondLst>
                                        </p:cTn>
                                        <p:tgtEl>
                                          <p:spTgt spid="10"/>
                                        </p:tgtEl>
                                        <p:attrNameLst>
                                          <p:attrName>style.visibility</p:attrName>
                                        </p:attrNameLst>
                                      </p:cBhvr>
                                      <p:to>
                                        <p:strVal val="visible"/>
                                      </p:to>
                                    </p:set>
                                    <p:anim calcmode="lin" valueType="num">
                                      <p:cBhvr>
                                        <p:cTn dur="1000" fill="hold" id="16"/>
                                        <p:tgtEl>
                                          <p:spTgt spid="10"/>
                                        </p:tgtEl>
                                        <p:attrNameLst>
                                          <p:attrName>ppt_w</p:attrName>
                                        </p:attrNameLst>
                                      </p:cBhvr>
                                      <p:tavLst>
                                        <p:tav tm="0">
                                          <p:val>
                                            <p:strVal val="#ppt_w+.3"/>
                                          </p:val>
                                        </p:tav>
                                        <p:tav tm="100000">
                                          <p:val>
                                            <p:strVal val="#ppt_w"/>
                                          </p:val>
                                        </p:tav>
                                      </p:tavLst>
                                    </p:anim>
                                    <p:anim calcmode="lin" valueType="num">
                                      <p:cBhvr>
                                        <p:cTn dur="1000" fill="hold" id="17"/>
                                        <p:tgtEl>
                                          <p:spTgt spid="10"/>
                                        </p:tgtEl>
                                        <p:attrNameLst>
                                          <p:attrName>ppt_h</p:attrName>
                                        </p:attrNameLst>
                                      </p:cBhvr>
                                      <p:tavLst>
                                        <p:tav tm="0">
                                          <p:val>
                                            <p:strVal val="#ppt_h"/>
                                          </p:val>
                                        </p:tav>
                                        <p:tav tm="100000">
                                          <p:val>
                                            <p:strVal val="#ppt_h"/>
                                          </p:val>
                                        </p:tav>
                                      </p:tavLst>
                                    </p:anim>
                                    <p:animEffect filter="fade" transition="in">
                                      <p:cBhvr>
                                        <p:cTn dur="1000" id="18"/>
                                        <p:tgtEl>
                                          <p:spTgt spid="10"/>
                                        </p:tgtEl>
                                      </p:cBhvr>
                                    </p:animEffect>
                                  </p:childTnLst>
                                </p:cTn>
                              </p:par>
                            </p:childTnLst>
                          </p:cTn>
                        </p:par>
                        <p:par>
                          <p:cTn fill="hold" id="19" nodeType="afterGroup">
                            <p:stCondLst>
                              <p:cond delay="1500"/>
                            </p:stCondLst>
                            <p:childTnLst>
                              <p:par>
                                <p:cTn fill="hold" grpId="0" id="20" nodeType="afterEffect" presetClass="entr" presetID="22" presetSubtype="4">
                                  <p:stCondLst>
                                    <p:cond delay="0"/>
                                  </p:stCondLst>
                                  <p:childTnLst>
                                    <p:set>
                                      <p:cBhvr>
                                        <p:cTn dur="1" fill="hold" id="21">
                                          <p:stCondLst>
                                            <p:cond delay="0"/>
                                          </p:stCondLst>
                                        </p:cTn>
                                        <p:tgtEl>
                                          <p:spTgt spid="15"/>
                                        </p:tgtEl>
                                        <p:attrNameLst>
                                          <p:attrName>style.visibility</p:attrName>
                                        </p:attrNameLst>
                                      </p:cBhvr>
                                      <p:to>
                                        <p:strVal val="visible"/>
                                      </p:to>
                                    </p:set>
                                    <p:animEffect filter="wipe(down)" transition="in">
                                      <p:cBhvr>
                                        <p:cTn dur="500" id="22"/>
                                        <p:tgtEl>
                                          <p:spTgt spid="15"/>
                                        </p:tgtEl>
                                      </p:cBhvr>
                                    </p:animEffect>
                                  </p:childTnLst>
                                </p:cTn>
                              </p:par>
                            </p:childTnLst>
                          </p:cTn>
                        </p:par>
                        <p:par>
                          <p:cTn fill="hold" id="23" nodeType="afterGroup">
                            <p:stCondLst>
                              <p:cond delay="2000"/>
                            </p:stCondLst>
                            <p:childTnLst>
                              <p:par>
                                <p:cTn fill="hold" grpId="0" id="24" nodeType="afterEffect" presetClass="entr" presetID="22" presetSubtype="8">
                                  <p:stCondLst>
                                    <p:cond delay="0"/>
                                  </p:stCondLst>
                                  <p:childTnLst>
                                    <p:set>
                                      <p:cBhvr>
                                        <p:cTn dur="1" fill="hold" id="25">
                                          <p:stCondLst>
                                            <p:cond delay="0"/>
                                          </p:stCondLst>
                                        </p:cTn>
                                        <p:tgtEl>
                                          <p:spTgt spid="17"/>
                                        </p:tgtEl>
                                        <p:attrNameLst>
                                          <p:attrName>style.visibility</p:attrName>
                                        </p:attrNameLst>
                                      </p:cBhvr>
                                      <p:to>
                                        <p:strVal val="visible"/>
                                      </p:to>
                                    </p:set>
                                    <p:animEffect filter="wipe(left)" transition="in">
                                      <p:cBhvr>
                                        <p:cTn dur="500" id="26"/>
                                        <p:tgtEl>
                                          <p:spTgt spid="17"/>
                                        </p:tgtEl>
                                      </p:cBhvr>
                                    </p:animEffect>
                                  </p:childTnLst>
                                </p:cTn>
                              </p:par>
                              <p:par>
                                <p:cTn fill="hold" grpId="0" id="27" nodeType="withEffect" presetClass="entr" presetID="31" presetSubtype="0">
                                  <p:stCondLst>
                                    <p:cond delay="0"/>
                                  </p:stCondLst>
                                  <p:iterate type="lt">
                                    <p:tmPct val="575"/>
                                  </p:iterate>
                                  <p:childTnLst>
                                    <p:set>
                                      <p:cBhvr>
                                        <p:cTn dur="1" fill="hold" id="28">
                                          <p:stCondLst>
                                            <p:cond delay="0"/>
                                          </p:stCondLst>
                                        </p:cTn>
                                        <p:tgtEl>
                                          <p:spTgt spid="18"/>
                                        </p:tgtEl>
                                        <p:attrNameLst>
                                          <p:attrName>style.visibility</p:attrName>
                                        </p:attrNameLst>
                                      </p:cBhvr>
                                      <p:to>
                                        <p:strVal val="visible"/>
                                      </p:to>
                                    </p:set>
                                    <p:anim calcmode="lin" valueType="num">
                                      <p:cBhvr>
                                        <p:cTn dur="750" fill="hold" id="29"/>
                                        <p:tgtEl>
                                          <p:spTgt spid="18"/>
                                        </p:tgtEl>
                                        <p:attrNameLst>
                                          <p:attrName>ppt_w</p:attrName>
                                        </p:attrNameLst>
                                      </p:cBhvr>
                                      <p:tavLst>
                                        <p:tav tm="0">
                                          <p:val>
                                            <p:fltVal val="0"/>
                                          </p:val>
                                        </p:tav>
                                        <p:tav tm="100000">
                                          <p:val>
                                            <p:strVal val="#ppt_w"/>
                                          </p:val>
                                        </p:tav>
                                      </p:tavLst>
                                    </p:anim>
                                    <p:anim calcmode="lin" valueType="num">
                                      <p:cBhvr>
                                        <p:cTn dur="750" fill="hold" id="30"/>
                                        <p:tgtEl>
                                          <p:spTgt spid="18"/>
                                        </p:tgtEl>
                                        <p:attrNameLst>
                                          <p:attrName>ppt_h</p:attrName>
                                        </p:attrNameLst>
                                      </p:cBhvr>
                                      <p:tavLst>
                                        <p:tav tm="0">
                                          <p:val>
                                            <p:fltVal val="0"/>
                                          </p:val>
                                        </p:tav>
                                        <p:tav tm="100000">
                                          <p:val>
                                            <p:strVal val="#ppt_h"/>
                                          </p:val>
                                        </p:tav>
                                      </p:tavLst>
                                    </p:anim>
                                    <p:anim calcmode="lin" valueType="num">
                                      <p:cBhvr>
                                        <p:cTn dur="750" fill="hold" id="31"/>
                                        <p:tgtEl>
                                          <p:spTgt spid="18"/>
                                        </p:tgtEl>
                                        <p:attrNameLst>
                                          <p:attrName>style.rotation</p:attrName>
                                        </p:attrNameLst>
                                      </p:cBhvr>
                                      <p:tavLst>
                                        <p:tav tm="0">
                                          <p:val>
                                            <p:fltVal val="90"/>
                                          </p:val>
                                        </p:tav>
                                        <p:tav tm="100000">
                                          <p:val>
                                            <p:fltVal val="0"/>
                                          </p:val>
                                        </p:tav>
                                      </p:tavLst>
                                    </p:anim>
                                    <p:animEffect filter="fade" transition="in">
                                      <p:cBhvr>
                                        <p:cTn dur="750" id="32"/>
                                        <p:tgtEl>
                                          <p:spTgt spid="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4"/>
      <p:bldP grpId="0" spid="15"/>
      <p:bldP grpId="0" spid="17"/>
      <p:bldP grpId="0" spid="18"/>
    </p:bldLst>
  </p:timing>
</p:sld>
</file>

<file path=ppt/slides/slide3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2" name="组合 21">
            <a:extLst>
              <a:ext uri="{FF2B5EF4-FFF2-40B4-BE49-F238E27FC236}">
                <a16:creationId xmlns:a16="http://schemas.microsoft.com/office/drawing/2014/main" id="{3F27418C-5A44-4333-8A0F-3A03DDE59B27}"/>
              </a:ext>
            </a:extLst>
          </p:cNvPr>
          <p:cNvGrpSpPr/>
          <p:nvPr/>
        </p:nvGrpSpPr>
        <p:grpSpPr>
          <a:xfrm>
            <a:off x="-11261" y="0"/>
            <a:ext cx="12203261" cy="6858000"/>
            <a:chOff x="-11261" y="0"/>
            <a:chExt cx="12203261" cy="6858000"/>
          </a:xfrm>
        </p:grpSpPr>
        <p:pic>
          <p:nvPicPr>
            <p:cNvPr id="9" name="图片 8">
              <a:extLst>
                <a:ext uri="{FF2B5EF4-FFF2-40B4-BE49-F238E27FC236}">
                  <a16:creationId xmlns:a16="http://schemas.microsoft.com/office/drawing/2014/main" id="{297ED22A-5431-4CA3-B9A7-351152859B81}"/>
                </a:ext>
              </a:extLst>
            </p:cNvPr>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p:spPr>
        </p:pic>
        <p:pic>
          <p:nvPicPr>
            <p:cNvPr id="13" name="图片 12">
              <a:extLst>
                <a:ext uri="{FF2B5EF4-FFF2-40B4-BE49-F238E27FC236}">
                  <a16:creationId xmlns:a16="http://schemas.microsoft.com/office/drawing/2014/main" id="{2CB06054-DDE8-4B94-BFE0-7C435313022B}"/>
                </a:ext>
              </a:extLst>
            </p:cNvPr>
            <p:cNvPicPr>
              <a:picLocks noChangeAspect="1"/>
            </p:cNvPicPr>
            <p:nvPr/>
          </p:nvPicPr>
          <p:blipFill>
            <a:blip r:embed="rId3">
              <a:extLst>
                <a:ext uri="{28A0092B-C50C-407E-A947-70E740481C1C}">
                  <a14:useLocalDpi val="0"/>
                </a:ext>
              </a:extLst>
            </a:blip>
            <a:stretch>
              <a:fillRect/>
            </a:stretch>
          </p:blipFill>
          <p:spPr>
            <a:xfrm>
              <a:off x="-11261" y="1724715"/>
              <a:ext cx="3567750" cy="3980657"/>
            </a:xfrm>
            <a:prstGeom prst="rect">
              <a:avLst/>
            </a:prstGeom>
          </p:spPr>
        </p:pic>
      </p:grpSp>
      <p:sp>
        <p:nvSpPr>
          <p:cNvPr id="2" name="矩形 1">
            <a:extLst>
              <a:ext uri="{FF2B5EF4-FFF2-40B4-BE49-F238E27FC236}">
                <a16:creationId xmlns:a16="http://schemas.microsoft.com/office/drawing/2014/main" id="{520DBC94-DC73-48BB-B67C-C90C392CFF93}"/>
              </a:ext>
            </a:extLst>
          </p:cNvPr>
          <p:cNvSpPr/>
          <p:nvPr/>
        </p:nvSpPr>
        <p:spPr>
          <a:xfrm>
            <a:off x="288471" y="206828"/>
            <a:ext cx="11615057" cy="6477000"/>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0" name="文本框 89">
            <a:extLst>
              <a:ext uri="{FF2B5EF4-FFF2-40B4-BE49-F238E27FC236}">
                <a16:creationId xmlns:a16="http://schemas.microsoft.com/office/drawing/2014/main" id="{77D48585-8852-4A61-8091-A6149A4AC593}"/>
              </a:ext>
            </a:extLst>
          </p:cNvPr>
          <p:cNvSpPr txBox="1"/>
          <p:nvPr/>
        </p:nvSpPr>
        <p:spPr>
          <a:xfrm>
            <a:off x="1404159" y="601259"/>
            <a:ext cx="6101442" cy="396240"/>
          </a:xfrm>
          <a:prstGeom prst="rect">
            <a:avLst/>
          </a:prstGeom>
          <a:noFill/>
        </p:spPr>
        <p:txBody>
          <a:bodyPr wrap="square">
            <a:spAutoFit/>
          </a:bodyPr>
          <a:lstStyle/>
          <a:p>
            <a:pPr lvl="0">
              <a:defRPr/>
            </a:pPr>
            <a:r>
              <a:rPr altLang="en-US" b="1" lang="zh-CN" sz="2000">
                <a:solidFill>
                  <a:srgbClr val="FF0000"/>
                </a:solidFill>
                <a:latin charset="-122" panose="020b0503020204020204" pitchFamily="34" typeface="微软雅黑"/>
                <a:ea charset="-122" panose="020b0503020204020204" pitchFamily="34" typeface="微软雅黑"/>
                <a:sym charset="-122" panose="020b0500000000000000" pitchFamily="34" typeface="思源黑体"/>
              </a:rPr>
              <a:t> 党的百年奋斗历程</a:t>
            </a:r>
          </a:p>
        </p:txBody>
      </p:sp>
      <p:grpSp>
        <p:nvGrpSpPr>
          <p:cNvPr id="91" name="PA-102244">
            <a:extLst>
              <a:ext uri="{FF2B5EF4-FFF2-40B4-BE49-F238E27FC236}">
                <a16:creationId xmlns:a16="http://schemas.microsoft.com/office/drawing/2014/main" id="{92970C22-6944-4999-A9C5-D3B286B3CBA8}"/>
              </a:ext>
            </a:extLst>
          </p:cNvPr>
          <p:cNvGrpSpPr/>
          <p:nvPr>
            <p:custDataLst>
              <p:tags r:id="rId4"/>
            </p:custDataLst>
          </p:nvPr>
        </p:nvGrpSpPr>
        <p:grpSpPr>
          <a:xfrm>
            <a:off x="452690" y="405114"/>
            <a:ext cx="808951" cy="792401"/>
            <a:chOff x="1381072" y="763353"/>
            <a:chExt cx="1999683" cy="1999683"/>
          </a:xfrm>
          <a:solidFill>
            <a:srgbClr val="C00000"/>
          </a:solidFill>
        </p:grpSpPr>
        <p:sp>
          <p:nvSpPr>
            <p:cNvPr id="92" name="PA-任意多边形 29">
              <a:extLst>
                <a:ext uri="{FF2B5EF4-FFF2-40B4-BE49-F238E27FC236}">
                  <a16:creationId xmlns:a16="http://schemas.microsoft.com/office/drawing/2014/main" id="{39F962DF-3ADD-408B-9929-A8F42259F71A}"/>
                </a:ext>
              </a:extLst>
            </p:cNvPr>
            <p:cNvSpPr/>
            <p:nvPr>
              <p:custDataLst>
                <p:tags r:id="rId5"/>
              </p:custDataLst>
            </p:nvPr>
          </p:nvSpPr>
          <p:spPr bwMode="auto">
            <a:xfrm>
              <a:off x="1882180" y="1184432"/>
              <a:ext cx="1137787" cy="1016723"/>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grpFill/>
            <a:ln>
              <a:noFill/>
            </a:ln>
          </p:spPr>
          <p:txBody>
            <a:bodyPr anchor="t" anchorCtr="0" bIns="45684" compatLnSpc="1" lIns="91368" numCol="1" rIns="91368" tIns="45684" vert="horz" wrap="square"/>
            <a:lstStyle/>
            <a:p>
              <a:endParaRPr altLang="en-US" lang="zh-CN" sz="1799">
                <a:solidFill>
                  <a:srgbClr val="C00000"/>
                </a:solidFill>
                <a:latin charset="-122" panose="02010600000101010101" pitchFamily="2" typeface="汉仪行楷简"/>
                <a:ea charset="-122" panose="02010600000101010101" pitchFamily="2" typeface="汉仪行楷简"/>
              </a:endParaRPr>
            </a:p>
          </p:txBody>
        </p:sp>
        <p:sp>
          <p:nvSpPr>
            <p:cNvPr id="93" name="PA-任意多边形 50">
              <a:extLst>
                <a:ext uri="{FF2B5EF4-FFF2-40B4-BE49-F238E27FC236}">
                  <a16:creationId xmlns:a16="http://schemas.microsoft.com/office/drawing/2014/main" id="{3F65C035-AC00-48A1-8DC8-F05632F0113D}"/>
                </a:ext>
              </a:extLst>
            </p:cNvPr>
            <p:cNvSpPr/>
            <p:nvPr>
              <p:custDataLst>
                <p:tags r:id="rId6"/>
              </p:custDataLst>
            </p:nvPr>
          </p:nvSpPr>
          <p:spPr>
            <a:xfrm>
              <a:off x="1381072" y="763353"/>
              <a:ext cx="1999683" cy="1999683"/>
            </a:xfrm>
            <a:custGeom>
              <a:gdLst>
                <a:gd fmla="*/ 1677670 w 2407137" name="connsiteX0"/>
                <a:gd fmla="*/ 1837666 h 2407138" name="connsiteY0"/>
                <a:gd fmla="*/ 1683974 w 2407137" name="connsiteX1"/>
                <a:gd fmla="*/ 1833341 h 2407138" name="connsiteY1"/>
                <a:gd fmla="*/ 1689813 w 2407137" name="connsiteX2"/>
                <a:gd fmla="*/ 1828403 h 2407138" name="connsiteY2"/>
                <a:gd fmla="*/ 1945042 w 2407137" name="connsiteX3"/>
                <a:gd fmla="*/ 2162988 h 2407138" name="connsiteY3"/>
                <a:gd fmla="*/ 1932899 w 2407137" name="connsiteX4"/>
                <a:gd fmla="*/ 2172251 h 2407138" name="connsiteY4"/>
                <a:gd fmla="*/ 1592663 w 2407137" name="connsiteX5"/>
                <a:gd fmla="*/ 1892774 h 2407138" name="connsiteY5"/>
                <a:gd fmla="*/ 1605769 w 2407137" name="connsiteX6"/>
                <a:gd fmla="*/ 1884929 h 2407138" name="connsiteY6"/>
                <a:gd fmla="*/ 1748914 w 2407137" name="connsiteX7"/>
                <a:gd fmla="*/ 2132863 h 2407138" name="connsiteY7"/>
                <a:gd fmla="*/ 1735858 w 2407137" name="connsiteX8"/>
                <a:gd fmla="*/ 2140795 h 2407138" name="connsiteY8"/>
                <a:gd fmla="*/ 1768789 w 2407137" name="connsiteX9"/>
                <a:gd fmla="*/ 1757990 h 2407138" name="connsiteY9"/>
                <a:gd fmla="*/ 1971301 w 2407137" name="connsiteX10"/>
                <a:gd fmla="*/ 1960502 h 2407138" name="connsiteY10"/>
                <a:gd fmla="*/ 1966159 w 2407137" name="connsiteX11"/>
                <a:gd fmla="*/ 1966159 h 2407138" name="connsiteY11"/>
                <a:gd fmla="*/ 1960501 w 2407137" name="connsiteX12"/>
                <a:gd fmla="*/ 1971301 h 2407138" name="connsiteY12"/>
                <a:gd fmla="*/ 1758092 w 2407137" name="connsiteX13"/>
                <a:gd fmla="*/ 1768892 h 2407138" name="connsiteY13"/>
                <a:gd fmla="*/ 1765079 w 2407137" name="connsiteX14"/>
                <a:gd fmla="*/ 1762526 h 2407138" name="connsiteY14"/>
                <a:gd fmla="*/ 1834740 w 2407137" name="connsiteX15"/>
                <a:gd fmla="*/ 1681091 h 2407138" name="connsiteY15"/>
                <a:gd fmla="*/ 2168093 w 2407137" name="connsiteX16"/>
                <a:gd fmla="*/ 1938389 h 2407138" name="connsiteY16"/>
                <a:gd fmla="*/ 2158761 w 2407137" name="connsiteX17"/>
                <a:gd fmla="*/ 1950479 h 2407138" name="connsiteY17"/>
                <a:gd fmla="*/ 1825285 w 2407137" name="connsiteX18"/>
                <a:gd fmla="*/ 1693086 h 2407138" name="connsiteY18"/>
                <a:gd fmla="*/ 1497292 w 2407137" name="connsiteX19"/>
                <a:gd fmla="*/ 1938505 h 2407138" name="connsiteY19"/>
                <a:gd fmla="*/ 1511359 w 2407137" name="connsiteX20"/>
                <a:gd fmla="*/ 1932557 h 2407138" name="connsiteY20"/>
                <a:gd fmla="*/ 1671461 w 2407137" name="connsiteX21"/>
                <a:gd fmla="*/ 2322204 h 2407138" name="connsiteY21"/>
                <a:gd fmla="*/ 1657335 w 2407137" name="connsiteX22"/>
                <a:gd fmla="*/ 2328008 h 2407138" name="connsiteY22"/>
                <a:gd fmla="*/ 1400984 w 2407137" name="connsiteX23"/>
                <a:gd fmla="*/ 1969841 h 2407138" name="connsiteY23"/>
                <a:gd fmla="*/ 1415837 w 2407137" name="connsiteX24"/>
                <a:gd fmla="*/ 1966261 h 2407138" name="connsiteY24"/>
                <a:gd fmla="*/ 1489829 w 2407137" name="connsiteX25"/>
                <a:gd fmla="*/ 2242404 h 2407138" name="connsiteY25"/>
                <a:gd fmla="*/ 1475037 w 2407137" name="connsiteX26"/>
                <a:gd fmla="*/ 2246208 h 2407138" name="connsiteY26"/>
                <a:gd fmla="*/ 1890343 w 2407137" name="connsiteX27"/>
                <a:gd fmla="*/ 1591261 h 2407138" name="connsiteY27"/>
                <a:gd fmla="*/ 2140794 w 2407137" name="connsiteX28"/>
                <a:gd fmla="*/ 1735859 h 2407138" name="connsiteY28"/>
                <a:gd fmla="*/ 2132863 w 2407137" name="connsiteX29"/>
                <a:gd fmla="*/ 1748915 h 2407138" name="connsiteY29"/>
                <a:gd fmla="*/ 1883112 w 2407137" name="connsiteX30"/>
                <a:gd fmla="*/ 1604721 h 2407138" name="connsiteY30"/>
                <a:gd fmla="*/ 1934589 w 2407137" name="connsiteX31"/>
                <a:gd fmla="*/ 1500527 h 2407138" name="connsiteY31"/>
                <a:gd fmla="*/ 2325413 w 2407137" name="connsiteX32"/>
                <a:gd fmla="*/ 1663714 h 2407138" name="connsiteY32"/>
                <a:gd fmla="*/ 2319529 w 2407137" name="connsiteX33"/>
                <a:gd fmla="*/ 1677807 h 2407138" name="connsiteY33"/>
                <a:gd fmla="*/ 1928334 w 2407137" name="connsiteX34"/>
                <a:gd fmla="*/ 1514465 h 2407138" name="connsiteY34"/>
                <a:gd fmla="*/ 1296758 w 2407137" name="connsiteX35"/>
                <a:gd fmla="*/ 1987081 h 2407138" name="connsiteY35"/>
                <a:gd fmla="*/ 1311855 w 2407137" name="connsiteX36"/>
                <a:gd fmla="*/ 1984732 h 2407138" name="connsiteY36"/>
                <a:gd fmla="*/ 1365995 w 2407137" name="connsiteX37"/>
                <a:gd fmla="*/ 2405187 h 2407138" name="connsiteY37"/>
                <a:gd fmla="*/ 1350847 w 2407137" name="connsiteX38"/>
                <a:gd fmla="*/ 2407138 h 2407138" name="connsiteY38"/>
                <a:gd fmla="*/ 1195932 w 2407137" name="connsiteX39"/>
                <a:gd fmla="*/ 1995746 h 2407138" name="connsiteY39"/>
                <a:gd fmla="*/ 1211204 w 2407137" name="connsiteX40"/>
                <a:gd fmla="*/ 1995179 h 2407138" name="connsiteY40"/>
                <a:gd fmla="*/ 1211204 w 2407137" name="connsiteX41"/>
                <a:gd fmla="*/ 2281649 h 2407138" name="connsiteY41"/>
                <a:gd fmla="*/ 1203568 w 2407137" name="connsiteX42"/>
                <a:gd fmla="*/ 2282034 h 2407138" name="connsiteY42"/>
                <a:gd fmla="*/ 1195932 w 2407137" name="connsiteX43"/>
                <a:gd fmla="*/ 2281649 h 2407138" name="connsiteY43"/>
                <a:gd fmla="*/ 1968060 w 2407137" name="connsiteX44"/>
                <a:gd fmla="*/ 1400508 h 2407138" name="connsiteY44"/>
                <a:gd fmla="*/ 2246208 w 2407137" name="connsiteX45"/>
                <a:gd fmla="*/ 1475038 h 2407138" name="connsiteY45"/>
                <a:gd fmla="*/ 2242404 w 2407137" name="connsiteX46"/>
                <a:gd fmla="*/ 1489831 h 2407138" name="connsiteY46"/>
                <a:gd fmla="*/ 1963516 w 2407137" name="connsiteX47"/>
                <a:gd fmla="*/ 1415103 h 2407138" name="connsiteY47"/>
                <a:gd fmla="*/ 1090481 w 2407137" name="connsiteX48"/>
                <a:gd fmla="*/ 1986840 h 2407138" name="connsiteY48"/>
                <a:gd fmla="*/ 1097951 w 2407137" name="connsiteX49"/>
                <a:gd fmla="*/ 1988584 h 2407138" name="connsiteY49"/>
                <a:gd fmla="*/ 1105617 w 2407137" name="connsiteX50"/>
                <a:gd fmla="*/ 1988876 h 2407138" name="connsiteY50"/>
                <a:gd fmla="*/ 1049458 w 2407137" name="connsiteX51"/>
                <a:gd fmla="*/ 2406281 h 2407138" name="connsiteY51"/>
                <a:gd fmla="*/ 1034322 w 2407137" name="connsiteX52"/>
                <a:gd fmla="*/ 2404245 h 2407138" name="connsiteY52"/>
                <a:gd fmla="*/ 1988876 w 2407137" name="connsiteX53"/>
                <a:gd fmla="*/ 1301520 h 2407138" name="connsiteY53"/>
                <a:gd fmla="*/ 2406281 w 2407137" name="connsiteX54"/>
                <a:gd fmla="*/ 1357679 h 2407138" name="connsiteY54"/>
                <a:gd fmla="*/ 2404244 w 2407137" name="connsiteX55"/>
                <a:gd fmla="*/ 1372815 h 2407138" name="connsiteY55"/>
                <a:gd fmla="*/ 1986840 w 2407137" name="connsiteX56"/>
                <a:gd fmla="*/ 1316657 h 2407138" name="connsiteY56"/>
                <a:gd fmla="*/ 1988583 w 2407137" name="connsiteX57"/>
                <a:gd fmla="*/ 1309187 h 2407138" name="connsiteY57"/>
                <a:gd fmla="*/ 992036 w 2407137" name="connsiteX58"/>
                <a:gd fmla="*/ 1963517 h 2407138" name="connsiteY58"/>
                <a:gd fmla="*/ 1006629 w 2407137" name="connsiteX59"/>
                <a:gd fmla="*/ 1968061 h 2407138" name="connsiteY59"/>
                <a:gd fmla="*/ 932100 w 2407137" name="connsiteX60"/>
                <a:gd fmla="*/ 2246208 h 2407138" name="connsiteY60"/>
                <a:gd fmla="*/ 917308 w 2407137" name="connsiteX61"/>
                <a:gd fmla="*/ 2242405 h 2407138" name="connsiteY61"/>
                <a:gd fmla="*/ 1995178 w 2407137" name="connsiteX62"/>
                <a:gd fmla="*/ 1195933 h 2407138" name="connsiteY62"/>
                <a:gd fmla="*/ 2281649 w 2407137" name="connsiteX63"/>
                <a:gd fmla="*/ 1195933 h 2407138" name="connsiteY63"/>
                <a:gd fmla="*/ 2282034 w 2407137" name="connsiteX64"/>
                <a:gd fmla="*/ 1203569 h 2407138" name="connsiteY64"/>
                <a:gd fmla="*/ 2281649 w 2407137" name="connsiteX65"/>
                <a:gd fmla="*/ 1211206 h 2407138" name="connsiteY65"/>
                <a:gd fmla="*/ 1995745 w 2407137" name="connsiteX66"/>
                <a:gd fmla="*/ 1211206 h 2407138" name="connsiteY66"/>
                <a:gd fmla="*/ 1984731 w 2407137" name="connsiteX67"/>
                <a:gd fmla="*/ 1095284 h 2407138" name="connsiteY67"/>
                <a:gd fmla="*/ 2405186 w 2407137" name="connsiteX68"/>
                <a:gd fmla="*/ 1041144 h 2407138" name="connsiteY68"/>
                <a:gd fmla="*/ 2407137 w 2407137" name="connsiteX69"/>
                <a:gd fmla="*/ 1056290 h 2407138" name="connsiteY69"/>
                <a:gd fmla="*/ 1987080 w 2407137" name="connsiteX70"/>
                <a:gd fmla="*/ 1110379 h 2407138" name="connsiteY70"/>
                <a:gd fmla="*/ 892672 w 2407137" name="connsiteX71"/>
                <a:gd fmla="*/ 1928335 h 2407138" name="connsiteY71"/>
                <a:gd fmla="*/ 906611 w 2407137" name="connsiteX72"/>
                <a:gd fmla="*/ 1934590 h 2407138" name="connsiteY72"/>
                <a:gd fmla="*/ 743425 w 2407137" name="connsiteX73"/>
                <a:gd fmla="*/ 2325414 h 2407138" name="connsiteY73"/>
                <a:gd fmla="*/ 729331 w 2407137" name="connsiteX74"/>
                <a:gd fmla="*/ 2319529 h 2407138" name="connsiteY74"/>
                <a:gd fmla="*/ 802416 w 2407137" name="connsiteX75"/>
                <a:gd fmla="*/ 1883113 h 2407138" name="connsiteY75"/>
                <a:gd fmla="*/ 815877 w 2407137" name="connsiteX76"/>
                <a:gd fmla="*/ 1890344 h 2407138" name="connsiteY76"/>
                <a:gd fmla="*/ 671279 w 2407137" name="connsiteX77"/>
                <a:gd fmla="*/ 2140796 h 2407138" name="connsiteY77"/>
                <a:gd fmla="*/ 658223 w 2407137" name="connsiteX78"/>
                <a:gd fmla="*/ 2132863 h 2407138" name="connsiteY78"/>
                <a:gd fmla="*/ 1966260 w 2407137" name="connsiteX79"/>
                <a:gd fmla="*/ 991301 h 2407138" name="connsiteY79"/>
                <a:gd fmla="*/ 2242405 w 2407137" name="connsiteX80"/>
                <a:gd fmla="*/ 917309 h 2407138" name="connsiteY80"/>
                <a:gd fmla="*/ 2246208 w 2407137" name="connsiteX81"/>
                <a:gd fmla="*/ 932101 h 2407138" name="connsiteY81"/>
                <a:gd fmla="*/ 1969840 w 2407137" name="connsiteX82"/>
                <a:gd fmla="*/ 1006153 h 2407138" name="connsiteY82"/>
                <a:gd fmla="*/ 1932557 w 2407137" name="connsiteX83"/>
                <a:gd fmla="*/ 895779 h 2407138" name="connsiteY83"/>
                <a:gd fmla="*/ 2322203 w 2407137" name="connsiteX84"/>
                <a:gd fmla="*/ 735676 h 2407138" name="connsiteY84"/>
                <a:gd fmla="*/ 2328008 w 2407137" name="connsiteX85"/>
                <a:gd fmla="*/ 749803 h 2407138" name="connsiteY85"/>
                <a:gd fmla="*/ 1938504 w 2407137" name="connsiteX86"/>
                <a:gd fmla="*/ 909846 h 2407138" name="connsiteY86"/>
                <a:gd fmla="*/ 714051 w 2407137" name="connsiteX87"/>
                <a:gd fmla="*/ 1825286 h 2407138" name="connsiteY87"/>
                <a:gd fmla="*/ 726047 w 2407137" name="connsiteX88"/>
                <a:gd fmla="*/ 1834740 h 2407138" name="connsiteY88"/>
                <a:gd fmla="*/ 468748 w 2407137" name="connsiteX89"/>
                <a:gd fmla="*/ 2168094 h 2407138" name="connsiteY89"/>
                <a:gd fmla="*/ 456659 w 2407137" name="connsiteX90"/>
                <a:gd fmla="*/ 2158762 h 2407138" name="connsiteY90"/>
                <a:gd fmla="*/ 638245 w 2407137" name="connsiteX91"/>
                <a:gd fmla="*/ 1758093 h 2407138" name="connsiteY91"/>
                <a:gd fmla="*/ 644611 w 2407137" name="connsiteX92"/>
                <a:gd fmla="*/ 1765080 h 2407138" name="connsiteY92"/>
                <a:gd fmla="*/ 649147 w 2407137" name="connsiteX93"/>
                <a:gd fmla="*/ 1768790 h 2407138" name="connsiteY93"/>
                <a:gd fmla="*/ 446636 w 2407137" name="connsiteX94"/>
                <a:gd fmla="*/ 1971302 h 2407138" name="connsiteY94"/>
                <a:gd fmla="*/ 440978 w 2407137" name="connsiteX95"/>
                <a:gd fmla="*/ 1966159 h 2407138" name="connsiteY95"/>
                <a:gd fmla="*/ 435836 w 2407137" name="connsiteX96"/>
                <a:gd fmla="*/ 1960502 h 2407138" name="connsiteY96"/>
                <a:gd fmla="*/ 1884928 w 2407137" name="connsiteX97"/>
                <a:gd fmla="*/ 801368 h 2407138" name="connsiteY97"/>
                <a:gd fmla="*/ 2132863 w 2407137" name="connsiteX98"/>
                <a:gd fmla="*/ 658223 h 2407138" name="connsiteY98"/>
                <a:gd fmla="*/ 2140794 w 2407137" name="connsiteX99"/>
                <a:gd fmla="*/ 671279 h 2407138" name="connsiteY99"/>
                <a:gd fmla="*/ 1892773 w 2407137" name="connsiteX100"/>
                <a:gd fmla="*/ 814474 h 2407138" name="connsiteY100"/>
                <a:gd fmla="*/ 1828403 w 2407137" name="connsiteX101"/>
                <a:gd fmla="*/ 717325 h 2407138" name="connsiteY101"/>
                <a:gd fmla="*/ 2162987 w 2407137" name="connsiteX102"/>
                <a:gd fmla="*/ 462095 h 2407138" name="connsiteY102"/>
                <a:gd fmla="*/ 2172250 w 2407137" name="connsiteX103"/>
                <a:gd fmla="*/ 474239 h 2407138" name="connsiteY103"/>
                <a:gd fmla="*/ 1837666 w 2407137" name="connsiteX104"/>
                <a:gd fmla="*/ 729468 h 2407138" name="connsiteY104"/>
                <a:gd fmla="*/ 1833340 w 2407137" name="connsiteX105"/>
                <a:gd fmla="*/ 723163 h 2407138" name="connsiteY105"/>
                <a:gd fmla="*/ 234886 w 2407137" name="connsiteX106"/>
                <a:gd fmla="*/ 1932900 h 2407138" name="connsiteY106"/>
                <a:gd fmla="*/ 569471 w 2407137" name="connsiteX107"/>
                <a:gd fmla="*/ 1677670 h 2407138" name="connsiteY107"/>
                <a:gd fmla="*/ 573796 w 2407137" name="connsiteX108"/>
                <a:gd fmla="*/ 1683975 h 2407138" name="connsiteY108"/>
                <a:gd fmla="*/ 578735 w 2407137" name="connsiteX109"/>
                <a:gd fmla="*/ 1689813 h 2407138" name="connsiteY109"/>
                <a:gd fmla="*/ 244150 w 2407137" name="connsiteX110"/>
                <a:gd fmla="*/ 1945043 h 2407138" name="connsiteY110"/>
                <a:gd fmla="*/ 266342 w 2407137" name="connsiteX111"/>
                <a:gd fmla="*/ 1735860 h 2407138" name="connsiteY111"/>
                <a:gd fmla="*/ 514363 w 2407137" name="connsiteX112"/>
                <a:gd fmla="*/ 1592665 h 2407138" name="connsiteY112"/>
                <a:gd fmla="*/ 522208 w 2407137" name="connsiteX113"/>
                <a:gd fmla="*/ 1605770 h 2407138" name="connsiteY113"/>
                <a:gd fmla="*/ 274274 w 2407137" name="connsiteX114"/>
                <a:gd fmla="*/ 1748916 h 2407138" name="connsiteY114"/>
                <a:gd fmla="*/ 1960501 w 2407137" name="connsiteX115"/>
                <a:gd fmla="*/ 435837 h 2407138" name="connsiteY115"/>
                <a:gd fmla="*/ 1966159 w 2407137" name="connsiteX116"/>
                <a:gd fmla="*/ 440979 h 2407138" name="connsiteY116"/>
                <a:gd fmla="*/ 1971301 w 2407137" name="connsiteX117"/>
                <a:gd fmla="*/ 446637 h 2407138" name="connsiteY117"/>
                <a:gd fmla="*/ 1768891 w 2407137" name="connsiteX118"/>
                <a:gd fmla="*/ 649046 h 2407138" name="connsiteY118"/>
                <a:gd fmla="*/ 1762525 w 2407137" name="connsiteX119"/>
                <a:gd fmla="*/ 642058 h 2407138" name="connsiteY119"/>
                <a:gd fmla="*/ 1757990 w 2407137" name="connsiteX120"/>
                <a:gd fmla="*/ 638348 h 2407138" name="connsiteY120"/>
                <a:gd fmla="*/ 1938389 w 2407137" name="connsiteX121"/>
                <a:gd fmla="*/ 239045 h 2407138" name="connsiteY121"/>
                <a:gd fmla="*/ 1950479 w 2407137" name="connsiteX122"/>
                <a:gd fmla="*/ 248377 h 2407138" name="connsiteY122"/>
                <a:gd fmla="*/ 1693086 w 2407137" name="connsiteX123"/>
                <a:gd fmla="*/ 581852 h 2407138" name="connsiteY123"/>
                <a:gd fmla="*/ 1681090 w 2407137" name="connsiteX124"/>
                <a:gd fmla="*/ 572398 h 2407138" name="connsiteY124"/>
                <a:gd fmla="*/ 79129 w 2407137" name="connsiteX125"/>
                <a:gd fmla="*/ 1657336 h 2407138" name="connsiteY125"/>
                <a:gd fmla="*/ 468633 w 2407137" name="connsiteX126"/>
                <a:gd fmla="*/ 1497292 h 2407138" name="connsiteY126"/>
                <a:gd fmla="*/ 474580 w 2407137" name="connsiteX127"/>
                <a:gd fmla="*/ 1511360 h 2407138" name="connsiteY127"/>
                <a:gd fmla="*/ 84934 w 2407137" name="connsiteX128"/>
                <a:gd fmla="*/ 1671462 h 2407138" name="connsiteY128"/>
                <a:gd fmla="*/ 160929 w 2407137" name="connsiteX129"/>
                <a:gd fmla="*/ 1475039 h 2407138" name="connsiteY129"/>
                <a:gd fmla="*/ 437296 w 2407137" name="connsiteX130"/>
                <a:gd fmla="*/ 1400986 h 2407138" name="connsiteY130"/>
                <a:gd fmla="*/ 440876 w 2407137" name="connsiteX131"/>
                <a:gd fmla="*/ 1415837 h 2407138" name="connsiteY131"/>
                <a:gd fmla="*/ 164732 w 2407137" name="connsiteX132"/>
                <a:gd fmla="*/ 1489830 h 2407138" name="connsiteY132"/>
                <a:gd fmla="*/ 1735859 w 2407137" name="connsiteX133"/>
                <a:gd fmla="*/ 266344 h 2407138" name="connsiteY133"/>
                <a:gd fmla="*/ 1748915 w 2407137" name="connsiteX134"/>
                <a:gd fmla="*/ 274276 h 2407138" name="connsiteY134"/>
                <a:gd fmla="*/ 1604721 w 2407137" name="connsiteX135"/>
                <a:gd fmla="*/ 524026 h 2407138" name="connsiteY135"/>
                <a:gd fmla="*/ 1591261 w 2407137" name="connsiteX136"/>
                <a:gd fmla="*/ 516794 h 2407138" name="connsiteY136"/>
                <a:gd fmla="*/ 1663713 w 2407137" name="connsiteX137"/>
                <a:gd fmla="*/ 81725 h 2407138" name="connsiteY137"/>
                <a:gd fmla="*/ 1677806 w 2407137" name="connsiteX138"/>
                <a:gd fmla="*/ 87609 h 2407138" name="connsiteY138"/>
                <a:gd fmla="*/ 1514465 w 2407137" name="connsiteX139"/>
                <a:gd fmla="*/ 478804 h 2407138" name="connsiteY139"/>
                <a:gd fmla="*/ 1500526 w 2407137" name="connsiteX140"/>
                <a:gd fmla="*/ 472548 h 2407138" name="connsiteY140"/>
                <a:gd fmla="*/ 0 w 2407137" name="connsiteX141"/>
                <a:gd fmla="*/ 1350847 h 2407138" name="connsiteY141"/>
                <a:gd fmla="*/ 420056 w 2407137" name="connsiteX142"/>
                <a:gd fmla="*/ 1296759 h 2407138" name="connsiteY142"/>
                <a:gd fmla="*/ 422405 w 2407137" name="connsiteX143"/>
                <a:gd fmla="*/ 1311854 h 2407138" name="connsiteY143"/>
                <a:gd fmla="*/ 1951 w 2407137" name="connsiteX144"/>
                <a:gd fmla="*/ 1365994 h 2407138" name="connsiteY144"/>
                <a:gd fmla="*/ 125488 w 2407137" name="connsiteX145"/>
                <a:gd fmla="*/ 1195933 h 2407138" name="connsiteY145"/>
                <a:gd fmla="*/ 411391 w 2407137" name="connsiteX146"/>
                <a:gd fmla="*/ 1195933 h 2407138" name="connsiteY146"/>
                <a:gd fmla="*/ 411958 w 2407137" name="connsiteX147"/>
                <a:gd fmla="*/ 1211206 h 2407138" name="connsiteY147"/>
                <a:gd fmla="*/ 125488 w 2407137" name="connsiteX148"/>
                <a:gd fmla="*/ 1211206 h 2407138" name="connsiteY148"/>
                <a:gd fmla="*/ 125102 w 2407137" name="connsiteX149"/>
                <a:gd fmla="*/ 1203569 h 2407138" name="connsiteY149"/>
                <a:gd fmla="*/ 1475037 w 2407137" name="connsiteX150"/>
                <a:gd fmla="*/ 160931 h 2407138" name="connsiteY150"/>
                <a:gd fmla="*/ 1489829 w 2407137" name="connsiteX151"/>
                <a:gd fmla="*/ 164734 h 2407138" name="connsiteY151"/>
                <a:gd fmla="*/ 1415102 w 2407137" name="connsiteX152"/>
                <a:gd fmla="*/ 443621 h 2407138" name="connsiteY152"/>
                <a:gd fmla="*/ 1400508 w 2407137" name="connsiteX153"/>
                <a:gd fmla="*/ 439077 h 2407138" name="connsiteY153"/>
                <a:gd fmla="*/ 164732 w 2407137" name="connsiteX154"/>
                <a:gd fmla="*/ 917309 h 2407138" name="connsiteY154"/>
                <a:gd fmla="*/ 443620 w 2407137" name="connsiteX155"/>
                <a:gd fmla="*/ 992037 h 2407138" name="connsiteY155"/>
                <a:gd fmla="*/ 439076 w 2407137" name="connsiteX156"/>
                <a:gd fmla="*/ 1006630 h 2407138" name="connsiteY156"/>
                <a:gd fmla="*/ 160929 w 2407137" name="connsiteX157"/>
                <a:gd fmla="*/ 932101 h 2407138" name="connsiteY157"/>
                <a:gd fmla="*/ 1195932 w 2407137" name="connsiteX158"/>
                <a:gd fmla="*/ 125490 h 2407138" name="connsiteY158"/>
                <a:gd fmla="*/ 1203568 w 2407137" name="connsiteX159"/>
                <a:gd fmla="*/ 125104 h 2407138" name="connsiteY159"/>
                <a:gd fmla="*/ 1211205 w 2407137" name="connsiteX160"/>
                <a:gd fmla="*/ 125490 h 2407138" name="connsiteY160"/>
                <a:gd fmla="*/ 1211205 w 2407137" name="connsiteX161"/>
                <a:gd fmla="*/ 411392 h 2407138" name="connsiteY161"/>
                <a:gd fmla="*/ 1195932 w 2407137" name="connsiteX162"/>
                <a:gd fmla="*/ 411959 h 2407138" name="connsiteY162"/>
                <a:gd fmla="*/ 1357679 w 2407137" name="connsiteX163"/>
                <a:gd fmla="*/ 856 h 2407138" name="connsiteY163"/>
                <a:gd fmla="*/ 1372816 w 2407137" name="connsiteX164"/>
                <a:gd fmla="*/ 2893 h 2407138" name="connsiteY164"/>
                <a:gd fmla="*/ 1316657 w 2407137" name="connsiteX165"/>
                <a:gd fmla="*/ 420298 h 2407138" name="connsiteY165"/>
                <a:gd fmla="*/ 1309186 w 2407137" name="connsiteX166"/>
                <a:gd fmla="*/ 418554 h 2407138" name="connsiteY166"/>
                <a:gd fmla="*/ 1301520 w 2407137" name="connsiteX167"/>
                <a:gd fmla="*/ 418261 h 2407138" name="connsiteY167"/>
                <a:gd fmla="*/ 2893 w 2407137" name="connsiteX168"/>
                <a:gd fmla="*/ 1034322 h 2407138" name="connsiteY168"/>
                <a:gd fmla="*/ 420297 w 2407137" name="connsiteX169"/>
                <a:gd fmla="*/ 1090480 h 2407138" name="connsiteY169"/>
                <a:gd fmla="*/ 418554 w 2407137" name="connsiteX170"/>
                <a:gd fmla="*/ 1097951 h 2407138" name="connsiteY170"/>
                <a:gd fmla="*/ 418261 w 2407137" name="connsiteX171"/>
                <a:gd fmla="*/ 1105616 h 2407138" name="connsiteY171"/>
                <a:gd fmla="*/ 855 w 2407137" name="connsiteX172"/>
                <a:gd fmla="*/ 1049458 h 2407138" name="connsiteY172"/>
                <a:gd fmla="*/ 274274 w 2407137" name="connsiteX173"/>
                <a:gd fmla="*/ 658223 h 2407138" name="connsiteY173"/>
                <a:gd fmla="*/ 524025 w 2407137" name="connsiteX174"/>
                <a:gd fmla="*/ 802416 h 2407138" name="connsiteY174"/>
                <a:gd fmla="*/ 516793 w 2407137" name="connsiteX175"/>
                <a:gd fmla="*/ 815877 h 2407138" name="connsiteY175"/>
                <a:gd fmla="*/ 266342 w 2407137" name="connsiteX176"/>
                <a:gd fmla="*/ 671279 h 2407138" name="connsiteY176"/>
                <a:gd fmla="*/ 917308 w 2407137" name="connsiteX177"/>
                <a:gd fmla="*/ 164734 h 2407138" name="connsiteY177"/>
                <a:gd fmla="*/ 932100 w 2407137" name="connsiteX178"/>
                <a:gd fmla="*/ 160930 h 2407138" name="connsiteY178"/>
                <a:gd fmla="*/ 1006152 w 2407137" name="connsiteX179"/>
                <a:gd fmla="*/ 437297 h 2407138" name="connsiteY179"/>
                <a:gd fmla="*/ 991300 w 2407137" name="connsiteX180"/>
                <a:gd fmla="*/ 440877 h 2407138" name="connsiteY180"/>
                <a:gd fmla="*/ 1041143 w 2407137" name="connsiteX181"/>
                <a:gd fmla="*/ 1951 h 2407138" name="connsiteY181"/>
                <a:gd fmla="*/ 1056290 w 2407137" name="connsiteX182"/>
                <a:gd fmla="*/ 0 h 2407138" name="connsiteY182"/>
                <a:gd fmla="*/ 1110379 w 2407137" name="connsiteX183"/>
                <a:gd fmla="*/ 420056 h 2407138" name="connsiteY183"/>
                <a:gd fmla="*/ 1095283 w 2407137" name="connsiteX184"/>
                <a:gd fmla="*/ 422406 h 2407138" name="connsiteY184"/>
                <a:gd fmla="*/ 87609 w 2407137" name="connsiteX185"/>
                <a:gd fmla="*/ 729331 h 2407138" name="connsiteY185"/>
                <a:gd fmla="*/ 478803 w 2407137" name="connsiteX186"/>
                <a:gd fmla="*/ 892672 h 2407138" name="connsiteY186"/>
                <a:gd fmla="*/ 472547 w 2407137" name="connsiteX187"/>
                <a:gd fmla="*/ 906611 h 2407138" name="connsiteY187"/>
                <a:gd fmla="*/ 81723 w 2407137" name="connsiteX188"/>
                <a:gd fmla="*/ 743424 h 2407138" name="connsiteY188"/>
                <a:gd fmla="*/ 84666 w 2407137" name="connsiteX189"/>
                <a:gd fmla="*/ 736377 h 2407138" name="connsiteY189"/>
                <a:gd fmla="*/ 446636 w 2407137" name="connsiteX190"/>
                <a:gd fmla="*/ 435837 h 2407138" name="connsiteY190"/>
                <a:gd fmla="*/ 649045 w 2407137" name="connsiteX191"/>
                <a:gd fmla="*/ 638246 h 2407138" name="connsiteY191"/>
                <a:gd fmla="*/ 642057 w 2407137" name="connsiteX192"/>
                <a:gd fmla="*/ 644612 h 2407138" name="connsiteY192"/>
                <a:gd fmla="*/ 638347 w 2407137" name="connsiteX193"/>
                <a:gd fmla="*/ 649147 h 2407138" name="connsiteY193"/>
                <a:gd fmla="*/ 435836 w 2407137" name="connsiteX194"/>
                <a:gd fmla="*/ 446636 h 2407138" name="connsiteY194"/>
                <a:gd fmla="*/ 440978 w 2407137" name="connsiteX195"/>
                <a:gd fmla="*/ 440979 h 2407138" name="connsiteY195"/>
                <a:gd fmla="*/ 658223 w 2407137" name="connsiteX196"/>
                <a:gd fmla="*/ 274275 h 2407138" name="connsiteY196"/>
                <a:gd fmla="*/ 671279 w 2407137" name="connsiteX197"/>
                <a:gd fmla="*/ 266343 h 2407138" name="connsiteY197"/>
                <a:gd fmla="*/ 814473 w 2407137" name="connsiteX198"/>
                <a:gd fmla="*/ 514363 h 2407138" name="connsiteY198"/>
                <a:gd fmla="*/ 801367 w 2407137" name="connsiteX199"/>
                <a:gd fmla="*/ 522209 h 2407138" name="connsiteY199"/>
                <a:gd fmla="*/ 735676 w 2407137" name="connsiteX200"/>
                <a:gd fmla="*/ 84934 h 2407138" name="connsiteY200"/>
                <a:gd fmla="*/ 749802 w 2407137" name="connsiteX201"/>
                <a:gd fmla="*/ 79129 h 2407138" name="connsiteY201"/>
                <a:gd fmla="*/ 909846 w 2407137" name="connsiteX202"/>
                <a:gd fmla="*/ 468633 h 2407138" name="connsiteY202"/>
                <a:gd fmla="*/ 895778 w 2407137" name="connsiteX203"/>
                <a:gd fmla="*/ 474580 h 2407138" name="connsiteY203"/>
                <a:gd fmla="*/ 248376 w 2407137" name="connsiteX204"/>
                <a:gd fmla="*/ 456659 h 2407138" name="connsiteY204"/>
                <a:gd fmla="*/ 581852 w 2407137" name="connsiteX205"/>
                <a:gd fmla="*/ 714051 h 2407138" name="connsiteY205"/>
                <a:gd fmla="*/ 572397 w 2407137" name="connsiteX206"/>
                <a:gd fmla="*/ 726047 h 2407138" name="connsiteY206"/>
                <a:gd fmla="*/ 239044 w 2407137" name="connsiteX207"/>
                <a:gd fmla="*/ 468748 h 2407138" name="connsiteY207"/>
                <a:gd fmla="*/ 243710 w 2407137" name="connsiteX208"/>
                <a:gd fmla="*/ 462704 h 2407138" name="connsiteY208"/>
                <a:gd fmla="*/ 462094 w 2407137" name="connsiteX209"/>
                <a:gd fmla="*/ 244150 h 2407138" name="connsiteY209"/>
                <a:gd fmla="*/ 474238 w 2407137" name="connsiteX210"/>
                <a:gd fmla="*/ 234887 h 2407138" name="connsiteY210"/>
                <a:gd fmla="*/ 729468 w 2407137" name="connsiteX211"/>
                <a:gd fmla="*/ 569472 h 2407138" name="connsiteY211"/>
                <a:gd fmla="*/ 723162 w 2407137" name="connsiteX212"/>
                <a:gd fmla="*/ 573797 h 2407138" name="connsiteY212"/>
                <a:gd fmla="*/ 717325 w 2407137" name="connsiteX213"/>
                <a:gd fmla="*/ 578735 h 2407138" name="connsiteY2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b="b" l="l" r="r" t="t"/>
              <a:pathLst>
                <a:path h="2407138" w="2407137">
                  <a:moveTo>
                    <a:pt x="1677670" y="1837666"/>
                  </a:moveTo>
                  <a:lnTo>
                    <a:pt x="1683974" y="1833341"/>
                  </a:lnTo>
                  <a:lnTo>
                    <a:pt x="1689813" y="1828403"/>
                  </a:lnTo>
                  <a:lnTo>
                    <a:pt x="1945042" y="2162988"/>
                  </a:lnTo>
                  <a:lnTo>
                    <a:pt x="1932899" y="2172251"/>
                  </a:lnTo>
                  <a:close/>
                  <a:moveTo>
                    <a:pt x="1592663" y="1892774"/>
                  </a:moveTo>
                  <a:lnTo>
                    <a:pt x="1605769" y="1884929"/>
                  </a:lnTo>
                  <a:lnTo>
                    <a:pt x="1748914" y="2132863"/>
                  </a:lnTo>
                  <a:lnTo>
                    <a:pt x="1735858" y="2140795"/>
                  </a:lnTo>
                  <a:close/>
                  <a:moveTo>
                    <a:pt x="1768789" y="1757990"/>
                  </a:moveTo>
                  <a:lnTo>
                    <a:pt x="1971301" y="1960502"/>
                  </a:lnTo>
                  <a:lnTo>
                    <a:pt x="1966159" y="1966159"/>
                  </a:lnTo>
                  <a:lnTo>
                    <a:pt x="1960501" y="1971301"/>
                  </a:lnTo>
                  <a:lnTo>
                    <a:pt x="1758092" y="1768892"/>
                  </a:lnTo>
                  <a:lnTo>
                    <a:pt x="1765079" y="1762526"/>
                  </a:lnTo>
                  <a:close/>
                  <a:moveTo>
                    <a:pt x="1834740" y="1681091"/>
                  </a:moveTo>
                  <a:lnTo>
                    <a:pt x="2168093" y="1938389"/>
                  </a:lnTo>
                  <a:lnTo>
                    <a:pt x="2158761" y="1950479"/>
                  </a:lnTo>
                  <a:lnTo>
                    <a:pt x="1825285" y="1693086"/>
                  </a:lnTo>
                  <a:close/>
                  <a:moveTo>
                    <a:pt x="1497292" y="1938505"/>
                  </a:moveTo>
                  <a:lnTo>
                    <a:pt x="1511359" y="1932557"/>
                  </a:lnTo>
                  <a:lnTo>
                    <a:pt x="1671461" y="2322204"/>
                  </a:lnTo>
                  <a:lnTo>
                    <a:pt x="1657335" y="2328008"/>
                  </a:lnTo>
                  <a:close/>
                  <a:moveTo>
                    <a:pt x="1400984" y="1969841"/>
                  </a:moveTo>
                  <a:lnTo>
                    <a:pt x="1415837" y="1966261"/>
                  </a:lnTo>
                  <a:lnTo>
                    <a:pt x="1489829" y="2242404"/>
                  </a:lnTo>
                  <a:lnTo>
                    <a:pt x="1475037" y="2246208"/>
                  </a:lnTo>
                  <a:close/>
                  <a:moveTo>
                    <a:pt x="1890343" y="1591261"/>
                  </a:moveTo>
                  <a:lnTo>
                    <a:pt x="2140794" y="1735859"/>
                  </a:lnTo>
                  <a:lnTo>
                    <a:pt x="2132863" y="1748915"/>
                  </a:lnTo>
                  <a:lnTo>
                    <a:pt x="1883112" y="1604721"/>
                  </a:lnTo>
                  <a:close/>
                  <a:moveTo>
                    <a:pt x="1934589" y="1500527"/>
                  </a:moveTo>
                  <a:lnTo>
                    <a:pt x="2325413" y="1663714"/>
                  </a:lnTo>
                  <a:lnTo>
                    <a:pt x="2319529" y="1677807"/>
                  </a:lnTo>
                  <a:lnTo>
                    <a:pt x="1928334" y="1514465"/>
                  </a:lnTo>
                  <a:close/>
                  <a:moveTo>
                    <a:pt x="1296758" y="1987081"/>
                  </a:moveTo>
                  <a:lnTo>
                    <a:pt x="1311855" y="1984732"/>
                  </a:lnTo>
                  <a:lnTo>
                    <a:pt x="1365995" y="2405187"/>
                  </a:lnTo>
                  <a:lnTo>
                    <a:pt x="1350847" y="2407138"/>
                  </a:lnTo>
                  <a:close/>
                  <a:moveTo>
                    <a:pt x="1195932" y="1995746"/>
                  </a:moveTo>
                  <a:lnTo>
                    <a:pt x="1211204" y="1995179"/>
                  </a:lnTo>
                  <a:lnTo>
                    <a:pt x="1211204" y="2281649"/>
                  </a:lnTo>
                  <a:lnTo>
                    <a:pt x="1203568" y="2282034"/>
                  </a:lnTo>
                  <a:lnTo>
                    <a:pt x="1195932" y="2281649"/>
                  </a:lnTo>
                  <a:close/>
                  <a:moveTo>
                    <a:pt x="1968060" y="1400508"/>
                  </a:moveTo>
                  <a:lnTo>
                    <a:pt x="2246208" y="1475038"/>
                  </a:lnTo>
                  <a:lnTo>
                    <a:pt x="2242404" y="1489831"/>
                  </a:lnTo>
                  <a:lnTo>
                    <a:pt x="1963516" y="1415103"/>
                  </a:lnTo>
                  <a:close/>
                  <a:moveTo>
                    <a:pt x="1090481" y="1986840"/>
                  </a:moveTo>
                  <a:lnTo>
                    <a:pt x="1097951" y="1988584"/>
                  </a:lnTo>
                  <a:lnTo>
                    <a:pt x="1105617" y="1988876"/>
                  </a:lnTo>
                  <a:lnTo>
                    <a:pt x="1049458" y="2406281"/>
                  </a:lnTo>
                  <a:lnTo>
                    <a:pt x="1034322" y="2404245"/>
                  </a:lnTo>
                  <a:close/>
                  <a:moveTo>
                    <a:pt x="1988876" y="1301520"/>
                  </a:moveTo>
                  <a:lnTo>
                    <a:pt x="2406281" y="1357679"/>
                  </a:lnTo>
                  <a:lnTo>
                    <a:pt x="2404244" y="1372815"/>
                  </a:lnTo>
                  <a:lnTo>
                    <a:pt x="1986840" y="1316657"/>
                  </a:lnTo>
                  <a:lnTo>
                    <a:pt x="1988583" y="1309187"/>
                  </a:lnTo>
                  <a:close/>
                  <a:moveTo>
                    <a:pt x="992036" y="1963517"/>
                  </a:moveTo>
                  <a:lnTo>
                    <a:pt x="1006629" y="1968061"/>
                  </a:lnTo>
                  <a:lnTo>
                    <a:pt x="932100" y="2246208"/>
                  </a:lnTo>
                  <a:lnTo>
                    <a:pt x="917308" y="2242405"/>
                  </a:lnTo>
                  <a:close/>
                  <a:moveTo>
                    <a:pt x="1995178" y="1195933"/>
                  </a:moveTo>
                  <a:lnTo>
                    <a:pt x="2281649" y="1195933"/>
                  </a:lnTo>
                  <a:lnTo>
                    <a:pt x="2282034" y="1203569"/>
                  </a:lnTo>
                  <a:lnTo>
                    <a:pt x="2281649" y="1211206"/>
                  </a:lnTo>
                  <a:lnTo>
                    <a:pt x="1995745" y="1211206"/>
                  </a:lnTo>
                  <a:close/>
                  <a:moveTo>
                    <a:pt x="1984731" y="1095284"/>
                  </a:moveTo>
                  <a:lnTo>
                    <a:pt x="2405186" y="1041144"/>
                  </a:lnTo>
                  <a:lnTo>
                    <a:pt x="2407137" y="1056290"/>
                  </a:lnTo>
                  <a:lnTo>
                    <a:pt x="1987080" y="1110379"/>
                  </a:lnTo>
                  <a:close/>
                  <a:moveTo>
                    <a:pt x="892672" y="1928335"/>
                  </a:moveTo>
                  <a:lnTo>
                    <a:pt x="906611" y="1934590"/>
                  </a:lnTo>
                  <a:lnTo>
                    <a:pt x="743425" y="2325414"/>
                  </a:lnTo>
                  <a:lnTo>
                    <a:pt x="729331" y="2319529"/>
                  </a:lnTo>
                  <a:close/>
                  <a:moveTo>
                    <a:pt x="802416" y="1883113"/>
                  </a:moveTo>
                  <a:lnTo>
                    <a:pt x="815877" y="1890344"/>
                  </a:lnTo>
                  <a:lnTo>
                    <a:pt x="671279" y="2140796"/>
                  </a:lnTo>
                  <a:lnTo>
                    <a:pt x="658223" y="2132863"/>
                  </a:lnTo>
                  <a:close/>
                  <a:moveTo>
                    <a:pt x="1966260" y="991301"/>
                  </a:moveTo>
                  <a:lnTo>
                    <a:pt x="2242405" y="917309"/>
                  </a:lnTo>
                  <a:lnTo>
                    <a:pt x="2246208" y="932101"/>
                  </a:lnTo>
                  <a:lnTo>
                    <a:pt x="1969840" y="1006153"/>
                  </a:lnTo>
                  <a:close/>
                  <a:moveTo>
                    <a:pt x="1932557" y="895779"/>
                  </a:moveTo>
                  <a:lnTo>
                    <a:pt x="2322203" y="735676"/>
                  </a:lnTo>
                  <a:lnTo>
                    <a:pt x="2328008" y="749803"/>
                  </a:lnTo>
                  <a:lnTo>
                    <a:pt x="1938504" y="909846"/>
                  </a:lnTo>
                  <a:close/>
                  <a:moveTo>
                    <a:pt x="714051" y="1825286"/>
                  </a:moveTo>
                  <a:lnTo>
                    <a:pt x="726047" y="1834740"/>
                  </a:lnTo>
                  <a:lnTo>
                    <a:pt x="468748" y="2168094"/>
                  </a:lnTo>
                  <a:lnTo>
                    <a:pt x="456659" y="2158762"/>
                  </a:lnTo>
                  <a:close/>
                  <a:moveTo>
                    <a:pt x="638245" y="1758093"/>
                  </a:moveTo>
                  <a:lnTo>
                    <a:pt x="644611" y="1765080"/>
                  </a:lnTo>
                  <a:lnTo>
                    <a:pt x="649147" y="1768790"/>
                  </a:lnTo>
                  <a:lnTo>
                    <a:pt x="446636" y="1971302"/>
                  </a:lnTo>
                  <a:lnTo>
                    <a:pt x="440978" y="1966159"/>
                  </a:lnTo>
                  <a:lnTo>
                    <a:pt x="435836" y="1960502"/>
                  </a:lnTo>
                  <a:close/>
                  <a:moveTo>
                    <a:pt x="1884928" y="801368"/>
                  </a:moveTo>
                  <a:lnTo>
                    <a:pt x="2132863" y="658223"/>
                  </a:lnTo>
                  <a:lnTo>
                    <a:pt x="2140794" y="671279"/>
                  </a:lnTo>
                  <a:lnTo>
                    <a:pt x="1892773" y="814474"/>
                  </a:lnTo>
                  <a:close/>
                  <a:moveTo>
                    <a:pt x="1828403" y="717325"/>
                  </a:moveTo>
                  <a:lnTo>
                    <a:pt x="2162987" y="462095"/>
                  </a:lnTo>
                  <a:lnTo>
                    <a:pt x="2172250" y="474239"/>
                  </a:lnTo>
                  <a:lnTo>
                    <a:pt x="1837666" y="729468"/>
                  </a:lnTo>
                  <a:lnTo>
                    <a:pt x="1833340" y="723163"/>
                  </a:lnTo>
                  <a:close/>
                  <a:moveTo>
                    <a:pt x="234886" y="1932900"/>
                  </a:moveTo>
                  <a:lnTo>
                    <a:pt x="569471" y="1677670"/>
                  </a:lnTo>
                  <a:lnTo>
                    <a:pt x="573796" y="1683975"/>
                  </a:lnTo>
                  <a:lnTo>
                    <a:pt x="578735" y="1689813"/>
                  </a:lnTo>
                  <a:lnTo>
                    <a:pt x="244150" y="1945043"/>
                  </a:lnTo>
                  <a:close/>
                  <a:moveTo>
                    <a:pt x="266342" y="1735860"/>
                  </a:moveTo>
                  <a:lnTo>
                    <a:pt x="514363" y="1592665"/>
                  </a:lnTo>
                  <a:lnTo>
                    <a:pt x="522208" y="1605770"/>
                  </a:lnTo>
                  <a:lnTo>
                    <a:pt x="274274" y="1748916"/>
                  </a:lnTo>
                  <a:close/>
                  <a:moveTo>
                    <a:pt x="1960501" y="435837"/>
                  </a:moveTo>
                  <a:lnTo>
                    <a:pt x="1966159" y="440979"/>
                  </a:lnTo>
                  <a:lnTo>
                    <a:pt x="1971301" y="446637"/>
                  </a:lnTo>
                  <a:lnTo>
                    <a:pt x="1768891" y="649046"/>
                  </a:lnTo>
                  <a:lnTo>
                    <a:pt x="1762525" y="642058"/>
                  </a:lnTo>
                  <a:lnTo>
                    <a:pt x="1757990" y="638348"/>
                  </a:lnTo>
                  <a:close/>
                  <a:moveTo>
                    <a:pt x="1938389" y="239045"/>
                  </a:moveTo>
                  <a:lnTo>
                    <a:pt x="1950479" y="248377"/>
                  </a:lnTo>
                  <a:lnTo>
                    <a:pt x="1693086" y="581852"/>
                  </a:lnTo>
                  <a:lnTo>
                    <a:pt x="1681090" y="572398"/>
                  </a:lnTo>
                  <a:close/>
                  <a:moveTo>
                    <a:pt x="79129" y="1657336"/>
                  </a:moveTo>
                  <a:lnTo>
                    <a:pt x="468633" y="1497292"/>
                  </a:lnTo>
                  <a:lnTo>
                    <a:pt x="474580" y="1511360"/>
                  </a:lnTo>
                  <a:lnTo>
                    <a:pt x="84934" y="1671462"/>
                  </a:lnTo>
                  <a:close/>
                  <a:moveTo>
                    <a:pt x="160929" y="1475039"/>
                  </a:moveTo>
                  <a:lnTo>
                    <a:pt x="437296" y="1400986"/>
                  </a:lnTo>
                  <a:lnTo>
                    <a:pt x="440876" y="1415837"/>
                  </a:lnTo>
                  <a:lnTo>
                    <a:pt x="164732" y="1489830"/>
                  </a:lnTo>
                  <a:close/>
                  <a:moveTo>
                    <a:pt x="1735859" y="266344"/>
                  </a:moveTo>
                  <a:lnTo>
                    <a:pt x="1748915" y="274276"/>
                  </a:lnTo>
                  <a:lnTo>
                    <a:pt x="1604721" y="524026"/>
                  </a:lnTo>
                  <a:lnTo>
                    <a:pt x="1591261" y="516794"/>
                  </a:lnTo>
                  <a:close/>
                  <a:moveTo>
                    <a:pt x="1663713" y="81725"/>
                  </a:moveTo>
                  <a:lnTo>
                    <a:pt x="1677806" y="87609"/>
                  </a:lnTo>
                  <a:lnTo>
                    <a:pt x="1514465" y="478804"/>
                  </a:lnTo>
                  <a:lnTo>
                    <a:pt x="1500526" y="472548"/>
                  </a:lnTo>
                  <a:close/>
                  <a:moveTo>
                    <a:pt x="0" y="1350847"/>
                  </a:moveTo>
                  <a:lnTo>
                    <a:pt x="420056" y="1296759"/>
                  </a:lnTo>
                  <a:lnTo>
                    <a:pt x="422405" y="1311854"/>
                  </a:lnTo>
                  <a:lnTo>
                    <a:pt x="1951" y="1365994"/>
                  </a:lnTo>
                  <a:close/>
                  <a:moveTo>
                    <a:pt x="125488" y="1195933"/>
                  </a:moveTo>
                  <a:lnTo>
                    <a:pt x="411391" y="1195933"/>
                  </a:lnTo>
                  <a:lnTo>
                    <a:pt x="411958" y="1211206"/>
                  </a:lnTo>
                  <a:lnTo>
                    <a:pt x="125488" y="1211206"/>
                  </a:lnTo>
                  <a:lnTo>
                    <a:pt x="125102" y="1203569"/>
                  </a:lnTo>
                  <a:close/>
                  <a:moveTo>
                    <a:pt x="1475037" y="160931"/>
                  </a:moveTo>
                  <a:lnTo>
                    <a:pt x="1489829" y="164734"/>
                  </a:lnTo>
                  <a:lnTo>
                    <a:pt x="1415102" y="443621"/>
                  </a:lnTo>
                  <a:lnTo>
                    <a:pt x="1400508" y="439077"/>
                  </a:lnTo>
                  <a:close/>
                  <a:moveTo>
                    <a:pt x="164732" y="917309"/>
                  </a:moveTo>
                  <a:lnTo>
                    <a:pt x="443620" y="992037"/>
                  </a:lnTo>
                  <a:lnTo>
                    <a:pt x="439076" y="1006630"/>
                  </a:lnTo>
                  <a:lnTo>
                    <a:pt x="160929" y="932101"/>
                  </a:lnTo>
                  <a:close/>
                  <a:moveTo>
                    <a:pt x="1195932" y="125490"/>
                  </a:moveTo>
                  <a:lnTo>
                    <a:pt x="1203568" y="125104"/>
                  </a:lnTo>
                  <a:lnTo>
                    <a:pt x="1211205" y="125490"/>
                  </a:lnTo>
                  <a:lnTo>
                    <a:pt x="1211205" y="411392"/>
                  </a:lnTo>
                  <a:lnTo>
                    <a:pt x="1195932" y="411959"/>
                  </a:lnTo>
                  <a:close/>
                  <a:moveTo>
                    <a:pt x="1357679" y="856"/>
                  </a:moveTo>
                  <a:lnTo>
                    <a:pt x="1372816" y="2893"/>
                  </a:lnTo>
                  <a:lnTo>
                    <a:pt x="1316657" y="420298"/>
                  </a:lnTo>
                  <a:lnTo>
                    <a:pt x="1309186" y="418554"/>
                  </a:lnTo>
                  <a:lnTo>
                    <a:pt x="1301520" y="418261"/>
                  </a:lnTo>
                  <a:close/>
                  <a:moveTo>
                    <a:pt x="2893" y="1034322"/>
                  </a:moveTo>
                  <a:lnTo>
                    <a:pt x="420297" y="1090480"/>
                  </a:lnTo>
                  <a:lnTo>
                    <a:pt x="418554" y="1097951"/>
                  </a:lnTo>
                  <a:lnTo>
                    <a:pt x="418261" y="1105616"/>
                  </a:lnTo>
                  <a:lnTo>
                    <a:pt x="855" y="1049458"/>
                  </a:lnTo>
                  <a:close/>
                  <a:moveTo>
                    <a:pt x="274274" y="658223"/>
                  </a:moveTo>
                  <a:lnTo>
                    <a:pt x="524025" y="802416"/>
                  </a:lnTo>
                  <a:lnTo>
                    <a:pt x="516793" y="815877"/>
                  </a:lnTo>
                  <a:lnTo>
                    <a:pt x="266342" y="671279"/>
                  </a:lnTo>
                  <a:close/>
                  <a:moveTo>
                    <a:pt x="917308" y="164734"/>
                  </a:moveTo>
                  <a:lnTo>
                    <a:pt x="932100" y="160930"/>
                  </a:lnTo>
                  <a:lnTo>
                    <a:pt x="1006152" y="437297"/>
                  </a:lnTo>
                  <a:lnTo>
                    <a:pt x="991300" y="440877"/>
                  </a:lnTo>
                  <a:close/>
                  <a:moveTo>
                    <a:pt x="1041143" y="1951"/>
                  </a:moveTo>
                  <a:lnTo>
                    <a:pt x="1056290" y="0"/>
                  </a:lnTo>
                  <a:lnTo>
                    <a:pt x="1110379" y="420056"/>
                  </a:lnTo>
                  <a:lnTo>
                    <a:pt x="1095283" y="422406"/>
                  </a:lnTo>
                  <a:close/>
                  <a:moveTo>
                    <a:pt x="87609" y="729331"/>
                  </a:moveTo>
                  <a:lnTo>
                    <a:pt x="478803" y="892672"/>
                  </a:lnTo>
                  <a:lnTo>
                    <a:pt x="472547" y="906611"/>
                  </a:lnTo>
                  <a:lnTo>
                    <a:pt x="81723" y="743424"/>
                  </a:lnTo>
                  <a:lnTo>
                    <a:pt x="84666" y="736377"/>
                  </a:lnTo>
                  <a:close/>
                  <a:moveTo>
                    <a:pt x="446636" y="435837"/>
                  </a:moveTo>
                  <a:lnTo>
                    <a:pt x="649045" y="638246"/>
                  </a:lnTo>
                  <a:lnTo>
                    <a:pt x="642057" y="644612"/>
                  </a:lnTo>
                  <a:lnTo>
                    <a:pt x="638347" y="649147"/>
                  </a:lnTo>
                  <a:lnTo>
                    <a:pt x="435836" y="446636"/>
                  </a:lnTo>
                  <a:lnTo>
                    <a:pt x="440978" y="440979"/>
                  </a:lnTo>
                  <a:close/>
                  <a:moveTo>
                    <a:pt x="658223" y="274275"/>
                  </a:moveTo>
                  <a:lnTo>
                    <a:pt x="671279" y="266343"/>
                  </a:lnTo>
                  <a:lnTo>
                    <a:pt x="814473" y="514363"/>
                  </a:lnTo>
                  <a:lnTo>
                    <a:pt x="801367" y="522209"/>
                  </a:lnTo>
                  <a:close/>
                  <a:moveTo>
                    <a:pt x="735676" y="84934"/>
                  </a:moveTo>
                  <a:lnTo>
                    <a:pt x="749802" y="79129"/>
                  </a:lnTo>
                  <a:lnTo>
                    <a:pt x="909846" y="468633"/>
                  </a:lnTo>
                  <a:lnTo>
                    <a:pt x="895778" y="474580"/>
                  </a:lnTo>
                  <a:close/>
                  <a:moveTo>
                    <a:pt x="248376" y="456659"/>
                  </a:moveTo>
                  <a:lnTo>
                    <a:pt x="581852" y="714051"/>
                  </a:lnTo>
                  <a:lnTo>
                    <a:pt x="572397" y="726047"/>
                  </a:lnTo>
                  <a:lnTo>
                    <a:pt x="239044" y="468748"/>
                  </a:lnTo>
                  <a:lnTo>
                    <a:pt x="243710" y="462704"/>
                  </a:lnTo>
                  <a:close/>
                  <a:moveTo>
                    <a:pt x="462094" y="244150"/>
                  </a:moveTo>
                  <a:lnTo>
                    <a:pt x="474238" y="234887"/>
                  </a:lnTo>
                  <a:lnTo>
                    <a:pt x="729468" y="569472"/>
                  </a:lnTo>
                  <a:lnTo>
                    <a:pt x="723162" y="573797"/>
                  </a:lnTo>
                  <a:lnTo>
                    <a:pt x="717325" y="578735"/>
                  </a:lnTo>
                  <a:close/>
                </a:path>
              </a:pathLst>
            </a:custGeom>
            <a:grpFill/>
            <a:ln algn="ctr" cap="flat" cmpd="sng" w="25400">
              <a:noFill/>
              <a:prstDash val="solid"/>
            </a:ln>
            <a:effectLst/>
          </p:spPr>
          <p:txBody>
            <a:bodyPr anchor="ctr" rtlCol="0"/>
            <a:lstStyle/>
            <a:p>
              <a:pPr algn="ctr" defTabSz="913645">
                <a:defRPr/>
              </a:pPr>
              <a:endParaRPr altLang="en-US" kern="0" lang="zh-CN" sz="1799">
                <a:solidFill>
                  <a:srgbClr val="C00000"/>
                </a:solidFill>
                <a:latin charset="-122" panose="02010600000101010101" pitchFamily="2" typeface="汉仪行楷简"/>
                <a:ea charset="-122" panose="02010600000101010101" pitchFamily="2" typeface="汉仪行楷简"/>
              </a:endParaRPr>
            </a:p>
          </p:txBody>
        </p:sp>
      </p:grpSp>
      <p:grpSp>
        <p:nvGrpSpPr>
          <p:cNvPr id="10" name="组合 9">
            <a:extLst>
              <a:ext uri="{FF2B5EF4-FFF2-40B4-BE49-F238E27FC236}">
                <a16:creationId xmlns:a16="http://schemas.microsoft.com/office/drawing/2014/main" id="{94AFC606-A79A-4F30-9DBB-880CF3B7E6B8}"/>
              </a:ext>
            </a:extLst>
          </p:cNvPr>
          <p:cNvGrpSpPr/>
          <p:nvPr/>
        </p:nvGrpSpPr>
        <p:grpSpPr>
          <a:xfrm>
            <a:off x="548833" y="1548151"/>
            <a:ext cx="7221172" cy="866274"/>
            <a:chOff x="4014551" y="1643692"/>
            <a:chExt cx="7221172" cy="866274"/>
          </a:xfrm>
        </p:grpSpPr>
        <p:sp>
          <p:nvSpPr>
            <p:cNvPr id="11" name="PA-矩形 6">
              <a:extLst>
                <a:ext uri="{FF2B5EF4-FFF2-40B4-BE49-F238E27FC236}">
                  <a16:creationId xmlns:a16="http://schemas.microsoft.com/office/drawing/2014/main" id="{3741780B-67F4-4920-9D24-CBDB2EA6816B}"/>
                </a:ext>
              </a:extLst>
            </p:cNvPr>
            <p:cNvSpPr/>
            <p:nvPr>
              <p:custDataLst>
                <p:tags r:id="rId7"/>
              </p:custDataLst>
            </p:nvPr>
          </p:nvSpPr>
          <p:spPr>
            <a:xfrm>
              <a:off x="5135868" y="1767167"/>
              <a:ext cx="6099855" cy="579120"/>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just" defTabSz="914400" eaLnBrk="1" fontAlgn="auto" hangingPunct="1" indent="0" latinLnBrk="0" lvl="0" marL="0" marR="0" rtl="0">
                <a:lnSpc>
                  <a:spcPct val="100000"/>
                </a:lnSpc>
                <a:spcBef>
                  <a:spcPct val="0"/>
                </a:spcBef>
                <a:spcAft>
                  <a:spcPct val="0"/>
                </a:spcAft>
                <a:buClrTx/>
                <a:buSzTx/>
                <a:buFontTx/>
                <a:buNone/>
                <a:defRPr/>
              </a:pPr>
              <a:r>
                <a:rPr altLang="en-US" b="1" baseline="0" cap="none" kern="1200" kumimoji="0" lang="zh-CN" noProof="0" normalizeH="0" spc="0" strike="noStrike" sz="3200" u="none">
                  <a:ln>
                    <a:noFill/>
                  </a:ln>
                  <a:solidFill>
                    <a:srgbClr val="FF0000"/>
                  </a:solidFill>
                  <a:effectLst/>
                  <a:uLnTx/>
                  <a:uFillTx/>
                  <a:latin charset="-122" panose="020b0503020204020204" pitchFamily="34" typeface="微软雅黑"/>
                  <a:ea charset="-122" panose="020b0503020204020204" pitchFamily="34" typeface="微软雅黑"/>
                  <a:sym charset="-122" panose="020b0500000000000000" pitchFamily="34" typeface="思源黑体"/>
                </a:rPr>
                <a:t>新民主主义革命时期</a:t>
              </a:r>
            </a:p>
          </p:txBody>
        </p:sp>
        <p:sp>
          <p:nvSpPr>
            <p:cNvPr id="12" name="五角星 5">
              <a:extLst>
                <a:ext uri="{FF2B5EF4-FFF2-40B4-BE49-F238E27FC236}">
                  <a16:creationId xmlns:a16="http://schemas.microsoft.com/office/drawing/2014/main" id="{1DF94E11-7E65-4C2B-BD01-1C3AF0865372}"/>
                </a:ext>
              </a:extLst>
            </p:cNvPr>
            <p:cNvSpPr/>
            <p:nvPr/>
          </p:nvSpPr>
          <p:spPr>
            <a:xfrm>
              <a:off x="4014551" y="1643692"/>
              <a:ext cx="866274" cy="866274"/>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latin charset="-122" pitchFamily="2" typeface="SJcujihei"/>
                <a:ea charset="-122" pitchFamily="2" typeface="SJcujihei"/>
              </a:endParaRPr>
            </a:p>
          </p:txBody>
        </p:sp>
        <p:cxnSp>
          <p:nvCxnSpPr>
            <p:cNvPr id="14" name="直线连接符 6">
              <a:extLst>
                <a:ext uri="{FF2B5EF4-FFF2-40B4-BE49-F238E27FC236}">
                  <a16:creationId xmlns:a16="http://schemas.microsoft.com/office/drawing/2014/main" id="{D2A7C4E8-2239-4CDE-A8E9-7F32E0E8958A}"/>
                </a:ext>
              </a:extLst>
            </p:cNvPr>
            <p:cNvCxnSpPr/>
            <p:nvPr/>
          </p:nvCxnSpPr>
          <p:spPr>
            <a:xfrm>
              <a:off x="5135868" y="2393438"/>
              <a:ext cx="5859783"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5" name="组合 14">
            <a:extLst>
              <a:ext uri="{FF2B5EF4-FFF2-40B4-BE49-F238E27FC236}">
                <a16:creationId xmlns:a16="http://schemas.microsoft.com/office/drawing/2014/main" id="{560CBEA0-505E-43A3-A047-042800C2A707}"/>
              </a:ext>
            </a:extLst>
          </p:cNvPr>
          <p:cNvGrpSpPr/>
          <p:nvPr/>
        </p:nvGrpSpPr>
        <p:grpSpPr>
          <a:xfrm>
            <a:off x="898236" y="2594827"/>
            <a:ext cx="10544464" cy="3679349"/>
            <a:chOff x="4190594" y="2895552"/>
            <a:chExt cx="5200335" cy="3426714"/>
          </a:xfrm>
        </p:grpSpPr>
        <p:sp>
          <p:nvSpPr>
            <p:cNvPr id="16" name="PA-10226">
              <a:extLst>
                <a:ext uri="{FF2B5EF4-FFF2-40B4-BE49-F238E27FC236}">
                  <a16:creationId xmlns:a16="http://schemas.microsoft.com/office/drawing/2014/main" id="{BE38121F-CAD6-4B8D-9B59-97336112DC86}"/>
                </a:ext>
              </a:extLst>
            </p:cNvPr>
            <p:cNvSpPr/>
            <p:nvPr>
              <p:custDataLst>
                <p:tags r:id="rId8"/>
              </p:custDataLst>
            </p:nvPr>
          </p:nvSpPr>
          <p:spPr>
            <a:xfrm>
              <a:off x="4190593" y="3060160"/>
              <a:ext cx="4972734" cy="3082846"/>
            </a:xfrm>
            <a:prstGeom prst="rect">
              <a:avLst/>
            </a:prstGeom>
            <a:ln>
              <a:noFill/>
            </a:ln>
          </p:spPr>
          <p:txBody>
            <a:bodyPr wrap="square">
              <a:spAutoFit/>
            </a:bodyPr>
            <a:lstStyle/>
            <a:p>
              <a:pPr algn="just">
                <a:lnSpc>
                  <a:spcPct val="110000"/>
                </a:lnSpc>
                <a:defRPr/>
              </a:pPr>
              <a:r>
                <a:rPr altLang="en-US" lang="zh-CN" sz="1600">
                  <a:ln w="12700">
                    <a:noFill/>
                  </a:ln>
                  <a:latin charset="-122" panose="020b0503020204020204" pitchFamily="34" typeface="微软雅黑"/>
                  <a:ea charset="-122" panose="020b0503020204020204" pitchFamily="34" typeface="微软雅黑"/>
                  <a:sym charset="-122" panose="020b0500000000000000" pitchFamily="34" typeface="思源黑体"/>
                </a:rPr>
                <a:t>党面临的主要任务是：反对帝国主义、封建主义、官僚资本主义，争取民族独立、人民解放，为实现中华民族伟大复兴创造根本社会条件。</a:t>
              </a:r>
            </a:p>
            <a:p>
              <a:pPr algn="just">
                <a:lnSpc>
                  <a:spcPct val="110000"/>
                </a:lnSpc>
                <a:defRPr/>
              </a:pPr>
              <a:r>
                <a:rPr altLang="en-US" lang="zh-CN" sz="1600">
                  <a:ln w="12700">
                    <a:noFill/>
                  </a:ln>
                  <a:latin charset="-122" panose="020b0503020204020204" pitchFamily="34" typeface="微软雅黑"/>
                  <a:ea charset="-122" panose="020b0503020204020204" pitchFamily="34" typeface="微软雅黑"/>
                  <a:sym charset="-122" panose="020b0500000000000000" pitchFamily="34" typeface="思源黑体"/>
                </a:rPr>
                <a:t>在革命斗争中：以毛泽东同志为主要代表的中国共产党人，把马克思列宁主义基本原理同中国具体实际相结合，对经过艰苦探索、付出巨大牺牲积累的一系列独创性经验作了理论概括，开辟了农村包围城市、武装夺取政权的正确革命道路，创立了毛泽东思想，为夺取新民主主义革命胜利指明了正确方向。</a:t>
              </a:r>
            </a:p>
            <a:p>
              <a:pPr algn="just">
                <a:lnSpc>
                  <a:spcPct val="110000"/>
                </a:lnSpc>
                <a:defRPr/>
              </a:pPr>
              <a:r>
                <a:rPr altLang="en-US" lang="zh-CN" sz="1600">
                  <a:ln w="12700">
                    <a:noFill/>
                  </a:ln>
                  <a:latin charset="-122" panose="020b0503020204020204" pitchFamily="34" typeface="微软雅黑"/>
                  <a:ea charset="-122" panose="020b0503020204020204" pitchFamily="34" typeface="微软雅黑"/>
                  <a:sym charset="-122" panose="020b0500000000000000" pitchFamily="34" typeface="思源黑体"/>
                </a:rPr>
                <a:t>党领导人民浴血奋战、百折不挠：创造了新民主主义革命的伟大成就，成立中华人民共和国，实现民族独立、人民解放，彻底结束了旧中国半殖民地半封建社会的历史，彻底结束了极少数剥削者统治广大劳动人民的历史，彻底结束了旧中国一盘散沙的局面，彻底废除了列强强加给中国的不平等条约和帝国主义在中国的一切特权，实现了中国从几千年封建专制政治向人民民主的伟大飞跃，也极大改变了世界政治格局，鼓舞了全世界被压迫民族和被压迫人民争取解放的斗争。</a:t>
              </a:r>
            </a:p>
            <a:p>
              <a:pPr algn="just">
                <a:lnSpc>
                  <a:spcPct val="110000"/>
                </a:lnSpc>
                <a:defRPr/>
              </a:pPr>
              <a:r>
                <a:rPr altLang="en-US" lang="zh-CN" sz="1600">
                  <a:ln w="12700">
                    <a:noFill/>
                  </a:ln>
                  <a:latin charset="-122" panose="020b0503020204020204" pitchFamily="34" typeface="微软雅黑"/>
                  <a:ea charset="-122" panose="020b0503020204020204" pitchFamily="34" typeface="微软雅黑"/>
                  <a:sym charset="-122" panose="020b0500000000000000" pitchFamily="34" typeface="思源黑体"/>
                </a:rPr>
                <a:t>中国发展从此开启了新纪元：中国共产党和中国人民以英勇顽强的奋斗向世界庄严宣告，中国人民从此站起来了，中华民族任人宰割、饱受欺凌的时代一去不复返了，中国发展从此开启了新纪元。</a:t>
              </a:r>
            </a:p>
          </p:txBody>
        </p:sp>
        <p:cxnSp>
          <p:nvCxnSpPr>
            <p:cNvPr id="17" name="直线连接符 9">
              <a:extLst>
                <a:ext uri="{FF2B5EF4-FFF2-40B4-BE49-F238E27FC236}">
                  <a16:creationId xmlns:a16="http://schemas.microsoft.com/office/drawing/2014/main" id="{0718D27C-01FA-439A-A75D-AA0A572470F6}"/>
                </a:ext>
              </a:extLst>
            </p:cNvPr>
            <p:cNvCxnSpPr/>
            <p:nvPr/>
          </p:nvCxnSpPr>
          <p:spPr>
            <a:xfrm>
              <a:off x="4190594" y="2895552"/>
              <a:ext cx="4649304" cy="0"/>
            </a:xfrm>
            <a:prstGeom prst="line">
              <a:avLst/>
            </a:prstGeom>
            <a:ln>
              <a:solidFill>
                <a:srgbClr val="FF0000"/>
              </a:solidFill>
              <a:tailEnd type="oval"/>
            </a:ln>
          </p:spPr>
          <p:style>
            <a:lnRef idx="1">
              <a:schemeClr val="accent1"/>
            </a:lnRef>
            <a:fillRef idx="0">
              <a:schemeClr val="accent1"/>
            </a:fillRef>
            <a:effectRef idx="0">
              <a:schemeClr val="accent1"/>
            </a:effectRef>
            <a:fontRef idx="minor">
              <a:schemeClr val="tx1"/>
            </a:fontRef>
          </p:style>
        </p:cxnSp>
        <p:cxnSp>
          <p:nvCxnSpPr>
            <p:cNvPr id="18" name="直线连接符 10">
              <a:extLst>
                <a:ext uri="{FF2B5EF4-FFF2-40B4-BE49-F238E27FC236}">
                  <a16:creationId xmlns:a16="http://schemas.microsoft.com/office/drawing/2014/main" id="{D23D5FDF-225A-4FF2-8960-055EA3A9744F}"/>
                </a:ext>
              </a:extLst>
            </p:cNvPr>
            <p:cNvCxnSpPr/>
            <p:nvPr/>
          </p:nvCxnSpPr>
          <p:spPr>
            <a:xfrm>
              <a:off x="5245258" y="6322266"/>
              <a:ext cx="414567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直线连接符 11">
              <a:extLst>
                <a:ext uri="{FF2B5EF4-FFF2-40B4-BE49-F238E27FC236}">
                  <a16:creationId xmlns:a16="http://schemas.microsoft.com/office/drawing/2014/main" id="{C3300B9C-4782-4152-89C5-BD6A5AF12BD3}"/>
                </a:ext>
              </a:extLst>
            </p:cNvPr>
            <p:cNvCxnSpPr/>
            <p:nvPr/>
          </p:nvCxnSpPr>
          <p:spPr>
            <a:xfrm flipH="1" flipV="1">
              <a:off x="9390929" y="4265712"/>
              <a:ext cx="0" cy="205655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1" name="矩形 20">
            <a:extLst>
              <a:ext uri="{FF2B5EF4-FFF2-40B4-BE49-F238E27FC236}">
                <a16:creationId xmlns:a16="http://schemas.microsoft.com/office/drawing/2014/main" id="{4705F522-D785-4725-B187-FE90DAD12E31}"/>
              </a:ext>
            </a:extLst>
          </p:cNvPr>
          <p:cNvSpPr/>
          <p:nvPr/>
        </p:nvSpPr>
        <p:spPr>
          <a:xfrm>
            <a:off x="6628782" y="1580975"/>
            <a:ext cx="866274" cy="640080"/>
          </a:xfrm>
          <a:prstGeom prst="rect">
            <a:avLst/>
          </a:prstGeom>
          <a:solidFill>
            <a:srgbClr val="FF0000"/>
          </a:solidFill>
          <a:ln>
            <a:solidFill>
              <a:srgbClr val="FF0000"/>
            </a:solidFill>
          </a:ln>
        </p:spPr>
        <p:txBody>
          <a:bodyPr wrap="square">
            <a:spAutoFit/>
          </a:bodyPr>
          <a:lstStyle/>
          <a:p>
            <a:pPr algn="ctr" defTabSz="913765" eaLnBrk="1" fontAlgn="base" hangingPunct="1" latinLnBrk="0" lvl="0" marR="0" rtl="0">
              <a:lnSpc>
                <a:spcPct val="100000"/>
              </a:lnSpc>
              <a:spcBef>
                <a:spcPct val="0"/>
              </a:spcBef>
              <a:spcAft>
                <a:spcPct val="0"/>
              </a:spcAft>
              <a:buClrTx/>
              <a:buSzTx/>
              <a:defRPr/>
            </a:pPr>
            <a:r>
              <a:rPr altLang="zh-CN" b="1" baseline="0" cap="none" i="0" kern="1200" kumimoji="0" lang="en-US" noProof="0" normalizeH="0" spc="0" strike="noStrike" sz="3600" u="none">
                <a:ln>
                  <a:noFill/>
                </a:ln>
                <a:solidFill>
                  <a:schemeClr val="bg1"/>
                </a:solidFill>
                <a:effectLst/>
                <a:uLnTx/>
                <a:uFillTx/>
                <a:latin charset="-122" panose="020b0503020204020204" pitchFamily="34" typeface="微软雅黑"/>
                <a:ea charset="-122" panose="020b0503020204020204" pitchFamily="34" typeface="微软雅黑"/>
                <a:sym charset="-122" panose="020b0503020204020204" pitchFamily="34" typeface="微软雅黑"/>
              </a:rPr>
              <a:t>03</a:t>
            </a:r>
          </a:p>
        </p:txBody>
      </p:sp>
    </p:spTree>
    <p:extLst>
      <p:ext uri="{BB962C8B-B14F-4D97-AF65-F5344CB8AC3E}">
        <p14:creationId val="3912453844"/>
      </p:ext>
    </p:extLst>
  </p:cSld>
  <p:clrMapOvr>
    <a:masterClrMapping/>
  </p:clrMapOvr>
  <p:transition spd="slow">
    <p:cove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2">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additive="base">
                                        <p:cTn dur="500" fill="hold" id="7"/>
                                        <p:tgtEl>
                                          <p:spTgt spid="10"/>
                                        </p:tgtEl>
                                        <p:attrNameLst>
                                          <p:attrName>ppt_x</p:attrName>
                                        </p:attrNameLst>
                                      </p:cBhvr>
                                      <p:tavLst>
                                        <p:tav tm="0">
                                          <p:val>
                                            <p:strVal val="1+#ppt_w/2"/>
                                          </p:val>
                                        </p:tav>
                                        <p:tav tm="100000">
                                          <p:val>
                                            <p:strVal val="#ppt_x"/>
                                          </p:val>
                                        </p:tav>
                                      </p:tavLst>
                                    </p:anim>
                                    <p:anim calcmode="lin" valueType="num">
                                      <p:cBhvr additive="base">
                                        <p:cTn dur="500" fill="hold" id="8"/>
                                        <p:tgtEl>
                                          <p:spTgt spid="10"/>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4">
                                  <p:stCondLst>
                                    <p:cond delay="0"/>
                                  </p:stCondLst>
                                  <p:childTnLst>
                                    <p:set>
                                      <p:cBhvr>
                                        <p:cTn dur="1" fill="hold" id="11">
                                          <p:stCondLst>
                                            <p:cond delay="0"/>
                                          </p:stCondLst>
                                        </p:cTn>
                                        <p:tgtEl>
                                          <p:spTgt spid="15"/>
                                        </p:tgtEl>
                                        <p:attrNameLst>
                                          <p:attrName>style.visibility</p:attrName>
                                        </p:attrNameLst>
                                      </p:cBhvr>
                                      <p:to>
                                        <p:strVal val="visible"/>
                                      </p:to>
                                    </p:set>
                                    <p:anim calcmode="lin" valueType="num">
                                      <p:cBhvr additive="base">
                                        <p:cTn dur="500" fill="hold" id="12"/>
                                        <p:tgtEl>
                                          <p:spTgt spid="15"/>
                                        </p:tgtEl>
                                        <p:attrNameLst>
                                          <p:attrName>ppt_x</p:attrName>
                                        </p:attrNameLst>
                                      </p:cBhvr>
                                      <p:tavLst>
                                        <p:tav tm="0">
                                          <p:val>
                                            <p:strVal val="#ppt_x"/>
                                          </p:val>
                                        </p:tav>
                                        <p:tav tm="100000">
                                          <p:val>
                                            <p:strVal val="#ppt_x"/>
                                          </p:val>
                                        </p:tav>
                                      </p:tavLst>
                                    </p:anim>
                                    <p:anim calcmode="lin" valueType="num">
                                      <p:cBhvr additive="base">
                                        <p:cTn dur="500" fill="hold" id="13"/>
                                        <p:tgtEl>
                                          <p:spTgt spid="15"/>
                                        </p:tgtEl>
                                        <p:attrNameLst>
                                          <p:attrName>ppt_y</p:attrName>
                                        </p:attrNameLst>
                                      </p:cBhvr>
                                      <p:tavLst>
                                        <p:tav tm="0">
                                          <p:val>
                                            <p:strVal val="1+#ppt_h/2"/>
                                          </p:val>
                                        </p:tav>
                                        <p:tav tm="100000">
                                          <p:val>
                                            <p:strVal val="#ppt_y"/>
                                          </p:val>
                                        </p:tav>
                                      </p:tavLst>
                                    </p:anim>
                                  </p:childTnLst>
                                </p:cTn>
                              </p:par>
                            </p:childTnLst>
                          </p:cTn>
                        </p:par>
                        <p:par>
                          <p:cTn fill="hold" id="14" nodeType="afterGroup">
                            <p:stCondLst>
                              <p:cond delay="1000"/>
                            </p:stCondLst>
                            <p:childTnLst>
                              <p:par>
                                <p:cTn fill="hold" grpId="0" id="15" nodeType="afterEffect" presetClass="entr" presetID="10" presetSubtype="0">
                                  <p:stCondLst>
                                    <p:cond delay="0"/>
                                  </p:stCondLst>
                                  <p:childTnLst>
                                    <p:set>
                                      <p:cBhvr>
                                        <p:cTn dur="1" fill="hold" id="16">
                                          <p:stCondLst>
                                            <p:cond delay="0"/>
                                          </p:stCondLst>
                                        </p:cTn>
                                        <p:tgtEl>
                                          <p:spTgt spid="21"/>
                                        </p:tgtEl>
                                        <p:attrNameLst>
                                          <p:attrName>style.visibility</p:attrName>
                                        </p:attrNameLst>
                                      </p:cBhvr>
                                      <p:to>
                                        <p:strVal val="visible"/>
                                      </p:to>
                                    </p:set>
                                    <p:animEffect filter="fade" transition="in">
                                      <p:cBhvr>
                                        <p:cTn dur="500" id="17"/>
                                        <p:tgtEl>
                                          <p:spTgt spid="2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1"/>
    </p:bldLst>
  </p:timing>
</p:sld>
</file>

<file path=ppt/slides/slide3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2" name="组合 21">
            <a:extLst>
              <a:ext uri="{FF2B5EF4-FFF2-40B4-BE49-F238E27FC236}">
                <a16:creationId xmlns:a16="http://schemas.microsoft.com/office/drawing/2014/main" id="{3F27418C-5A44-4333-8A0F-3A03DDE59B27}"/>
              </a:ext>
            </a:extLst>
          </p:cNvPr>
          <p:cNvGrpSpPr/>
          <p:nvPr/>
        </p:nvGrpSpPr>
        <p:grpSpPr>
          <a:xfrm>
            <a:off x="-11261" y="0"/>
            <a:ext cx="12203261" cy="6858000"/>
            <a:chOff x="-11261" y="0"/>
            <a:chExt cx="12203261" cy="6858000"/>
          </a:xfrm>
        </p:grpSpPr>
        <p:pic>
          <p:nvPicPr>
            <p:cNvPr id="9" name="图片 8">
              <a:extLst>
                <a:ext uri="{FF2B5EF4-FFF2-40B4-BE49-F238E27FC236}">
                  <a16:creationId xmlns:a16="http://schemas.microsoft.com/office/drawing/2014/main" id="{297ED22A-5431-4CA3-B9A7-351152859B81}"/>
                </a:ext>
              </a:extLst>
            </p:cNvPr>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p:spPr>
        </p:pic>
        <p:pic>
          <p:nvPicPr>
            <p:cNvPr id="13" name="图片 12">
              <a:extLst>
                <a:ext uri="{FF2B5EF4-FFF2-40B4-BE49-F238E27FC236}">
                  <a16:creationId xmlns:a16="http://schemas.microsoft.com/office/drawing/2014/main" id="{2CB06054-DDE8-4B94-BFE0-7C435313022B}"/>
                </a:ext>
              </a:extLst>
            </p:cNvPr>
            <p:cNvPicPr>
              <a:picLocks noChangeAspect="1"/>
            </p:cNvPicPr>
            <p:nvPr/>
          </p:nvPicPr>
          <p:blipFill>
            <a:blip r:embed="rId3">
              <a:extLst>
                <a:ext uri="{28A0092B-C50C-407E-A947-70E740481C1C}">
                  <a14:useLocalDpi val="0"/>
                </a:ext>
              </a:extLst>
            </a:blip>
            <a:stretch>
              <a:fillRect/>
            </a:stretch>
          </p:blipFill>
          <p:spPr>
            <a:xfrm>
              <a:off x="-11261" y="1724715"/>
              <a:ext cx="3567750" cy="3980657"/>
            </a:xfrm>
            <a:prstGeom prst="rect">
              <a:avLst/>
            </a:prstGeom>
          </p:spPr>
        </p:pic>
      </p:grpSp>
      <p:sp>
        <p:nvSpPr>
          <p:cNvPr id="2" name="矩形 1">
            <a:extLst>
              <a:ext uri="{FF2B5EF4-FFF2-40B4-BE49-F238E27FC236}">
                <a16:creationId xmlns:a16="http://schemas.microsoft.com/office/drawing/2014/main" id="{520DBC94-DC73-48BB-B67C-C90C392CFF93}"/>
              </a:ext>
            </a:extLst>
          </p:cNvPr>
          <p:cNvSpPr/>
          <p:nvPr/>
        </p:nvSpPr>
        <p:spPr>
          <a:xfrm>
            <a:off x="288471" y="206828"/>
            <a:ext cx="11615057" cy="6477000"/>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0" name="文本框 89">
            <a:extLst>
              <a:ext uri="{FF2B5EF4-FFF2-40B4-BE49-F238E27FC236}">
                <a16:creationId xmlns:a16="http://schemas.microsoft.com/office/drawing/2014/main" id="{77D48585-8852-4A61-8091-A6149A4AC593}"/>
              </a:ext>
            </a:extLst>
          </p:cNvPr>
          <p:cNvSpPr txBox="1"/>
          <p:nvPr/>
        </p:nvSpPr>
        <p:spPr>
          <a:xfrm>
            <a:off x="1404159" y="601259"/>
            <a:ext cx="6101442" cy="396240"/>
          </a:xfrm>
          <a:prstGeom prst="rect">
            <a:avLst/>
          </a:prstGeom>
          <a:noFill/>
        </p:spPr>
        <p:txBody>
          <a:bodyPr wrap="square">
            <a:spAutoFit/>
          </a:bodyPr>
          <a:lstStyle/>
          <a:p>
            <a:pPr lvl="0">
              <a:defRPr/>
            </a:pPr>
            <a:r>
              <a:rPr altLang="en-US" b="1" lang="zh-CN" sz="2000">
                <a:solidFill>
                  <a:srgbClr val="FF0000"/>
                </a:solidFill>
                <a:latin charset="-122" panose="020b0503020204020204" pitchFamily="34" typeface="微软雅黑"/>
                <a:ea charset="-122" panose="020b0503020204020204" pitchFamily="34" typeface="微软雅黑"/>
                <a:sym charset="-122" panose="020b0500000000000000" pitchFamily="34" typeface="思源黑体"/>
              </a:rPr>
              <a:t> 党的百年奋斗历程</a:t>
            </a:r>
          </a:p>
        </p:txBody>
      </p:sp>
      <p:grpSp>
        <p:nvGrpSpPr>
          <p:cNvPr id="91" name="PA-102244">
            <a:extLst>
              <a:ext uri="{FF2B5EF4-FFF2-40B4-BE49-F238E27FC236}">
                <a16:creationId xmlns:a16="http://schemas.microsoft.com/office/drawing/2014/main" id="{92970C22-6944-4999-A9C5-D3B286B3CBA8}"/>
              </a:ext>
            </a:extLst>
          </p:cNvPr>
          <p:cNvGrpSpPr/>
          <p:nvPr>
            <p:custDataLst>
              <p:tags r:id="rId4"/>
            </p:custDataLst>
          </p:nvPr>
        </p:nvGrpSpPr>
        <p:grpSpPr>
          <a:xfrm>
            <a:off x="452690" y="405114"/>
            <a:ext cx="808951" cy="792401"/>
            <a:chOff x="1381072" y="763353"/>
            <a:chExt cx="1999683" cy="1999683"/>
          </a:xfrm>
          <a:solidFill>
            <a:srgbClr val="C00000"/>
          </a:solidFill>
        </p:grpSpPr>
        <p:sp>
          <p:nvSpPr>
            <p:cNvPr id="92" name="PA-任意多边形 29">
              <a:extLst>
                <a:ext uri="{FF2B5EF4-FFF2-40B4-BE49-F238E27FC236}">
                  <a16:creationId xmlns:a16="http://schemas.microsoft.com/office/drawing/2014/main" id="{39F962DF-3ADD-408B-9929-A8F42259F71A}"/>
                </a:ext>
              </a:extLst>
            </p:cNvPr>
            <p:cNvSpPr/>
            <p:nvPr>
              <p:custDataLst>
                <p:tags r:id="rId5"/>
              </p:custDataLst>
            </p:nvPr>
          </p:nvSpPr>
          <p:spPr bwMode="auto">
            <a:xfrm>
              <a:off x="1882180" y="1184432"/>
              <a:ext cx="1137787" cy="1016723"/>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grpFill/>
            <a:ln>
              <a:noFill/>
            </a:ln>
          </p:spPr>
          <p:txBody>
            <a:bodyPr anchor="t" anchorCtr="0" bIns="45684" compatLnSpc="1" lIns="91368" numCol="1" rIns="91368" tIns="45684" vert="horz" wrap="square"/>
            <a:lstStyle/>
            <a:p>
              <a:endParaRPr altLang="en-US" lang="zh-CN" sz="1799">
                <a:solidFill>
                  <a:srgbClr val="C00000"/>
                </a:solidFill>
                <a:latin charset="-122" panose="02010600000101010101" pitchFamily="2" typeface="汉仪行楷简"/>
                <a:ea charset="-122" panose="02010600000101010101" pitchFamily="2" typeface="汉仪行楷简"/>
              </a:endParaRPr>
            </a:p>
          </p:txBody>
        </p:sp>
        <p:sp>
          <p:nvSpPr>
            <p:cNvPr id="93" name="PA-任意多边形 50">
              <a:extLst>
                <a:ext uri="{FF2B5EF4-FFF2-40B4-BE49-F238E27FC236}">
                  <a16:creationId xmlns:a16="http://schemas.microsoft.com/office/drawing/2014/main" id="{3F65C035-AC00-48A1-8DC8-F05632F0113D}"/>
                </a:ext>
              </a:extLst>
            </p:cNvPr>
            <p:cNvSpPr/>
            <p:nvPr>
              <p:custDataLst>
                <p:tags r:id="rId6"/>
              </p:custDataLst>
            </p:nvPr>
          </p:nvSpPr>
          <p:spPr>
            <a:xfrm>
              <a:off x="1381072" y="763353"/>
              <a:ext cx="1999683" cy="1999683"/>
            </a:xfrm>
            <a:custGeom>
              <a:gdLst>
                <a:gd fmla="*/ 1677670 w 2407137" name="connsiteX0"/>
                <a:gd fmla="*/ 1837666 h 2407138" name="connsiteY0"/>
                <a:gd fmla="*/ 1683974 w 2407137" name="connsiteX1"/>
                <a:gd fmla="*/ 1833341 h 2407138" name="connsiteY1"/>
                <a:gd fmla="*/ 1689813 w 2407137" name="connsiteX2"/>
                <a:gd fmla="*/ 1828403 h 2407138" name="connsiteY2"/>
                <a:gd fmla="*/ 1945042 w 2407137" name="connsiteX3"/>
                <a:gd fmla="*/ 2162988 h 2407138" name="connsiteY3"/>
                <a:gd fmla="*/ 1932899 w 2407137" name="connsiteX4"/>
                <a:gd fmla="*/ 2172251 h 2407138" name="connsiteY4"/>
                <a:gd fmla="*/ 1592663 w 2407137" name="connsiteX5"/>
                <a:gd fmla="*/ 1892774 h 2407138" name="connsiteY5"/>
                <a:gd fmla="*/ 1605769 w 2407137" name="connsiteX6"/>
                <a:gd fmla="*/ 1884929 h 2407138" name="connsiteY6"/>
                <a:gd fmla="*/ 1748914 w 2407137" name="connsiteX7"/>
                <a:gd fmla="*/ 2132863 h 2407138" name="connsiteY7"/>
                <a:gd fmla="*/ 1735858 w 2407137" name="connsiteX8"/>
                <a:gd fmla="*/ 2140795 h 2407138" name="connsiteY8"/>
                <a:gd fmla="*/ 1768789 w 2407137" name="connsiteX9"/>
                <a:gd fmla="*/ 1757990 h 2407138" name="connsiteY9"/>
                <a:gd fmla="*/ 1971301 w 2407137" name="connsiteX10"/>
                <a:gd fmla="*/ 1960502 h 2407138" name="connsiteY10"/>
                <a:gd fmla="*/ 1966159 w 2407137" name="connsiteX11"/>
                <a:gd fmla="*/ 1966159 h 2407138" name="connsiteY11"/>
                <a:gd fmla="*/ 1960501 w 2407137" name="connsiteX12"/>
                <a:gd fmla="*/ 1971301 h 2407138" name="connsiteY12"/>
                <a:gd fmla="*/ 1758092 w 2407137" name="connsiteX13"/>
                <a:gd fmla="*/ 1768892 h 2407138" name="connsiteY13"/>
                <a:gd fmla="*/ 1765079 w 2407137" name="connsiteX14"/>
                <a:gd fmla="*/ 1762526 h 2407138" name="connsiteY14"/>
                <a:gd fmla="*/ 1834740 w 2407137" name="connsiteX15"/>
                <a:gd fmla="*/ 1681091 h 2407138" name="connsiteY15"/>
                <a:gd fmla="*/ 2168093 w 2407137" name="connsiteX16"/>
                <a:gd fmla="*/ 1938389 h 2407138" name="connsiteY16"/>
                <a:gd fmla="*/ 2158761 w 2407137" name="connsiteX17"/>
                <a:gd fmla="*/ 1950479 h 2407138" name="connsiteY17"/>
                <a:gd fmla="*/ 1825285 w 2407137" name="connsiteX18"/>
                <a:gd fmla="*/ 1693086 h 2407138" name="connsiteY18"/>
                <a:gd fmla="*/ 1497292 w 2407137" name="connsiteX19"/>
                <a:gd fmla="*/ 1938505 h 2407138" name="connsiteY19"/>
                <a:gd fmla="*/ 1511359 w 2407137" name="connsiteX20"/>
                <a:gd fmla="*/ 1932557 h 2407138" name="connsiteY20"/>
                <a:gd fmla="*/ 1671461 w 2407137" name="connsiteX21"/>
                <a:gd fmla="*/ 2322204 h 2407138" name="connsiteY21"/>
                <a:gd fmla="*/ 1657335 w 2407137" name="connsiteX22"/>
                <a:gd fmla="*/ 2328008 h 2407138" name="connsiteY22"/>
                <a:gd fmla="*/ 1400984 w 2407137" name="connsiteX23"/>
                <a:gd fmla="*/ 1969841 h 2407138" name="connsiteY23"/>
                <a:gd fmla="*/ 1415837 w 2407137" name="connsiteX24"/>
                <a:gd fmla="*/ 1966261 h 2407138" name="connsiteY24"/>
                <a:gd fmla="*/ 1489829 w 2407137" name="connsiteX25"/>
                <a:gd fmla="*/ 2242404 h 2407138" name="connsiteY25"/>
                <a:gd fmla="*/ 1475037 w 2407137" name="connsiteX26"/>
                <a:gd fmla="*/ 2246208 h 2407138" name="connsiteY26"/>
                <a:gd fmla="*/ 1890343 w 2407137" name="connsiteX27"/>
                <a:gd fmla="*/ 1591261 h 2407138" name="connsiteY27"/>
                <a:gd fmla="*/ 2140794 w 2407137" name="connsiteX28"/>
                <a:gd fmla="*/ 1735859 h 2407138" name="connsiteY28"/>
                <a:gd fmla="*/ 2132863 w 2407137" name="connsiteX29"/>
                <a:gd fmla="*/ 1748915 h 2407138" name="connsiteY29"/>
                <a:gd fmla="*/ 1883112 w 2407137" name="connsiteX30"/>
                <a:gd fmla="*/ 1604721 h 2407138" name="connsiteY30"/>
                <a:gd fmla="*/ 1934589 w 2407137" name="connsiteX31"/>
                <a:gd fmla="*/ 1500527 h 2407138" name="connsiteY31"/>
                <a:gd fmla="*/ 2325413 w 2407137" name="connsiteX32"/>
                <a:gd fmla="*/ 1663714 h 2407138" name="connsiteY32"/>
                <a:gd fmla="*/ 2319529 w 2407137" name="connsiteX33"/>
                <a:gd fmla="*/ 1677807 h 2407138" name="connsiteY33"/>
                <a:gd fmla="*/ 1928334 w 2407137" name="connsiteX34"/>
                <a:gd fmla="*/ 1514465 h 2407138" name="connsiteY34"/>
                <a:gd fmla="*/ 1296758 w 2407137" name="connsiteX35"/>
                <a:gd fmla="*/ 1987081 h 2407138" name="connsiteY35"/>
                <a:gd fmla="*/ 1311855 w 2407137" name="connsiteX36"/>
                <a:gd fmla="*/ 1984732 h 2407138" name="connsiteY36"/>
                <a:gd fmla="*/ 1365995 w 2407137" name="connsiteX37"/>
                <a:gd fmla="*/ 2405187 h 2407138" name="connsiteY37"/>
                <a:gd fmla="*/ 1350847 w 2407137" name="connsiteX38"/>
                <a:gd fmla="*/ 2407138 h 2407138" name="connsiteY38"/>
                <a:gd fmla="*/ 1195932 w 2407137" name="connsiteX39"/>
                <a:gd fmla="*/ 1995746 h 2407138" name="connsiteY39"/>
                <a:gd fmla="*/ 1211204 w 2407137" name="connsiteX40"/>
                <a:gd fmla="*/ 1995179 h 2407138" name="connsiteY40"/>
                <a:gd fmla="*/ 1211204 w 2407137" name="connsiteX41"/>
                <a:gd fmla="*/ 2281649 h 2407138" name="connsiteY41"/>
                <a:gd fmla="*/ 1203568 w 2407137" name="connsiteX42"/>
                <a:gd fmla="*/ 2282034 h 2407138" name="connsiteY42"/>
                <a:gd fmla="*/ 1195932 w 2407137" name="connsiteX43"/>
                <a:gd fmla="*/ 2281649 h 2407138" name="connsiteY43"/>
                <a:gd fmla="*/ 1968060 w 2407137" name="connsiteX44"/>
                <a:gd fmla="*/ 1400508 h 2407138" name="connsiteY44"/>
                <a:gd fmla="*/ 2246208 w 2407137" name="connsiteX45"/>
                <a:gd fmla="*/ 1475038 h 2407138" name="connsiteY45"/>
                <a:gd fmla="*/ 2242404 w 2407137" name="connsiteX46"/>
                <a:gd fmla="*/ 1489831 h 2407138" name="connsiteY46"/>
                <a:gd fmla="*/ 1963516 w 2407137" name="connsiteX47"/>
                <a:gd fmla="*/ 1415103 h 2407138" name="connsiteY47"/>
                <a:gd fmla="*/ 1090481 w 2407137" name="connsiteX48"/>
                <a:gd fmla="*/ 1986840 h 2407138" name="connsiteY48"/>
                <a:gd fmla="*/ 1097951 w 2407137" name="connsiteX49"/>
                <a:gd fmla="*/ 1988584 h 2407138" name="connsiteY49"/>
                <a:gd fmla="*/ 1105617 w 2407137" name="connsiteX50"/>
                <a:gd fmla="*/ 1988876 h 2407138" name="connsiteY50"/>
                <a:gd fmla="*/ 1049458 w 2407137" name="connsiteX51"/>
                <a:gd fmla="*/ 2406281 h 2407138" name="connsiteY51"/>
                <a:gd fmla="*/ 1034322 w 2407137" name="connsiteX52"/>
                <a:gd fmla="*/ 2404245 h 2407138" name="connsiteY52"/>
                <a:gd fmla="*/ 1988876 w 2407137" name="connsiteX53"/>
                <a:gd fmla="*/ 1301520 h 2407138" name="connsiteY53"/>
                <a:gd fmla="*/ 2406281 w 2407137" name="connsiteX54"/>
                <a:gd fmla="*/ 1357679 h 2407138" name="connsiteY54"/>
                <a:gd fmla="*/ 2404244 w 2407137" name="connsiteX55"/>
                <a:gd fmla="*/ 1372815 h 2407138" name="connsiteY55"/>
                <a:gd fmla="*/ 1986840 w 2407137" name="connsiteX56"/>
                <a:gd fmla="*/ 1316657 h 2407138" name="connsiteY56"/>
                <a:gd fmla="*/ 1988583 w 2407137" name="connsiteX57"/>
                <a:gd fmla="*/ 1309187 h 2407138" name="connsiteY57"/>
                <a:gd fmla="*/ 992036 w 2407137" name="connsiteX58"/>
                <a:gd fmla="*/ 1963517 h 2407138" name="connsiteY58"/>
                <a:gd fmla="*/ 1006629 w 2407137" name="connsiteX59"/>
                <a:gd fmla="*/ 1968061 h 2407138" name="connsiteY59"/>
                <a:gd fmla="*/ 932100 w 2407137" name="connsiteX60"/>
                <a:gd fmla="*/ 2246208 h 2407138" name="connsiteY60"/>
                <a:gd fmla="*/ 917308 w 2407137" name="connsiteX61"/>
                <a:gd fmla="*/ 2242405 h 2407138" name="connsiteY61"/>
                <a:gd fmla="*/ 1995178 w 2407137" name="connsiteX62"/>
                <a:gd fmla="*/ 1195933 h 2407138" name="connsiteY62"/>
                <a:gd fmla="*/ 2281649 w 2407137" name="connsiteX63"/>
                <a:gd fmla="*/ 1195933 h 2407138" name="connsiteY63"/>
                <a:gd fmla="*/ 2282034 w 2407137" name="connsiteX64"/>
                <a:gd fmla="*/ 1203569 h 2407138" name="connsiteY64"/>
                <a:gd fmla="*/ 2281649 w 2407137" name="connsiteX65"/>
                <a:gd fmla="*/ 1211206 h 2407138" name="connsiteY65"/>
                <a:gd fmla="*/ 1995745 w 2407137" name="connsiteX66"/>
                <a:gd fmla="*/ 1211206 h 2407138" name="connsiteY66"/>
                <a:gd fmla="*/ 1984731 w 2407137" name="connsiteX67"/>
                <a:gd fmla="*/ 1095284 h 2407138" name="connsiteY67"/>
                <a:gd fmla="*/ 2405186 w 2407137" name="connsiteX68"/>
                <a:gd fmla="*/ 1041144 h 2407138" name="connsiteY68"/>
                <a:gd fmla="*/ 2407137 w 2407137" name="connsiteX69"/>
                <a:gd fmla="*/ 1056290 h 2407138" name="connsiteY69"/>
                <a:gd fmla="*/ 1987080 w 2407137" name="connsiteX70"/>
                <a:gd fmla="*/ 1110379 h 2407138" name="connsiteY70"/>
                <a:gd fmla="*/ 892672 w 2407137" name="connsiteX71"/>
                <a:gd fmla="*/ 1928335 h 2407138" name="connsiteY71"/>
                <a:gd fmla="*/ 906611 w 2407137" name="connsiteX72"/>
                <a:gd fmla="*/ 1934590 h 2407138" name="connsiteY72"/>
                <a:gd fmla="*/ 743425 w 2407137" name="connsiteX73"/>
                <a:gd fmla="*/ 2325414 h 2407138" name="connsiteY73"/>
                <a:gd fmla="*/ 729331 w 2407137" name="connsiteX74"/>
                <a:gd fmla="*/ 2319529 h 2407138" name="connsiteY74"/>
                <a:gd fmla="*/ 802416 w 2407137" name="connsiteX75"/>
                <a:gd fmla="*/ 1883113 h 2407138" name="connsiteY75"/>
                <a:gd fmla="*/ 815877 w 2407137" name="connsiteX76"/>
                <a:gd fmla="*/ 1890344 h 2407138" name="connsiteY76"/>
                <a:gd fmla="*/ 671279 w 2407137" name="connsiteX77"/>
                <a:gd fmla="*/ 2140796 h 2407138" name="connsiteY77"/>
                <a:gd fmla="*/ 658223 w 2407137" name="connsiteX78"/>
                <a:gd fmla="*/ 2132863 h 2407138" name="connsiteY78"/>
                <a:gd fmla="*/ 1966260 w 2407137" name="connsiteX79"/>
                <a:gd fmla="*/ 991301 h 2407138" name="connsiteY79"/>
                <a:gd fmla="*/ 2242405 w 2407137" name="connsiteX80"/>
                <a:gd fmla="*/ 917309 h 2407138" name="connsiteY80"/>
                <a:gd fmla="*/ 2246208 w 2407137" name="connsiteX81"/>
                <a:gd fmla="*/ 932101 h 2407138" name="connsiteY81"/>
                <a:gd fmla="*/ 1969840 w 2407137" name="connsiteX82"/>
                <a:gd fmla="*/ 1006153 h 2407138" name="connsiteY82"/>
                <a:gd fmla="*/ 1932557 w 2407137" name="connsiteX83"/>
                <a:gd fmla="*/ 895779 h 2407138" name="connsiteY83"/>
                <a:gd fmla="*/ 2322203 w 2407137" name="connsiteX84"/>
                <a:gd fmla="*/ 735676 h 2407138" name="connsiteY84"/>
                <a:gd fmla="*/ 2328008 w 2407137" name="connsiteX85"/>
                <a:gd fmla="*/ 749803 h 2407138" name="connsiteY85"/>
                <a:gd fmla="*/ 1938504 w 2407137" name="connsiteX86"/>
                <a:gd fmla="*/ 909846 h 2407138" name="connsiteY86"/>
                <a:gd fmla="*/ 714051 w 2407137" name="connsiteX87"/>
                <a:gd fmla="*/ 1825286 h 2407138" name="connsiteY87"/>
                <a:gd fmla="*/ 726047 w 2407137" name="connsiteX88"/>
                <a:gd fmla="*/ 1834740 h 2407138" name="connsiteY88"/>
                <a:gd fmla="*/ 468748 w 2407137" name="connsiteX89"/>
                <a:gd fmla="*/ 2168094 h 2407138" name="connsiteY89"/>
                <a:gd fmla="*/ 456659 w 2407137" name="connsiteX90"/>
                <a:gd fmla="*/ 2158762 h 2407138" name="connsiteY90"/>
                <a:gd fmla="*/ 638245 w 2407137" name="connsiteX91"/>
                <a:gd fmla="*/ 1758093 h 2407138" name="connsiteY91"/>
                <a:gd fmla="*/ 644611 w 2407137" name="connsiteX92"/>
                <a:gd fmla="*/ 1765080 h 2407138" name="connsiteY92"/>
                <a:gd fmla="*/ 649147 w 2407137" name="connsiteX93"/>
                <a:gd fmla="*/ 1768790 h 2407138" name="connsiteY93"/>
                <a:gd fmla="*/ 446636 w 2407137" name="connsiteX94"/>
                <a:gd fmla="*/ 1971302 h 2407138" name="connsiteY94"/>
                <a:gd fmla="*/ 440978 w 2407137" name="connsiteX95"/>
                <a:gd fmla="*/ 1966159 h 2407138" name="connsiteY95"/>
                <a:gd fmla="*/ 435836 w 2407137" name="connsiteX96"/>
                <a:gd fmla="*/ 1960502 h 2407138" name="connsiteY96"/>
                <a:gd fmla="*/ 1884928 w 2407137" name="connsiteX97"/>
                <a:gd fmla="*/ 801368 h 2407138" name="connsiteY97"/>
                <a:gd fmla="*/ 2132863 w 2407137" name="connsiteX98"/>
                <a:gd fmla="*/ 658223 h 2407138" name="connsiteY98"/>
                <a:gd fmla="*/ 2140794 w 2407137" name="connsiteX99"/>
                <a:gd fmla="*/ 671279 h 2407138" name="connsiteY99"/>
                <a:gd fmla="*/ 1892773 w 2407137" name="connsiteX100"/>
                <a:gd fmla="*/ 814474 h 2407138" name="connsiteY100"/>
                <a:gd fmla="*/ 1828403 w 2407137" name="connsiteX101"/>
                <a:gd fmla="*/ 717325 h 2407138" name="connsiteY101"/>
                <a:gd fmla="*/ 2162987 w 2407137" name="connsiteX102"/>
                <a:gd fmla="*/ 462095 h 2407138" name="connsiteY102"/>
                <a:gd fmla="*/ 2172250 w 2407137" name="connsiteX103"/>
                <a:gd fmla="*/ 474239 h 2407138" name="connsiteY103"/>
                <a:gd fmla="*/ 1837666 w 2407137" name="connsiteX104"/>
                <a:gd fmla="*/ 729468 h 2407138" name="connsiteY104"/>
                <a:gd fmla="*/ 1833340 w 2407137" name="connsiteX105"/>
                <a:gd fmla="*/ 723163 h 2407138" name="connsiteY105"/>
                <a:gd fmla="*/ 234886 w 2407137" name="connsiteX106"/>
                <a:gd fmla="*/ 1932900 h 2407138" name="connsiteY106"/>
                <a:gd fmla="*/ 569471 w 2407137" name="connsiteX107"/>
                <a:gd fmla="*/ 1677670 h 2407138" name="connsiteY107"/>
                <a:gd fmla="*/ 573796 w 2407137" name="connsiteX108"/>
                <a:gd fmla="*/ 1683975 h 2407138" name="connsiteY108"/>
                <a:gd fmla="*/ 578735 w 2407137" name="connsiteX109"/>
                <a:gd fmla="*/ 1689813 h 2407138" name="connsiteY109"/>
                <a:gd fmla="*/ 244150 w 2407137" name="connsiteX110"/>
                <a:gd fmla="*/ 1945043 h 2407138" name="connsiteY110"/>
                <a:gd fmla="*/ 266342 w 2407137" name="connsiteX111"/>
                <a:gd fmla="*/ 1735860 h 2407138" name="connsiteY111"/>
                <a:gd fmla="*/ 514363 w 2407137" name="connsiteX112"/>
                <a:gd fmla="*/ 1592665 h 2407138" name="connsiteY112"/>
                <a:gd fmla="*/ 522208 w 2407137" name="connsiteX113"/>
                <a:gd fmla="*/ 1605770 h 2407138" name="connsiteY113"/>
                <a:gd fmla="*/ 274274 w 2407137" name="connsiteX114"/>
                <a:gd fmla="*/ 1748916 h 2407138" name="connsiteY114"/>
                <a:gd fmla="*/ 1960501 w 2407137" name="connsiteX115"/>
                <a:gd fmla="*/ 435837 h 2407138" name="connsiteY115"/>
                <a:gd fmla="*/ 1966159 w 2407137" name="connsiteX116"/>
                <a:gd fmla="*/ 440979 h 2407138" name="connsiteY116"/>
                <a:gd fmla="*/ 1971301 w 2407137" name="connsiteX117"/>
                <a:gd fmla="*/ 446637 h 2407138" name="connsiteY117"/>
                <a:gd fmla="*/ 1768891 w 2407137" name="connsiteX118"/>
                <a:gd fmla="*/ 649046 h 2407138" name="connsiteY118"/>
                <a:gd fmla="*/ 1762525 w 2407137" name="connsiteX119"/>
                <a:gd fmla="*/ 642058 h 2407138" name="connsiteY119"/>
                <a:gd fmla="*/ 1757990 w 2407137" name="connsiteX120"/>
                <a:gd fmla="*/ 638348 h 2407138" name="connsiteY120"/>
                <a:gd fmla="*/ 1938389 w 2407137" name="connsiteX121"/>
                <a:gd fmla="*/ 239045 h 2407138" name="connsiteY121"/>
                <a:gd fmla="*/ 1950479 w 2407137" name="connsiteX122"/>
                <a:gd fmla="*/ 248377 h 2407138" name="connsiteY122"/>
                <a:gd fmla="*/ 1693086 w 2407137" name="connsiteX123"/>
                <a:gd fmla="*/ 581852 h 2407138" name="connsiteY123"/>
                <a:gd fmla="*/ 1681090 w 2407137" name="connsiteX124"/>
                <a:gd fmla="*/ 572398 h 2407138" name="connsiteY124"/>
                <a:gd fmla="*/ 79129 w 2407137" name="connsiteX125"/>
                <a:gd fmla="*/ 1657336 h 2407138" name="connsiteY125"/>
                <a:gd fmla="*/ 468633 w 2407137" name="connsiteX126"/>
                <a:gd fmla="*/ 1497292 h 2407138" name="connsiteY126"/>
                <a:gd fmla="*/ 474580 w 2407137" name="connsiteX127"/>
                <a:gd fmla="*/ 1511360 h 2407138" name="connsiteY127"/>
                <a:gd fmla="*/ 84934 w 2407137" name="connsiteX128"/>
                <a:gd fmla="*/ 1671462 h 2407138" name="connsiteY128"/>
                <a:gd fmla="*/ 160929 w 2407137" name="connsiteX129"/>
                <a:gd fmla="*/ 1475039 h 2407138" name="connsiteY129"/>
                <a:gd fmla="*/ 437296 w 2407137" name="connsiteX130"/>
                <a:gd fmla="*/ 1400986 h 2407138" name="connsiteY130"/>
                <a:gd fmla="*/ 440876 w 2407137" name="connsiteX131"/>
                <a:gd fmla="*/ 1415837 h 2407138" name="connsiteY131"/>
                <a:gd fmla="*/ 164732 w 2407137" name="connsiteX132"/>
                <a:gd fmla="*/ 1489830 h 2407138" name="connsiteY132"/>
                <a:gd fmla="*/ 1735859 w 2407137" name="connsiteX133"/>
                <a:gd fmla="*/ 266344 h 2407138" name="connsiteY133"/>
                <a:gd fmla="*/ 1748915 w 2407137" name="connsiteX134"/>
                <a:gd fmla="*/ 274276 h 2407138" name="connsiteY134"/>
                <a:gd fmla="*/ 1604721 w 2407137" name="connsiteX135"/>
                <a:gd fmla="*/ 524026 h 2407138" name="connsiteY135"/>
                <a:gd fmla="*/ 1591261 w 2407137" name="connsiteX136"/>
                <a:gd fmla="*/ 516794 h 2407138" name="connsiteY136"/>
                <a:gd fmla="*/ 1663713 w 2407137" name="connsiteX137"/>
                <a:gd fmla="*/ 81725 h 2407138" name="connsiteY137"/>
                <a:gd fmla="*/ 1677806 w 2407137" name="connsiteX138"/>
                <a:gd fmla="*/ 87609 h 2407138" name="connsiteY138"/>
                <a:gd fmla="*/ 1514465 w 2407137" name="connsiteX139"/>
                <a:gd fmla="*/ 478804 h 2407138" name="connsiteY139"/>
                <a:gd fmla="*/ 1500526 w 2407137" name="connsiteX140"/>
                <a:gd fmla="*/ 472548 h 2407138" name="connsiteY140"/>
                <a:gd fmla="*/ 0 w 2407137" name="connsiteX141"/>
                <a:gd fmla="*/ 1350847 h 2407138" name="connsiteY141"/>
                <a:gd fmla="*/ 420056 w 2407137" name="connsiteX142"/>
                <a:gd fmla="*/ 1296759 h 2407138" name="connsiteY142"/>
                <a:gd fmla="*/ 422405 w 2407137" name="connsiteX143"/>
                <a:gd fmla="*/ 1311854 h 2407138" name="connsiteY143"/>
                <a:gd fmla="*/ 1951 w 2407137" name="connsiteX144"/>
                <a:gd fmla="*/ 1365994 h 2407138" name="connsiteY144"/>
                <a:gd fmla="*/ 125488 w 2407137" name="connsiteX145"/>
                <a:gd fmla="*/ 1195933 h 2407138" name="connsiteY145"/>
                <a:gd fmla="*/ 411391 w 2407137" name="connsiteX146"/>
                <a:gd fmla="*/ 1195933 h 2407138" name="connsiteY146"/>
                <a:gd fmla="*/ 411958 w 2407137" name="connsiteX147"/>
                <a:gd fmla="*/ 1211206 h 2407138" name="connsiteY147"/>
                <a:gd fmla="*/ 125488 w 2407137" name="connsiteX148"/>
                <a:gd fmla="*/ 1211206 h 2407138" name="connsiteY148"/>
                <a:gd fmla="*/ 125102 w 2407137" name="connsiteX149"/>
                <a:gd fmla="*/ 1203569 h 2407138" name="connsiteY149"/>
                <a:gd fmla="*/ 1475037 w 2407137" name="connsiteX150"/>
                <a:gd fmla="*/ 160931 h 2407138" name="connsiteY150"/>
                <a:gd fmla="*/ 1489829 w 2407137" name="connsiteX151"/>
                <a:gd fmla="*/ 164734 h 2407138" name="connsiteY151"/>
                <a:gd fmla="*/ 1415102 w 2407137" name="connsiteX152"/>
                <a:gd fmla="*/ 443621 h 2407138" name="connsiteY152"/>
                <a:gd fmla="*/ 1400508 w 2407137" name="connsiteX153"/>
                <a:gd fmla="*/ 439077 h 2407138" name="connsiteY153"/>
                <a:gd fmla="*/ 164732 w 2407137" name="connsiteX154"/>
                <a:gd fmla="*/ 917309 h 2407138" name="connsiteY154"/>
                <a:gd fmla="*/ 443620 w 2407137" name="connsiteX155"/>
                <a:gd fmla="*/ 992037 h 2407138" name="connsiteY155"/>
                <a:gd fmla="*/ 439076 w 2407137" name="connsiteX156"/>
                <a:gd fmla="*/ 1006630 h 2407138" name="connsiteY156"/>
                <a:gd fmla="*/ 160929 w 2407137" name="connsiteX157"/>
                <a:gd fmla="*/ 932101 h 2407138" name="connsiteY157"/>
                <a:gd fmla="*/ 1195932 w 2407137" name="connsiteX158"/>
                <a:gd fmla="*/ 125490 h 2407138" name="connsiteY158"/>
                <a:gd fmla="*/ 1203568 w 2407137" name="connsiteX159"/>
                <a:gd fmla="*/ 125104 h 2407138" name="connsiteY159"/>
                <a:gd fmla="*/ 1211205 w 2407137" name="connsiteX160"/>
                <a:gd fmla="*/ 125490 h 2407138" name="connsiteY160"/>
                <a:gd fmla="*/ 1211205 w 2407137" name="connsiteX161"/>
                <a:gd fmla="*/ 411392 h 2407138" name="connsiteY161"/>
                <a:gd fmla="*/ 1195932 w 2407137" name="connsiteX162"/>
                <a:gd fmla="*/ 411959 h 2407138" name="connsiteY162"/>
                <a:gd fmla="*/ 1357679 w 2407137" name="connsiteX163"/>
                <a:gd fmla="*/ 856 h 2407138" name="connsiteY163"/>
                <a:gd fmla="*/ 1372816 w 2407137" name="connsiteX164"/>
                <a:gd fmla="*/ 2893 h 2407138" name="connsiteY164"/>
                <a:gd fmla="*/ 1316657 w 2407137" name="connsiteX165"/>
                <a:gd fmla="*/ 420298 h 2407138" name="connsiteY165"/>
                <a:gd fmla="*/ 1309186 w 2407137" name="connsiteX166"/>
                <a:gd fmla="*/ 418554 h 2407138" name="connsiteY166"/>
                <a:gd fmla="*/ 1301520 w 2407137" name="connsiteX167"/>
                <a:gd fmla="*/ 418261 h 2407138" name="connsiteY167"/>
                <a:gd fmla="*/ 2893 w 2407137" name="connsiteX168"/>
                <a:gd fmla="*/ 1034322 h 2407138" name="connsiteY168"/>
                <a:gd fmla="*/ 420297 w 2407137" name="connsiteX169"/>
                <a:gd fmla="*/ 1090480 h 2407138" name="connsiteY169"/>
                <a:gd fmla="*/ 418554 w 2407137" name="connsiteX170"/>
                <a:gd fmla="*/ 1097951 h 2407138" name="connsiteY170"/>
                <a:gd fmla="*/ 418261 w 2407137" name="connsiteX171"/>
                <a:gd fmla="*/ 1105616 h 2407138" name="connsiteY171"/>
                <a:gd fmla="*/ 855 w 2407137" name="connsiteX172"/>
                <a:gd fmla="*/ 1049458 h 2407138" name="connsiteY172"/>
                <a:gd fmla="*/ 274274 w 2407137" name="connsiteX173"/>
                <a:gd fmla="*/ 658223 h 2407138" name="connsiteY173"/>
                <a:gd fmla="*/ 524025 w 2407137" name="connsiteX174"/>
                <a:gd fmla="*/ 802416 h 2407138" name="connsiteY174"/>
                <a:gd fmla="*/ 516793 w 2407137" name="connsiteX175"/>
                <a:gd fmla="*/ 815877 h 2407138" name="connsiteY175"/>
                <a:gd fmla="*/ 266342 w 2407137" name="connsiteX176"/>
                <a:gd fmla="*/ 671279 h 2407138" name="connsiteY176"/>
                <a:gd fmla="*/ 917308 w 2407137" name="connsiteX177"/>
                <a:gd fmla="*/ 164734 h 2407138" name="connsiteY177"/>
                <a:gd fmla="*/ 932100 w 2407137" name="connsiteX178"/>
                <a:gd fmla="*/ 160930 h 2407138" name="connsiteY178"/>
                <a:gd fmla="*/ 1006152 w 2407137" name="connsiteX179"/>
                <a:gd fmla="*/ 437297 h 2407138" name="connsiteY179"/>
                <a:gd fmla="*/ 991300 w 2407137" name="connsiteX180"/>
                <a:gd fmla="*/ 440877 h 2407138" name="connsiteY180"/>
                <a:gd fmla="*/ 1041143 w 2407137" name="connsiteX181"/>
                <a:gd fmla="*/ 1951 h 2407138" name="connsiteY181"/>
                <a:gd fmla="*/ 1056290 w 2407137" name="connsiteX182"/>
                <a:gd fmla="*/ 0 h 2407138" name="connsiteY182"/>
                <a:gd fmla="*/ 1110379 w 2407137" name="connsiteX183"/>
                <a:gd fmla="*/ 420056 h 2407138" name="connsiteY183"/>
                <a:gd fmla="*/ 1095283 w 2407137" name="connsiteX184"/>
                <a:gd fmla="*/ 422406 h 2407138" name="connsiteY184"/>
                <a:gd fmla="*/ 87609 w 2407137" name="connsiteX185"/>
                <a:gd fmla="*/ 729331 h 2407138" name="connsiteY185"/>
                <a:gd fmla="*/ 478803 w 2407137" name="connsiteX186"/>
                <a:gd fmla="*/ 892672 h 2407138" name="connsiteY186"/>
                <a:gd fmla="*/ 472547 w 2407137" name="connsiteX187"/>
                <a:gd fmla="*/ 906611 h 2407138" name="connsiteY187"/>
                <a:gd fmla="*/ 81723 w 2407137" name="connsiteX188"/>
                <a:gd fmla="*/ 743424 h 2407138" name="connsiteY188"/>
                <a:gd fmla="*/ 84666 w 2407137" name="connsiteX189"/>
                <a:gd fmla="*/ 736377 h 2407138" name="connsiteY189"/>
                <a:gd fmla="*/ 446636 w 2407137" name="connsiteX190"/>
                <a:gd fmla="*/ 435837 h 2407138" name="connsiteY190"/>
                <a:gd fmla="*/ 649045 w 2407137" name="connsiteX191"/>
                <a:gd fmla="*/ 638246 h 2407138" name="connsiteY191"/>
                <a:gd fmla="*/ 642057 w 2407137" name="connsiteX192"/>
                <a:gd fmla="*/ 644612 h 2407138" name="connsiteY192"/>
                <a:gd fmla="*/ 638347 w 2407137" name="connsiteX193"/>
                <a:gd fmla="*/ 649147 h 2407138" name="connsiteY193"/>
                <a:gd fmla="*/ 435836 w 2407137" name="connsiteX194"/>
                <a:gd fmla="*/ 446636 h 2407138" name="connsiteY194"/>
                <a:gd fmla="*/ 440978 w 2407137" name="connsiteX195"/>
                <a:gd fmla="*/ 440979 h 2407138" name="connsiteY195"/>
                <a:gd fmla="*/ 658223 w 2407137" name="connsiteX196"/>
                <a:gd fmla="*/ 274275 h 2407138" name="connsiteY196"/>
                <a:gd fmla="*/ 671279 w 2407137" name="connsiteX197"/>
                <a:gd fmla="*/ 266343 h 2407138" name="connsiteY197"/>
                <a:gd fmla="*/ 814473 w 2407137" name="connsiteX198"/>
                <a:gd fmla="*/ 514363 h 2407138" name="connsiteY198"/>
                <a:gd fmla="*/ 801367 w 2407137" name="connsiteX199"/>
                <a:gd fmla="*/ 522209 h 2407138" name="connsiteY199"/>
                <a:gd fmla="*/ 735676 w 2407137" name="connsiteX200"/>
                <a:gd fmla="*/ 84934 h 2407138" name="connsiteY200"/>
                <a:gd fmla="*/ 749802 w 2407137" name="connsiteX201"/>
                <a:gd fmla="*/ 79129 h 2407138" name="connsiteY201"/>
                <a:gd fmla="*/ 909846 w 2407137" name="connsiteX202"/>
                <a:gd fmla="*/ 468633 h 2407138" name="connsiteY202"/>
                <a:gd fmla="*/ 895778 w 2407137" name="connsiteX203"/>
                <a:gd fmla="*/ 474580 h 2407138" name="connsiteY203"/>
                <a:gd fmla="*/ 248376 w 2407137" name="connsiteX204"/>
                <a:gd fmla="*/ 456659 h 2407138" name="connsiteY204"/>
                <a:gd fmla="*/ 581852 w 2407137" name="connsiteX205"/>
                <a:gd fmla="*/ 714051 h 2407138" name="connsiteY205"/>
                <a:gd fmla="*/ 572397 w 2407137" name="connsiteX206"/>
                <a:gd fmla="*/ 726047 h 2407138" name="connsiteY206"/>
                <a:gd fmla="*/ 239044 w 2407137" name="connsiteX207"/>
                <a:gd fmla="*/ 468748 h 2407138" name="connsiteY207"/>
                <a:gd fmla="*/ 243710 w 2407137" name="connsiteX208"/>
                <a:gd fmla="*/ 462704 h 2407138" name="connsiteY208"/>
                <a:gd fmla="*/ 462094 w 2407137" name="connsiteX209"/>
                <a:gd fmla="*/ 244150 h 2407138" name="connsiteY209"/>
                <a:gd fmla="*/ 474238 w 2407137" name="connsiteX210"/>
                <a:gd fmla="*/ 234887 h 2407138" name="connsiteY210"/>
                <a:gd fmla="*/ 729468 w 2407137" name="connsiteX211"/>
                <a:gd fmla="*/ 569472 h 2407138" name="connsiteY211"/>
                <a:gd fmla="*/ 723162 w 2407137" name="connsiteX212"/>
                <a:gd fmla="*/ 573797 h 2407138" name="connsiteY212"/>
                <a:gd fmla="*/ 717325 w 2407137" name="connsiteX213"/>
                <a:gd fmla="*/ 578735 h 2407138" name="connsiteY2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b="b" l="l" r="r" t="t"/>
              <a:pathLst>
                <a:path h="2407138" w="2407137">
                  <a:moveTo>
                    <a:pt x="1677670" y="1837666"/>
                  </a:moveTo>
                  <a:lnTo>
                    <a:pt x="1683974" y="1833341"/>
                  </a:lnTo>
                  <a:lnTo>
                    <a:pt x="1689813" y="1828403"/>
                  </a:lnTo>
                  <a:lnTo>
                    <a:pt x="1945042" y="2162988"/>
                  </a:lnTo>
                  <a:lnTo>
                    <a:pt x="1932899" y="2172251"/>
                  </a:lnTo>
                  <a:close/>
                  <a:moveTo>
                    <a:pt x="1592663" y="1892774"/>
                  </a:moveTo>
                  <a:lnTo>
                    <a:pt x="1605769" y="1884929"/>
                  </a:lnTo>
                  <a:lnTo>
                    <a:pt x="1748914" y="2132863"/>
                  </a:lnTo>
                  <a:lnTo>
                    <a:pt x="1735858" y="2140795"/>
                  </a:lnTo>
                  <a:close/>
                  <a:moveTo>
                    <a:pt x="1768789" y="1757990"/>
                  </a:moveTo>
                  <a:lnTo>
                    <a:pt x="1971301" y="1960502"/>
                  </a:lnTo>
                  <a:lnTo>
                    <a:pt x="1966159" y="1966159"/>
                  </a:lnTo>
                  <a:lnTo>
                    <a:pt x="1960501" y="1971301"/>
                  </a:lnTo>
                  <a:lnTo>
                    <a:pt x="1758092" y="1768892"/>
                  </a:lnTo>
                  <a:lnTo>
                    <a:pt x="1765079" y="1762526"/>
                  </a:lnTo>
                  <a:close/>
                  <a:moveTo>
                    <a:pt x="1834740" y="1681091"/>
                  </a:moveTo>
                  <a:lnTo>
                    <a:pt x="2168093" y="1938389"/>
                  </a:lnTo>
                  <a:lnTo>
                    <a:pt x="2158761" y="1950479"/>
                  </a:lnTo>
                  <a:lnTo>
                    <a:pt x="1825285" y="1693086"/>
                  </a:lnTo>
                  <a:close/>
                  <a:moveTo>
                    <a:pt x="1497292" y="1938505"/>
                  </a:moveTo>
                  <a:lnTo>
                    <a:pt x="1511359" y="1932557"/>
                  </a:lnTo>
                  <a:lnTo>
                    <a:pt x="1671461" y="2322204"/>
                  </a:lnTo>
                  <a:lnTo>
                    <a:pt x="1657335" y="2328008"/>
                  </a:lnTo>
                  <a:close/>
                  <a:moveTo>
                    <a:pt x="1400984" y="1969841"/>
                  </a:moveTo>
                  <a:lnTo>
                    <a:pt x="1415837" y="1966261"/>
                  </a:lnTo>
                  <a:lnTo>
                    <a:pt x="1489829" y="2242404"/>
                  </a:lnTo>
                  <a:lnTo>
                    <a:pt x="1475037" y="2246208"/>
                  </a:lnTo>
                  <a:close/>
                  <a:moveTo>
                    <a:pt x="1890343" y="1591261"/>
                  </a:moveTo>
                  <a:lnTo>
                    <a:pt x="2140794" y="1735859"/>
                  </a:lnTo>
                  <a:lnTo>
                    <a:pt x="2132863" y="1748915"/>
                  </a:lnTo>
                  <a:lnTo>
                    <a:pt x="1883112" y="1604721"/>
                  </a:lnTo>
                  <a:close/>
                  <a:moveTo>
                    <a:pt x="1934589" y="1500527"/>
                  </a:moveTo>
                  <a:lnTo>
                    <a:pt x="2325413" y="1663714"/>
                  </a:lnTo>
                  <a:lnTo>
                    <a:pt x="2319529" y="1677807"/>
                  </a:lnTo>
                  <a:lnTo>
                    <a:pt x="1928334" y="1514465"/>
                  </a:lnTo>
                  <a:close/>
                  <a:moveTo>
                    <a:pt x="1296758" y="1987081"/>
                  </a:moveTo>
                  <a:lnTo>
                    <a:pt x="1311855" y="1984732"/>
                  </a:lnTo>
                  <a:lnTo>
                    <a:pt x="1365995" y="2405187"/>
                  </a:lnTo>
                  <a:lnTo>
                    <a:pt x="1350847" y="2407138"/>
                  </a:lnTo>
                  <a:close/>
                  <a:moveTo>
                    <a:pt x="1195932" y="1995746"/>
                  </a:moveTo>
                  <a:lnTo>
                    <a:pt x="1211204" y="1995179"/>
                  </a:lnTo>
                  <a:lnTo>
                    <a:pt x="1211204" y="2281649"/>
                  </a:lnTo>
                  <a:lnTo>
                    <a:pt x="1203568" y="2282034"/>
                  </a:lnTo>
                  <a:lnTo>
                    <a:pt x="1195932" y="2281649"/>
                  </a:lnTo>
                  <a:close/>
                  <a:moveTo>
                    <a:pt x="1968060" y="1400508"/>
                  </a:moveTo>
                  <a:lnTo>
                    <a:pt x="2246208" y="1475038"/>
                  </a:lnTo>
                  <a:lnTo>
                    <a:pt x="2242404" y="1489831"/>
                  </a:lnTo>
                  <a:lnTo>
                    <a:pt x="1963516" y="1415103"/>
                  </a:lnTo>
                  <a:close/>
                  <a:moveTo>
                    <a:pt x="1090481" y="1986840"/>
                  </a:moveTo>
                  <a:lnTo>
                    <a:pt x="1097951" y="1988584"/>
                  </a:lnTo>
                  <a:lnTo>
                    <a:pt x="1105617" y="1988876"/>
                  </a:lnTo>
                  <a:lnTo>
                    <a:pt x="1049458" y="2406281"/>
                  </a:lnTo>
                  <a:lnTo>
                    <a:pt x="1034322" y="2404245"/>
                  </a:lnTo>
                  <a:close/>
                  <a:moveTo>
                    <a:pt x="1988876" y="1301520"/>
                  </a:moveTo>
                  <a:lnTo>
                    <a:pt x="2406281" y="1357679"/>
                  </a:lnTo>
                  <a:lnTo>
                    <a:pt x="2404244" y="1372815"/>
                  </a:lnTo>
                  <a:lnTo>
                    <a:pt x="1986840" y="1316657"/>
                  </a:lnTo>
                  <a:lnTo>
                    <a:pt x="1988583" y="1309187"/>
                  </a:lnTo>
                  <a:close/>
                  <a:moveTo>
                    <a:pt x="992036" y="1963517"/>
                  </a:moveTo>
                  <a:lnTo>
                    <a:pt x="1006629" y="1968061"/>
                  </a:lnTo>
                  <a:lnTo>
                    <a:pt x="932100" y="2246208"/>
                  </a:lnTo>
                  <a:lnTo>
                    <a:pt x="917308" y="2242405"/>
                  </a:lnTo>
                  <a:close/>
                  <a:moveTo>
                    <a:pt x="1995178" y="1195933"/>
                  </a:moveTo>
                  <a:lnTo>
                    <a:pt x="2281649" y="1195933"/>
                  </a:lnTo>
                  <a:lnTo>
                    <a:pt x="2282034" y="1203569"/>
                  </a:lnTo>
                  <a:lnTo>
                    <a:pt x="2281649" y="1211206"/>
                  </a:lnTo>
                  <a:lnTo>
                    <a:pt x="1995745" y="1211206"/>
                  </a:lnTo>
                  <a:close/>
                  <a:moveTo>
                    <a:pt x="1984731" y="1095284"/>
                  </a:moveTo>
                  <a:lnTo>
                    <a:pt x="2405186" y="1041144"/>
                  </a:lnTo>
                  <a:lnTo>
                    <a:pt x="2407137" y="1056290"/>
                  </a:lnTo>
                  <a:lnTo>
                    <a:pt x="1987080" y="1110379"/>
                  </a:lnTo>
                  <a:close/>
                  <a:moveTo>
                    <a:pt x="892672" y="1928335"/>
                  </a:moveTo>
                  <a:lnTo>
                    <a:pt x="906611" y="1934590"/>
                  </a:lnTo>
                  <a:lnTo>
                    <a:pt x="743425" y="2325414"/>
                  </a:lnTo>
                  <a:lnTo>
                    <a:pt x="729331" y="2319529"/>
                  </a:lnTo>
                  <a:close/>
                  <a:moveTo>
                    <a:pt x="802416" y="1883113"/>
                  </a:moveTo>
                  <a:lnTo>
                    <a:pt x="815877" y="1890344"/>
                  </a:lnTo>
                  <a:lnTo>
                    <a:pt x="671279" y="2140796"/>
                  </a:lnTo>
                  <a:lnTo>
                    <a:pt x="658223" y="2132863"/>
                  </a:lnTo>
                  <a:close/>
                  <a:moveTo>
                    <a:pt x="1966260" y="991301"/>
                  </a:moveTo>
                  <a:lnTo>
                    <a:pt x="2242405" y="917309"/>
                  </a:lnTo>
                  <a:lnTo>
                    <a:pt x="2246208" y="932101"/>
                  </a:lnTo>
                  <a:lnTo>
                    <a:pt x="1969840" y="1006153"/>
                  </a:lnTo>
                  <a:close/>
                  <a:moveTo>
                    <a:pt x="1932557" y="895779"/>
                  </a:moveTo>
                  <a:lnTo>
                    <a:pt x="2322203" y="735676"/>
                  </a:lnTo>
                  <a:lnTo>
                    <a:pt x="2328008" y="749803"/>
                  </a:lnTo>
                  <a:lnTo>
                    <a:pt x="1938504" y="909846"/>
                  </a:lnTo>
                  <a:close/>
                  <a:moveTo>
                    <a:pt x="714051" y="1825286"/>
                  </a:moveTo>
                  <a:lnTo>
                    <a:pt x="726047" y="1834740"/>
                  </a:lnTo>
                  <a:lnTo>
                    <a:pt x="468748" y="2168094"/>
                  </a:lnTo>
                  <a:lnTo>
                    <a:pt x="456659" y="2158762"/>
                  </a:lnTo>
                  <a:close/>
                  <a:moveTo>
                    <a:pt x="638245" y="1758093"/>
                  </a:moveTo>
                  <a:lnTo>
                    <a:pt x="644611" y="1765080"/>
                  </a:lnTo>
                  <a:lnTo>
                    <a:pt x="649147" y="1768790"/>
                  </a:lnTo>
                  <a:lnTo>
                    <a:pt x="446636" y="1971302"/>
                  </a:lnTo>
                  <a:lnTo>
                    <a:pt x="440978" y="1966159"/>
                  </a:lnTo>
                  <a:lnTo>
                    <a:pt x="435836" y="1960502"/>
                  </a:lnTo>
                  <a:close/>
                  <a:moveTo>
                    <a:pt x="1884928" y="801368"/>
                  </a:moveTo>
                  <a:lnTo>
                    <a:pt x="2132863" y="658223"/>
                  </a:lnTo>
                  <a:lnTo>
                    <a:pt x="2140794" y="671279"/>
                  </a:lnTo>
                  <a:lnTo>
                    <a:pt x="1892773" y="814474"/>
                  </a:lnTo>
                  <a:close/>
                  <a:moveTo>
                    <a:pt x="1828403" y="717325"/>
                  </a:moveTo>
                  <a:lnTo>
                    <a:pt x="2162987" y="462095"/>
                  </a:lnTo>
                  <a:lnTo>
                    <a:pt x="2172250" y="474239"/>
                  </a:lnTo>
                  <a:lnTo>
                    <a:pt x="1837666" y="729468"/>
                  </a:lnTo>
                  <a:lnTo>
                    <a:pt x="1833340" y="723163"/>
                  </a:lnTo>
                  <a:close/>
                  <a:moveTo>
                    <a:pt x="234886" y="1932900"/>
                  </a:moveTo>
                  <a:lnTo>
                    <a:pt x="569471" y="1677670"/>
                  </a:lnTo>
                  <a:lnTo>
                    <a:pt x="573796" y="1683975"/>
                  </a:lnTo>
                  <a:lnTo>
                    <a:pt x="578735" y="1689813"/>
                  </a:lnTo>
                  <a:lnTo>
                    <a:pt x="244150" y="1945043"/>
                  </a:lnTo>
                  <a:close/>
                  <a:moveTo>
                    <a:pt x="266342" y="1735860"/>
                  </a:moveTo>
                  <a:lnTo>
                    <a:pt x="514363" y="1592665"/>
                  </a:lnTo>
                  <a:lnTo>
                    <a:pt x="522208" y="1605770"/>
                  </a:lnTo>
                  <a:lnTo>
                    <a:pt x="274274" y="1748916"/>
                  </a:lnTo>
                  <a:close/>
                  <a:moveTo>
                    <a:pt x="1960501" y="435837"/>
                  </a:moveTo>
                  <a:lnTo>
                    <a:pt x="1966159" y="440979"/>
                  </a:lnTo>
                  <a:lnTo>
                    <a:pt x="1971301" y="446637"/>
                  </a:lnTo>
                  <a:lnTo>
                    <a:pt x="1768891" y="649046"/>
                  </a:lnTo>
                  <a:lnTo>
                    <a:pt x="1762525" y="642058"/>
                  </a:lnTo>
                  <a:lnTo>
                    <a:pt x="1757990" y="638348"/>
                  </a:lnTo>
                  <a:close/>
                  <a:moveTo>
                    <a:pt x="1938389" y="239045"/>
                  </a:moveTo>
                  <a:lnTo>
                    <a:pt x="1950479" y="248377"/>
                  </a:lnTo>
                  <a:lnTo>
                    <a:pt x="1693086" y="581852"/>
                  </a:lnTo>
                  <a:lnTo>
                    <a:pt x="1681090" y="572398"/>
                  </a:lnTo>
                  <a:close/>
                  <a:moveTo>
                    <a:pt x="79129" y="1657336"/>
                  </a:moveTo>
                  <a:lnTo>
                    <a:pt x="468633" y="1497292"/>
                  </a:lnTo>
                  <a:lnTo>
                    <a:pt x="474580" y="1511360"/>
                  </a:lnTo>
                  <a:lnTo>
                    <a:pt x="84934" y="1671462"/>
                  </a:lnTo>
                  <a:close/>
                  <a:moveTo>
                    <a:pt x="160929" y="1475039"/>
                  </a:moveTo>
                  <a:lnTo>
                    <a:pt x="437296" y="1400986"/>
                  </a:lnTo>
                  <a:lnTo>
                    <a:pt x="440876" y="1415837"/>
                  </a:lnTo>
                  <a:lnTo>
                    <a:pt x="164732" y="1489830"/>
                  </a:lnTo>
                  <a:close/>
                  <a:moveTo>
                    <a:pt x="1735859" y="266344"/>
                  </a:moveTo>
                  <a:lnTo>
                    <a:pt x="1748915" y="274276"/>
                  </a:lnTo>
                  <a:lnTo>
                    <a:pt x="1604721" y="524026"/>
                  </a:lnTo>
                  <a:lnTo>
                    <a:pt x="1591261" y="516794"/>
                  </a:lnTo>
                  <a:close/>
                  <a:moveTo>
                    <a:pt x="1663713" y="81725"/>
                  </a:moveTo>
                  <a:lnTo>
                    <a:pt x="1677806" y="87609"/>
                  </a:lnTo>
                  <a:lnTo>
                    <a:pt x="1514465" y="478804"/>
                  </a:lnTo>
                  <a:lnTo>
                    <a:pt x="1500526" y="472548"/>
                  </a:lnTo>
                  <a:close/>
                  <a:moveTo>
                    <a:pt x="0" y="1350847"/>
                  </a:moveTo>
                  <a:lnTo>
                    <a:pt x="420056" y="1296759"/>
                  </a:lnTo>
                  <a:lnTo>
                    <a:pt x="422405" y="1311854"/>
                  </a:lnTo>
                  <a:lnTo>
                    <a:pt x="1951" y="1365994"/>
                  </a:lnTo>
                  <a:close/>
                  <a:moveTo>
                    <a:pt x="125488" y="1195933"/>
                  </a:moveTo>
                  <a:lnTo>
                    <a:pt x="411391" y="1195933"/>
                  </a:lnTo>
                  <a:lnTo>
                    <a:pt x="411958" y="1211206"/>
                  </a:lnTo>
                  <a:lnTo>
                    <a:pt x="125488" y="1211206"/>
                  </a:lnTo>
                  <a:lnTo>
                    <a:pt x="125102" y="1203569"/>
                  </a:lnTo>
                  <a:close/>
                  <a:moveTo>
                    <a:pt x="1475037" y="160931"/>
                  </a:moveTo>
                  <a:lnTo>
                    <a:pt x="1489829" y="164734"/>
                  </a:lnTo>
                  <a:lnTo>
                    <a:pt x="1415102" y="443621"/>
                  </a:lnTo>
                  <a:lnTo>
                    <a:pt x="1400508" y="439077"/>
                  </a:lnTo>
                  <a:close/>
                  <a:moveTo>
                    <a:pt x="164732" y="917309"/>
                  </a:moveTo>
                  <a:lnTo>
                    <a:pt x="443620" y="992037"/>
                  </a:lnTo>
                  <a:lnTo>
                    <a:pt x="439076" y="1006630"/>
                  </a:lnTo>
                  <a:lnTo>
                    <a:pt x="160929" y="932101"/>
                  </a:lnTo>
                  <a:close/>
                  <a:moveTo>
                    <a:pt x="1195932" y="125490"/>
                  </a:moveTo>
                  <a:lnTo>
                    <a:pt x="1203568" y="125104"/>
                  </a:lnTo>
                  <a:lnTo>
                    <a:pt x="1211205" y="125490"/>
                  </a:lnTo>
                  <a:lnTo>
                    <a:pt x="1211205" y="411392"/>
                  </a:lnTo>
                  <a:lnTo>
                    <a:pt x="1195932" y="411959"/>
                  </a:lnTo>
                  <a:close/>
                  <a:moveTo>
                    <a:pt x="1357679" y="856"/>
                  </a:moveTo>
                  <a:lnTo>
                    <a:pt x="1372816" y="2893"/>
                  </a:lnTo>
                  <a:lnTo>
                    <a:pt x="1316657" y="420298"/>
                  </a:lnTo>
                  <a:lnTo>
                    <a:pt x="1309186" y="418554"/>
                  </a:lnTo>
                  <a:lnTo>
                    <a:pt x="1301520" y="418261"/>
                  </a:lnTo>
                  <a:close/>
                  <a:moveTo>
                    <a:pt x="2893" y="1034322"/>
                  </a:moveTo>
                  <a:lnTo>
                    <a:pt x="420297" y="1090480"/>
                  </a:lnTo>
                  <a:lnTo>
                    <a:pt x="418554" y="1097951"/>
                  </a:lnTo>
                  <a:lnTo>
                    <a:pt x="418261" y="1105616"/>
                  </a:lnTo>
                  <a:lnTo>
                    <a:pt x="855" y="1049458"/>
                  </a:lnTo>
                  <a:close/>
                  <a:moveTo>
                    <a:pt x="274274" y="658223"/>
                  </a:moveTo>
                  <a:lnTo>
                    <a:pt x="524025" y="802416"/>
                  </a:lnTo>
                  <a:lnTo>
                    <a:pt x="516793" y="815877"/>
                  </a:lnTo>
                  <a:lnTo>
                    <a:pt x="266342" y="671279"/>
                  </a:lnTo>
                  <a:close/>
                  <a:moveTo>
                    <a:pt x="917308" y="164734"/>
                  </a:moveTo>
                  <a:lnTo>
                    <a:pt x="932100" y="160930"/>
                  </a:lnTo>
                  <a:lnTo>
                    <a:pt x="1006152" y="437297"/>
                  </a:lnTo>
                  <a:lnTo>
                    <a:pt x="991300" y="440877"/>
                  </a:lnTo>
                  <a:close/>
                  <a:moveTo>
                    <a:pt x="1041143" y="1951"/>
                  </a:moveTo>
                  <a:lnTo>
                    <a:pt x="1056290" y="0"/>
                  </a:lnTo>
                  <a:lnTo>
                    <a:pt x="1110379" y="420056"/>
                  </a:lnTo>
                  <a:lnTo>
                    <a:pt x="1095283" y="422406"/>
                  </a:lnTo>
                  <a:close/>
                  <a:moveTo>
                    <a:pt x="87609" y="729331"/>
                  </a:moveTo>
                  <a:lnTo>
                    <a:pt x="478803" y="892672"/>
                  </a:lnTo>
                  <a:lnTo>
                    <a:pt x="472547" y="906611"/>
                  </a:lnTo>
                  <a:lnTo>
                    <a:pt x="81723" y="743424"/>
                  </a:lnTo>
                  <a:lnTo>
                    <a:pt x="84666" y="736377"/>
                  </a:lnTo>
                  <a:close/>
                  <a:moveTo>
                    <a:pt x="446636" y="435837"/>
                  </a:moveTo>
                  <a:lnTo>
                    <a:pt x="649045" y="638246"/>
                  </a:lnTo>
                  <a:lnTo>
                    <a:pt x="642057" y="644612"/>
                  </a:lnTo>
                  <a:lnTo>
                    <a:pt x="638347" y="649147"/>
                  </a:lnTo>
                  <a:lnTo>
                    <a:pt x="435836" y="446636"/>
                  </a:lnTo>
                  <a:lnTo>
                    <a:pt x="440978" y="440979"/>
                  </a:lnTo>
                  <a:close/>
                  <a:moveTo>
                    <a:pt x="658223" y="274275"/>
                  </a:moveTo>
                  <a:lnTo>
                    <a:pt x="671279" y="266343"/>
                  </a:lnTo>
                  <a:lnTo>
                    <a:pt x="814473" y="514363"/>
                  </a:lnTo>
                  <a:lnTo>
                    <a:pt x="801367" y="522209"/>
                  </a:lnTo>
                  <a:close/>
                  <a:moveTo>
                    <a:pt x="735676" y="84934"/>
                  </a:moveTo>
                  <a:lnTo>
                    <a:pt x="749802" y="79129"/>
                  </a:lnTo>
                  <a:lnTo>
                    <a:pt x="909846" y="468633"/>
                  </a:lnTo>
                  <a:lnTo>
                    <a:pt x="895778" y="474580"/>
                  </a:lnTo>
                  <a:close/>
                  <a:moveTo>
                    <a:pt x="248376" y="456659"/>
                  </a:moveTo>
                  <a:lnTo>
                    <a:pt x="581852" y="714051"/>
                  </a:lnTo>
                  <a:lnTo>
                    <a:pt x="572397" y="726047"/>
                  </a:lnTo>
                  <a:lnTo>
                    <a:pt x="239044" y="468748"/>
                  </a:lnTo>
                  <a:lnTo>
                    <a:pt x="243710" y="462704"/>
                  </a:lnTo>
                  <a:close/>
                  <a:moveTo>
                    <a:pt x="462094" y="244150"/>
                  </a:moveTo>
                  <a:lnTo>
                    <a:pt x="474238" y="234887"/>
                  </a:lnTo>
                  <a:lnTo>
                    <a:pt x="729468" y="569472"/>
                  </a:lnTo>
                  <a:lnTo>
                    <a:pt x="723162" y="573797"/>
                  </a:lnTo>
                  <a:lnTo>
                    <a:pt x="717325" y="578735"/>
                  </a:lnTo>
                  <a:close/>
                </a:path>
              </a:pathLst>
            </a:custGeom>
            <a:grpFill/>
            <a:ln algn="ctr" cap="flat" cmpd="sng" w="25400">
              <a:noFill/>
              <a:prstDash val="solid"/>
            </a:ln>
            <a:effectLst/>
          </p:spPr>
          <p:txBody>
            <a:bodyPr anchor="ctr" rtlCol="0"/>
            <a:lstStyle/>
            <a:p>
              <a:pPr algn="ctr" defTabSz="913645">
                <a:defRPr/>
              </a:pPr>
              <a:endParaRPr altLang="en-US" kern="0" lang="zh-CN" sz="1799">
                <a:solidFill>
                  <a:srgbClr val="C00000"/>
                </a:solidFill>
                <a:latin charset="-122" panose="02010600000101010101" pitchFamily="2" typeface="汉仪行楷简"/>
                <a:ea charset="-122" panose="02010600000101010101" pitchFamily="2" typeface="汉仪行楷简"/>
              </a:endParaRPr>
            </a:p>
          </p:txBody>
        </p:sp>
      </p:grpSp>
      <p:grpSp>
        <p:nvGrpSpPr>
          <p:cNvPr id="10" name="组合 9">
            <a:extLst>
              <a:ext uri="{FF2B5EF4-FFF2-40B4-BE49-F238E27FC236}">
                <a16:creationId xmlns:a16="http://schemas.microsoft.com/office/drawing/2014/main" id="{94AFC606-A79A-4F30-9DBB-880CF3B7E6B8}"/>
              </a:ext>
            </a:extLst>
          </p:cNvPr>
          <p:cNvGrpSpPr/>
          <p:nvPr/>
        </p:nvGrpSpPr>
        <p:grpSpPr>
          <a:xfrm>
            <a:off x="548833" y="1548151"/>
            <a:ext cx="7221172" cy="866274"/>
            <a:chOff x="4014551" y="1643692"/>
            <a:chExt cx="7221172" cy="866274"/>
          </a:xfrm>
        </p:grpSpPr>
        <p:sp>
          <p:nvSpPr>
            <p:cNvPr id="11" name="PA-矩形 6">
              <a:extLst>
                <a:ext uri="{FF2B5EF4-FFF2-40B4-BE49-F238E27FC236}">
                  <a16:creationId xmlns:a16="http://schemas.microsoft.com/office/drawing/2014/main" id="{3741780B-67F4-4920-9D24-CBDB2EA6816B}"/>
                </a:ext>
              </a:extLst>
            </p:cNvPr>
            <p:cNvSpPr/>
            <p:nvPr>
              <p:custDataLst>
                <p:tags r:id="rId7"/>
              </p:custDataLst>
            </p:nvPr>
          </p:nvSpPr>
          <p:spPr>
            <a:xfrm>
              <a:off x="5135868" y="1767167"/>
              <a:ext cx="6099855" cy="579120"/>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just" defTabSz="914400" eaLnBrk="1" fontAlgn="auto" hangingPunct="1" indent="0" latinLnBrk="0" lvl="0" marL="0" marR="0" rtl="0">
                <a:lnSpc>
                  <a:spcPct val="100000"/>
                </a:lnSpc>
                <a:spcBef>
                  <a:spcPct val="0"/>
                </a:spcBef>
                <a:spcAft>
                  <a:spcPct val="0"/>
                </a:spcAft>
                <a:buClrTx/>
                <a:buSzTx/>
                <a:buFontTx/>
                <a:buNone/>
                <a:defRPr/>
              </a:pPr>
              <a:r>
                <a:rPr altLang="en-US" b="1" baseline="0" cap="none" kern="1200" kumimoji="0" lang="zh-CN" noProof="0" normalizeH="0" spc="0" strike="noStrike" sz="3200" u="none">
                  <a:ln>
                    <a:noFill/>
                  </a:ln>
                  <a:solidFill>
                    <a:srgbClr val="FF0000"/>
                  </a:solidFill>
                  <a:effectLst/>
                  <a:uLnTx/>
                  <a:uFillTx/>
                  <a:latin charset="-122" panose="020b0503020204020204" pitchFamily="34" typeface="微软雅黑"/>
                  <a:ea charset="-122" panose="020b0503020204020204" pitchFamily="34" typeface="微软雅黑"/>
                  <a:sym charset="-122" panose="020b0500000000000000" pitchFamily="34" typeface="思源黑体"/>
                </a:rPr>
                <a:t>社会主义革命和建设时期</a:t>
              </a:r>
            </a:p>
          </p:txBody>
        </p:sp>
        <p:sp>
          <p:nvSpPr>
            <p:cNvPr id="12" name="五角星 5">
              <a:extLst>
                <a:ext uri="{FF2B5EF4-FFF2-40B4-BE49-F238E27FC236}">
                  <a16:creationId xmlns:a16="http://schemas.microsoft.com/office/drawing/2014/main" id="{1DF94E11-7E65-4C2B-BD01-1C3AF0865372}"/>
                </a:ext>
              </a:extLst>
            </p:cNvPr>
            <p:cNvSpPr/>
            <p:nvPr/>
          </p:nvSpPr>
          <p:spPr>
            <a:xfrm>
              <a:off x="4014551" y="1643692"/>
              <a:ext cx="866274" cy="866274"/>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latin charset="-122" panose="020b0503020204020204" pitchFamily="34" typeface="微软雅黑"/>
                <a:ea charset="-122" panose="020b0503020204020204" pitchFamily="34" typeface="微软雅黑"/>
              </a:endParaRPr>
            </a:p>
          </p:txBody>
        </p:sp>
        <p:cxnSp>
          <p:nvCxnSpPr>
            <p:cNvPr id="14" name="直线连接符 6">
              <a:extLst>
                <a:ext uri="{FF2B5EF4-FFF2-40B4-BE49-F238E27FC236}">
                  <a16:creationId xmlns:a16="http://schemas.microsoft.com/office/drawing/2014/main" id="{D2A7C4E8-2239-4CDE-A8E9-7F32E0E8958A}"/>
                </a:ext>
              </a:extLst>
            </p:cNvPr>
            <p:cNvCxnSpPr/>
            <p:nvPr/>
          </p:nvCxnSpPr>
          <p:spPr>
            <a:xfrm>
              <a:off x="5135868" y="2393438"/>
              <a:ext cx="5859783"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5" name="组合 14">
            <a:extLst>
              <a:ext uri="{FF2B5EF4-FFF2-40B4-BE49-F238E27FC236}">
                <a16:creationId xmlns:a16="http://schemas.microsoft.com/office/drawing/2014/main" id="{560CBEA0-505E-43A3-A047-042800C2A707}"/>
              </a:ext>
            </a:extLst>
          </p:cNvPr>
          <p:cNvGrpSpPr/>
          <p:nvPr/>
        </p:nvGrpSpPr>
        <p:grpSpPr>
          <a:xfrm>
            <a:off x="898236" y="2594827"/>
            <a:ext cx="10544464" cy="3679349"/>
            <a:chOff x="4190594" y="2895552"/>
            <a:chExt cx="5200335" cy="3426714"/>
          </a:xfrm>
        </p:grpSpPr>
        <p:sp>
          <p:nvSpPr>
            <p:cNvPr id="16" name="PA-10226">
              <a:extLst>
                <a:ext uri="{FF2B5EF4-FFF2-40B4-BE49-F238E27FC236}">
                  <a16:creationId xmlns:a16="http://schemas.microsoft.com/office/drawing/2014/main" id="{BE38121F-CAD6-4B8D-9B59-97336112DC86}"/>
                </a:ext>
              </a:extLst>
            </p:cNvPr>
            <p:cNvSpPr/>
            <p:nvPr>
              <p:custDataLst>
                <p:tags r:id="rId8"/>
              </p:custDataLst>
            </p:nvPr>
          </p:nvSpPr>
          <p:spPr>
            <a:xfrm>
              <a:off x="4190593" y="3060160"/>
              <a:ext cx="4972734" cy="3082846"/>
            </a:xfrm>
            <a:prstGeom prst="rect">
              <a:avLst/>
            </a:prstGeom>
            <a:ln>
              <a:noFill/>
            </a:ln>
          </p:spPr>
          <p:txBody>
            <a:bodyPr wrap="square">
              <a:spAutoFit/>
            </a:bodyPr>
            <a:lstStyle/>
            <a:p>
              <a:pPr algn="just">
                <a:lnSpc>
                  <a:spcPct val="110000"/>
                </a:lnSpc>
                <a:defRPr/>
              </a:pPr>
              <a:r>
                <a:rPr altLang="en-US" lang="zh-CN" sz="1600">
                  <a:latin charset="-122" panose="020b0503020204020204" pitchFamily="34" typeface="微软雅黑"/>
                  <a:ea charset="-122" panose="020b0503020204020204" pitchFamily="34" typeface="微软雅黑"/>
                  <a:sym charset="-122" panose="020b0500000000000000" pitchFamily="34" typeface="思源黑体"/>
                </a:rPr>
                <a:t>党面临的主要任务实现从新民主主义到社会主义的转变，进行社会主义革命，推进社会主义建设，为实现中华民族伟大复兴奠定根本政治前提和制度基础。</a:t>
              </a:r>
            </a:p>
            <a:p>
              <a:pPr algn="just">
                <a:lnSpc>
                  <a:spcPct val="110000"/>
                </a:lnSpc>
                <a:defRPr/>
              </a:pPr>
              <a:r>
                <a:rPr altLang="en-US" lang="zh-CN" sz="1600">
                  <a:latin charset="-122" panose="020b0503020204020204" pitchFamily="34" typeface="微软雅黑"/>
                  <a:ea charset="-122" panose="020b0503020204020204" pitchFamily="34" typeface="微软雅黑"/>
                  <a:sym charset="-122" panose="020b0500000000000000" pitchFamily="34" typeface="思源黑体"/>
                </a:rPr>
                <a:t>在这个时期以毛泽东同志为主要代表的中国共产党人提出关于社会主义建设的一系列重要思想。毛泽东思想是马克思列宁主义在中国的创造性运用和发展，是被实践证明了的关于中国革命和建设的正确的理论原则和经验总结，是马克思主义中国化的第一次历史性飞跃。</a:t>
              </a:r>
            </a:p>
            <a:p>
              <a:pPr algn="just">
                <a:lnSpc>
                  <a:spcPct val="110000"/>
                </a:lnSpc>
                <a:defRPr/>
              </a:pPr>
              <a:r>
                <a:rPr altLang="en-US" lang="zh-CN" sz="1600">
                  <a:latin charset="-122" panose="020b0503020204020204" pitchFamily="34" typeface="微软雅黑"/>
                  <a:ea charset="-122" panose="020b0503020204020204" pitchFamily="34" typeface="微软雅黑"/>
                  <a:sym charset="-122" panose="020b0500000000000000" pitchFamily="34" typeface="思源黑体"/>
                </a:rPr>
                <a:t>党领导人民自力更生、发愤图强，创造了社会主义革命和建设的伟大成就实现了中华民族有史以来最为广泛而深刻的社会变革，实现了一穷二白、人口众多的东方大国大步迈进社会主义社会的伟大飞跃。</a:t>
              </a:r>
            </a:p>
            <a:p>
              <a:pPr algn="just">
                <a:lnSpc>
                  <a:spcPct val="110000"/>
                </a:lnSpc>
                <a:defRPr/>
              </a:pPr>
              <a:endParaRPr altLang="en-US" lang="zh-CN" sz="1600">
                <a:latin charset="-122" panose="020b0503020204020204" pitchFamily="34" typeface="微软雅黑"/>
                <a:ea charset="-122" panose="020b0503020204020204" pitchFamily="34" typeface="微软雅黑"/>
                <a:sym charset="-122" panose="020b0500000000000000" pitchFamily="34" typeface="思源黑体"/>
              </a:endParaRPr>
            </a:p>
            <a:p>
              <a:pPr algn="just">
                <a:lnSpc>
                  <a:spcPct val="110000"/>
                </a:lnSpc>
                <a:defRPr/>
              </a:pPr>
              <a:r>
                <a:rPr altLang="en-US" lang="zh-CN" sz="1600">
                  <a:latin charset="-122" panose="020b0503020204020204" pitchFamily="34" typeface="微软雅黑"/>
                  <a:ea charset="-122" panose="020b0503020204020204" pitchFamily="34" typeface="微软雅黑"/>
                  <a:sym charset="-122" panose="020b0500000000000000" pitchFamily="34" typeface="思源黑体"/>
                </a:rPr>
                <a:t>我国建立起独立的比较完整的工业体系和国民经济体系农业生产条件显著改变，教育、科学、文化、卫生、体育事业有很大发展，人民解放军得到壮大和提高，彻底结束了旧中国的屈辱外交。</a:t>
              </a:r>
            </a:p>
            <a:p>
              <a:pPr algn="just">
                <a:lnSpc>
                  <a:spcPct val="110000"/>
                </a:lnSpc>
                <a:defRPr/>
              </a:pPr>
              <a:r>
                <a:rPr altLang="en-US" lang="zh-CN" sz="1600">
                  <a:latin charset="-122" panose="020b0503020204020204" pitchFamily="34" typeface="微软雅黑"/>
                  <a:ea charset="-122" panose="020b0503020204020204" pitchFamily="34" typeface="微软雅黑"/>
                  <a:sym charset="-122" panose="020b0500000000000000" pitchFamily="34" typeface="思源黑体"/>
                </a:rPr>
                <a:t>中国共产党和中国人民以英勇顽强的奋斗向世界庄严宣告中国人民不但善于破坏一个旧世界、也善于建设一个新世界，只有社会主义才能救中国，只有社会主义才能发展中国。</a:t>
              </a:r>
            </a:p>
          </p:txBody>
        </p:sp>
        <p:cxnSp>
          <p:nvCxnSpPr>
            <p:cNvPr id="17" name="直线连接符 9">
              <a:extLst>
                <a:ext uri="{FF2B5EF4-FFF2-40B4-BE49-F238E27FC236}">
                  <a16:creationId xmlns:a16="http://schemas.microsoft.com/office/drawing/2014/main" id="{0718D27C-01FA-439A-A75D-AA0A572470F6}"/>
                </a:ext>
              </a:extLst>
            </p:cNvPr>
            <p:cNvCxnSpPr/>
            <p:nvPr/>
          </p:nvCxnSpPr>
          <p:spPr>
            <a:xfrm>
              <a:off x="4190594" y="2895552"/>
              <a:ext cx="4649304" cy="0"/>
            </a:xfrm>
            <a:prstGeom prst="line">
              <a:avLst/>
            </a:prstGeom>
            <a:ln>
              <a:solidFill>
                <a:srgbClr val="FF0000"/>
              </a:solidFill>
              <a:tailEnd type="oval"/>
            </a:ln>
          </p:spPr>
          <p:style>
            <a:lnRef idx="1">
              <a:schemeClr val="accent1"/>
            </a:lnRef>
            <a:fillRef idx="0">
              <a:schemeClr val="accent1"/>
            </a:fillRef>
            <a:effectRef idx="0">
              <a:schemeClr val="accent1"/>
            </a:effectRef>
            <a:fontRef idx="minor">
              <a:schemeClr val="tx1"/>
            </a:fontRef>
          </p:style>
        </p:cxnSp>
        <p:cxnSp>
          <p:nvCxnSpPr>
            <p:cNvPr id="18" name="直线连接符 10">
              <a:extLst>
                <a:ext uri="{FF2B5EF4-FFF2-40B4-BE49-F238E27FC236}">
                  <a16:creationId xmlns:a16="http://schemas.microsoft.com/office/drawing/2014/main" id="{D23D5FDF-225A-4FF2-8960-055EA3A9744F}"/>
                </a:ext>
              </a:extLst>
            </p:cNvPr>
            <p:cNvCxnSpPr/>
            <p:nvPr/>
          </p:nvCxnSpPr>
          <p:spPr>
            <a:xfrm>
              <a:off x="5245258" y="6322266"/>
              <a:ext cx="414567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直线连接符 11">
              <a:extLst>
                <a:ext uri="{FF2B5EF4-FFF2-40B4-BE49-F238E27FC236}">
                  <a16:creationId xmlns:a16="http://schemas.microsoft.com/office/drawing/2014/main" id="{C3300B9C-4782-4152-89C5-BD6A5AF12BD3}"/>
                </a:ext>
              </a:extLst>
            </p:cNvPr>
            <p:cNvCxnSpPr/>
            <p:nvPr/>
          </p:nvCxnSpPr>
          <p:spPr>
            <a:xfrm flipH="1" flipV="1">
              <a:off x="9390929" y="4265712"/>
              <a:ext cx="0" cy="205655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1" name="矩形 20">
            <a:extLst>
              <a:ext uri="{FF2B5EF4-FFF2-40B4-BE49-F238E27FC236}">
                <a16:creationId xmlns:a16="http://schemas.microsoft.com/office/drawing/2014/main" id="{4705F522-D785-4725-B187-FE90DAD12E31}"/>
              </a:ext>
            </a:extLst>
          </p:cNvPr>
          <p:cNvSpPr/>
          <p:nvPr/>
        </p:nvSpPr>
        <p:spPr>
          <a:xfrm>
            <a:off x="6628782" y="1580975"/>
            <a:ext cx="866274" cy="640080"/>
          </a:xfrm>
          <a:prstGeom prst="rect">
            <a:avLst/>
          </a:prstGeom>
          <a:solidFill>
            <a:srgbClr val="FF0000"/>
          </a:solidFill>
          <a:ln>
            <a:solidFill>
              <a:srgbClr val="FF0000"/>
            </a:solidFill>
          </a:ln>
        </p:spPr>
        <p:txBody>
          <a:bodyPr wrap="square">
            <a:spAutoFit/>
          </a:bodyPr>
          <a:lstStyle/>
          <a:p>
            <a:pPr algn="ctr" defTabSz="913765" eaLnBrk="1" fontAlgn="base" hangingPunct="1" latinLnBrk="0" lvl="0" marR="0" rtl="0">
              <a:lnSpc>
                <a:spcPct val="100000"/>
              </a:lnSpc>
              <a:spcBef>
                <a:spcPct val="0"/>
              </a:spcBef>
              <a:spcAft>
                <a:spcPct val="0"/>
              </a:spcAft>
              <a:buClrTx/>
              <a:buSzTx/>
              <a:defRPr/>
            </a:pPr>
            <a:r>
              <a:rPr altLang="zh-CN" b="1" baseline="0" cap="none" i="0" kern="1200" kumimoji="0" lang="en-US" noProof="0" normalizeH="0" spc="0" strike="noStrike" sz="3600" u="none">
                <a:ln>
                  <a:noFill/>
                </a:ln>
                <a:solidFill>
                  <a:schemeClr val="bg1"/>
                </a:solidFill>
                <a:effectLst/>
                <a:uLnTx/>
                <a:uFillTx/>
                <a:latin charset="-122" panose="020b0503020204020204" pitchFamily="34" typeface="微软雅黑"/>
                <a:ea charset="-122" panose="020b0503020204020204" pitchFamily="34" typeface="微软雅黑"/>
                <a:sym charset="-122" panose="020b0503020204020204" pitchFamily="34" typeface="微软雅黑"/>
              </a:rPr>
              <a:t>04</a:t>
            </a:r>
          </a:p>
        </p:txBody>
      </p:sp>
    </p:spTree>
    <p:extLst>
      <p:ext uri="{BB962C8B-B14F-4D97-AF65-F5344CB8AC3E}">
        <p14:creationId val="2975085786"/>
      </p:ext>
    </p:extLst>
  </p:cSld>
  <p:clrMapOvr>
    <a:masterClrMapping/>
  </p:clrMapOvr>
  <p:transition spd="slow">
    <p:cove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2">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additive="base">
                                        <p:cTn dur="500" fill="hold" id="7"/>
                                        <p:tgtEl>
                                          <p:spTgt spid="10"/>
                                        </p:tgtEl>
                                        <p:attrNameLst>
                                          <p:attrName>ppt_x</p:attrName>
                                        </p:attrNameLst>
                                      </p:cBhvr>
                                      <p:tavLst>
                                        <p:tav tm="0">
                                          <p:val>
                                            <p:strVal val="1+#ppt_w/2"/>
                                          </p:val>
                                        </p:tav>
                                        <p:tav tm="100000">
                                          <p:val>
                                            <p:strVal val="#ppt_x"/>
                                          </p:val>
                                        </p:tav>
                                      </p:tavLst>
                                    </p:anim>
                                    <p:anim calcmode="lin" valueType="num">
                                      <p:cBhvr additive="base">
                                        <p:cTn dur="500" fill="hold" id="8"/>
                                        <p:tgtEl>
                                          <p:spTgt spid="10"/>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4">
                                  <p:stCondLst>
                                    <p:cond delay="0"/>
                                  </p:stCondLst>
                                  <p:childTnLst>
                                    <p:set>
                                      <p:cBhvr>
                                        <p:cTn dur="1" fill="hold" id="11">
                                          <p:stCondLst>
                                            <p:cond delay="0"/>
                                          </p:stCondLst>
                                        </p:cTn>
                                        <p:tgtEl>
                                          <p:spTgt spid="15"/>
                                        </p:tgtEl>
                                        <p:attrNameLst>
                                          <p:attrName>style.visibility</p:attrName>
                                        </p:attrNameLst>
                                      </p:cBhvr>
                                      <p:to>
                                        <p:strVal val="visible"/>
                                      </p:to>
                                    </p:set>
                                    <p:anim calcmode="lin" valueType="num">
                                      <p:cBhvr additive="base">
                                        <p:cTn dur="500" fill="hold" id="12"/>
                                        <p:tgtEl>
                                          <p:spTgt spid="15"/>
                                        </p:tgtEl>
                                        <p:attrNameLst>
                                          <p:attrName>ppt_x</p:attrName>
                                        </p:attrNameLst>
                                      </p:cBhvr>
                                      <p:tavLst>
                                        <p:tav tm="0">
                                          <p:val>
                                            <p:strVal val="#ppt_x"/>
                                          </p:val>
                                        </p:tav>
                                        <p:tav tm="100000">
                                          <p:val>
                                            <p:strVal val="#ppt_x"/>
                                          </p:val>
                                        </p:tav>
                                      </p:tavLst>
                                    </p:anim>
                                    <p:anim calcmode="lin" valueType="num">
                                      <p:cBhvr additive="base">
                                        <p:cTn dur="500" fill="hold" id="13"/>
                                        <p:tgtEl>
                                          <p:spTgt spid="15"/>
                                        </p:tgtEl>
                                        <p:attrNameLst>
                                          <p:attrName>ppt_y</p:attrName>
                                        </p:attrNameLst>
                                      </p:cBhvr>
                                      <p:tavLst>
                                        <p:tav tm="0">
                                          <p:val>
                                            <p:strVal val="1+#ppt_h/2"/>
                                          </p:val>
                                        </p:tav>
                                        <p:tav tm="100000">
                                          <p:val>
                                            <p:strVal val="#ppt_y"/>
                                          </p:val>
                                        </p:tav>
                                      </p:tavLst>
                                    </p:anim>
                                  </p:childTnLst>
                                </p:cTn>
                              </p:par>
                            </p:childTnLst>
                          </p:cTn>
                        </p:par>
                        <p:par>
                          <p:cTn fill="hold" id="14" nodeType="afterGroup">
                            <p:stCondLst>
                              <p:cond delay="1000"/>
                            </p:stCondLst>
                            <p:childTnLst>
                              <p:par>
                                <p:cTn fill="hold" grpId="0" id="15" nodeType="afterEffect" presetClass="entr" presetID="10" presetSubtype="0">
                                  <p:stCondLst>
                                    <p:cond delay="0"/>
                                  </p:stCondLst>
                                  <p:childTnLst>
                                    <p:set>
                                      <p:cBhvr>
                                        <p:cTn dur="1" fill="hold" id="16">
                                          <p:stCondLst>
                                            <p:cond delay="0"/>
                                          </p:stCondLst>
                                        </p:cTn>
                                        <p:tgtEl>
                                          <p:spTgt spid="21"/>
                                        </p:tgtEl>
                                        <p:attrNameLst>
                                          <p:attrName>style.visibility</p:attrName>
                                        </p:attrNameLst>
                                      </p:cBhvr>
                                      <p:to>
                                        <p:strVal val="visible"/>
                                      </p:to>
                                    </p:set>
                                    <p:animEffect filter="fade" transition="in">
                                      <p:cBhvr>
                                        <p:cTn dur="500" id="17"/>
                                        <p:tgtEl>
                                          <p:spTgt spid="2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1"/>
    </p:bldLst>
  </p:timing>
</p:sld>
</file>

<file path=ppt/slides/slide3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2" name="组合 21">
            <a:extLst>
              <a:ext uri="{FF2B5EF4-FFF2-40B4-BE49-F238E27FC236}">
                <a16:creationId xmlns:a16="http://schemas.microsoft.com/office/drawing/2014/main" id="{3F27418C-5A44-4333-8A0F-3A03DDE59B27}"/>
              </a:ext>
            </a:extLst>
          </p:cNvPr>
          <p:cNvGrpSpPr/>
          <p:nvPr/>
        </p:nvGrpSpPr>
        <p:grpSpPr>
          <a:xfrm>
            <a:off x="-11261" y="0"/>
            <a:ext cx="12203261" cy="6858000"/>
            <a:chOff x="-11261" y="0"/>
            <a:chExt cx="12203261" cy="6858000"/>
          </a:xfrm>
        </p:grpSpPr>
        <p:pic>
          <p:nvPicPr>
            <p:cNvPr id="9" name="图片 8">
              <a:extLst>
                <a:ext uri="{FF2B5EF4-FFF2-40B4-BE49-F238E27FC236}">
                  <a16:creationId xmlns:a16="http://schemas.microsoft.com/office/drawing/2014/main" id="{297ED22A-5431-4CA3-B9A7-351152859B81}"/>
                </a:ext>
              </a:extLst>
            </p:cNvPr>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p:spPr>
        </p:pic>
        <p:pic>
          <p:nvPicPr>
            <p:cNvPr id="13" name="图片 12">
              <a:extLst>
                <a:ext uri="{FF2B5EF4-FFF2-40B4-BE49-F238E27FC236}">
                  <a16:creationId xmlns:a16="http://schemas.microsoft.com/office/drawing/2014/main" id="{2CB06054-DDE8-4B94-BFE0-7C435313022B}"/>
                </a:ext>
              </a:extLst>
            </p:cNvPr>
            <p:cNvPicPr>
              <a:picLocks noChangeAspect="1"/>
            </p:cNvPicPr>
            <p:nvPr/>
          </p:nvPicPr>
          <p:blipFill>
            <a:blip r:embed="rId3">
              <a:extLst>
                <a:ext uri="{28A0092B-C50C-407E-A947-70E740481C1C}">
                  <a14:useLocalDpi val="0"/>
                </a:ext>
              </a:extLst>
            </a:blip>
            <a:stretch>
              <a:fillRect/>
            </a:stretch>
          </p:blipFill>
          <p:spPr>
            <a:xfrm>
              <a:off x="-11261" y="1724715"/>
              <a:ext cx="3567750" cy="3980657"/>
            </a:xfrm>
            <a:prstGeom prst="rect">
              <a:avLst/>
            </a:prstGeom>
          </p:spPr>
        </p:pic>
      </p:grpSp>
      <p:sp>
        <p:nvSpPr>
          <p:cNvPr id="2" name="矩形 1">
            <a:extLst>
              <a:ext uri="{FF2B5EF4-FFF2-40B4-BE49-F238E27FC236}">
                <a16:creationId xmlns:a16="http://schemas.microsoft.com/office/drawing/2014/main" id="{520DBC94-DC73-48BB-B67C-C90C392CFF93}"/>
              </a:ext>
            </a:extLst>
          </p:cNvPr>
          <p:cNvSpPr/>
          <p:nvPr/>
        </p:nvSpPr>
        <p:spPr>
          <a:xfrm>
            <a:off x="288471" y="206828"/>
            <a:ext cx="11615057" cy="6477000"/>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0" name="文本框 89">
            <a:extLst>
              <a:ext uri="{FF2B5EF4-FFF2-40B4-BE49-F238E27FC236}">
                <a16:creationId xmlns:a16="http://schemas.microsoft.com/office/drawing/2014/main" id="{77D48585-8852-4A61-8091-A6149A4AC593}"/>
              </a:ext>
            </a:extLst>
          </p:cNvPr>
          <p:cNvSpPr txBox="1"/>
          <p:nvPr/>
        </p:nvSpPr>
        <p:spPr>
          <a:xfrm>
            <a:off x="1404159" y="601259"/>
            <a:ext cx="6101442" cy="396240"/>
          </a:xfrm>
          <a:prstGeom prst="rect">
            <a:avLst/>
          </a:prstGeom>
          <a:noFill/>
        </p:spPr>
        <p:txBody>
          <a:bodyPr wrap="square">
            <a:spAutoFit/>
          </a:bodyPr>
          <a:lstStyle/>
          <a:p>
            <a:pPr lvl="0">
              <a:defRPr/>
            </a:pPr>
            <a:r>
              <a:rPr altLang="en-US" b="1" lang="zh-CN" sz="2000">
                <a:solidFill>
                  <a:srgbClr val="FF0000"/>
                </a:solidFill>
                <a:latin charset="-122" panose="020b0503020204020204" pitchFamily="34" typeface="微软雅黑"/>
                <a:ea charset="-122" panose="020b0503020204020204" pitchFamily="34" typeface="微软雅黑"/>
                <a:sym charset="-122" panose="020b0500000000000000" pitchFamily="34" typeface="思源黑体"/>
              </a:rPr>
              <a:t> 党的百年奋斗历程</a:t>
            </a:r>
          </a:p>
        </p:txBody>
      </p:sp>
      <p:grpSp>
        <p:nvGrpSpPr>
          <p:cNvPr id="91" name="PA-102244">
            <a:extLst>
              <a:ext uri="{FF2B5EF4-FFF2-40B4-BE49-F238E27FC236}">
                <a16:creationId xmlns:a16="http://schemas.microsoft.com/office/drawing/2014/main" id="{92970C22-6944-4999-A9C5-D3B286B3CBA8}"/>
              </a:ext>
            </a:extLst>
          </p:cNvPr>
          <p:cNvGrpSpPr/>
          <p:nvPr>
            <p:custDataLst>
              <p:tags r:id="rId4"/>
            </p:custDataLst>
          </p:nvPr>
        </p:nvGrpSpPr>
        <p:grpSpPr>
          <a:xfrm>
            <a:off x="452690" y="405114"/>
            <a:ext cx="808951" cy="792401"/>
            <a:chOff x="1381072" y="763353"/>
            <a:chExt cx="1999683" cy="1999683"/>
          </a:xfrm>
          <a:solidFill>
            <a:srgbClr val="C00000"/>
          </a:solidFill>
        </p:grpSpPr>
        <p:sp>
          <p:nvSpPr>
            <p:cNvPr id="92" name="PA-任意多边形 29">
              <a:extLst>
                <a:ext uri="{FF2B5EF4-FFF2-40B4-BE49-F238E27FC236}">
                  <a16:creationId xmlns:a16="http://schemas.microsoft.com/office/drawing/2014/main" id="{39F962DF-3ADD-408B-9929-A8F42259F71A}"/>
                </a:ext>
              </a:extLst>
            </p:cNvPr>
            <p:cNvSpPr/>
            <p:nvPr>
              <p:custDataLst>
                <p:tags r:id="rId5"/>
              </p:custDataLst>
            </p:nvPr>
          </p:nvSpPr>
          <p:spPr bwMode="auto">
            <a:xfrm>
              <a:off x="1882180" y="1184432"/>
              <a:ext cx="1137787" cy="1016723"/>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grpFill/>
            <a:ln>
              <a:noFill/>
            </a:ln>
          </p:spPr>
          <p:txBody>
            <a:bodyPr anchor="t" anchorCtr="0" bIns="45684" compatLnSpc="1" lIns="91368" numCol="1" rIns="91368" tIns="45684" vert="horz" wrap="square"/>
            <a:lstStyle/>
            <a:p>
              <a:endParaRPr altLang="en-US" lang="zh-CN" sz="1799">
                <a:solidFill>
                  <a:srgbClr val="C00000"/>
                </a:solidFill>
                <a:latin charset="-122" panose="02010600000101010101" pitchFamily="2" typeface="汉仪行楷简"/>
                <a:ea charset="-122" panose="02010600000101010101" pitchFamily="2" typeface="汉仪行楷简"/>
              </a:endParaRPr>
            </a:p>
          </p:txBody>
        </p:sp>
        <p:sp>
          <p:nvSpPr>
            <p:cNvPr id="93" name="PA-任意多边形 50">
              <a:extLst>
                <a:ext uri="{FF2B5EF4-FFF2-40B4-BE49-F238E27FC236}">
                  <a16:creationId xmlns:a16="http://schemas.microsoft.com/office/drawing/2014/main" id="{3F65C035-AC00-48A1-8DC8-F05632F0113D}"/>
                </a:ext>
              </a:extLst>
            </p:cNvPr>
            <p:cNvSpPr/>
            <p:nvPr>
              <p:custDataLst>
                <p:tags r:id="rId6"/>
              </p:custDataLst>
            </p:nvPr>
          </p:nvSpPr>
          <p:spPr>
            <a:xfrm>
              <a:off x="1381072" y="763353"/>
              <a:ext cx="1999683" cy="1999683"/>
            </a:xfrm>
            <a:custGeom>
              <a:gdLst>
                <a:gd fmla="*/ 1677670 w 2407137" name="connsiteX0"/>
                <a:gd fmla="*/ 1837666 h 2407138" name="connsiteY0"/>
                <a:gd fmla="*/ 1683974 w 2407137" name="connsiteX1"/>
                <a:gd fmla="*/ 1833341 h 2407138" name="connsiteY1"/>
                <a:gd fmla="*/ 1689813 w 2407137" name="connsiteX2"/>
                <a:gd fmla="*/ 1828403 h 2407138" name="connsiteY2"/>
                <a:gd fmla="*/ 1945042 w 2407137" name="connsiteX3"/>
                <a:gd fmla="*/ 2162988 h 2407138" name="connsiteY3"/>
                <a:gd fmla="*/ 1932899 w 2407137" name="connsiteX4"/>
                <a:gd fmla="*/ 2172251 h 2407138" name="connsiteY4"/>
                <a:gd fmla="*/ 1592663 w 2407137" name="connsiteX5"/>
                <a:gd fmla="*/ 1892774 h 2407138" name="connsiteY5"/>
                <a:gd fmla="*/ 1605769 w 2407137" name="connsiteX6"/>
                <a:gd fmla="*/ 1884929 h 2407138" name="connsiteY6"/>
                <a:gd fmla="*/ 1748914 w 2407137" name="connsiteX7"/>
                <a:gd fmla="*/ 2132863 h 2407138" name="connsiteY7"/>
                <a:gd fmla="*/ 1735858 w 2407137" name="connsiteX8"/>
                <a:gd fmla="*/ 2140795 h 2407138" name="connsiteY8"/>
                <a:gd fmla="*/ 1768789 w 2407137" name="connsiteX9"/>
                <a:gd fmla="*/ 1757990 h 2407138" name="connsiteY9"/>
                <a:gd fmla="*/ 1971301 w 2407137" name="connsiteX10"/>
                <a:gd fmla="*/ 1960502 h 2407138" name="connsiteY10"/>
                <a:gd fmla="*/ 1966159 w 2407137" name="connsiteX11"/>
                <a:gd fmla="*/ 1966159 h 2407138" name="connsiteY11"/>
                <a:gd fmla="*/ 1960501 w 2407137" name="connsiteX12"/>
                <a:gd fmla="*/ 1971301 h 2407138" name="connsiteY12"/>
                <a:gd fmla="*/ 1758092 w 2407137" name="connsiteX13"/>
                <a:gd fmla="*/ 1768892 h 2407138" name="connsiteY13"/>
                <a:gd fmla="*/ 1765079 w 2407137" name="connsiteX14"/>
                <a:gd fmla="*/ 1762526 h 2407138" name="connsiteY14"/>
                <a:gd fmla="*/ 1834740 w 2407137" name="connsiteX15"/>
                <a:gd fmla="*/ 1681091 h 2407138" name="connsiteY15"/>
                <a:gd fmla="*/ 2168093 w 2407137" name="connsiteX16"/>
                <a:gd fmla="*/ 1938389 h 2407138" name="connsiteY16"/>
                <a:gd fmla="*/ 2158761 w 2407137" name="connsiteX17"/>
                <a:gd fmla="*/ 1950479 h 2407138" name="connsiteY17"/>
                <a:gd fmla="*/ 1825285 w 2407137" name="connsiteX18"/>
                <a:gd fmla="*/ 1693086 h 2407138" name="connsiteY18"/>
                <a:gd fmla="*/ 1497292 w 2407137" name="connsiteX19"/>
                <a:gd fmla="*/ 1938505 h 2407138" name="connsiteY19"/>
                <a:gd fmla="*/ 1511359 w 2407137" name="connsiteX20"/>
                <a:gd fmla="*/ 1932557 h 2407138" name="connsiteY20"/>
                <a:gd fmla="*/ 1671461 w 2407137" name="connsiteX21"/>
                <a:gd fmla="*/ 2322204 h 2407138" name="connsiteY21"/>
                <a:gd fmla="*/ 1657335 w 2407137" name="connsiteX22"/>
                <a:gd fmla="*/ 2328008 h 2407138" name="connsiteY22"/>
                <a:gd fmla="*/ 1400984 w 2407137" name="connsiteX23"/>
                <a:gd fmla="*/ 1969841 h 2407138" name="connsiteY23"/>
                <a:gd fmla="*/ 1415837 w 2407137" name="connsiteX24"/>
                <a:gd fmla="*/ 1966261 h 2407138" name="connsiteY24"/>
                <a:gd fmla="*/ 1489829 w 2407137" name="connsiteX25"/>
                <a:gd fmla="*/ 2242404 h 2407138" name="connsiteY25"/>
                <a:gd fmla="*/ 1475037 w 2407137" name="connsiteX26"/>
                <a:gd fmla="*/ 2246208 h 2407138" name="connsiteY26"/>
                <a:gd fmla="*/ 1890343 w 2407137" name="connsiteX27"/>
                <a:gd fmla="*/ 1591261 h 2407138" name="connsiteY27"/>
                <a:gd fmla="*/ 2140794 w 2407137" name="connsiteX28"/>
                <a:gd fmla="*/ 1735859 h 2407138" name="connsiteY28"/>
                <a:gd fmla="*/ 2132863 w 2407137" name="connsiteX29"/>
                <a:gd fmla="*/ 1748915 h 2407138" name="connsiteY29"/>
                <a:gd fmla="*/ 1883112 w 2407137" name="connsiteX30"/>
                <a:gd fmla="*/ 1604721 h 2407138" name="connsiteY30"/>
                <a:gd fmla="*/ 1934589 w 2407137" name="connsiteX31"/>
                <a:gd fmla="*/ 1500527 h 2407138" name="connsiteY31"/>
                <a:gd fmla="*/ 2325413 w 2407137" name="connsiteX32"/>
                <a:gd fmla="*/ 1663714 h 2407138" name="connsiteY32"/>
                <a:gd fmla="*/ 2319529 w 2407137" name="connsiteX33"/>
                <a:gd fmla="*/ 1677807 h 2407138" name="connsiteY33"/>
                <a:gd fmla="*/ 1928334 w 2407137" name="connsiteX34"/>
                <a:gd fmla="*/ 1514465 h 2407138" name="connsiteY34"/>
                <a:gd fmla="*/ 1296758 w 2407137" name="connsiteX35"/>
                <a:gd fmla="*/ 1987081 h 2407138" name="connsiteY35"/>
                <a:gd fmla="*/ 1311855 w 2407137" name="connsiteX36"/>
                <a:gd fmla="*/ 1984732 h 2407138" name="connsiteY36"/>
                <a:gd fmla="*/ 1365995 w 2407137" name="connsiteX37"/>
                <a:gd fmla="*/ 2405187 h 2407138" name="connsiteY37"/>
                <a:gd fmla="*/ 1350847 w 2407137" name="connsiteX38"/>
                <a:gd fmla="*/ 2407138 h 2407138" name="connsiteY38"/>
                <a:gd fmla="*/ 1195932 w 2407137" name="connsiteX39"/>
                <a:gd fmla="*/ 1995746 h 2407138" name="connsiteY39"/>
                <a:gd fmla="*/ 1211204 w 2407137" name="connsiteX40"/>
                <a:gd fmla="*/ 1995179 h 2407138" name="connsiteY40"/>
                <a:gd fmla="*/ 1211204 w 2407137" name="connsiteX41"/>
                <a:gd fmla="*/ 2281649 h 2407138" name="connsiteY41"/>
                <a:gd fmla="*/ 1203568 w 2407137" name="connsiteX42"/>
                <a:gd fmla="*/ 2282034 h 2407138" name="connsiteY42"/>
                <a:gd fmla="*/ 1195932 w 2407137" name="connsiteX43"/>
                <a:gd fmla="*/ 2281649 h 2407138" name="connsiteY43"/>
                <a:gd fmla="*/ 1968060 w 2407137" name="connsiteX44"/>
                <a:gd fmla="*/ 1400508 h 2407138" name="connsiteY44"/>
                <a:gd fmla="*/ 2246208 w 2407137" name="connsiteX45"/>
                <a:gd fmla="*/ 1475038 h 2407138" name="connsiteY45"/>
                <a:gd fmla="*/ 2242404 w 2407137" name="connsiteX46"/>
                <a:gd fmla="*/ 1489831 h 2407138" name="connsiteY46"/>
                <a:gd fmla="*/ 1963516 w 2407137" name="connsiteX47"/>
                <a:gd fmla="*/ 1415103 h 2407138" name="connsiteY47"/>
                <a:gd fmla="*/ 1090481 w 2407137" name="connsiteX48"/>
                <a:gd fmla="*/ 1986840 h 2407138" name="connsiteY48"/>
                <a:gd fmla="*/ 1097951 w 2407137" name="connsiteX49"/>
                <a:gd fmla="*/ 1988584 h 2407138" name="connsiteY49"/>
                <a:gd fmla="*/ 1105617 w 2407137" name="connsiteX50"/>
                <a:gd fmla="*/ 1988876 h 2407138" name="connsiteY50"/>
                <a:gd fmla="*/ 1049458 w 2407137" name="connsiteX51"/>
                <a:gd fmla="*/ 2406281 h 2407138" name="connsiteY51"/>
                <a:gd fmla="*/ 1034322 w 2407137" name="connsiteX52"/>
                <a:gd fmla="*/ 2404245 h 2407138" name="connsiteY52"/>
                <a:gd fmla="*/ 1988876 w 2407137" name="connsiteX53"/>
                <a:gd fmla="*/ 1301520 h 2407138" name="connsiteY53"/>
                <a:gd fmla="*/ 2406281 w 2407137" name="connsiteX54"/>
                <a:gd fmla="*/ 1357679 h 2407138" name="connsiteY54"/>
                <a:gd fmla="*/ 2404244 w 2407137" name="connsiteX55"/>
                <a:gd fmla="*/ 1372815 h 2407138" name="connsiteY55"/>
                <a:gd fmla="*/ 1986840 w 2407137" name="connsiteX56"/>
                <a:gd fmla="*/ 1316657 h 2407138" name="connsiteY56"/>
                <a:gd fmla="*/ 1988583 w 2407137" name="connsiteX57"/>
                <a:gd fmla="*/ 1309187 h 2407138" name="connsiteY57"/>
                <a:gd fmla="*/ 992036 w 2407137" name="connsiteX58"/>
                <a:gd fmla="*/ 1963517 h 2407138" name="connsiteY58"/>
                <a:gd fmla="*/ 1006629 w 2407137" name="connsiteX59"/>
                <a:gd fmla="*/ 1968061 h 2407138" name="connsiteY59"/>
                <a:gd fmla="*/ 932100 w 2407137" name="connsiteX60"/>
                <a:gd fmla="*/ 2246208 h 2407138" name="connsiteY60"/>
                <a:gd fmla="*/ 917308 w 2407137" name="connsiteX61"/>
                <a:gd fmla="*/ 2242405 h 2407138" name="connsiteY61"/>
                <a:gd fmla="*/ 1995178 w 2407137" name="connsiteX62"/>
                <a:gd fmla="*/ 1195933 h 2407138" name="connsiteY62"/>
                <a:gd fmla="*/ 2281649 w 2407137" name="connsiteX63"/>
                <a:gd fmla="*/ 1195933 h 2407138" name="connsiteY63"/>
                <a:gd fmla="*/ 2282034 w 2407137" name="connsiteX64"/>
                <a:gd fmla="*/ 1203569 h 2407138" name="connsiteY64"/>
                <a:gd fmla="*/ 2281649 w 2407137" name="connsiteX65"/>
                <a:gd fmla="*/ 1211206 h 2407138" name="connsiteY65"/>
                <a:gd fmla="*/ 1995745 w 2407137" name="connsiteX66"/>
                <a:gd fmla="*/ 1211206 h 2407138" name="connsiteY66"/>
                <a:gd fmla="*/ 1984731 w 2407137" name="connsiteX67"/>
                <a:gd fmla="*/ 1095284 h 2407138" name="connsiteY67"/>
                <a:gd fmla="*/ 2405186 w 2407137" name="connsiteX68"/>
                <a:gd fmla="*/ 1041144 h 2407138" name="connsiteY68"/>
                <a:gd fmla="*/ 2407137 w 2407137" name="connsiteX69"/>
                <a:gd fmla="*/ 1056290 h 2407138" name="connsiteY69"/>
                <a:gd fmla="*/ 1987080 w 2407137" name="connsiteX70"/>
                <a:gd fmla="*/ 1110379 h 2407138" name="connsiteY70"/>
                <a:gd fmla="*/ 892672 w 2407137" name="connsiteX71"/>
                <a:gd fmla="*/ 1928335 h 2407138" name="connsiteY71"/>
                <a:gd fmla="*/ 906611 w 2407137" name="connsiteX72"/>
                <a:gd fmla="*/ 1934590 h 2407138" name="connsiteY72"/>
                <a:gd fmla="*/ 743425 w 2407137" name="connsiteX73"/>
                <a:gd fmla="*/ 2325414 h 2407138" name="connsiteY73"/>
                <a:gd fmla="*/ 729331 w 2407137" name="connsiteX74"/>
                <a:gd fmla="*/ 2319529 h 2407138" name="connsiteY74"/>
                <a:gd fmla="*/ 802416 w 2407137" name="connsiteX75"/>
                <a:gd fmla="*/ 1883113 h 2407138" name="connsiteY75"/>
                <a:gd fmla="*/ 815877 w 2407137" name="connsiteX76"/>
                <a:gd fmla="*/ 1890344 h 2407138" name="connsiteY76"/>
                <a:gd fmla="*/ 671279 w 2407137" name="connsiteX77"/>
                <a:gd fmla="*/ 2140796 h 2407138" name="connsiteY77"/>
                <a:gd fmla="*/ 658223 w 2407137" name="connsiteX78"/>
                <a:gd fmla="*/ 2132863 h 2407138" name="connsiteY78"/>
                <a:gd fmla="*/ 1966260 w 2407137" name="connsiteX79"/>
                <a:gd fmla="*/ 991301 h 2407138" name="connsiteY79"/>
                <a:gd fmla="*/ 2242405 w 2407137" name="connsiteX80"/>
                <a:gd fmla="*/ 917309 h 2407138" name="connsiteY80"/>
                <a:gd fmla="*/ 2246208 w 2407137" name="connsiteX81"/>
                <a:gd fmla="*/ 932101 h 2407138" name="connsiteY81"/>
                <a:gd fmla="*/ 1969840 w 2407137" name="connsiteX82"/>
                <a:gd fmla="*/ 1006153 h 2407138" name="connsiteY82"/>
                <a:gd fmla="*/ 1932557 w 2407137" name="connsiteX83"/>
                <a:gd fmla="*/ 895779 h 2407138" name="connsiteY83"/>
                <a:gd fmla="*/ 2322203 w 2407137" name="connsiteX84"/>
                <a:gd fmla="*/ 735676 h 2407138" name="connsiteY84"/>
                <a:gd fmla="*/ 2328008 w 2407137" name="connsiteX85"/>
                <a:gd fmla="*/ 749803 h 2407138" name="connsiteY85"/>
                <a:gd fmla="*/ 1938504 w 2407137" name="connsiteX86"/>
                <a:gd fmla="*/ 909846 h 2407138" name="connsiteY86"/>
                <a:gd fmla="*/ 714051 w 2407137" name="connsiteX87"/>
                <a:gd fmla="*/ 1825286 h 2407138" name="connsiteY87"/>
                <a:gd fmla="*/ 726047 w 2407137" name="connsiteX88"/>
                <a:gd fmla="*/ 1834740 h 2407138" name="connsiteY88"/>
                <a:gd fmla="*/ 468748 w 2407137" name="connsiteX89"/>
                <a:gd fmla="*/ 2168094 h 2407138" name="connsiteY89"/>
                <a:gd fmla="*/ 456659 w 2407137" name="connsiteX90"/>
                <a:gd fmla="*/ 2158762 h 2407138" name="connsiteY90"/>
                <a:gd fmla="*/ 638245 w 2407137" name="connsiteX91"/>
                <a:gd fmla="*/ 1758093 h 2407138" name="connsiteY91"/>
                <a:gd fmla="*/ 644611 w 2407137" name="connsiteX92"/>
                <a:gd fmla="*/ 1765080 h 2407138" name="connsiteY92"/>
                <a:gd fmla="*/ 649147 w 2407137" name="connsiteX93"/>
                <a:gd fmla="*/ 1768790 h 2407138" name="connsiteY93"/>
                <a:gd fmla="*/ 446636 w 2407137" name="connsiteX94"/>
                <a:gd fmla="*/ 1971302 h 2407138" name="connsiteY94"/>
                <a:gd fmla="*/ 440978 w 2407137" name="connsiteX95"/>
                <a:gd fmla="*/ 1966159 h 2407138" name="connsiteY95"/>
                <a:gd fmla="*/ 435836 w 2407137" name="connsiteX96"/>
                <a:gd fmla="*/ 1960502 h 2407138" name="connsiteY96"/>
                <a:gd fmla="*/ 1884928 w 2407137" name="connsiteX97"/>
                <a:gd fmla="*/ 801368 h 2407138" name="connsiteY97"/>
                <a:gd fmla="*/ 2132863 w 2407137" name="connsiteX98"/>
                <a:gd fmla="*/ 658223 h 2407138" name="connsiteY98"/>
                <a:gd fmla="*/ 2140794 w 2407137" name="connsiteX99"/>
                <a:gd fmla="*/ 671279 h 2407138" name="connsiteY99"/>
                <a:gd fmla="*/ 1892773 w 2407137" name="connsiteX100"/>
                <a:gd fmla="*/ 814474 h 2407138" name="connsiteY100"/>
                <a:gd fmla="*/ 1828403 w 2407137" name="connsiteX101"/>
                <a:gd fmla="*/ 717325 h 2407138" name="connsiteY101"/>
                <a:gd fmla="*/ 2162987 w 2407137" name="connsiteX102"/>
                <a:gd fmla="*/ 462095 h 2407138" name="connsiteY102"/>
                <a:gd fmla="*/ 2172250 w 2407137" name="connsiteX103"/>
                <a:gd fmla="*/ 474239 h 2407138" name="connsiteY103"/>
                <a:gd fmla="*/ 1837666 w 2407137" name="connsiteX104"/>
                <a:gd fmla="*/ 729468 h 2407138" name="connsiteY104"/>
                <a:gd fmla="*/ 1833340 w 2407137" name="connsiteX105"/>
                <a:gd fmla="*/ 723163 h 2407138" name="connsiteY105"/>
                <a:gd fmla="*/ 234886 w 2407137" name="connsiteX106"/>
                <a:gd fmla="*/ 1932900 h 2407138" name="connsiteY106"/>
                <a:gd fmla="*/ 569471 w 2407137" name="connsiteX107"/>
                <a:gd fmla="*/ 1677670 h 2407138" name="connsiteY107"/>
                <a:gd fmla="*/ 573796 w 2407137" name="connsiteX108"/>
                <a:gd fmla="*/ 1683975 h 2407138" name="connsiteY108"/>
                <a:gd fmla="*/ 578735 w 2407137" name="connsiteX109"/>
                <a:gd fmla="*/ 1689813 h 2407138" name="connsiteY109"/>
                <a:gd fmla="*/ 244150 w 2407137" name="connsiteX110"/>
                <a:gd fmla="*/ 1945043 h 2407138" name="connsiteY110"/>
                <a:gd fmla="*/ 266342 w 2407137" name="connsiteX111"/>
                <a:gd fmla="*/ 1735860 h 2407138" name="connsiteY111"/>
                <a:gd fmla="*/ 514363 w 2407137" name="connsiteX112"/>
                <a:gd fmla="*/ 1592665 h 2407138" name="connsiteY112"/>
                <a:gd fmla="*/ 522208 w 2407137" name="connsiteX113"/>
                <a:gd fmla="*/ 1605770 h 2407138" name="connsiteY113"/>
                <a:gd fmla="*/ 274274 w 2407137" name="connsiteX114"/>
                <a:gd fmla="*/ 1748916 h 2407138" name="connsiteY114"/>
                <a:gd fmla="*/ 1960501 w 2407137" name="connsiteX115"/>
                <a:gd fmla="*/ 435837 h 2407138" name="connsiteY115"/>
                <a:gd fmla="*/ 1966159 w 2407137" name="connsiteX116"/>
                <a:gd fmla="*/ 440979 h 2407138" name="connsiteY116"/>
                <a:gd fmla="*/ 1971301 w 2407137" name="connsiteX117"/>
                <a:gd fmla="*/ 446637 h 2407138" name="connsiteY117"/>
                <a:gd fmla="*/ 1768891 w 2407137" name="connsiteX118"/>
                <a:gd fmla="*/ 649046 h 2407138" name="connsiteY118"/>
                <a:gd fmla="*/ 1762525 w 2407137" name="connsiteX119"/>
                <a:gd fmla="*/ 642058 h 2407138" name="connsiteY119"/>
                <a:gd fmla="*/ 1757990 w 2407137" name="connsiteX120"/>
                <a:gd fmla="*/ 638348 h 2407138" name="connsiteY120"/>
                <a:gd fmla="*/ 1938389 w 2407137" name="connsiteX121"/>
                <a:gd fmla="*/ 239045 h 2407138" name="connsiteY121"/>
                <a:gd fmla="*/ 1950479 w 2407137" name="connsiteX122"/>
                <a:gd fmla="*/ 248377 h 2407138" name="connsiteY122"/>
                <a:gd fmla="*/ 1693086 w 2407137" name="connsiteX123"/>
                <a:gd fmla="*/ 581852 h 2407138" name="connsiteY123"/>
                <a:gd fmla="*/ 1681090 w 2407137" name="connsiteX124"/>
                <a:gd fmla="*/ 572398 h 2407138" name="connsiteY124"/>
                <a:gd fmla="*/ 79129 w 2407137" name="connsiteX125"/>
                <a:gd fmla="*/ 1657336 h 2407138" name="connsiteY125"/>
                <a:gd fmla="*/ 468633 w 2407137" name="connsiteX126"/>
                <a:gd fmla="*/ 1497292 h 2407138" name="connsiteY126"/>
                <a:gd fmla="*/ 474580 w 2407137" name="connsiteX127"/>
                <a:gd fmla="*/ 1511360 h 2407138" name="connsiteY127"/>
                <a:gd fmla="*/ 84934 w 2407137" name="connsiteX128"/>
                <a:gd fmla="*/ 1671462 h 2407138" name="connsiteY128"/>
                <a:gd fmla="*/ 160929 w 2407137" name="connsiteX129"/>
                <a:gd fmla="*/ 1475039 h 2407138" name="connsiteY129"/>
                <a:gd fmla="*/ 437296 w 2407137" name="connsiteX130"/>
                <a:gd fmla="*/ 1400986 h 2407138" name="connsiteY130"/>
                <a:gd fmla="*/ 440876 w 2407137" name="connsiteX131"/>
                <a:gd fmla="*/ 1415837 h 2407138" name="connsiteY131"/>
                <a:gd fmla="*/ 164732 w 2407137" name="connsiteX132"/>
                <a:gd fmla="*/ 1489830 h 2407138" name="connsiteY132"/>
                <a:gd fmla="*/ 1735859 w 2407137" name="connsiteX133"/>
                <a:gd fmla="*/ 266344 h 2407138" name="connsiteY133"/>
                <a:gd fmla="*/ 1748915 w 2407137" name="connsiteX134"/>
                <a:gd fmla="*/ 274276 h 2407138" name="connsiteY134"/>
                <a:gd fmla="*/ 1604721 w 2407137" name="connsiteX135"/>
                <a:gd fmla="*/ 524026 h 2407138" name="connsiteY135"/>
                <a:gd fmla="*/ 1591261 w 2407137" name="connsiteX136"/>
                <a:gd fmla="*/ 516794 h 2407138" name="connsiteY136"/>
                <a:gd fmla="*/ 1663713 w 2407137" name="connsiteX137"/>
                <a:gd fmla="*/ 81725 h 2407138" name="connsiteY137"/>
                <a:gd fmla="*/ 1677806 w 2407137" name="connsiteX138"/>
                <a:gd fmla="*/ 87609 h 2407138" name="connsiteY138"/>
                <a:gd fmla="*/ 1514465 w 2407137" name="connsiteX139"/>
                <a:gd fmla="*/ 478804 h 2407138" name="connsiteY139"/>
                <a:gd fmla="*/ 1500526 w 2407137" name="connsiteX140"/>
                <a:gd fmla="*/ 472548 h 2407138" name="connsiteY140"/>
                <a:gd fmla="*/ 0 w 2407137" name="connsiteX141"/>
                <a:gd fmla="*/ 1350847 h 2407138" name="connsiteY141"/>
                <a:gd fmla="*/ 420056 w 2407137" name="connsiteX142"/>
                <a:gd fmla="*/ 1296759 h 2407138" name="connsiteY142"/>
                <a:gd fmla="*/ 422405 w 2407137" name="connsiteX143"/>
                <a:gd fmla="*/ 1311854 h 2407138" name="connsiteY143"/>
                <a:gd fmla="*/ 1951 w 2407137" name="connsiteX144"/>
                <a:gd fmla="*/ 1365994 h 2407138" name="connsiteY144"/>
                <a:gd fmla="*/ 125488 w 2407137" name="connsiteX145"/>
                <a:gd fmla="*/ 1195933 h 2407138" name="connsiteY145"/>
                <a:gd fmla="*/ 411391 w 2407137" name="connsiteX146"/>
                <a:gd fmla="*/ 1195933 h 2407138" name="connsiteY146"/>
                <a:gd fmla="*/ 411958 w 2407137" name="connsiteX147"/>
                <a:gd fmla="*/ 1211206 h 2407138" name="connsiteY147"/>
                <a:gd fmla="*/ 125488 w 2407137" name="connsiteX148"/>
                <a:gd fmla="*/ 1211206 h 2407138" name="connsiteY148"/>
                <a:gd fmla="*/ 125102 w 2407137" name="connsiteX149"/>
                <a:gd fmla="*/ 1203569 h 2407138" name="connsiteY149"/>
                <a:gd fmla="*/ 1475037 w 2407137" name="connsiteX150"/>
                <a:gd fmla="*/ 160931 h 2407138" name="connsiteY150"/>
                <a:gd fmla="*/ 1489829 w 2407137" name="connsiteX151"/>
                <a:gd fmla="*/ 164734 h 2407138" name="connsiteY151"/>
                <a:gd fmla="*/ 1415102 w 2407137" name="connsiteX152"/>
                <a:gd fmla="*/ 443621 h 2407138" name="connsiteY152"/>
                <a:gd fmla="*/ 1400508 w 2407137" name="connsiteX153"/>
                <a:gd fmla="*/ 439077 h 2407138" name="connsiteY153"/>
                <a:gd fmla="*/ 164732 w 2407137" name="connsiteX154"/>
                <a:gd fmla="*/ 917309 h 2407138" name="connsiteY154"/>
                <a:gd fmla="*/ 443620 w 2407137" name="connsiteX155"/>
                <a:gd fmla="*/ 992037 h 2407138" name="connsiteY155"/>
                <a:gd fmla="*/ 439076 w 2407137" name="connsiteX156"/>
                <a:gd fmla="*/ 1006630 h 2407138" name="connsiteY156"/>
                <a:gd fmla="*/ 160929 w 2407137" name="connsiteX157"/>
                <a:gd fmla="*/ 932101 h 2407138" name="connsiteY157"/>
                <a:gd fmla="*/ 1195932 w 2407137" name="connsiteX158"/>
                <a:gd fmla="*/ 125490 h 2407138" name="connsiteY158"/>
                <a:gd fmla="*/ 1203568 w 2407137" name="connsiteX159"/>
                <a:gd fmla="*/ 125104 h 2407138" name="connsiteY159"/>
                <a:gd fmla="*/ 1211205 w 2407137" name="connsiteX160"/>
                <a:gd fmla="*/ 125490 h 2407138" name="connsiteY160"/>
                <a:gd fmla="*/ 1211205 w 2407137" name="connsiteX161"/>
                <a:gd fmla="*/ 411392 h 2407138" name="connsiteY161"/>
                <a:gd fmla="*/ 1195932 w 2407137" name="connsiteX162"/>
                <a:gd fmla="*/ 411959 h 2407138" name="connsiteY162"/>
                <a:gd fmla="*/ 1357679 w 2407137" name="connsiteX163"/>
                <a:gd fmla="*/ 856 h 2407138" name="connsiteY163"/>
                <a:gd fmla="*/ 1372816 w 2407137" name="connsiteX164"/>
                <a:gd fmla="*/ 2893 h 2407138" name="connsiteY164"/>
                <a:gd fmla="*/ 1316657 w 2407137" name="connsiteX165"/>
                <a:gd fmla="*/ 420298 h 2407138" name="connsiteY165"/>
                <a:gd fmla="*/ 1309186 w 2407137" name="connsiteX166"/>
                <a:gd fmla="*/ 418554 h 2407138" name="connsiteY166"/>
                <a:gd fmla="*/ 1301520 w 2407137" name="connsiteX167"/>
                <a:gd fmla="*/ 418261 h 2407138" name="connsiteY167"/>
                <a:gd fmla="*/ 2893 w 2407137" name="connsiteX168"/>
                <a:gd fmla="*/ 1034322 h 2407138" name="connsiteY168"/>
                <a:gd fmla="*/ 420297 w 2407137" name="connsiteX169"/>
                <a:gd fmla="*/ 1090480 h 2407138" name="connsiteY169"/>
                <a:gd fmla="*/ 418554 w 2407137" name="connsiteX170"/>
                <a:gd fmla="*/ 1097951 h 2407138" name="connsiteY170"/>
                <a:gd fmla="*/ 418261 w 2407137" name="connsiteX171"/>
                <a:gd fmla="*/ 1105616 h 2407138" name="connsiteY171"/>
                <a:gd fmla="*/ 855 w 2407137" name="connsiteX172"/>
                <a:gd fmla="*/ 1049458 h 2407138" name="connsiteY172"/>
                <a:gd fmla="*/ 274274 w 2407137" name="connsiteX173"/>
                <a:gd fmla="*/ 658223 h 2407138" name="connsiteY173"/>
                <a:gd fmla="*/ 524025 w 2407137" name="connsiteX174"/>
                <a:gd fmla="*/ 802416 h 2407138" name="connsiteY174"/>
                <a:gd fmla="*/ 516793 w 2407137" name="connsiteX175"/>
                <a:gd fmla="*/ 815877 h 2407138" name="connsiteY175"/>
                <a:gd fmla="*/ 266342 w 2407137" name="connsiteX176"/>
                <a:gd fmla="*/ 671279 h 2407138" name="connsiteY176"/>
                <a:gd fmla="*/ 917308 w 2407137" name="connsiteX177"/>
                <a:gd fmla="*/ 164734 h 2407138" name="connsiteY177"/>
                <a:gd fmla="*/ 932100 w 2407137" name="connsiteX178"/>
                <a:gd fmla="*/ 160930 h 2407138" name="connsiteY178"/>
                <a:gd fmla="*/ 1006152 w 2407137" name="connsiteX179"/>
                <a:gd fmla="*/ 437297 h 2407138" name="connsiteY179"/>
                <a:gd fmla="*/ 991300 w 2407137" name="connsiteX180"/>
                <a:gd fmla="*/ 440877 h 2407138" name="connsiteY180"/>
                <a:gd fmla="*/ 1041143 w 2407137" name="connsiteX181"/>
                <a:gd fmla="*/ 1951 h 2407138" name="connsiteY181"/>
                <a:gd fmla="*/ 1056290 w 2407137" name="connsiteX182"/>
                <a:gd fmla="*/ 0 h 2407138" name="connsiteY182"/>
                <a:gd fmla="*/ 1110379 w 2407137" name="connsiteX183"/>
                <a:gd fmla="*/ 420056 h 2407138" name="connsiteY183"/>
                <a:gd fmla="*/ 1095283 w 2407137" name="connsiteX184"/>
                <a:gd fmla="*/ 422406 h 2407138" name="connsiteY184"/>
                <a:gd fmla="*/ 87609 w 2407137" name="connsiteX185"/>
                <a:gd fmla="*/ 729331 h 2407138" name="connsiteY185"/>
                <a:gd fmla="*/ 478803 w 2407137" name="connsiteX186"/>
                <a:gd fmla="*/ 892672 h 2407138" name="connsiteY186"/>
                <a:gd fmla="*/ 472547 w 2407137" name="connsiteX187"/>
                <a:gd fmla="*/ 906611 h 2407138" name="connsiteY187"/>
                <a:gd fmla="*/ 81723 w 2407137" name="connsiteX188"/>
                <a:gd fmla="*/ 743424 h 2407138" name="connsiteY188"/>
                <a:gd fmla="*/ 84666 w 2407137" name="connsiteX189"/>
                <a:gd fmla="*/ 736377 h 2407138" name="connsiteY189"/>
                <a:gd fmla="*/ 446636 w 2407137" name="connsiteX190"/>
                <a:gd fmla="*/ 435837 h 2407138" name="connsiteY190"/>
                <a:gd fmla="*/ 649045 w 2407137" name="connsiteX191"/>
                <a:gd fmla="*/ 638246 h 2407138" name="connsiteY191"/>
                <a:gd fmla="*/ 642057 w 2407137" name="connsiteX192"/>
                <a:gd fmla="*/ 644612 h 2407138" name="connsiteY192"/>
                <a:gd fmla="*/ 638347 w 2407137" name="connsiteX193"/>
                <a:gd fmla="*/ 649147 h 2407138" name="connsiteY193"/>
                <a:gd fmla="*/ 435836 w 2407137" name="connsiteX194"/>
                <a:gd fmla="*/ 446636 h 2407138" name="connsiteY194"/>
                <a:gd fmla="*/ 440978 w 2407137" name="connsiteX195"/>
                <a:gd fmla="*/ 440979 h 2407138" name="connsiteY195"/>
                <a:gd fmla="*/ 658223 w 2407137" name="connsiteX196"/>
                <a:gd fmla="*/ 274275 h 2407138" name="connsiteY196"/>
                <a:gd fmla="*/ 671279 w 2407137" name="connsiteX197"/>
                <a:gd fmla="*/ 266343 h 2407138" name="connsiteY197"/>
                <a:gd fmla="*/ 814473 w 2407137" name="connsiteX198"/>
                <a:gd fmla="*/ 514363 h 2407138" name="connsiteY198"/>
                <a:gd fmla="*/ 801367 w 2407137" name="connsiteX199"/>
                <a:gd fmla="*/ 522209 h 2407138" name="connsiteY199"/>
                <a:gd fmla="*/ 735676 w 2407137" name="connsiteX200"/>
                <a:gd fmla="*/ 84934 h 2407138" name="connsiteY200"/>
                <a:gd fmla="*/ 749802 w 2407137" name="connsiteX201"/>
                <a:gd fmla="*/ 79129 h 2407138" name="connsiteY201"/>
                <a:gd fmla="*/ 909846 w 2407137" name="connsiteX202"/>
                <a:gd fmla="*/ 468633 h 2407138" name="connsiteY202"/>
                <a:gd fmla="*/ 895778 w 2407137" name="connsiteX203"/>
                <a:gd fmla="*/ 474580 h 2407138" name="connsiteY203"/>
                <a:gd fmla="*/ 248376 w 2407137" name="connsiteX204"/>
                <a:gd fmla="*/ 456659 h 2407138" name="connsiteY204"/>
                <a:gd fmla="*/ 581852 w 2407137" name="connsiteX205"/>
                <a:gd fmla="*/ 714051 h 2407138" name="connsiteY205"/>
                <a:gd fmla="*/ 572397 w 2407137" name="connsiteX206"/>
                <a:gd fmla="*/ 726047 h 2407138" name="connsiteY206"/>
                <a:gd fmla="*/ 239044 w 2407137" name="connsiteX207"/>
                <a:gd fmla="*/ 468748 h 2407138" name="connsiteY207"/>
                <a:gd fmla="*/ 243710 w 2407137" name="connsiteX208"/>
                <a:gd fmla="*/ 462704 h 2407138" name="connsiteY208"/>
                <a:gd fmla="*/ 462094 w 2407137" name="connsiteX209"/>
                <a:gd fmla="*/ 244150 h 2407138" name="connsiteY209"/>
                <a:gd fmla="*/ 474238 w 2407137" name="connsiteX210"/>
                <a:gd fmla="*/ 234887 h 2407138" name="connsiteY210"/>
                <a:gd fmla="*/ 729468 w 2407137" name="connsiteX211"/>
                <a:gd fmla="*/ 569472 h 2407138" name="connsiteY211"/>
                <a:gd fmla="*/ 723162 w 2407137" name="connsiteX212"/>
                <a:gd fmla="*/ 573797 h 2407138" name="connsiteY212"/>
                <a:gd fmla="*/ 717325 w 2407137" name="connsiteX213"/>
                <a:gd fmla="*/ 578735 h 2407138" name="connsiteY2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b="b" l="l" r="r" t="t"/>
              <a:pathLst>
                <a:path h="2407138" w="2407137">
                  <a:moveTo>
                    <a:pt x="1677670" y="1837666"/>
                  </a:moveTo>
                  <a:lnTo>
                    <a:pt x="1683974" y="1833341"/>
                  </a:lnTo>
                  <a:lnTo>
                    <a:pt x="1689813" y="1828403"/>
                  </a:lnTo>
                  <a:lnTo>
                    <a:pt x="1945042" y="2162988"/>
                  </a:lnTo>
                  <a:lnTo>
                    <a:pt x="1932899" y="2172251"/>
                  </a:lnTo>
                  <a:close/>
                  <a:moveTo>
                    <a:pt x="1592663" y="1892774"/>
                  </a:moveTo>
                  <a:lnTo>
                    <a:pt x="1605769" y="1884929"/>
                  </a:lnTo>
                  <a:lnTo>
                    <a:pt x="1748914" y="2132863"/>
                  </a:lnTo>
                  <a:lnTo>
                    <a:pt x="1735858" y="2140795"/>
                  </a:lnTo>
                  <a:close/>
                  <a:moveTo>
                    <a:pt x="1768789" y="1757990"/>
                  </a:moveTo>
                  <a:lnTo>
                    <a:pt x="1971301" y="1960502"/>
                  </a:lnTo>
                  <a:lnTo>
                    <a:pt x="1966159" y="1966159"/>
                  </a:lnTo>
                  <a:lnTo>
                    <a:pt x="1960501" y="1971301"/>
                  </a:lnTo>
                  <a:lnTo>
                    <a:pt x="1758092" y="1768892"/>
                  </a:lnTo>
                  <a:lnTo>
                    <a:pt x="1765079" y="1762526"/>
                  </a:lnTo>
                  <a:close/>
                  <a:moveTo>
                    <a:pt x="1834740" y="1681091"/>
                  </a:moveTo>
                  <a:lnTo>
                    <a:pt x="2168093" y="1938389"/>
                  </a:lnTo>
                  <a:lnTo>
                    <a:pt x="2158761" y="1950479"/>
                  </a:lnTo>
                  <a:lnTo>
                    <a:pt x="1825285" y="1693086"/>
                  </a:lnTo>
                  <a:close/>
                  <a:moveTo>
                    <a:pt x="1497292" y="1938505"/>
                  </a:moveTo>
                  <a:lnTo>
                    <a:pt x="1511359" y="1932557"/>
                  </a:lnTo>
                  <a:lnTo>
                    <a:pt x="1671461" y="2322204"/>
                  </a:lnTo>
                  <a:lnTo>
                    <a:pt x="1657335" y="2328008"/>
                  </a:lnTo>
                  <a:close/>
                  <a:moveTo>
                    <a:pt x="1400984" y="1969841"/>
                  </a:moveTo>
                  <a:lnTo>
                    <a:pt x="1415837" y="1966261"/>
                  </a:lnTo>
                  <a:lnTo>
                    <a:pt x="1489829" y="2242404"/>
                  </a:lnTo>
                  <a:lnTo>
                    <a:pt x="1475037" y="2246208"/>
                  </a:lnTo>
                  <a:close/>
                  <a:moveTo>
                    <a:pt x="1890343" y="1591261"/>
                  </a:moveTo>
                  <a:lnTo>
                    <a:pt x="2140794" y="1735859"/>
                  </a:lnTo>
                  <a:lnTo>
                    <a:pt x="2132863" y="1748915"/>
                  </a:lnTo>
                  <a:lnTo>
                    <a:pt x="1883112" y="1604721"/>
                  </a:lnTo>
                  <a:close/>
                  <a:moveTo>
                    <a:pt x="1934589" y="1500527"/>
                  </a:moveTo>
                  <a:lnTo>
                    <a:pt x="2325413" y="1663714"/>
                  </a:lnTo>
                  <a:lnTo>
                    <a:pt x="2319529" y="1677807"/>
                  </a:lnTo>
                  <a:lnTo>
                    <a:pt x="1928334" y="1514465"/>
                  </a:lnTo>
                  <a:close/>
                  <a:moveTo>
                    <a:pt x="1296758" y="1987081"/>
                  </a:moveTo>
                  <a:lnTo>
                    <a:pt x="1311855" y="1984732"/>
                  </a:lnTo>
                  <a:lnTo>
                    <a:pt x="1365995" y="2405187"/>
                  </a:lnTo>
                  <a:lnTo>
                    <a:pt x="1350847" y="2407138"/>
                  </a:lnTo>
                  <a:close/>
                  <a:moveTo>
                    <a:pt x="1195932" y="1995746"/>
                  </a:moveTo>
                  <a:lnTo>
                    <a:pt x="1211204" y="1995179"/>
                  </a:lnTo>
                  <a:lnTo>
                    <a:pt x="1211204" y="2281649"/>
                  </a:lnTo>
                  <a:lnTo>
                    <a:pt x="1203568" y="2282034"/>
                  </a:lnTo>
                  <a:lnTo>
                    <a:pt x="1195932" y="2281649"/>
                  </a:lnTo>
                  <a:close/>
                  <a:moveTo>
                    <a:pt x="1968060" y="1400508"/>
                  </a:moveTo>
                  <a:lnTo>
                    <a:pt x="2246208" y="1475038"/>
                  </a:lnTo>
                  <a:lnTo>
                    <a:pt x="2242404" y="1489831"/>
                  </a:lnTo>
                  <a:lnTo>
                    <a:pt x="1963516" y="1415103"/>
                  </a:lnTo>
                  <a:close/>
                  <a:moveTo>
                    <a:pt x="1090481" y="1986840"/>
                  </a:moveTo>
                  <a:lnTo>
                    <a:pt x="1097951" y="1988584"/>
                  </a:lnTo>
                  <a:lnTo>
                    <a:pt x="1105617" y="1988876"/>
                  </a:lnTo>
                  <a:lnTo>
                    <a:pt x="1049458" y="2406281"/>
                  </a:lnTo>
                  <a:lnTo>
                    <a:pt x="1034322" y="2404245"/>
                  </a:lnTo>
                  <a:close/>
                  <a:moveTo>
                    <a:pt x="1988876" y="1301520"/>
                  </a:moveTo>
                  <a:lnTo>
                    <a:pt x="2406281" y="1357679"/>
                  </a:lnTo>
                  <a:lnTo>
                    <a:pt x="2404244" y="1372815"/>
                  </a:lnTo>
                  <a:lnTo>
                    <a:pt x="1986840" y="1316657"/>
                  </a:lnTo>
                  <a:lnTo>
                    <a:pt x="1988583" y="1309187"/>
                  </a:lnTo>
                  <a:close/>
                  <a:moveTo>
                    <a:pt x="992036" y="1963517"/>
                  </a:moveTo>
                  <a:lnTo>
                    <a:pt x="1006629" y="1968061"/>
                  </a:lnTo>
                  <a:lnTo>
                    <a:pt x="932100" y="2246208"/>
                  </a:lnTo>
                  <a:lnTo>
                    <a:pt x="917308" y="2242405"/>
                  </a:lnTo>
                  <a:close/>
                  <a:moveTo>
                    <a:pt x="1995178" y="1195933"/>
                  </a:moveTo>
                  <a:lnTo>
                    <a:pt x="2281649" y="1195933"/>
                  </a:lnTo>
                  <a:lnTo>
                    <a:pt x="2282034" y="1203569"/>
                  </a:lnTo>
                  <a:lnTo>
                    <a:pt x="2281649" y="1211206"/>
                  </a:lnTo>
                  <a:lnTo>
                    <a:pt x="1995745" y="1211206"/>
                  </a:lnTo>
                  <a:close/>
                  <a:moveTo>
                    <a:pt x="1984731" y="1095284"/>
                  </a:moveTo>
                  <a:lnTo>
                    <a:pt x="2405186" y="1041144"/>
                  </a:lnTo>
                  <a:lnTo>
                    <a:pt x="2407137" y="1056290"/>
                  </a:lnTo>
                  <a:lnTo>
                    <a:pt x="1987080" y="1110379"/>
                  </a:lnTo>
                  <a:close/>
                  <a:moveTo>
                    <a:pt x="892672" y="1928335"/>
                  </a:moveTo>
                  <a:lnTo>
                    <a:pt x="906611" y="1934590"/>
                  </a:lnTo>
                  <a:lnTo>
                    <a:pt x="743425" y="2325414"/>
                  </a:lnTo>
                  <a:lnTo>
                    <a:pt x="729331" y="2319529"/>
                  </a:lnTo>
                  <a:close/>
                  <a:moveTo>
                    <a:pt x="802416" y="1883113"/>
                  </a:moveTo>
                  <a:lnTo>
                    <a:pt x="815877" y="1890344"/>
                  </a:lnTo>
                  <a:lnTo>
                    <a:pt x="671279" y="2140796"/>
                  </a:lnTo>
                  <a:lnTo>
                    <a:pt x="658223" y="2132863"/>
                  </a:lnTo>
                  <a:close/>
                  <a:moveTo>
                    <a:pt x="1966260" y="991301"/>
                  </a:moveTo>
                  <a:lnTo>
                    <a:pt x="2242405" y="917309"/>
                  </a:lnTo>
                  <a:lnTo>
                    <a:pt x="2246208" y="932101"/>
                  </a:lnTo>
                  <a:lnTo>
                    <a:pt x="1969840" y="1006153"/>
                  </a:lnTo>
                  <a:close/>
                  <a:moveTo>
                    <a:pt x="1932557" y="895779"/>
                  </a:moveTo>
                  <a:lnTo>
                    <a:pt x="2322203" y="735676"/>
                  </a:lnTo>
                  <a:lnTo>
                    <a:pt x="2328008" y="749803"/>
                  </a:lnTo>
                  <a:lnTo>
                    <a:pt x="1938504" y="909846"/>
                  </a:lnTo>
                  <a:close/>
                  <a:moveTo>
                    <a:pt x="714051" y="1825286"/>
                  </a:moveTo>
                  <a:lnTo>
                    <a:pt x="726047" y="1834740"/>
                  </a:lnTo>
                  <a:lnTo>
                    <a:pt x="468748" y="2168094"/>
                  </a:lnTo>
                  <a:lnTo>
                    <a:pt x="456659" y="2158762"/>
                  </a:lnTo>
                  <a:close/>
                  <a:moveTo>
                    <a:pt x="638245" y="1758093"/>
                  </a:moveTo>
                  <a:lnTo>
                    <a:pt x="644611" y="1765080"/>
                  </a:lnTo>
                  <a:lnTo>
                    <a:pt x="649147" y="1768790"/>
                  </a:lnTo>
                  <a:lnTo>
                    <a:pt x="446636" y="1971302"/>
                  </a:lnTo>
                  <a:lnTo>
                    <a:pt x="440978" y="1966159"/>
                  </a:lnTo>
                  <a:lnTo>
                    <a:pt x="435836" y="1960502"/>
                  </a:lnTo>
                  <a:close/>
                  <a:moveTo>
                    <a:pt x="1884928" y="801368"/>
                  </a:moveTo>
                  <a:lnTo>
                    <a:pt x="2132863" y="658223"/>
                  </a:lnTo>
                  <a:lnTo>
                    <a:pt x="2140794" y="671279"/>
                  </a:lnTo>
                  <a:lnTo>
                    <a:pt x="1892773" y="814474"/>
                  </a:lnTo>
                  <a:close/>
                  <a:moveTo>
                    <a:pt x="1828403" y="717325"/>
                  </a:moveTo>
                  <a:lnTo>
                    <a:pt x="2162987" y="462095"/>
                  </a:lnTo>
                  <a:lnTo>
                    <a:pt x="2172250" y="474239"/>
                  </a:lnTo>
                  <a:lnTo>
                    <a:pt x="1837666" y="729468"/>
                  </a:lnTo>
                  <a:lnTo>
                    <a:pt x="1833340" y="723163"/>
                  </a:lnTo>
                  <a:close/>
                  <a:moveTo>
                    <a:pt x="234886" y="1932900"/>
                  </a:moveTo>
                  <a:lnTo>
                    <a:pt x="569471" y="1677670"/>
                  </a:lnTo>
                  <a:lnTo>
                    <a:pt x="573796" y="1683975"/>
                  </a:lnTo>
                  <a:lnTo>
                    <a:pt x="578735" y="1689813"/>
                  </a:lnTo>
                  <a:lnTo>
                    <a:pt x="244150" y="1945043"/>
                  </a:lnTo>
                  <a:close/>
                  <a:moveTo>
                    <a:pt x="266342" y="1735860"/>
                  </a:moveTo>
                  <a:lnTo>
                    <a:pt x="514363" y="1592665"/>
                  </a:lnTo>
                  <a:lnTo>
                    <a:pt x="522208" y="1605770"/>
                  </a:lnTo>
                  <a:lnTo>
                    <a:pt x="274274" y="1748916"/>
                  </a:lnTo>
                  <a:close/>
                  <a:moveTo>
                    <a:pt x="1960501" y="435837"/>
                  </a:moveTo>
                  <a:lnTo>
                    <a:pt x="1966159" y="440979"/>
                  </a:lnTo>
                  <a:lnTo>
                    <a:pt x="1971301" y="446637"/>
                  </a:lnTo>
                  <a:lnTo>
                    <a:pt x="1768891" y="649046"/>
                  </a:lnTo>
                  <a:lnTo>
                    <a:pt x="1762525" y="642058"/>
                  </a:lnTo>
                  <a:lnTo>
                    <a:pt x="1757990" y="638348"/>
                  </a:lnTo>
                  <a:close/>
                  <a:moveTo>
                    <a:pt x="1938389" y="239045"/>
                  </a:moveTo>
                  <a:lnTo>
                    <a:pt x="1950479" y="248377"/>
                  </a:lnTo>
                  <a:lnTo>
                    <a:pt x="1693086" y="581852"/>
                  </a:lnTo>
                  <a:lnTo>
                    <a:pt x="1681090" y="572398"/>
                  </a:lnTo>
                  <a:close/>
                  <a:moveTo>
                    <a:pt x="79129" y="1657336"/>
                  </a:moveTo>
                  <a:lnTo>
                    <a:pt x="468633" y="1497292"/>
                  </a:lnTo>
                  <a:lnTo>
                    <a:pt x="474580" y="1511360"/>
                  </a:lnTo>
                  <a:lnTo>
                    <a:pt x="84934" y="1671462"/>
                  </a:lnTo>
                  <a:close/>
                  <a:moveTo>
                    <a:pt x="160929" y="1475039"/>
                  </a:moveTo>
                  <a:lnTo>
                    <a:pt x="437296" y="1400986"/>
                  </a:lnTo>
                  <a:lnTo>
                    <a:pt x="440876" y="1415837"/>
                  </a:lnTo>
                  <a:lnTo>
                    <a:pt x="164732" y="1489830"/>
                  </a:lnTo>
                  <a:close/>
                  <a:moveTo>
                    <a:pt x="1735859" y="266344"/>
                  </a:moveTo>
                  <a:lnTo>
                    <a:pt x="1748915" y="274276"/>
                  </a:lnTo>
                  <a:lnTo>
                    <a:pt x="1604721" y="524026"/>
                  </a:lnTo>
                  <a:lnTo>
                    <a:pt x="1591261" y="516794"/>
                  </a:lnTo>
                  <a:close/>
                  <a:moveTo>
                    <a:pt x="1663713" y="81725"/>
                  </a:moveTo>
                  <a:lnTo>
                    <a:pt x="1677806" y="87609"/>
                  </a:lnTo>
                  <a:lnTo>
                    <a:pt x="1514465" y="478804"/>
                  </a:lnTo>
                  <a:lnTo>
                    <a:pt x="1500526" y="472548"/>
                  </a:lnTo>
                  <a:close/>
                  <a:moveTo>
                    <a:pt x="0" y="1350847"/>
                  </a:moveTo>
                  <a:lnTo>
                    <a:pt x="420056" y="1296759"/>
                  </a:lnTo>
                  <a:lnTo>
                    <a:pt x="422405" y="1311854"/>
                  </a:lnTo>
                  <a:lnTo>
                    <a:pt x="1951" y="1365994"/>
                  </a:lnTo>
                  <a:close/>
                  <a:moveTo>
                    <a:pt x="125488" y="1195933"/>
                  </a:moveTo>
                  <a:lnTo>
                    <a:pt x="411391" y="1195933"/>
                  </a:lnTo>
                  <a:lnTo>
                    <a:pt x="411958" y="1211206"/>
                  </a:lnTo>
                  <a:lnTo>
                    <a:pt x="125488" y="1211206"/>
                  </a:lnTo>
                  <a:lnTo>
                    <a:pt x="125102" y="1203569"/>
                  </a:lnTo>
                  <a:close/>
                  <a:moveTo>
                    <a:pt x="1475037" y="160931"/>
                  </a:moveTo>
                  <a:lnTo>
                    <a:pt x="1489829" y="164734"/>
                  </a:lnTo>
                  <a:lnTo>
                    <a:pt x="1415102" y="443621"/>
                  </a:lnTo>
                  <a:lnTo>
                    <a:pt x="1400508" y="439077"/>
                  </a:lnTo>
                  <a:close/>
                  <a:moveTo>
                    <a:pt x="164732" y="917309"/>
                  </a:moveTo>
                  <a:lnTo>
                    <a:pt x="443620" y="992037"/>
                  </a:lnTo>
                  <a:lnTo>
                    <a:pt x="439076" y="1006630"/>
                  </a:lnTo>
                  <a:lnTo>
                    <a:pt x="160929" y="932101"/>
                  </a:lnTo>
                  <a:close/>
                  <a:moveTo>
                    <a:pt x="1195932" y="125490"/>
                  </a:moveTo>
                  <a:lnTo>
                    <a:pt x="1203568" y="125104"/>
                  </a:lnTo>
                  <a:lnTo>
                    <a:pt x="1211205" y="125490"/>
                  </a:lnTo>
                  <a:lnTo>
                    <a:pt x="1211205" y="411392"/>
                  </a:lnTo>
                  <a:lnTo>
                    <a:pt x="1195932" y="411959"/>
                  </a:lnTo>
                  <a:close/>
                  <a:moveTo>
                    <a:pt x="1357679" y="856"/>
                  </a:moveTo>
                  <a:lnTo>
                    <a:pt x="1372816" y="2893"/>
                  </a:lnTo>
                  <a:lnTo>
                    <a:pt x="1316657" y="420298"/>
                  </a:lnTo>
                  <a:lnTo>
                    <a:pt x="1309186" y="418554"/>
                  </a:lnTo>
                  <a:lnTo>
                    <a:pt x="1301520" y="418261"/>
                  </a:lnTo>
                  <a:close/>
                  <a:moveTo>
                    <a:pt x="2893" y="1034322"/>
                  </a:moveTo>
                  <a:lnTo>
                    <a:pt x="420297" y="1090480"/>
                  </a:lnTo>
                  <a:lnTo>
                    <a:pt x="418554" y="1097951"/>
                  </a:lnTo>
                  <a:lnTo>
                    <a:pt x="418261" y="1105616"/>
                  </a:lnTo>
                  <a:lnTo>
                    <a:pt x="855" y="1049458"/>
                  </a:lnTo>
                  <a:close/>
                  <a:moveTo>
                    <a:pt x="274274" y="658223"/>
                  </a:moveTo>
                  <a:lnTo>
                    <a:pt x="524025" y="802416"/>
                  </a:lnTo>
                  <a:lnTo>
                    <a:pt x="516793" y="815877"/>
                  </a:lnTo>
                  <a:lnTo>
                    <a:pt x="266342" y="671279"/>
                  </a:lnTo>
                  <a:close/>
                  <a:moveTo>
                    <a:pt x="917308" y="164734"/>
                  </a:moveTo>
                  <a:lnTo>
                    <a:pt x="932100" y="160930"/>
                  </a:lnTo>
                  <a:lnTo>
                    <a:pt x="1006152" y="437297"/>
                  </a:lnTo>
                  <a:lnTo>
                    <a:pt x="991300" y="440877"/>
                  </a:lnTo>
                  <a:close/>
                  <a:moveTo>
                    <a:pt x="1041143" y="1951"/>
                  </a:moveTo>
                  <a:lnTo>
                    <a:pt x="1056290" y="0"/>
                  </a:lnTo>
                  <a:lnTo>
                    <a:pt x="1110379" y="420056"/>
                  </a:lnTo>
                  <a:lnTo>
                    <a:pt x="1095283" y="422406"/>
                  </a:lnTo>
                  <a:close/>
                  <a:moveTo>
                    <a:pt x="87609" y="729331"/>
                  </a:moveTo>
                  <a:lnTo>
                    <a:pt x="478803" y="892672"/>
                  </a:lnTo>
                  <a:lnTo>
                    <a:pt x="472547" y="906611"/>
                  </a:lnTo>
                  <a:lnTo>
                    <a:pt x="81723" y="743424"/>
                  </a:lnTo>
                  <a:lnTo>
                    <a:pt x="84666" y="736377"/>
                  </a:lnTo>
                  <a:close/>
                  <a:moveTo>
                    <a:pt x="446636" y="435837"/>
                  </a:moveTo>
                  <a:lnTo>
                    <a:pt x="649045" y="638246"/>
                  </a:lnTo>
                  <a:lnTo>
                    <a:pt x="642057" y="644612"/>
                  </a:lnTo>
                  <a:lnTo>
                    <a:pt x="638347" y="649147"/>
                  </a:lnTo>
                  <a:lnTo>
                    <a:pt x="435836" y="446636"/>
                  </a:lnTo>
                  <a:lnTo>
                    <a:pt x="440978" y="440979"/>
                  </a:lnTo>
                  <a:close/>
                  <a:moveTo>
                    <a:pt x="658223" y="274275"/>
                  </a:moveTo>
                  <a:lnTo>
                    <a:pt x="671279" y="266343"/>
                  </a:lnTo>
                  <a:lnTo>
                    <a:pt x="814473" y="514363"/>
                  </a:lnTo>
                  <a:lnTo>
                    <a:pt x="801367" y="522209"/>
                  </a:lnTo>
                  <a:close/>
                  <a:moveTo>
                    <a:pt x="735676" y="84934"/>
                  </a:moveTo>
                  <a:lnTo>
                    <a:pt x="749802" y="79129"/>
                  </a:lnTo>
                  <a:lnTo>
                    <a:pt x="909846" y="468633"/>
                  </a:lnTo>
                  <a:lnTo>
                    <a:pt x="895778" y="474580"/>
                  </a:lnTo>
                  <a:close/>
                  <a:moveTo>
                    <a:pt x="248376" y="456659"/>
                  </a:moveTo>
                  <a:lnTo>
                    <a:pt x="581852" y="714051"/>
                  </a:lnTo>
                  <a:lnTo>
                    <a:pt x="572397" y="726047"/>
                  </a:lnTo>
                  <a:lnTo>
                    <a:pt x="239044" y="468748"/>
                  </a:lnTo>
                  <a:lnTo>
                    <a:pt x="243710" y="462704"/>
                  </a:lnTo>
                  <a:close/>
                  <a:moveTo>
                    <a:pt x="462094" y="244150"/>
                  </a:moveTo>
                  <a:lnTo>
                    <a:pt x="474238" y="234887"/>
                  </a:lnTo>
                  <a:lnTo>
                    <a:pt x="729468" y="569472"/>
                  </a:lnTo>
                  <a:lnTo>
                    <a:pt x="723162" y="573797"/>
                  </a:lnTo>
                  <a:lnTo>
                    <a:pt x="717325" y="578735"/>
                  </a:lnTo>
                  <a:close/>
                </a:path>
              </a:pathLst>
            </a:custGeom>
            <a:grpFill/>
            <a:ln algn="ctr" cap="flat" cmpd="sng" w="25400">
              <a:noFill/>
              <a:prstDash val="solid"/>
            </a:ln>
            <a:effectLst/>
          </p:spPr>
          <p:txBody>
            <a:bodyPr anchor="ctr" rtlCol="0"/>
            <a:lstStyle/>
            <a:p>
              <a:pPr algn="ctr" defTabSz="913645">
                <a:defRPr/>
              </a:pPr>
              <a:endParaRPr altLang="en-US" kern="0" lang="zh-CN" sz="1799">
                <a:solidFill>
                  <a:srgbClr val="C00000"/>
                </a:solidFill>
                <a:latin charset="-122" panose="02010600000101010101" pitchFamily="2" typeface="汉仪行楷简"/>
                <a:ea charset="-122" panose="02010600000101010101" pitchFamily="2" typeface="汉仪行楷简"/>
              </a:endParaRPr>
            </a:p>
          </p:txBody>
        </p:sp>
      </p:grpSp>
      <p:sp>
        <p:nvSpPr>
          <p:cNvPr id="10" name="箭头: 五边形 17">
            <a:extLst>
              <a:ext uri="{FF2B5EF4-FFF2-40B4-BE49-F238E27FC236}">
                <a16:creationId xmlns:a16="http://schemas.microsoft.com/office/drawing/2014/main" id="{775F9C09-0D6C-4773-ACD2-98561EE2ADDB}"/>
              </a:ext>
            </a:extLst>
          </p:cNvPr>
          <p:cNvSpPr/>
          <p:nvPr/>
        </p:nvSpPr>
        <p:spPr>
          <a:xfrm>
            <a:off x="1438196" y="2204749"/>
            <a:ext cx="6155425" cy="575999"/>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lvl="0">
              <a:defRPr/>
            </a:pPr>
            <a:r>
              <a:rPr altLang="zh-CN" b="1" lang="en-US" sz="2400">
                <a:solidFill>
                  <a:schemeClr val="bg1"/>
                </a:solidFill>
                <a:effectLst>
                  <a:outerShdw algn="tl" blurRad="38100" dir="2700000" dist="38100">
                    <a:srgbClr val="000000">
                      <a:alpha val="43137"/>
                    </a:srgbClr>
                  </a:outerShdw>
                </a:effectLst>
                <a:latin charset="-122" panose="020b0503020204020204" pitchFamily="34" typeface="微软雅黑"/>
                <a:ea charset="-122" panose="020b0503020204020204" pitchFamily="34" typeface="微软雅黑"/>
                <a:sym charset="-122" panose="020b0500000000000000" pitchFamily="34" typeface="思源黑体"/>
              </a:rPr>
              <a:t>05:改革开放和社会主义现代化建设新时期</a:t>
            </a:r>
          </a:p>
        </p:txBody>
      </p:sp>
      <p:sp>
        <p:nvSpPr>
          <p:cNvPr id="11" name="矩形 10">
            <a:extLst>
              <a:ext uri="{FF2B5EF4-FFF2-40B4-BE49-F238E27FC236}">
                <a16:creationId xmlns:a16="http://schemas.microsoft.com/office/drawing/2014/main" id="{85786025-AADE-401A-ADE3-9A38F9A525CD}"/>
              </a:ext>
            </a:extLst>
          </p:cNvPr>
          <p:cNvSpPr/>
          <p:nvPr/>
        </p:nvSpPr>
        <p:spPr>
          <a:xfrm>
            <a:off x="701695" y="2204749"/>
            <a:ext cx="622219" cy="575999"/>
          </a:xfrm>
          <a:prstGeom prst="rect">
            <a:avLst/>
          </a:prstGeom>
          <a:solidFill>
            <a:srgbClr val="FF0000"/>
          </a:solidFill>
          <a:ln>
            <a:solidFill>
              <a:srgbClr val="C2000A"/>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9170"/>
            <a:endParaRPr altLang="en-US" b="1" lang="zh-CN" sz="2400">
              <a:solidFill>
                <a:schemeClr val="bg1"/>
              </a:solidFill>
              <a:cs typeface="+mn-ea"/>
              <a:sym typeface="+mn-lt"/>
            </a:endParaRPr>
          </a:p>
        </p:txBody>
      </p:sp>
      <p:pic>
        <p:nvPicPr>
          <p:cNvPr id="12" name="图片 11">
            <a:extLst>
              <a:ext uri="{FF2B5EF4-FFF2-40B4-BE49-F238E27FC236}">
                <a16:creationId xmlns:a16="http://schemas.microsoft.com/office/drawing/2014/main" id="{436C3272-95FC-40A4-9494-E1D3363A74D8}"/>
              </a:ext>
            </a:extLst>
          </p:cNvPr>
          <p:cNvPicPr>
            <a:picLocks noChangeAspect="1"/>
          </p:cNvPicPr>
          <p:nvPr/>
        </p:nvPicPr>
        <p:blipFill>
          <a:blip r:embed="rId7">
            <a:extLst>
              <a:ext uri="{28A0092B-C50C-407E-A947-70E740481C1C}">
                <a14:useLocalDpi val="0"/>
              </a:ext>
            </a:extLst>
          </a:blip>
          <a:stretch>
            <a:fillRect/>
          </a:stretch>
        </p:blipFill>
        <p:spPr>
          <a:xfrm>
            <a:off x="808845" y="2296238"/>
            <a:ext cx="407919" cy="393019"/>
          </a:xfrm>
          <a:prstGeom prst="rect">
            <a:avLst/>
          </a:prstGeom>
        </p:spPr>
      </p:pic>
      <p:sp>
        <p:nvSpPr>
          <p:cNvPr id="14" name="文本框 13">
            <a:extLst>
              <a:ext uri="{FF2B5EF4-FFF2-40B4-BE49-F238E27FC236}">
                <a16:creationId xmlns:a16="http://schemas.microsoft.com/office/drawing/2014/main" id="{0CD0B4AE-599D-442A-853F-4FE4159EB442}"/>
              </a:ext>
            </a:extLst>
          </p:cNvPr>
          <p:cNvSpPr txBox="1"/>
          <p:nvPr/>
        </p:nvSpPr>
        <p:spPr>
          <a:xfrm>
            <a:off x="701694" y="3000667"/>
            <a:ext cx="8437729" cy="518160"/>
          </a:xfrm>
          <a:prstGeom prst="rect">
            <a:avLst/>
          </a:prstGeom>
          <a:noFill/>
        </p:spPr>
        <p:txBody>
          <a:bodyPr wrap="square">
            <a:spAutoFit/>
          </a:bodyPr>
          <a:lstStyle/>
          <a:p>
            <a:pPr lvl="0">
              <a:defRPr/>
            </a:pPr>
            <a:r>
              <a:rPr altLang="en-US" b="1" lang="zh-CN" spc="300" sz="2800">
                <a:solidFill>
                  <a:srgbClr val="FF0000"/>
                </a:solidFill>
                <a:latin charset="-122" panose="020b0503020204020204" pitchFamily="34" typeface="微软雅黑"/>
                <a:ea charset="-122" panose="020b0503020204020204" pitchFamily="34" typeface="微软雅黑"/>
                <a:sym charset="-122" panose="020b0500000000000000" pitchFamily="34" typeface="思源黑体"/>
              </a:rPr>
              <a:t>继续探索中国建设社会主义的正确道路</a:t>
            </a:r>
          </a:p>
        </p:txBody>
      </p:sp>
      <p:cxnSp>
        <p:nvCxnSpPr>
          <p:cNvPr id="15" name="直接连接符 14">
            <a:extLst>
              <a:ext uri="{FF2B5EF4-FFF2-40B4-BE49-F238E27FC236}">
                <a16:creationId xmlns:a16="http://schemas.microsoft.com/office/drawing/2014/main" id="{D5683596-A3AC-4837-8F62-ED1D0D99436A}"/>
              </a:ext>
            </a:extLst>
          </p:cNvPr>
          <p:cNvCxnSpPr/>
          <p:nvPr/>
        </p:nvCxnSpPr>
        <p:spPr>
          <a:xfrm>
            <a:off x="808845" y="3708438"/>
            <a:ext cx="682599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16" name="图片 15">
            <a:extLst>
              <a:ext uri="{FF2B5EF4-FFF2-40B4-BE49-F238E27FC236}">
                <a16:creationId xmlns:a16="http://schemas.microsoft.com/office/drawing/2014/main" id="{C9BD99E2-F084-4DB3-8570-95E6EB507865}"/>
              </a:ext>
            </a:extLst>
          </p:cNvPr>
          <p:cNvPicPr>
            <a:picLocks noChangeAspect="1"/>
          </p:cNvPicPr>
          <p:nvPr/>
        </p:nvPicPr>
        <p:blipFill>
          <a:blip r:embed="rId8">
            <a:extLst>
              <a:ext uri="{28A0092B-C50C-407E-A947-70E740481C1C}">
                <a14:useLocalDpi val="0"/>
              </a:ext>
            </a:extLst>
          </a:blip>
          <a:stretch>
            <a:fillRect/>
          </a:stretch>
        </p:blipFill>
        <p:spPr>
          <a:xfrm>
            <a:off x="7646098" y="2202287"/>
            <a:ext cx="4153758" cy="4153758"/>
          </a:xfrm>
          <a:prstGeom prst="rect">
            <a:avLst/>
          </a:prstGeom>
        </p:spPr>
      </p:pic>
      <p:sp>
        <p:nvSpPr>
          <p:cNvPr id="17" name="矩形 16">
            <a:extLst>
              <a:ext uri="{FF2B5EF4-FFF2-40B4-BE49-F238E27FC236}">
                <a16:creationId xmlns:a16="http://schemas.microsoft.com/office/drawing/2014/main" id="{2EA6C02C-4B2F-4981-982F-CCECFBA8F826}"/>
              </a:ext>
            </a:extLst>
          </p:cNvPr>
          <p:cNvSpPr/>
          <p:nvPr/>
        </p:nvSpPr>
        <p:spPr>
          <a:xfrm>
            <a:off x="743428" y="3976774"/>
            <a:ext cx="6891409" cy="1737360"/>
          </a:xfrm>
          <a:prstGeom prst="rect">
            <a:avLst/>
          </a:prstGeom>
        </p:spPr>
        <p:txBody>
          <a:bodyPr wrap="square">
            <a:spAutoFit/>
          </a:bodyPr>
          <a:lstStyle/>
          <a:p>
            <a:pPr algn="just" lvl="0">
              <a:lnSpc>
                <a:spcPct val="200000"/>
              </a:lnSpc>
              <a:defRPr/>
            </a:pPr>
            <a:r>
              <a:rPr altLang="en-US" lang="zh-CN">
                <a:latin charset="-122" panose="020b0503020204020204" pitchFamily="34" typeface="微软雅黑"/>
                <a:ea charset="-122" panose="020b0503020204020204" pitchFamily="34" typeface="微软雅黑"/>
                <a:sym charset="-122" panose="020b0500000000000000" pitchFamily="34" typeface="思源黑体"/>
              </a:rPr>
              <a:t>继续探索中国建设社会主义的正确道路，解放和发展社会生产力，使人民摆脱贫困、尽快富裕起来，为实现中华民族伟大复兴提供充满新的活力的体制保证和快速发展的物质条件。</a:t>
            </a:r>
          </a:p>
        </p:txBody>
      </p:sp>
    </p:spTree>
    <p:extLst>
      <p:ext uri="{BB962C8B-B14F-4D97-AF65-F5344CB8AC3E}">
        <p14:creationId val="2312091109"/>
      </p:ext>
    </p:extLst>
  </p:cSld>
  <p:clrMapOvr>
    <a:masterClrMapping/>
  </p:clrMapOvr>
  <p:transition spd="slow">
    <p:cove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11"/>
                                        </p:tgtEl>
                                        <p:attrNameLst>
                                          <p:attrName>style.visibility</p:attrName>
                                        </p:attrNameLst>
                                      </p:cBhvr>
                                      <p:to>
                                        <p:strVal val="visible"/>
                                      </p:to>
                                    </p:set>
                                    <p:anim calcmode="lin" valueType="num">
                                      <p:cBhvr>
                                        <p:cTn dur="500" fill="hold" id="7"/>
                                        <p:tgtEl>
                                          <p:spTgt spid="11"/>
                                        </p:tgtEl>
                                        <p:attrNameLst>
                                          <p:attrName>ppt_w</p:attrName>
                                        </p:attrNameLst>
                                      </p:cBhvr>
                                      <p:tavLst>
                                        <p:tav tm="0">
                                          <p:val>
                                            <p:fltVal val="0"/>
                                          </p:val>
                                        </p:tav>
                                        <p:tav tm="100000">
                                          <p:val>
                                            <p:strVal val="#ppt_w"/>
                                          </p:val>
                                        </p:tav>
                                      </p:tavLst>
                                    </p:anim>
                                    <p:anim calcmode="lin" valueType="num">
                                      <p:cBhvr>
                                        <p:cTn dur="500" fill="hold" id="8"/>
                                        <p:tgtEl>
                                          <p:spTgt spid="11"/>
                                        </p:tgtEl>
                                        <p:attrNameLst>
                                          <p:attrName>ppt_h</p:attrName>
                                        </p:attrNameLst>
                                      </p:cBhvr>
                                      <p:tavLst>
                                        <p:tav tm="0">
                                          <p:val>
                                            <p:fltVal val="0"/>
                                          </p:val>
                                        </p:tav>
                                        <p:tav tm="100000">
                                          <p:val>
                                            <p:strVal val="#ppt_h"/>
                                          </p:val>
                                        </p:tav>
                                      </p:tavLst>
                                    </p:anim>
                                    <p:animEffect filter="fade" transition="in">
                                      <p:cBhvr>
                                        <p:cTn dur="500" id="9"/>
                                        <p:tgtEl>
                                          <p:spTgt spid="11"/>
                                        </p:tgtEl>
                                      </p:cBhvr>
                                    </p:animEffect>
                                  </p:childTnLst>
                                </p:cTn>
                              </p:par>
                            </p:childTnLst>
                          </p:cTn>
                        </p:par>
                        <p:par>
                          <p:cTn fill="hold" id="10" nodeType="afterGroup">
                            <p:stCondLst>
                              <p:cond delay="500"/>
                            </p:stCondLst>
                            <p:childTnLst>
                              <p:par>
                                <p:cTn fill="hold" id="11" nodeType="afterEffect" presetClass="entr" presetID="10" presetSubtype="0">
                                  <p:stCondLst>
                                    <p:cond delay="0"/>
                                  </p:stCondLst>
                                  <p:childTnLst>
                                    <p:set>
                                      <p:cBhvr>
                                        <p:cTn dur="1" fill="hold" id="12">
                                          <p:stCondLst>
                                            <p:cond delay="0"/>
                                          </p:stCondLst>
                                        </p:cTn>
                                        <p:tgtEl>
                                          <p:spTgt spid="12"/>
                                        </p:tgtEl>
                                        <p:attrNameLst>
                                          <p:attrName>style.visibility</p:attrName>
                                        </p:attrNameLst>
                                      </p:cBhvr>
                                      <p:to>
                                        <p:strVal val="visible"/>
                                      </p:to>
                                    </p:set>
                                    <p:animEffect filter="fade" transition="in">
                                      <p:cBhvr>
                                        <p:cTn dur="500" id="13"/>
                                        <p:tgtEl>
                                          <p:spTgt spid="12"/>
                                        </p:tgtEl>
                                      </p:cBhvr>
                                    </p:animEffect>
                                  </p:childTnLst>
                                </p:cTn>
                              </p:par>
                            </p:childTnLst>
                          </p:cTn>
                        </p:par>
                        <p:par>
                          <p:cTn fill="hold" id="14" nodeType="afterGroup">
                            <p:stCondLst>
                              <p:cond delay="1000"/>
                            </p:stCondLst>
                            <p:childTnLst>
                              <p:par>
                                <p:cTn fill="hold" grpId="0" id="15" nodeType="afterEffect" presetClass="entr" presetID="22" presetSubtype="8">
                                  <p:stCondLst>
                                    <p:cond delay="0"/>
                                  </p:stCondLst>
                                  <p:childTnLst>
                                    <p:set>
                                      <p:cBhvr>
                                        <p:cTn dur="1" fill="hold" id="16">
                                          <p:stCondLst>
                                            <p:cond delay="0"/>
                                          </p:stCondLst>
                                        </p:cTn>
                                        <p:tgtEl>
                                          <p:spTgt spid="10"/>
                                        </p:tgtEl>
                                        <p:attrNameLst>
                                          <p:attrName>style.visibility</p:attrName>
                                        </p:attrNameLst>
                                      </p:cBhvr>
                                      <p:to>
                                        <p:strVal val="visible"/>
                                      </p:to>
                                    </p:set>
                                    <p:animEffect filter="wipe(left)" transition="in">
                                      <p:cBhvr>
                                        <p:cTn dur="1000" id="17"/>
                                        <p:tgtEl>
                                          <p:spTgt spid="10"/>
                                        </p:tgtEl>
                                      </p:cBhvr>
                                    </p:animEffect>
                                  </p:childTnLst>
                                </p:cTn>
                              </p:par>
                            </p:childTnLst>
                          </p:cTn>
                        </p:par>
                        <p:par>
                          <p:cTn fill="hold" id="18" nodeType="afterGroup">
                            <p:stCondLst>
                              <p:cond delay="2000"/>
                            </p:stCondLst>
                            <p:childTnLst>
                              <p:par>
                                <p:cTn fill="hold" grpId="0" id="19" nodeType="afterEffect" presetClass="entr" presetID="22" presetSubtype="4">
                                  <p:stCondLst>
                                    <p:cond delay="0"/>
                                  </p:stCondLst>
                                  <p:childTnLst>
                                    <p:set>
                                      <p:cBhvr>
                                        <p:cTn dur="1" fill="hold" id="20">
                                          <p:stCondLst>
                                            <p:cond delay="0"/>
                                          </p:stCondLst>
                                        </p:cTn>
                                        <p:tgtEl>
                                          <p:spTgt spid="14"/>
                                        </p:tgtEl>
                                        <p:attrNameLst>
                                          <p:attrName>style.visibility</p:attrName>
                                        </p:attrNameLst>
                                      </p:cBhvr>
                                      <p:to>
                                        <p:strVal val="visible"/>
                                      </p:to>
                                    </p:set>
                                    <p:animEffect filter="wipe(down)" transition="in">
                                      <p:cBhvr>
                                        <p:cTn dur="500" id="21"/>
                                        <p:tgtEl>
                                          <p:spTgt spid="14"/>
                                        </p:tgtEl>
                                      </p:cBhvr>
                                    </p:animEffect>
                                  </p:childTnLst>
                                </p:cTn>
                              </p:par>
                            </p:childTnLst>
                          </p:cTn>
                        </p:par>
                        <p:par>
                          <p:cTn fill="hold" id="22" nodeType="afterGroup">
                            <p:stCondLst>
                              <p:cond delay="2500"/>
                            </p:stCondLst>
                            <p:childTnLst>
                              <p:par>
                                <p:cTn fill="hold" id="23" nodeType="afterEffect" presetClass="entr" presetID="16" presetSubtype="21">
                                  <p:stCondLst>
                                    <p:cond delay="0"/>
                                  </p:stCondLst>
                                  <p:childTnLst>
                                    <p:set>
                                      <p:cBhvr>
                                        <p:cTn dur="1" fill="hold" id="24">
                                          <p:stCondLst>
                                            <p:cond delay="0"/>
                                          </p:stCondLst>
                                        </p:cTn>
                                        <p:tgtEl>
                                          <p:spTgt spid="15"/>
                                        </p:tgtEl>
                                        <p:attrNameLst>
                                          <p:attrName>style.visibility</p:attrName>
                                        </p:attrNameLst>
                                      </p:cBhvr>
                                      <p:to>
                                        <p:strVal val="visible"/>
                                      </p:to>
                                    </p:set>
                                    <p:animEffect filter="barn(inVertical)" transition="in">
                                      <p:cBhvr>
                                        <p:cTn dur="500" id="25"/>
                                        <p:tgtEl>
                                          <p:spTgt spid="15"/>
                                        </p:tgtEl>
                                      </p:cBhvr>
                                    </p:animEffect>
                                  </p:childTnLst>
                                </p:cTn>
                              </p:par>
                            </p:childTnLst>
                          </p:cTn>
                        </p:par>
                        <p:par>
                          <p:cTn fill="hold" id="26" nodeType="afterGroup">
                            <p:stCondLst>
                              <p:cond delay="3000"/>
                            </p:stCondLst>
                            <p:childTnLst>
                              <p:par>
                                <p:cTn fill="hold" id="27" nodeType="afterEffect" presetClass="entr" presetID="31" presetSubtype="0">
                                  <p:stCondLst>
                                    <p:cond delay="0"/>
                                  </p:stCondLst>
                                  <p:childTnLst>
                                    <p:set>
                                      <p:cBhvr>
                                        <p:cTn dur="1" fill="hold" id="28">
                                          <p:stCondLst>
                                            <p:cond delay="0"/>
                                          </p:stCondLst>
                                        </p:cTn>
                                        <p:tgtEl>
                                          <p:spTgt spid="16"/>
                                        </p:tgtEl>
                                        <p:attrNameLst>
                                          <p:attrName>style.visibility</p:attrName>
                                        </p:attrNameLst>
                                      </p:cBhvr>
                                      <p:to>
                                        <p:strVal val="visible"/>
                                      </p:to>
                                    </p:set>
                                    <p:anim calcmode="lin" valueType="num">
                                      <p:cBhvr>
                                        <p:cTn dur="1000" fill="hold" id="29"/>
                                        <p:tgtEl>
                                          <p:spTgt spid="16"/>
                                        </p:tgtEl>
                                        <p:attrNameLst>
                                          <p:attrName>ppt_w</p:attrName>
                                        </p:attrNameLst>
                                      </p:cBhvr>
                                      <p:tavLst>
                                        <p:tav tm="0">
                                          <p:val>
                                            <p:fltVal val="0"/>
                                          </p:val>
                                        </p:tav>
                                        <p:tav tm="100000">
                                          <p:val>
                                            <p:strVal val="#ppt_w"/>
                                          </p:val>
                                        </p:tav>
                                      </p:tavLst>
                                    </p:anim>
                                    <p:anim calcmode="lin" valueType="num">
                                      <p:cBhvr>
                                        <p:cTn dur="1000" fill="hold" id="30"/>
                                        <p:tgtEl>
                                          <p:spTgt spid="16"/>
                                        </p:tgtEl>
                                        <p:attrNameLst>
                                          <p:attrName>ppt_h</p:attrName>
                                        </p:attrNameLst>
                                      </p:cBhvr>
                                      <p:tavLst>
                                        <p:tav tm="0">
                                          <p:val>
                                            <p:fltVal val="0"/>
                                          </p:val>
                                        </p:tav>
                                        <p:tav tm="100000">
                                          <p:val>
                                            <p:strVal val="#ppt_h"/>
                                          </p:val>
                                        </p:tav>
                                      </p:tavLst>
                                    </p:anim>
                                    <p:anim calcmode="lin" valueType="num">
                                      <p:cBhvr>
                                        <p:cTn dur="1000" fill="hold" id="31"/>
                                        <p:tgtEl>
                                          <p:spTgt spid="16"/>
                                        </p:tgtEl>
                                        <p:attrNameLst>
                                          <p:attrName>style.rotation</p:attrName>
                                        </p:attrNameLst>
                                      </p:cBhvr>
                                      <p:tavLst>
                                        <p:tav tm="0">
                                          <p:val>
                                            <p:fltVal val="90"/>
                                          </p:val>
                                        </p:tav>
                                        <p:tav tm="100000">
                                          <p:val>
                                            <p:fltVal val="0"/>
                                          </p:val>
                                        </p:tav>
                                      </p:tavLst>
                                    </p:anim>
                                    <p:animEffect filter="fade" transition="in">
                                      <p:cBhvr>
                                        <p:cTn dur="1000" id="32"/>
                                        <p:tgtEl>
                                          <p:spTgt spid="16"/>
                                        </p:tgtEl>
                                      </p:cBhvr>
                                    </p:animEffect>
                                  </p:childTnLst>
                                </p:cTn>
                              </p:par>
                              <p:par>
                                <p:cTn fill="hold" grpId="0" id="33" nodeType="withEffect" presetClass="entr" presetID="31" presetSubtype="0">
                                  <p:stCondLst>
                                    <p:cond delay="0"/>
                                  </p:stCondLst>
                                  <p:iterate type="lt">
                                    <p:tmPct val="575"/>
                                  </p:iterate>
                                  <p:childTnLst>
                                    <p:set>
                                      <p:cBhvr>
                                        <p:cTn dur="1" fill="hold" id="34">
                                          <p:stCondLst>
                                            <p:cond delay="0"/>
                                          </p:stCondLst>
                                        </p:cTn>
                                        <p:tgtEl>
                                          <p:spTgt spid="17"/>
                                        </p:tgtEl>
                                        <p:attrNameLst>
                                          <p:attrName>style.visibility</p:attrName>
                                        </p:attrNameLst>
                                      </p:cBhvr>
                                      <p:to>
                                        <p:strVal val="visible"/>
                                      </p:to>
                                    </p:set>
                                    <p:anim calcmode="lin" valueType="num">
                                      <p:cBhvr>
                                        <p:cTn dur="750" fill="hold" id="35"/>
                                        <p:tgtEl>
                                          <p:spTgt spid="17"/>
                                        </p:tgtEl>
                                        <p:attrNameLst>
                                          <p:attrName>ppt_w</p:attrName>
                                        </p:attrNameLst>
                                      </p:cBhvr>
                                      <p:tavLst>
                                        <p:tav tm="0">
                                          <p:val>
                                            <p:fltVal val="0"/>
                                          </p:val>
                                        </p:tav>
                                        <p:tav tm="100000">
                                          <p:val>
                                            <p:strVal val="#ppt_w"/>
                                          </p:val>
                                        </p:tav>
                                      </p:tavLst>
                                    </p:anim>
                                    <p:anim calcmode="lin" valueType="num">
                                      <p:cBhvr>
                                        <p:cTn dur="750" fill="hold" id="36"/>
                                        <p:tgtEl>
                                          <p:spTgt spid="17"/>
                                        </p:tgtEl>
                                        <p:attrNameLst>
                                          <p:attrName>ppt_h</p:attrName>
                                        </p:attrNameLst>
                                      </p:cBhvr>
                                      <p:tavLst>
                                        <p:tav tm="0">
                                          <p:val>
                                            <p:fltVal val="0"/>
                                          </p:val>
                                        </p:tav>
                                        <p:tav tm="100000">
                                          <p:val>
                                            <p:strVal val="#ppt_h"/>
                                          </p:val>
                                        </p:tav>
                                      </p:tavLst>
                                    </p:anim>
                                    <p:anim calcmode="lin" valueType="num">
                                      <p:cBhvr>
                                        <p:cTn dur="750" fill="hold" id="37"/>
                                        <p:tgtEl>
                                          <p:spTgt spid="17"/>
                                        </p:tgtEl>
                                        <p:attrNameLst>
                                          <p:attrName>style.rotation</p:attrName>
                                        </p:attrNameLst>
                                      </p:cBhvr>
                                      <p:tavLst>
                                        <p:tav tm="0">
                                          <p:val>
                                            <p:fltVal val="90"/>
                                          </p:val>
                                        </p:tav>
                                        <p:tav tm="100000">
                                          <p:val>
                                            <p:fltVal val="0"/>
                                          </p:val>
                                        </p:tav>
                                      </p:tavLst>
                                    </p:anim>
                                    <p:animEffect filter="fade" transition="in">
                                      <p:cBhvr>
                                        <p:cTn dur="750" id="38"/>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P grpId="0" spid="14"/>
      <p:bldP grpId="0" spid="17"/>
    </p:bldLst>
  </p:timing>
</p:sld>
</file>

<file path=ppt/slides/slide3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2" name="组合 21">
            <a:extLst>
              <a:ext uri="{FF2B5EF4-FFF2-40B4-BE49-F238E27FC236}">
                <a16:creationId xmlns:a16="http://schemas.microsoft.com/office/drawing/2014/main" id="{3F27418C-5A44-4333-8A0F-3A03DDE59B27}"/>
              </a:ext>
            </a:extLst>
          </p:cNvPr>
          <p:cNvGrpSpPr/>
          <p:nvPr/>
        </p:nvGrpSpPr>
        <p:grpSpPr>
          <a:xfrm>
            <a:off x="-11261" y="0"/>
            <a:ext cx="12203261" cy="6858000"/>
            <a:chOff x="-11261" y="0"/>
            <a:chExt cx="12203261" cy="6858000"/>
          </a:xfrm>
        </p:grpSpPr>
        <p:pic>
          <p:nvPicPr>
            <p:cNvPr id="9" name="图片 8">
              <a:extLst>
                <a:ext uri="{FF2B5EF4-FFF2-40B4-BE49-F238E27FC236}">
                  <a16:creationId xmlns:a16="http://schemas.microsoft.com/office/drawing/2014/main" id="{297ED22A-5431-4CA3-B9A7-351152859B81}"/>
                </a:ext>
              </a:extLst>
            </p:cNvPr>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p:spPr>
        </p:pic>
        <p:pic>
          <p:nvPicPr>
            <p:cNvPr id="13" name="图片 12">
              <a:extLst>
                <a:ext uri="{FF2B5EF4-FFF2-40B4-BE49-F238E27FC236}">
                  <a16:creationId xmlns:a16="http://schemas.microsoft.com/office/drawing/2014/main" id="{2CB06054-DDE8-4B94-BFE0-7C435313022B}"/>
                </a:ext>
              </a:extLst>
            </p:cNvPr>
            <p:cNvPicPr>
              <a:picLocks noChangeAspect="1"/>
            </p:cNvPicPr>
            <p:nvPr/>
          </p:nvPicPr>
          <p:blipFill>
            <a:blip r:embed="rId3">
              <a:extLst>
                <a:ext uri="{28A0092B-C50C-407E-A947-70E740481C1C}">
                  <a14:useLocalDpi val="0"/>
                </a:ext>
              </a:extLst>
            </a:blip>
            <a:stretch>
              <a:fillRect/>
            </a:stretch>
          </p:blipFill>
          <p:spPr>
            <a:xfrm>
              <a:off x="-11261" y="1724715"/>
              <a:ext cx="3567750" cy="3980657"/>
            </a:xfrm>
            <a:prstGeom prst="rect">
              <a:avLst/>
            </a:prstGeom>
          </p:spPr>
        </p:pic>
      </p:grpSp>
      <p:sp>
        <p:nvSpPr>
          <p:cNvPr id="2" name="矩形 1">
            <a:extLst>
              <a:ext uri="{FF2B5EF4-FFF2-40B4-BE49-F238E27FC236}">
                <a16:creationId xmlns:a16="http://schemas.microsoft.com/office/drawing/2014/main" id="{520DBC94-DC73-48BB-B67C-C90C392CFF93}"/>
              </a:ext>
            </a:extLst>
          </p:cNvPr>
          <p:cNvSpPr/>
          <p:nvPr/>
        </p:nvSpPr>
        <p:spPr>
          <a:xfrm>
            <a:off x="288471" y="206828"/>
            <a:ext cx="11615057" cy="6477000"/>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0" name="文本框 89">
            <a:extLst>
              <a:ext uri="{FF2B5EF4-FFF2-40B4-BE49-F238E27FC236}">
                <a16:creationId xmlns:a16="http://schemas.microsoft.com/office/drawing/2014/main" id="{77D48585-8852-4A61-8091-A6149A4AC593}"/>
              </a:ext>
            </a:extLst>
          </p:cNvPr>
          <p:cNvSpPr txBox="1"/>
          <p:nvPr/>
        </p:nvSpPr>
        <p:spPr>
          <a:xfrm>
            <a:off x="1404159" y="601259"/>
            <a:ext cx="6101442" cy="396240"/>
          </a:xfrm>
          <a:prstGeom prst="rect">
            <a:avLst/>
          </a:prstGeom>
          <a:noFill/>
        </p:spPr>
        <p:txBody>
          <a:bodyPr wrap="square">
            <a:spAutoFit/>
          </a:bodyPr>
          <a:lstStyle/>
          <a:p>
            <a:pPr lvl="0">
              <a:defRPr/>
            </a:pPr>
            <a:r>
              <a:rPr altLang="en-US" b="1" lang="zh-CN" sz="2000">
                <a:solidFill>
                  <a:srgbClr val="FF0000"/>
                </a:solidFill>
                <a:latin charset="-122" panose="020b0503020204020204" pitchFamily="34" typeface="微软雅黑"/>
                <a:ea charset="-122" panose="020b0503020204020204" pitchFamily="34" typeface="微软雅黑"/>
                <a:sym charset="-122" panose="020b0500000000000000" pitchFamily="34" typeface="思源黑体"/>
              </a:rPr>
              <a:t> 党的百年奋斗历程</a:t>
            </a:r>
          </a:p>
        </p:txBody>
      </p:sp>
      <p:grpSp>
        <p:nvGrpSpPr>
          <p:cNvPr id="91" name="PA-102244">
            <a:extLst>
              <a:ext uri="{FF2B5EF4-FFF2-40B4-BE49-F238E27FC236}">
                <a16:creationId xmlns:a16="http://schemas.microsoft.com/office/drawing/2014/main" id="{92970C22-6944-4999-A9C5-D3B286B3CBA8}"/>
              </a:ext>
            </a:extLst>
          </p:cNvPr>
          <p:cNvGrpSpPr/>
          <p:nvPr>
            <p:custDataLst>
              <p:tags r:id="rId4"/>
            </p:custDataLst>
          </p:nvPr>
        </p:nvGrpSpPr>
        <p:grpSpPr>
          <a:xfrm>
            <a:off x="452690" y="405114"/>
            <a:ext cx="808951" cy="792401"/>
            <a:chOff x="1381072" y="763353"/>
            <a:chExt cx="1999683" cy="1999683"/>
          </a:xfrm>
          <a:solidFill>
            <a:srgbClr val="C00000"/>
          </a:solidFill>
        </p:grpSpPr>
        <p:sp>
          <p:nvSpPr>
            <p:cNvPr id="92" name="PA-任意多边形 29">
              <a:extLst>
                <a:ext uri="{FF2B5EF4-FFF2-40B4-BE49-F238E27FC236}">
                  <a16:creationId xmlns:a16="http://schemas.microsoft.com/office/drawing/2014/main" id="{39F962DF-3ADD-408B-9929-A8F42259F71A}"/>
                </a:ext>
              </a:extLst>
            </p:cNvPr>
            <p:cNvSpPr/>
            <p:nvPr>
              <p:custDataLst>
                <p:tags r:id="rId5"/>
              </p:custDataLst>
            </p:nvPr>
          </p:nvSpPr>
          <p:spPr bwMode="auto">
            <a:xfrm>
              <a:off x="1882180" y="1184432"/>
              <a:ext cx="1137787" cy="1016723"/>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grpFill/>
            <a:ln>
              <a:noFill/>
            </a:ln>
          </p:spPr>
          <p:txBody>
            <a:bodyPr anchor="t" anchorCtr="0" bIns="45684" compatLnSpc="1" lIns="91368" numCol="1" rIns="91368" tIns="45684" vert="horz" wrap="square"/>
            <a:lstStyle/>
            <a:p>
              <a:endParaRPr altLang="en-US" lang="zh-CN" sz="1799">
                <a:solidFill>
                  <a:srgbClr val="C00000"/>
                </a:solidFill>
                <a:latin charset="-122" panose="02010600000101010101" pitchFamily="2" typeface="汉仪行楷简"/>
                <a:ea charset="-122" panose="02010600000101010101" pitchFamily="2" typeface="汉仪行楷简"/>
              </a:endParaRPr>
            </a:p>
          </p:txBody>
        </p:sp>
        <p:sp>
          <p:nvSpPr>
            <p:cNvPr id="93" name="PA-任意多边形 50">
              <a:extLst>
                <a:ext uri="{FF2B5EF4-FFF2-40B4-BE49-F238E27FC236}">
                  <a16:creationId xmlns:a16="http://schemas.microsoft.com/office/drawing/2014/main" id="{3F65C035-AC00-48A1-8DC8-F05632F0113D}"/>
                </a:ext>
              </a:extLst>
            </p:cNvPr>
            <p:cNvSpPr/>
            <p:nvPr>
              <p:custDataLst>
                <p:tags r:id="rId6"/>
              </p:custDataLst>
            </p:nvPr>
          </p:nvSpPr>
          <p:spPr>
            <a:xfrm>
              <a:off x="1381072" y="763353"/>
              <a:ext cx="1999683" cy="1999683"/>
            </a:xfrm>
            <a:custGeom>
              <a:gdLst>
                <a:gd fmla="*/ 1677670 w 2407137" name="connsiteX0"/>
                <a:gd fmla="*/ 1837666 h 2407138" name="connsiteY0"/>
                <a:gd fmla="*/ 1683974 w 2407137" name="connsiteX1"/>
                <a:gd fmla="*/ 1833341 h 2407138" name="connsiteY1"/>
                <a:gd fmla="*/ 1689813 w 2407137" name="connsiteX2"/>
                <a:gd fmla="*/ 1828403 h 2407138" name="connsiteY2"/>
                <a:gd fmla="*/ 1945042 w 2407137" name="connsiteX3"/>
                <a:gd fmla="*/ 2162988 h 2407138" name="connsiteY3"/>
                <a:gd fmla="*/ 1932899 w 2407137" name="connsiteX4"/>
                <a:gd fmla="*/ 2172251 h 2407138" name="connsiteY4"/>
                <a:gd fmla="*/ 1592663 w 2407137" name="connsiteX5"/>
                <a:gd fmla="*/ 1892774 h 2407138" name="connsiteY5"/>
                <a:gd fmla="*/ 1605769 w 2407137" name="connsiteX6"/>
                <a:gd fmla="*/ 1884929 h 2407138" name="connsiteY6"/>
                <a:gd fmla="*/ 1748914 w 2407137" name="connsiteX7"/>
                <a:gd fmla="*/ 2132863 h 2407138" name="connsiteY7"/>
                <a:gd fmla="*/ 1735858 w 2407137" name="connsiteX8"/>
                <a:gd fmla="*/ 2140795 h 2407138" name="connsiteY8"/>
                <a:gd fmla="*/ 1768789 w 2407137" name="connsiteX9"/>
                <a:gd fmla="*/ 1757990 h 2407138" name="connsiteY9"/>
                <a:gd fmla="*/ 1971301 w 2407137" name="connsiteX10"/>
                <a:gd fmla="*/ 1960502 h 2407138" name="connsiteY10"/>
                <a:gd fmla="*/ 1966159 w 2407137" name="connsiteX11"/>
                <a:gd fmla="*/ 1966159 h 2407138" name="connsiteY11"/>
                <a:gd fmla="*/ 1960501 w 2407137" name="connsiteX12"/>
                <a:gd fmla="*/ 1971301 h 2407138" name="connsiteY12"/>
                <a:gd fmla="*/ 1758092 w 2407137" name="connsiteX13"/>
                <a:gd fmla="*/ 1768892 h 2407138" name="connsiteY13"/>
                <a:gd fmla="*/ 1765079 w 2407137" name="connsiteX14"/>
                <a:gd fmla="*/ 1762526 h 2407138" name="connsiteY14"/>
                <a:gd fmla="*/ 1834740 w 2407137" name="connsiteX15"/>
                <a:gd fmla="*/ 1681091 h 2407138" name="connsiteY15"/>
                <a:gd fmla="*/ 2168093 w 2407137" name="connsiteX16"/>
                <a:gd fmla="*/ 1938389 h 2407138" name="connsiteY16"/>
                <a:gd fmla="*/ 2158761 w 2407137" name="connsiteX17"/>
                <a:gd fmla="*/ 1950479 h 2407138" name="connsiteY17"/>
                <a:gd fmla="*/ 1825285 w 2407137" name="connsiteX18"/>
                <a:gd fmla="*/ 1693086 h 2407138" name="connsiteY18"/>
                <a:gd fmla="*/ 1497292 w 2407137" name="connsiteX19"/>
                <a:gd fmla="*/ 1938505 h 2407138" name="connsiteY19"/>
                <a:gd fmla="*/ 1511359 w 2407137" name="connsiteX20"/>
                <a:gd fmla="*/ 1932557 h 2407138" name="connsiteY20"/>
                <a:gd fmla="*/ 1671461 w 2407137" name="connsiteX21"/>
                <a:gd fmla="*/ 2322204 h 2407138" name="connsiteY21"/>
                <a:gd fmla="*/ 1657335 w 2407137" name="connsiteX22"/>
                <a:gd fmla="*/ 2328008 h 2407138" name="connsiteY22"/>
                <a:gd fmla="*/ 1400984 w 2407137" name="connsiteX23"/>
                <a:gd fmla="*/ 1969841 h 2407138" name="connsiteY23"/>
                <a:gd fmla="*/ 1415837 w 2407137" name="connsiteX24"/>
                <a:gd fmla="*/ 1966261 h 2407138" name="connsiteY24"/>
                <a:gd fmla="*/ 1489829 w 2407137" name="connsiteX25"/>
                <a:gd fmla="*/ 2242404 h 2407138" name="connsiteY25"/>
                <a:gd fmla="*/ 1475037 w 2407137" name="connsiteX26"/>
                <a:gd fmla="*/ 2246208 h 2407138" name="connsiteY26"/>
                <a:gd fmla="*/ 1890343 w 2407137" name="connsiteX27"/>
                <a:gd fmla="*/ 1591261 h 2407138" name="connsiteY27"/>
                <a:gd fmla="*/ 2140794 w 2407137" name="connsiteX28"/>
                <a:gd fmla="*/ 1735859 h 2407138" name="connsiteY28"/>
                <a:gd fmla="*/ 2132863 w 2407137" name="connsiteX29"/>
                <a:gd fmla="*/ 1748915 h 2407138" name="connsiteY29"/>
                <a:gd fmla="*/ 1883112 w 2407137" name="connsiteX30"/>
                <a:gd fmla="*/ 1604721 h 2407138" name="connsiteY30"/>
                <a:gd fmla="*/ 1934589 w 2407137" name="connsiteX31"/>
                <a:gd fmla="*/ 1500527 h 2407138" name="connsiteY31"/>
                <a:gd fmla="*/ 2325413 w 2407137" name="connsiteX32"/>
                <a:gd fmla="*/ 1663714 h 2407138" name="connsiteY32"/>
                <a:gd fmla="*/ 2319529 w 2407137" name="connsiteX33"/>
                <a:gd fmla="*/ 1677807 h 2407138" name="connsiteY33"/>
                <a:gd fmla="*/ 1928334 w 2407137" name="connsiteX34"/>
                <a:gd fmla="*/ 1514465 h 2407138" name="connsiteY34"/>
                <a:gd fmla="*/ 1296758 w 2407137" name="connsiteX35"/>
                <a:gd fmla="*/ 1987081 h 2407138" name="connsiteY35"/>
                <a:gd fmla="*/ 1311855 w 2407137" name="connsiteX36"/>
                <a:gd fmla="*/ 1984732 h 2407138" name="connsiteY36"/>
                <a:gd fmla="*/ 1365995 w 2407137" name="connsiteX37"/>
                <a:gd fmla="*/ 2405187 h 2407138" name="connsiteY37"/>
                <a:gd fmla="*/ 1350847 w 2407137" name="connsiteX38"/>
                <a:gd fmla="*/ 2407138 h 2407138" name="connsiteY38"/>
                <a:gd fmla="*/ 1195932 w 2407137" name="connsiteX39"/>
                <a:gd fmla="*/ 1995746 h 2407138" name="connsiteY39"/>
                <a:gd fmla="*/ 1211204 w 2407137" name="connsiteX40"/>
                <a:gd fmla="*/ 1995179 h 2407138" name="connsiteY40"/>
                <a:gd fmla="*/ 1211204 w 2407137" name="connsiteX41"/>
                <a:gd fmla="*/ 2281649 h 2407138" name="connsiteY41"/>
                <a:gd fmla="*/ 1203568 w 2407137" name="connsiteX42"/>
                <a:gd fmla="*/ 2282034 h 2407138" name="connsiteY42"/>
                <a:gd fmla="*/ 1195932 w 2407137" name="connsiteX43"/>
                <a:gd fmla="*/ 2281649 h 2407138" name="connsiteY43"/>
                <a:gd fmla="*/ 1968060 w 2407137" name="connsiteX44"/>
                <a:gd fmla="*/ 1400508 h 2407138" name="connsiteY44"/>
                <a:gd fmla="*/ 2246208 w 2407137" name="connsiteX45"/>
                <a:gd fmla="*/ 1475038 h 2407138" name="connsiteY45"/>
                <a:gd fmla="*/ 2242404 w 2407137" name="connsiteX46"/>
                <a:gd fmla="*/ 1489831 h 2407138" name="connsiteY46"/>
                <a:gd fmla="*/ 1963516 w 2407137" name="connsiteX47"/>
                <a:gd fmla="*/ 1415103 h 2407138" name="connsiteY47"/>
                <a:gd fmla="*/ 1090481 w 2407137" name="connsiteX48"/>
                <a:gd fmla="*/ 1986840 h 2407138" name="connsiteY48"/>
                <a:gd fmla="*/ 1097951 w 2407137" name="connsiteX49"/>
                <a:gd fmla="*/ 1988584 h 2407138" name="connsiteY49"/>
                <a:gd fmla="*/ 1105617 w 2407137" name="connsiteX50"/>
                <a:gd fmla="*/ 1988876 h 2407138" name="connsiteY50"/>
                <a:gd fmla="*/ 1049458 w 2407137" name="connsiteX51"/>
                <a:gd fmla="*/ 2406281 h 2407138" name="connsiteY51"/>
                <a:gd fmla="*/ 1034322 w 2407137" name="connsiteX52"/>
                <a:gd fmla="*/ 2404245 h 2407138" name="connsiteY52"/>
                <a:gd fmla="*/ 1988876 w 2407137" name="connsiteX53"/>
                <a:gd fmla="*/ 1301520 h 2407138" name="connsiteY53"/>
                <a:gd fmla="*/ 2406281 w 2407137" name="connsiteX54"/>
                <a:gd fmla="*/ 1357679 h 2407138" name="connsiteY54"/>
                <a:gd fmla="*/ 2404244 w 2407137" name="connsiteX55"/>
                <a:gd fmla="*/ 1372815 h 2407138" name="connsiteY55"/>
                <a:gd fmla="*/ 1986840 w 2407137" name="connsiteX56"/>
                <a:gd fmla="*/ 1316657 h 2407138" name="connsiteY56"/>
                <a:gd fmla="*/ 1988583 w 2407137" name="connsiteX57"/>
                <a:gd fmla="*/ 1309187 h 2407138" name="connsiteY57"/>
                <a:gd fmla="*/ 992036 w 2407137" name="connsiteX58"/>
                <a:gd fmla="*/ 1963517 h 2407138" name="connsiteY58"/>
                <a:gd fmla="*/ 1006629 w 2407137" name="connsiteX59"/>
                <a:gd fmla="*/ 1968061 h 2407138" name="connsiteY59"/>
                <a:gd fmla="*/ 932100 w 2407137" name="connsiteX60"/>
                <a:gd fmla="*/ 2246208 h 2407138" name="connsiteY60"/>
                <a:gd fmla="*/ 917308 w 2407137" name="connsiteX61"/>
                <a:gd fmla="*/ 2242405 h 2407138" name="connsiteY61"/>
                <a:gd fmla="*/ 1995178 w 2407137" name="connsiteX62"/>
                <a:gd fmla="*/ 1195933 h 2407138" name="connsiteY62"/>
                <a:gd fmla="*/ 2281649 w 2407137" name="connsiteX63"/>
                <a:gd fmla="*/ 1195933 h 2407138" name="connsiteY63"/>
                <a:gd fmla="*/ 2282034 w 2407137" name="connsiteX64"/>
                <a:gd fmla="*/ 1203569 h 2407138" name="connsiteY64"/>
                <a:gd fmla="*/ 2281649 w 2407137" name="connsiteX65"/>
                <a:gd fmla="*/ 1211206 h 2407138" name="connsiteY65"/>
                <a:gd fmla="*/ 1995745 w 2407137" name="connsiteX66"/>
                <a:gd fmla="*/ 1211206 h 2407138" name="connsiteY66"/>
                <a:gd fmla="*/ 1984731 w 2407137" name="connsiteX67"/>
                <a:gd fmla="*/ 1095284 h 2407138" name="connsiteY67"/>
                <a:gd fmla="*/ 2405186 w 2407137" name="connsiteX68"/>
                <a:gd fmla="*/ 1041144 h 2407138" name="connsiteY68"/>
                <a:gd fmla="*/ 2407137 w 2407137" name="connsiteX69"/>
                <a:gd fmla="*/ 1056290 h 2407138" name="connsiteY69"/>
                <a:gd fmla="*/ 1987080 w 2407137" name="connsiteX70"/>
                <a:gd fmla="*/ 1110379 h 2407138" name="connsiteY70"/>
                <a:gd fmla="*/ 892672 w 2407137" name="connsiteX71"/>
                <a:gd fmla="*/ 1928335 h 2407138" name="connsiteY71"/>
                <a:gd fmla="*/ 906611 w 2407137" name="connsiteX72"/>
                <a:gd fmla="*/ 1934590 h 2407138" name="connsiteY72"/>
                <a:gd fmla="*/ 743425 w 2407137" name="connsiteX73"/>
                <a:gd fmla="*/ 2325414 h 2407138" name="connsiteY73"/>
                <a:gd fmla="*/ 729331 w 2407137" name="connsiteX74"/>
                <a:gd fmla="*/ 2319529 h 2407138" name="connsiteY74"/>
                <a:gd fmla="*/ 802416 w 2407137" name="connsiteX75"/>
                <a:gd fmla="*/ 1883113 h 2407138" name="connsiteY75"/>
                <a:gd fmla="*/ 815877 w 2407137" name="connsiteX76"/>
                <a:gd fmla="*/ 1890344 h 2407138" name="connsiteY76"/>
                <a:gd fmla="*/ 671279 w 2407137" name="connsiteX77"/>
                <a:gd fmla="*/ 2140796 h 2407138" name="connsiteY77"/>
                <a:gd fmla="*/ 658223 w 2407137" name="connsiteX78"/>
                <a:gd fmla="*/ 2132863 h 2407138" name="connsiteY78"/>
                <a:gd fmla="*/ 1966260 w 2407137" name="connsiteX79"/>
                <a:gd fmla="*/ 991301 h 2407138" name="connsiteY79"/>
                <a:gd fmla="*/ 2242405 w 2407137" name="connsiteX80"/>
                <a:gd fmla="*/ 917309 h 2407138" name="connsiteY80"/>
                <a:gd fmla="*/ 2246208 w 2407137" name="connsiteX81"/>
                <a:gd fmla="*/ 932101 h 2407138" name="connsiteY81"/>
                <a:gd fmla="*/ 1969840 w 2407137" name="connsiteX82"/>
                <a:gd fmla="*/ 1006153 h 2407138" name="connsiteY82"/>
                <a:gd fmla="*/ 1932557 w 2407137" name="connsiteX83"/>
                <a:gd fmla="*/ 895779 h 2407138" name="connsiteY83"/>
                <a:gd fmla="*/ 2322203 w 2407137" name="connsiteX84"/>
                <a:gd fmla="*/ 735676 h 2407138" name="connsiteY84"/>
                <a:gd fmla="*/ 2328008 w 2407137" name="connsiteX85"/>
                <a:gd fmla="*/ 749803 h 2407138" name="connsiteY85"/>
                <a:gd fmla="*/ 1938504 w 2407137" name="connsiteX86"/>
                <a:gd fmla="*/ 909846 h 2407138" name="connsiteY86"/>
                <a:gd fmla="*/ 714051 w 2407137" name="connsiteX87"/>
                <a:gd fmla="*/ 1825286 h 2407138" name="connsiteY87"/>
                <a:gd fmla="*/ 726047 w 2407137" name="connsiteX88"/>
                <a:gd fmla="*/ 1834740 h 2407138" name="connsiteY88"/>
                <a:gd fmla="*/ 468748 w 2407137" name="connsiteX89"/>
                <a:gd fmla="*/ 2168094 h 2407138" name="connsiteY89"/>
                <a:gd fmla="*/ 456659 w 2407137" name="connsiteX90"/>
                <a:gd fmla="*/ 2158762 h 2407138" name="connsiteY90"/>
                <a:gd fmla="*/ 638245 w 2407137" name="connsiteX91"/>
                <a:gd fmla="*/ 1758093 h 2407138" name="connsiteY91"/>
                <a:gd fmla="*/ 644611 w 2407137" name="connsiteX92"/>
                <a:gd fmla="*/ 1765080 h 2407138" name="connsiteY92"/>
                <a:gd fmla="*/ 649147 w 2407137" name="connsiteX93"/>
                <a:gd fmla="*/ 1768790 h 2407138" name="connsiteY93"/>
                <a:gd fmla="*/ 446636 w 2407137" name="connsiteX94"/>
                <a:gd fmla="*/ 1971302 h 2407138" name="connsiteY94"/>
                <a:gd fmla="*/ 440978 w 2407137" name="connsiteX95"/>
                <a:gd fmla="*/ 1966159 h 2407138" name="connsiteY95"/>
                <a:gd fmla="*/ 435836 w 2407137" name="connsiteX96"/>
                <a:gd fmla="*/ 1960502 h 2407138" name="connsiteY96"/>
                <a:gd fmla="*/ 1884928 w 2407137" name="connsiteX97"/>
                <a:gd fmla="*/ 801368 h 2407138" name="connsiteY97"/>
                <a:gd fmla="*/ 2132863 w 2407137" name="connsiteX98"/>
                <a:gd fmla="*/ 658223 h 2407138" name="connsiteY98"/>
                <a:gd fmla="*/ 2140794 w 2407137" name="connsiteX99"/>
                <a:gd fmla="*/ 671279 h 2407138" name="connsiteY99"/>
                <a:gd fmla="*/ 1892773 w 2407137" name="connsiteX100"/>
                <a:gd fmla="*/ 814474 h 2407138" name="connsiteY100"/>
                <a:gd fmla="*/ 1828403 w 2407137" name="connsiteX101"/>
                <a:gd fmla="*/ 717325 h 2407138" name="connsiteY101"/>
                <a:gd fmla="*/ 2162987 w 2407137" name="connsiteX102"/>
                <a:gd fmla="*/ 462095 h 2407138" name="connsiteY102"/>
                <a:gd fmla="*/ 2172250 w 2407137" name="connsiteX103"/>
                <a:gd fmla="*/ 474239 h 2407138" name="connsiteY103"/>
                <a:gd fmla="*/ 1837666 w 2407137" name="connsiteX104"/>
                <a:gd fmla="*/ 729468 h 2407138" name="connsiteY104"/>
                <a:gd fmla="*/ 1833340 w 2407137" name="connsiteX105"/>
                <a:gd fmla="*/ 723163 h 2407138" name="connsiteY105"/>
                <a:gd fmla="*/ 234886 w 2407137" name="connsiteX106"/>
                <a:gd fmla="*/ 1932900 h 2407138" name="connsiteY106"/>
                <a:gd fmla="*/ 569471 w 2407137" name="connsiteX107"/>
                <a:gd fmla="*/ 1677670 h 2407138" name="connsiteY107"/>
                <a:gd fmla="*/ 573796 w 2407137" name="connsiteX108"/>
                <a:gd fmla="*/ 1683975 h 2407138" name="connsiteY108"/>
                <a:gd fmla="*/ 578735 w 2407137" name="connsiteX109"/>
                <a:gd fmla="*/ 1689813 h 2407138" name="connsiteY109"/>
                <a:gd fmla="*/ 244150 w 2407137" name="connsiteX110"/>
                <a:gd fmla="*/ 1945043 h 2407138" name="connsiteY110"/>
                <a:gd fmla="*/ 266342 w 2407137" name="connsiteX111"/>
                <a:gd fmla="*/ 1735860 h 2407138" name="connsiteY111"/>
                <a:gd fmla="*/ 514363 w 2407137" name="connsiteX112"/>
                <a:gd fmla="*/ 1592665 h 2407138" name="connsiteY112"/>
                <a:gd fmla="*/ 522208 w 2407137" name="connsiteX113"/>
                <a:gd fmla="*/ 1605770 h 2407138" name="connsiteY113"/>
                <a:gd fmla="*/ 274274 w 2407137" name="connsiteX114"/>
                <a:gd fmla="*/ 1748916 h 2407138" name="connsiteY114"/>
                <a:gd fmla="*/ 1960501 w 2407137" name="connsiteX115"/>
                <a:gd fmla="*/ 435837 h 2407138" name="connsiteY115"/>
                <a:gd fmla="*/ 1966159 w 2407137" name="connsiteX116"/>
                <a:gd fmla="*/ 440979 h 2407138" name="connsiteY116"/>
                <a:gd fmla="*/ 1971301 w 2407137" name="connsiteX117"/>
                <a:gd fmla="*/ 446637 h 2407138" name="connsiteY117"/>
                <a:gd fmla="*/ 1768891 w 2407137" name="connsiteX118"/>
                <a:gd fmla="*/ 649046 h 2407138" name="connsiteY118"/>
                <a:gd fmla="*/ 1762525 w 2407137" name="connsiteX119"/>
                <a:gd fmla="*/ 642058 h 2407138" name="connsiteY119"/>
                <a:gd fmla="*/ 1757990 w 2407137" name="connsiteX120"/>
                <a:gd fmla="*/ 638348 h 2407138" name="connsiteY120"/>
                <a:gd fmla="*/ 1938389 w 2407137" name="connsiteX121"/>
                <a:gd fmla="*/ 239045 h 2407138" name="connsiteY121"/>
                <a:gd fmla="*/ 1950479 w 2407137" name="connsiteX122"/>
                <a:gd fmla="*/ 248377 h 2407138" name="connsiteY122"/>
                <a:gd fmla="*/ 1693086 w 2407137" name="connsiteX123"/>
                <a:gd fmla="*/ 581852 h 2407138" name="connsiteY123"/>
                <a:gd fmla="*/ 1681090 w 2407137" name="connsiteX124"/>
                <a:gd fmla="*/ 572398 h 2407138" name="connsiteY124"/>
                <a:gd fmla="*/ 79129 w 2407137" name="connsiteX125"/>
                <a:gd fmla="*/ 1657336 h 2407138" name="connsiteY125"/>
                <a:gd fmla="*/ 468633 w 2407137" name="connsiteX126"/>
                <a:gd fmla="*/ 1497292 h 2407138" name="connsiteY126"/>
                <a:gd fmla="*/ 474580 w 2407137" name="connsiteX127"/>
                <a:gd fmla="*/ 1511360 h 2407138" name="connsiteY127"/>
                <a:gd fmla="*/ 84934 w 2407137" name="connsiteX128"/>
                <a:gd fmla="*/ 1671462 h 2407138" name="connsiteY128"/>
                <a:gd fmla="*/ 160929 w 2407137" name="connsiteX129"/>
                <a:gd fmla="*/ 1475039 h 2407138" name="connsiteY129"/>
                <a:gd fmla="*/ 437296 w 2407137" name="connsiteX130"/>
                <a:gd fmla="*/ 1400986 h 2407138" name="connsiteY130"/>
                <a:gd fmla="*/ 440876 w 2407137" name="connsiteX131"/>
                <a:gd fmla="*/ 1415837 h 2407138" name="connsiteY131"/>
                <a:gd fmla="*/ 164732 w 2407137" name="connsiteX132"/>
                <a:gd fmla="*/ 1489830 h 2407138" name="connsiteY132"/>
                <a:gd fmla="*/ 1735859 w 2407137" name="connsiteX133"/>
                <a:gd fmla="*/ 266344 h 2407138" name="connsiteY133"/>
                <a:gd fmla="*/ 1748915 w 2407137" name="connsiteX134"/>
                <a:gd fmla="*/ 274276 h 2407138" name="connsiteY134"/>
                <a:gd fmla="*/ 1604721 w 2407137" name="connsiteX135"/>
                <a:gd fmla="*/ 524026 h 2407138" name="connsiteY135"/>
                <a:gd fmla="*/ 1591261 w 2407137" name="connsiteX136"/>
                <a:gd fmla="*/ 516794 h 2407138" name="connsiteY136"/>
                <a:gd fmla="*/ 1663713 w 2407137" name="connsiteX137"/>
                <a:gd fmla="*/ 81725 h 2407138" name="connsiteY137"/>
                <a:gd fmla="*/ 1677806 w 2407137" name="connsiteX138"/>
                <a:gd fmla="*/ 87609 h 2407138" name="connsiteY138"/>
                <a:gd fmla="*/ 1514465 w 2407137" name="connsiteX139"/>
                <a:gd fmla="*/ 478804 h 2407138" name="connsiteY139"/>
                <a:gd fmla="*/ 1500526 w 2407137" name="connsiteX140"/>
                <a:gd fmla="*/ 472548 h 2407138" name="connsiteY140"/>
                <a:gd fmla="*/ 0 w 2407137" name="connsiteX141"/>
                <a:gd fmla="*/ 1350847 h 2407138" name="connsiteY141"/>
                <a:gd fmla="*/ 420056 w 2407137" name="connsiteX142"/>
                <a:gd fmla="*/ 1296759 h 2407138" name="connsiteY142"/>
                <a:gd fmla="*/ 422405 w 2407137" name="connsiteX143"/>
                <a:gd fmla="*/ 1311854 h 2407138" name="connsiteY143"/>
                <a:gd fmla="*/ 1951 w 2407137" name="connsiteX144"/>
                <a:gd fmla="*/ 1365994 h 2407138" name="connsiteY144"/>
                <a:gd fmla="*/ 125488 w 2407137" name="connsiteX145"/>
                <a:gd fmla="*/ 1195933 h 2407138" name="connsiteY145"/>
                <a:gd fmla="*/ 411391 w 2407137" name="connsiteX146"/>
                <a:gd fmla="*/ 1195933 h 2407138" name="connsiteY146"/>
                <a:gd fmla="*/ 411958 w 2407137" name="connsiteX147"/>
                <a:gd fmla="*/ 1211206 h 2407138" name="connsiteY147"/>
                <a:gd fmla="*/ 125488 w 2407137" name="connsiteX148"/>
                <a:gd fmla="*/ 1211206 h 2407138" name="connsiteY148"/>
                <a:gd fmla="*/ 125102 w 2407137" name="connsiteX149"/>
                <a:gd fmla="*/ 1203569 h 2407138" name="connsiteY149"/>
                <a:gd fmla="*/ 1475037 w 2407137" name="connsiteX150"/>
                <a:gd fmla="*/ 160931 h 2407138" name="connsiteY150"/>
                <a:gd fmla="*/ 1489829 w 2407137" name="connsiteX151"/>
                <a:gd fmla="*/ 164734 h 2407138" name="connsiteY151"/>
                <a:gd fmla="*/ 1415102 w 2407137" name="connsiteX152"/>
                <a:gd fmla="*/ 443621 h 2407138" name="connsiteY152"/>
                <a:gd fmla="*/ 1400508 w 2407137" name="connsiteX153"/>
                <a:gd fmla="*/ 439077 h 2407138" name="connsiteY153"/>
                <a:gd fmla="*/ 164732 w 2407137" name="connsiteX154"/>
                <a:gd fmla="*/ 917309 h 2407138" name="connsiteY154"/>
                <a:gd fmla="*/ 443620 w 2407137" name="connsiteX155"/>
                <a:gd fmla="*/ 992037 h 2407138" name="connsiteY155"/>
                <a:gd fmla="*/ 439076 w 2407137" name="connsiteX156"/>
                <a:gd fmla="*/ 1006630 h 2407138" name="connsiteY156"/>
                <a:gd fmla="*/ 160929 w 2407137" name="connsiteX157"/>
                <a:gd fmla="*/ 932101 h 2407138" name="connsiteY157"/>
                <a:gd fmla="*/ 1195932 w 2407137" name="connsiteX158"/>
                <a:gd fmla="*/ 125490 h 2407138" name="connsiteY158"/>
                <a:gd fmla="*/ 1203568 w 2407137" name="connsiteX159"/>
                <a:gd fmla="*/ 125104 h 2407138" name="connsiteY159"/>
                <a:gd fmla="*/ 1211205 w 2407137" name="connsiteX160"/>
                <a:gd fmla="*/ 125490 h 2407138" name="connsiteY160"/>
                <a:gd fmla="*/ 1211205 w 2407137" name="connsiteX161"/>
                <a:gd fmla="*/ 411392 h 2407138" name="connsiteY161"/>
                <a:gd fmla="*/ 1195932 w 2407137" name="connsiteX162"/>
                <a:gd fmla="*/ 411959 h 2407138" name="connsiteY162"/>
                <a:gd fmla="*/ 1357679 w 2407137" name="connsiteX163"/>
                <a:gd fmla="*/ 856 h 2407138" name="connsiteY163"/>
                <a:gd fmla="*/ 1372816 w 2407137" name="connsiteX164"/>
                <a:gd fmla="*/ 2893 h 2407138" name="connsiteY164"/>
                <a:gd fmla="*/ 1316657 w 2407137" name="connsiteX165"/>
                <a:gd fmla="*/ 420298 h 2407138" name="connsiteY165"/>
                <a:gd fmla="*/ 1309186 w 2407137" name="connsiteX166"/>
                <a:gd fmla="*/ 418554 h 2407138" name="connsiteY166"/>
                <a:gd fmla="*/ 1301520 w 2407137" name="connsiteX167"/>
                <a:gd fmla="*/ 418261 h 2407138" name="connsiteY167"/>
                <a:gd fmla="*/ 2893 w 2407137" name="connsiteX168"/>
                <a:gd fmla="*/ 1034322 h 2407138" name="connsiteY168"/>
                <a:gd fmla="*/ 420297 w 2407137" name="connsiteX169"/>
                <a:gd fmla="*/ 1090480 h 2407138" name="connsiteY169"/>
                <a:gd fmla="*/ 418554 w 2407137" name="connsiteX170"/>
                <a:gd fmla="*/ 1097951 h 2407138" name="connsiteY170"/>
                <a:gd fmla="*/ 418261 w 2407137" name="connsiteX171"/>
                <a:gd fmla="*/ 1105616 h 2407138" name="connsiteY171"/>
                <a:gd fmla="*/ 855 w 2407137" name="connsiteX172"/>
                <a:gd fmla="*/ 1049458 h 2407138" name="connsiteY172"/>
                <a:gd fmla="*/ 274274 w 2407137" name="connsiteX173"/>
                <a:gd fmla="*/ 658223 h 2407138" name="connsiteY173"/>
                <a:gd fmla="*/ 524025 w 2407137" name="connsiteX174"/>
                <a:gd fmla="*/ 802416 h 2407138" name="connsiteY174"/>
                <a:gd fmla="*/ 516793 w 2407137" name="connsiteX175"/>
                <a:gd fmla="*/ 815877 h 2407138" name="connsiteY175"/>
                <a:gd fmla="*/ 266342 w 2407137" name="connsiteX176"/>
                <a:gd fmla="*/ 671279 h 2407138" name="connsiteY176"/>
                <a:gd fmla="*/ 917308 w 2407137" name="connsiteX177"/>
                <a:gd fmla="*/ 164734 h 2407138" name="connsiteY177"/>
                <a:gd fmla="*/ 932100 w 2407137" name="connsiteX178"/>
                <a:gd fmla="*/ 160930 h 2407138" name="connsiteY178"/>
                <a:gd fmla="*/ 1006152 w 2407137" name="connsiteX179"/>
                <a:gd fmla="*/ 437297 h 2407138" name="connsiteY179"/>
                <a:gd fmla="*/ 991300 w 2407137" name="connsiteX180"/>
                <a:gd fmla="*/ 440877 h 2407138" name="connsiteY180"/>
                <a:gd fmla="*/ 1041143 w 2407137" name="connsiteX181"/>
                <a:gd fmla="*/ 1951 h 2407138" name="connsiteY181"/>
                <a:gd fmla="*/ 1056290 w 2407137" name="connsiteX182"/>
                <a:gd fmla="*/ 0 h 2407138" name="connsiteY182"/>
                <a:gd fmla="*/ 1110379 w 2407137" name="connsiteX183"/>
                <a:gd fmla="*/ 420056 h 2407138" name="connsiteY183"/>
                <a:gd fmla="*/ 1095283 w 2407137" name="connsiteX184"/>
                <a:gd fmla="*/ 422406 h 2407138" name="connsiteY184"/>
                <a:gd fmla="*/ 87609 w 2407137" name="connsiteX185"/>
                <a:gd fmla="*/ 729331 h 2407138" name="connsiteY185"/>
                <a:gd fmla="*/ 478803 w 2407137" name="connsiteX186"/>
                <a:gd fmla="*/ 892672 h 2407138" name="connsiteY186"/>
                <a:gd fmla="*/ 472547 w 2407137" name="connsiteX187"/>
                <a:gd fmla="*/ 906611 h 2407138" name="connsiteY187"/>
                <a:gd fmla="*/ 81723 w 2407137" name="connsiteX188"/>
                <a:gd fmla="*/ 743424 h 2407138" name="connsiteY188"/>
                <a:gd fmla="*/ 84666 w 2407137" name="connsiteX189"/>
                <a:gd fmla="*/ 736377 h 2407138" name="connsiteY189"/>
                <a:gd fmla="*/ 446636 w 2407137" name="connsiteX190"/>
                <a:gd fmla="*/ 435837 h 2407138" name="connsiteY190"/>
                <a:gd fmla="*/ 649045 w 2407137" name="connsiteX191"/>
                <a:gd fmla="*/ 638246 h 2407138" name="connsiteY191"/>
                <a:gd fmla="*/ 642057 w 2407137" name="connsiteX192"/>
                <a:gd fmla="*/ 644612 h 2407138" name="connsiteY192"/>
                <a:gd fmla="*/ 638347 w 2407137" name="connsiteX193"/>
                <a:gd fmla="*/ 649147 h 2407138" name="connsiteY193"/>
                <a:gd fmla="*/ 435836 w 2407137" name="connsiteX194"/>
                <a:gd fmla="*/ 446636 h 2407138" name="connsiteY194"/>
                <a:gd fmla="*/ 440978 w 2407137" name="connsiteX195"/>
                <a:gd fmla="*/ 440979 h 2407138" name="connsiteY195"/>
                <a:gd fmla="*/ 658223 w 2407137" name="connsiteX196"/>
                <a:gd fmla="*/ 274275 h 2407138" name="connsiteY196"/>
                <a:gd fmla="*/ 671279 w 2407137" name="connsiteX197"/>
                <a:gd fmla="*/ 266343 h 2407138" name="connsiteY197"/>
                <a:gd fmla="*/ 814473 w 2407137" name="connsiteX198"/>
                <a:gd fmla="*/ 514363 h 2407138" name="connsiteY198"/>
                <a:gd fmla="*/ 801367 w 2407137" name="connsiteX199"/>
                <a:gd fmla="*/ 522209 h 2407138" name="connsiteY199"/>
                <a:gd fmla="*/ 735676 w 2407137" name="connsiteX200"/>
                <a:gd fmla="*/ 84934 h 2407138" name="connsiteY200"/>
                <a:gd fmla="*/ 749802 w 2407137" name="connsiteX201"/>
                <a:gd fmla="*/ 79129 h 2407138" name="connsiteY201"/>
                <a:gd fmla="*/ 909846 w 2407137" name="connsiteX202"/>
                <a:gd fmla="*/ 468633 h 2407138" name="connsiteY202"/>
                <a:gd fmla="*/ 895778 w 2407137" name="connsiteX203"/>
                <a:gd fmla="*/ 474580 h 2407138" name="connsiteY203"/>
                <a:gd fmla="*/ 248376 w 2407137" name="connsiteX204"/>
                <a:gd fmla="*/ 456659 h 2407138" name="connsiteY204"/>
                <a:gd fmla="*/ 581852 w 2407137" name="connsiteX205"/>
                <a:gd fmla="*/ 714051 h 2407138" name="connsiteY205"/>
                <a:gd fmla="*/ 572397 w 2407137" name="connsiteX206"/>
                <a:gd fmla="*/ 726047 h 2407138" name="connsiteY206"/>
                <a:gd fmla="*/ 239044 w 2407137" name="connsiteX207"/>
                <a:gd fmla="*/ 468748 h 2407138" name="connsiteY207"/>
                <a:gd fmla="*/ 243710 w 2407137" name="connsiteX208"/>
                <a:gd fmla="*/ 462704 h 2407138" name="connsiteY208"/>
                <a:gd fmla="*/ 462094 w 2407137" name="connsiteX209"/>
                <a:gd fmla="*/ 244150 h 2407138" name="connsiteY209"/>
                <a:gd fmla="*/ 474238 w 2407137" name="connsiteX210"/>
                <a:gd fmla="*/ 234887 h 2407138" name="connsiteY210"/>
                <a:gd fmla="*/ 729468 w 2407137" name="connsiteX211"/>
                <a:gd fmla="*/ 569472 h 2407138" name="connsiteY211"/>
                <a:gd fmla="*/ 723162 w 2407137" name="connsiteX212"/>
                <a:gd fmla="*/ 573797 h 2407138" name="connsiteY212"/>
                <a:gd fmla="*/ 717325 w 2407137" name="connsiteX213"/>
                <a:gd fmla="*/ 578735 h 2407138" name="connsiteY2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b="b" l="l" r="r" t="t"/>
              <a:pathLst>
                <a:path h="2407138" w="2407137">
                  <a:moveTo>
                    <a:pt x="1677670" y="1837666"/>
                  </a:moveTo>
                  <a:lnTo>
                    <a:pt x="1683974" y="1833341"/>
                  </a:lnTo>
                  <a:lnTo>
                    <a:pt x="1689813" y="1828403"/>
                  </a:lnTo>
                  <a:lnTo>
                    <a:pt x="1945042" y="2162988"/>
                  </a:lnTo>
                  <a:lnTo>
                    <a:pt x="1932899" y="2172251"/>
                  </a:lnTo>
                  <a:close/>
                  <a:moveTo>
                    <a:pt x="1592663" y="1892774"/>
                  </a:moveTo>
                  <a:lnTo>
                    <a:pt x="1605769" y="1884929"/>
                  </a:lnTo>
                  <a:lnTo>
                    <a:pt x="1748914" y="2132863"/>
                  </a:lnTo>
                  <a:lnTo>
                    <a:pt x="1735858" y="2140795"/>
                  </a:lnTo>
                  <a:close/>
                  <a:moveTo>
                    <a:pt x="1768789" y="1757990"/>
                  </a:moveTo>
                  <a:lnTo>
                    <a:pt x="1971301" y="1960502"/>
                  </a:lnTo>
                  <a:lnTo>
                    <a:pt x="1966159" y="1966159"/>
                  </a:lnTo>
                  <a:lnTo>
                    <a:pt x="1960501" y="1971301"/>
                  </a:lnTo>
                  <a:lnTo>
                    <a:pt x="1758092" y="1768892"/>
                  </a:lnTo>
                  <a:lnTo>
                    <a:pt x="1765079" y="1762526"/>
                  </a:lnTo>
                  <a:close/>
                  <a:moveTo>
                    <a:pt x="1834740" y="1681091"/>
                  </a:moveTo>
                  <a:lnTo>
                    <a:pt x="2168093" y="1938389"/>
                  </a:lnTo>
                  <a:lnTo>
                    <a:pt x="2158761" y="1950479"/>
                  </a:lnTo>
                  <a:lnTo>
                    <a:pt x="1825285" y="1693086"/>
                  </a:lnTo>
                  <a:close/>
                  <a:moveTo>
                    <a:pt x="1497292" y="1938505"/>
                  </a:moveTo>
                  <a:lnTo>
                    <a:pt x="1511359" y="1932557"/>
                  </a:lnTo>
                  <a:lnTo>
                    <a:pt x="1671461" y="2322204"/>
                  </a:lnTo>
                  <a:lnTo>
                    <a:pt x="1657335" y="2328008"/>
                  </a:lnTo>
                  <a:close/>
                  <a:moveTo>
                    <a:pt x="1400984" y="1969841"/>
                  </a:moveTo>
                  <a:lnTo>
                    <a:pt x="1415837" y="1966261"/>
                  </a:lnTo>
                  <a:lnTo>
                    <a:pt x="1489829" y="2242404"/>
                  </a:lnTo>
                  <a:lnTo>
                    <a:pt x="1475037" y="2246208"/>
                  </a:lnTo>
                  <a:close/>
                  <a:moveTo>
                    <a:pt x="1890343" y="1591261"/>
                  </a:moveTo>
                  <a:lnTo>
                    <a:pt x="2140794" y="1735859"/>
                  </a:lnTo>
                  <a:lnTo>
                    <a:pt x="2132863" y="1748915"/>
                  </a:lnTo>
                  <a:lnTo>
                    <a:pt x="1883112" y="1604721"/>
                  </a:lnTo>
                  <a:close/>
                  <a:moveTo>
                    <a:pt x="1934589" y="1500527"/>
                  </a:moveTo>
                  <a:lnTo>
                    <a:pt x="2325413" y="1663714"/>
                  </a:lnTo>
                  <a:lnTo>
                    <a:pt x="2319529" y="1677807"/>
                  </a:lnTo>
                  <a:lnTo>
                    <a:pt x="1928334" y="1514465"/>
                  </a:lnTo>
                  <a:close/>
                  <a:moveTo>
                    <a:pt x="1296758" y="1987081"/>
                  </a:moveTo>
                  <a:lnTo>
                    <a:pt x="1311855" y="1984732"/>
                  </a:lnTo>
                  <a:lnTo>
                    <a:pt x="1365995" y="2405187"/>
                  </a:lnTo>
                  <a:lnTo>
                    <a:pt x="1350847" y="2407138"/>
                  </a:lnTo>
                  <a:close/>
                  <a:moveTo>
                    <a:pt x="1195932" y="1995746"/>
                  </a:moveTo>
                  <a:lnTo>
                    <a:pt x="1211204" y="1995179"/>
                  </a:lnTo>
                  <a:lnTo>
                    <a:pt x="1211204" y="2281649"/>
                  </a:lnTo>
                  <a:lnTo>
                    <a:pt x="1203568" y="2282034"/>
                  </a:lnTo>
                  <a:lnTo>
                    <a:pt x="1195932" y="2281649"/>
                  </a:lnTo>
                  <a:close/>
                  <a:moveTo>
                    <a:pt x="1968060" y="1400508"/>
                  </a:moveTo>
                  <a:lnTo>
                    <a:pt x="2246208" y="1475038"/>
                  </a:lnTo>
                  <a:lnTo>
                    <a:pt x="2242404" y="1489831"/>
                  </a:lnTo>
                  <a:lnTo>
                    <a:pt x="1963516" y="1415103"/>
                  </a:lnTo>
                  <a:close/>
                  <a:moveTo>
                    <a:pt x="1090481" y="1986840"/>
                  </a:moveTo>
                  <a:lnTo>
                    <a:pt x="1097951" y="1988584"/>
                  </a:lnTo>
                  <a:lnTo>
                    <a:pt x="1105617" y="1988876"/>
                  </a:lnTo>
                  <a:lnTo>
                    <a:pt x="1049458" y="2406281"/>
                  </a:lnTo>
                  <a:lnTo>
                    <a:pt x="1034322" y="2404245"/>
                  </a:lnTo>
                  <a:close/>
                  <a:moveTo>
                    <a:pt x="1988876" y="1301520"/>
                  </a:moveTo>
                  <a:lnTo>
                    <a:pt x="2406281" y="1357679"/>
                  </a:lnTo>
                  <a:lnTo>
                    <a:pt x="2404244" y="1372815"/>
                  </a:lnTo>
                  <a:lnTo>
                    <a:pt x="1986840" y="1316657"/>
                  </a:lnTo>
                  <a:lnTo>
                    <a:pt x="1988583" y="1309187"/>
                  </a:lnTo>
                  <a:close/>
                  <a:moveTo>
                    <a:pt x="992036" y="1963517"/>
                  </a:moveTo>
                  <a:lnTo>
                    <a:pt x="1006629" y="1968061"/>
                  </a:lnTo>
                  <a:lnTo>
                    <a:pt x="932100" y="2246208"/>
                  </a:lnTo>
                  <a:lnTo>
                    <a:pt x="917308" y="2242405"/>
                  </a:lnTo>
                  <a:close/>
                  <a:moveTo>
                    <a:pt x="1995178" y="1195933"/>
                  </a:moveTo>
                  <a:lnTo>
                    <a:pt x="2281649" y="1195933"/>
                  </a:lnTo>
                  <a:lnTo>
                    <a:pt x="2282034" y="1203569"/>
                  </a:lnTo>
                  <a:lnTo>
                    <a:pt x="2281649" y="1211206"/>
                  </a:lnTo>
                  <a:lnTo>
                    <a:pt x="1995745" y="1211206"/>
                  </a:lnTo>
                  <a:close/>
                  <a:moveTo>
                    <a:pt x="1984731" y="1095284"/>
                  </a:moveTo>
                  <a:lnTo>
                    <a:pt x="2405186" y="1041144"/>
                  </a:lnTo>
                  <a:lnTo>
                    <a:pt x="2407137" y="1056290"/>
                  </a:lnTo>
                  <a:lnTo>
                    <a:pt x="1987080" y="1110379"/>
                  </a:lnTo>
                  <a:close/>
                  <a:moveTo>
                    <a:pt x="892672" y="1928335"/>
                  </a:moveTo>
                  <a:lnTo>
                    <a:pt x="906611" y="1934590"/>
                  </a:lnTo>
                  <a:lnTo>
                    <a:pt x="743425" y="2325414"/>
                  </a:lnTo>
                  <a:lnTo>
                    <a:pt x="729331" y="2319529"/>
                  </a:lnTo>
                  <a:close/>
                  <a:moveTo>
                    <a:pt x="802416" y="1883113"/>
                  </a:moveTo>
                  <a:lnTo>
                    <a:pt x="815877" y="1890344"/>
                  </a:lnTo>
                  <a:lnTo>
                    <a:pt x="671279" y="2140796"/>
                  </a:lnTo>
                  <a:lnTo>
                    <a:pt x="658223" y="2132863"/>
                  </a:lnTo>
                  <a:close/>
                  <a:moveTo>
                    <a:pt x="1966260" y="991301"/>
                  </a:moveTo>
                  <a:lnTo>
                    <a:pt x="2242405" y="917309"/>
                  </a:lnTo>
                  <a:lnTo>
                    <a:pt x="2246208" y="932101"/>
                  </a:lnTo>
                  <a:lnTo>
                    <a:pt x="1969840" y="1006153"/>
                  </a:lnTo>
                  <a:close/>
                  <a:moveTo>
                    <a:pt x="1932557" y="895779"/>
                  </a:moveTo>
                  <a:lnTo>
                    <a:pt x="2322203" y="735676"/>
                  </a:lnTo>
                  <a:lnTo>
                    <a:pt x="2328008" y="749803"/>
                  </a:lnTo>
                  <a:lnTo>
                    <a:pt x="1938504" y="909846"/>
                  </a:lnTo>
                  <a:close/>
                  <a:moveTo>
                    <a:pt x="714051" y="1825286"/>
                  </a:moveTo>
                  <a:lnTo>
                    <a:pt x="726047" y="1834740"/>
                  </a:lnTo>
                  <a:lnTo>
                    <a:pt x="468748" y="2168094"/>
                  </a:lnTo>
                  <a:lnTo>
                    <a:pt x="456659" y="2158762"/>
                  </a:lnTo>
                  <a:close/>
                  <a:moveTo>
                    <a:pt x="638245" y="1758093"/>
                  </a:moveTo>
                  <a:lnTo>
                    <a:pt x="644611" y="1765080"/>
                  </a:lnTo>
                  <a:lnTo>
                    <a:pt x="649147" y="1768790"/>
                  </a:lnTo>
                  <a:lnTo>
                    <a:pt x="446636" y="1971302"/>
                  </a:lnTo>
                  <a:lnTo>
                    <a:pt x="440978" y="1966159"/>
                  </a:lnTo>
                  <a:lnTo>
                    <a:pt x="435836" y="1960502"/>
                  </a:lnTo>
                  <a:close/>
                  <a:moveTo>
                    <a:pt x="1884928" y="801368"/>
                  </a:moveTo>
                  <a:lnTo>
                    <a:pt x="2132863" y="658223"/>
                  </a:lnTo>
                  <a:lnTo>
                    <a:pt x="2140794" y="671279"/>
                  </a:lnTo>
                  <a:lnTo>
                    <a:pt x="1892773" y="814474"/>
                  </a:lnTo>
                  <a:close/>
                  <a:moveTo>
                    <a:pt x="1828403" y="717325"/>
                  </a:moveTo>
                  <a:lnTo>
                    <a:pt x="2162987" y="462095"/>
                  </a:lnTo>
                  <a:lnTo>
                    <a:pt x="2172250" y="474239"/>
                  </a:lnTo>
                  <a:lnTo>
                    <a:pt x="1837666" y="729468"/>
                  </a:lnTo>
                  <a:lnTo>
                    <a:pt x="1833340" y="723163"/>
                  </a:lnTo>
                  <a:close/>
                  <a:moveTo>
                    <a:pt x="234886" y="1932900"/>
                  </a:moveTo>
                  <a:lnTo>
                    <a:pt x="569471" y="1677670"/>
                  </a:lnTo>
                  <a:lnTo>
                    <a:pt x="573796" y="1683975"/>
                  </a:lnTo>
                  <a:lnTo>
                    <a:pt x="578735" y="1689813"/>
                  </a:lnTo>
                  <a:lnTo>
                    <a:pt x="244150" y="1945043"/>
                  </a:lnTo>
                  <a:close/>
                  <a:moveTo>
                    <a:pt x="266342" y="1735860"/>
                  </a:moveTo>
                  <a:lnTo>
                    <a:pt x="514363" y="1592665"/>
                  </a:lnTo>
                  <a:lnTo>
                    <a:pt x="522208" y="1605770"/>
                  </a:lnTo>
                  <a:lnTo>
                    <a:pt x="274274" y="1748916"/>
                  </a:lnTo>
                  <a:close/>
                  <a:moveTo>
                    <a:pt x="1960501" y="435837"/>
                  </a:moveTo>
                  <a:lnTo>
                    <a:pt x="1966159" y="440979"/>
                  </a:lnTo>
                  <a:lnTo>
                    <a:pt x="1971301" y="446637"/>
                  </a:lnTo>
                  <a:lnTo>
                    <a:pt x="1768891" y="649046"/>
                  </a:lnTo>
                  <a:lnTo>
                    <a:pt x="1762525" y="642058"/>
                  </a:lnTo>
                  <a:lnTo>
                    <a:pt x="1757990" y="638348"/>
                  </a:lnTo>
                  <a:close/>
                  <a:moveTo>
                    <a:pt x="1938389" y="239045"/>
                  </a:moveTo>
                  <a:lnTo>
                    <a:pt x="1950479" y="248377"/>
                  </a:lnTo>
                  <a:lnTo>
                    <a:pt x="1693086" y="581852"/>
                  </a:lnTo>
                  <a:lnTo>
                    <a:pt x="1681090" y="572398"/>
                  </a:lnTo>
                  <a:close/>
                  <a:moveTo>
                    <a:pt x="79129" y="1657336"/>
                  </a:moveTo>
                  <a:lnTo>
                    <a:pt x="468633" y="1497292"/>
                  </a:lnTo>
                  <a:lnTo>
                    <a:pt x="474580" y="1511360"/>
                  </a:lnTo>
                  <a:lnTo>
                    <a:pt x="84934" y="1671462"/>
                  </a:lnTo>
                  <a:close/>
                  <a:moveTo>
                    <a:pt x="160929" y="1475039"/>
                  </a:moveTo>
                  <a:lnTo>
                    <a:pt x="437296" y="1400986"/>
                  </a:lnTo>
                  <a:lnTo>
                    <a:pt x="440876" y="1415837"/>
                  </a:lnTo>
                  <a:lnTo>
                    <a:pt x="164732" y="1489830"/>
                  </a:lnTo>
                  <a:close/>
                  <a:moveTo>
                    <a:pt x="1735859" y="266344"/>
                  </a:moveTo>
                  <a:lnTo>
                    <a:pt x="1748915" y="274276"/>
                  </a:lnTo>
                  <a:lnTo>
                    <a:pt x="1604721" y="524026"/>
                  </a:lnTo>
                  <a:lnTo>
                    <a:pt x="1591261" y="516794"/>
                  </a:lnTo>
                  <a:close/>
                  <a:moveTo>
                    <a:pt x="1663713" y="81725"/>
                  </a:moveTo>
                  <a:lnTo>
                    <a:pt x="1677806" y="87609"/>
                  </a:lnTo>
                  <a:lnTo>
                    <a:pt x="1514465" y="478804"/>
                  </a:lnTo>
                  <a:lnTo>
                    <a:pt x="1500526" y="472548"/>
                  </a:lnTo>
                  <a:close/>
                  <a:moveTo>
                    <a:pt x="0" y="1350847"/>
                  </a:moveTo>
                  <a:lnTo>
                    <a:pt x="420056" y="1296759"/>
                  </a:lnTo>
                  <a:lnTo>
                    <a:pt x="422405" y="1311854"/>
                  </a:lnTo>
                  <a:lnTo>
                    <a:pt x="1951" y="1365994"/>
                  </a:lnTo>
                  <a:close/>
                  <a:moveTo>
                    <a:pt x="125488" y="1195933"/>
                  </a:moveTo>
                  <a:lnTo>
                    <a:pt x="411391" y="1195933"/>
                  </a:lnTo>
                  <a:lnTo>
                    <a:pt x="411958" y="1211206"/>
                  </a:lnTo>
                  <a:lnTo>
                    <a:pt x="125488" y="1211206"/>
                  </a:lnTo>
                  <a:lnTo>
                    <a:pt x="125102" y="1203569"/>
                  </a:lnTo>
                  <a:close/>
                  <a:moveTo>
                    <a:pt x="1475037" y="160931"/>
                  </a:moveTo>
                  <a:lnTo>
                    <a:pt x="1489829" y="164734"/>
                  </a:lnTo>
                  <a:lnTo>
                    <a:pt x="1415102" y="443621"/>
                  </a:lnTo>
                  <a:lnTo>
                    <a:pt x="1400508" y="439077"/>
                  </a:lnTo>
                  <a:close/>
                  <a:moveTo>
                    <a:pt x="164732" y="917309"/>
                  </a:moveTo>
                  <a:lnTo>
                    <a:pt x="443620" y="992037"/>
                  </a:lnTo>
                  <a:lnTo>
                    <a:pt x="439076" y="1006630"/>
                  </a:lnTo>
                  <a:lnTo>
                    <a:pt x="160929" y="932101"/>
                  </a:lnTo>
                  <a:close/>
                  <a:moveTo>
                    <a:pt x="1195932" y="125490"/>
                  </a:moveTo>
                  <a:lnTo>
                    <a:pt x="1203568" y="125104"/>
                  </a:lnTo>
                  <a:lnTo>
                    <a:pt x="1211205" y="125490"/>
                  </a:lnTo>
                  <a:lnTo>
                    <a:pt x="1211205" y="411392"/>
                  </a:lnTo>
                  <a:lnTo>
                    <a:pt x="1195932" y="411959"/>
                  </a:lnTo>
                  <a:close/>
                  <a:moveTo>
                    <a:pt x="1357679" y="856"/>
                  </a:moveTo>
                  <a:lnTo>
                    <a:pt x="1372816" y="2893"/>
                  </a:lnTo>
                  <a:lnTo>
                    <a:pt x="1316657" y="420298"/>
                  </a:lnTo>
                  <a:lnTo>
                    <a:pt x="1309186" y="418554"/>
                  </a:lnTo>
                  <a:lnTo>
                    <a:pt x="1301520" y="418261"/>
                  </a:lnTo>
                  <a:close/>
                  <a:moveTo>
                    <a:pt x="2893" y="1034322"/>
                  </a:moveTo>
                  <a:lnTo>
                    <a:pt x="420297" y="1090480"/>
                  </a:lnTo>
                  <a:lnTo>
                    <a:pt x="418554" y="1097951"/>
                  </a:lnTo>
                  <a:lnTo>
                    <a:pt x="418261" y="1105616"/>
                  </a:lnTo>
                  <a:lnTo>
                    <a:pt x="855" y="1049458"/>
                  </a:lnTo>
                  <a:close/>
                  <a:moveTo>
                    <a:pt x="274274" y="658223"/>
                  </a:moveTo>
                  <a:lnTo>
                    <a:pt x="524025" y="802416"/>
                  </a:lnTo>
                  <a:lnTo>
                    <a:pt x="516793" y="815877"/>
                  </a:lnTo>
                  <a:lnTo>
                    <a:pt x="266342" y="671279"/>
                  </a:lnTo>
                  <a:close/>
                  <a:moveTo>
                    <a:pt x="917308" y="164734"/>
                  </a:moveTo>
                  <a:lnTo>
                    <a:pt x="932100" y="160930"/>
                  </a:lnTo>
                  <a:lnTo>
                    <a:pt x="1006152" y="437297"/>
                  </a:lnTo>
                  <a:lnTo>
                    <a:pt x="991300" y="440877"/>
                  </a:lnTo>
                  <a:close/>
                  <a:moveTo>
                    <a:pt x="1041143" y="1951"/>
                  </a:moveTo>
                  <a:lnTo>
                    <a:pt x="1056290" y="0"/>
                  </a:lnTo>
                  <a:lnTo>
                    <a:pt x="1110379" y="420056"/>
                  </a:lnTo>
                  <a:lnTo>
                    <a:pt x="1095283" y="422406"/>
                  </a:lnTo>
                  <a:close/>
                  <a:moveTo>
                    <a:pt x="87609" y="729331"/>
                  </a:moveTo>
                  <a:lnTo>
                    <a:pt x="478803" y="892672"/>
                  </a:lnTo>
                  <a:lnTo>
                    <a:pt x="472547" y="906611"/>
                  </a:lnTo>
                  <a:lnTo>
                    <a:pt x="81723" y="743424"/>
                  </a:lnTo>
                  <a:lnTo>
                    <a:pt x="84666" y="736377"/>
                  </a:lnTo>
                  <a:close/>
                  <a:moveTo>
                    <a:pt x="446636" y="435837"/>
                  </a:moveTo>
                  <a:lnTo>
                    <a:pt x="649045" y="638246"/>
                  </a:lnTo>
                  <a:lnTo>
                    <a:pt x="642057" y="644612"/>
                  </a:lnTo>
                  <a:lnTo>
                    <a:pt x="638347" y="649147"/>
                  </a:lnTo>
                  <a:lnTo>
                    <a:pt x="435836" y="446636"/>
                  </a:lnTo>
                  <a:lnTo>
                    <a:pt x="440978" y="440979"/>
                  </a:lnTo>
                  <a:close/>
                  <a:moveTo>
                    <a:pt x="658223" y="274275"/>
                  </a:moveTo>
                  <a:lnTo>
                    <a:pt x="671279" y="266343"/>
                  </a:lnTo>
                  <a:lnTo>
                    <a:pt x="814473" y="514363"/>
                  </a:lnTo>
                  <a:lnTo>
                    <a:pt x="801367" y="522209"/>
                  </a:lnTo>
                  <a:close/>
                  <a:moveTo>
                    <a:pt x="735676" y="84934"/>
                  </a:moveTo>
                  <a:lnTo>
                    <a:pt x="749802" y="79129"/>
                  </a:lnTo>
                  <a:lnTo>
                    <a:pt x="909846" y="468633"/>
                  </a:lnTo>
                  <a:lnTo>
                    <a:pt x="895778" y="474580"/>
                  </a:lnTo>
                  <a:close/>
                  <a:moveTo>
                    <a:pt x="248376" y="456659"/>
                  </a:moveTo>
                  <a:lnTo>
                    <a:pt x="581852" y="714051"/>
                  </a:lnTo>
                  <a:lnTo>
                    <a:pt x="572397" y="726047"/>
                  </a:lnTo>
                  <a:lnTo>
                    <a:pt x="239044" y="468748"/>
                  </a:lnTo>
                  <a:lnTo>
                    <a:pt x="243710" y="462704"/>
                  </a:lnTo>
                  <a:close/>
                  <a:moveTo>
                    <a:pt x="462094" y="244150"/>
                  </a:moveTo>
                  <a:lnTo>
                    <a:pt x="474238" y="234887"/>
                  </a:lnTo>
                  <a:lnTo>
                    <a:pt x="729468" y="569472"/>
                  </a:lnTo>
                  <a:lnTo>
                    <a:pt x="723162" y="573797"/>
                  </a:lnTo>
                  <a:lnTo>
                    <a:pt x="717325" y="578735"/>
                  </a:lnTo>
                  <a:close/>
                </a:path>
              </a:pathLst>
            </a:custGeom>
            <a:grpFill/>
            <a:ln algn="ctr" cap="flat" cmpd="sng" w="25400">
              <a:noFill/>
              <a:prstDash val="solid"/>
            </a:ln>
            <a:effectLst/>
          </p:spPr>
          <p:txBody>
            <a:bodyPr anchor="ctr" rtlCol="0"/>
            <a:lstStyle/>
            <a:p>
              <a:pPr algn="ctr" defTabSz="913645">
                <a:defRPr/>
              </a:pPr>
              <a:endParaRPr altLang="en-US" kern="0" lang="zh-CN" sz="1799">
                <a:solidFill>
                  <a:srgbClr val="C00000"/>
                </a:solidFill>
                <a:latin charset="-122" panose="02010600000101010101" pitchFamily="2" typeface="汉仪行楷简"/>
                <a:ea charset="-122" panose="02010600000101010101" pitchFamily="2" typeface="汉仪行楷简"/>
              </a:endParaRPr>
            </a:p>
          </p:txBody>
        </p:sp>
      </p:grpSp>
      <p:sp>
        <p:nvSpPr>
          <p:cNvPr id="10" name="箭头: 五边形 17">
            <a:extLst>
              <a:ext uri="{FF2B5EF4-FFF2-40B4-BE49-F238E27FC236}">
                <a16:creationId xmlns:a16="http://schemas.microsoft.com/office/drawing/2014/main" id="{775F9C09-0D6C-4773-ACD2-98561EE2ADDB}"/>
              </a:ext>
            </a:extLst>
          </p:cNvPr>
          <p:cNvSpPr/>
          <p:nvPr/>
        </p:nvSpPr>
        <p:spPr>
          <a:xfrm>
            <a:off x="1438196" y="2204749"/>
            <a:ext cx="6155425" cy="575999"/>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lvl="0">
              <a:defRPr/>
            </a:pPr>
            <a:r>
              <a:rPr altLang="zh-CN" b="1" lang="en-US" sz="2800">
                <a:solidFill>
                  <a:schemeClr val="bg1"/>
                </a:solidFill>
                <a:latin charset="-122" panose="020b0503020204020204" pitchFamily="34" typeface="微软雅黑"/>
                <a:ea charset="-122" panose="020b0503020204020204" pitchFamily="34" typeface="微软雅黑"/>
                <a:sym charset="-122" panose="020b0500000000000000" pitchFamily="34" typeface="思源黑体"/>
              </a:rPr>
              <a:t>06:党的十一届三中全会以后</a:t>
            </a:r>
          </a:p>
        </p:txBody>
      </p:sp>
      <p:sp>
        <p:nvSpPr>
          <p:cNvPr id="11" name="矩形 10">
            <a:extLst>
              <a:ext uri="{FF2B5EF4-FFF2-40B4-BE49-F238E27FC236}">
                <a16:creationId xmlns:a16="http://schemas.microsoft.com/office/drawing/2014/main" id="{85786025-AADE-401A-ADE3-9A38F9A525CD}"/>
              </a:ext>
            </a:extLst>
          </p:cNvPr>
          <p:cNvSpPr/>
          <p:nvPr/>
        </p:nvSpPr>
        <p:spPr>
          <a:xfrm>
            <a:off x="701695" y="2204749"/>
            <a:ext cx="622219" cy="575999"/>
          </a:xfrm>
          <a:prstGeom prst="rect">
            <a:avLst/>
          </a:prstGeom>
          <a:solidFill>
            <a:srgbClr val="FF0000"/>
          </a:solidFill>
          <a:ln>
            <a:solidFill>
              <a:srgbClr val="C2000A"/>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9170"/>
            <a:endParaRPr altLang="en-US" b="1" lang="zh-CN" sz="2400">
              <a:solidFill>
                <a:schemeClr val="bg1"/>
              </a:solidFill>
              <a:cs typeface="+mn-ea"/>
              <a:sym typeface="+mn-lt"/>
            </a:endParaRPr>
          </a:p>
        </p:txBody>
      </p:sp>
      <p:pic>
        <p:nvPicPr>
          <p:cNvPr id="12" name="图片 11">
            <a:extLst>
              <a:ext uri="{FF2B5EF4-FFF2-40B4-BE49-F238E27FC236}">
                <a16:creationId xmlns:a16="http://schemas.microsoft.com/office/drawing/2014/main" id="{436C3272-95FC-40A4-9494-E1D3363A74D8}"/>
              </a:ext>
            </a:extLst>
          </p:cNvPr>
          <p:cNvPicPr>
            <a:picLocks noChangeAspect="1"/>
          </p:cNvPicPr>
          <p:nvPr/>
        </p:nvPicPr>
        <p:blipFill>
          <a:blip r:embed="rId7">
            <a:extLst>
              <a:ext uri="{28A0092B-C50C-407E-A947-70E740481C1C}">
                <a14:useLocalDpi val="0"/>
              </a:ext>
            </a:extLst>
          </a:blip>
          <a:stretch>
            <a:fillRect/>
          </a:stretch>
        </p:blipFill>
        <p:spPr>
          <a:xfrm>
            <a:off x="808845" y="2296238"/>
            <a:ext cx="407919" cy="393019"/>
          </a:xfrm>
          <a:prstGeom prst="rect">
            <a:avLst/>
          </a:prstGeom>
        </p:spPr>
      </p:pic>
      <p:sp>
        <p:nvSpPr>
          <p:cNvPr id="14" name="文本框 13">
            <a:extLst>
              <a:ext uri="{FF2B5EF4-FFF2-40B4-BE49-F238E27FC236}">
                <a16:creationId xmlns:a16="http://schemas.microsoft.com/office/drawing/2014/main" id="{0CD0B4AE-599D-442A-853F-4FE4159EB442}"/>
              </a:ext>
            </a:extLst>
          </p:cNvPr>
          <p:cNvSpPr txBox="1"/>
          <p:nvPr/>
        </p:nvSpPr>
        <p:spPr>
          <a:xfrm>
            <a:off x="701694" y="3000667"/>
            <a:ext cx="8437729" cy="646176"/>
          </a:xfrm>
          <a:prstGeom prst="rect">
            <a:avLst/>
          </a:prstGeom>
          <a:noFill/>
        </p:spPr>
        <p:txBody>
          <a:bodyPr wrap="square">
            <a:spAutoFit/>
          </a:bodyPr>
          <a:lstStyle/>
          <a:p>
            <a:pPr algn="just">
              <a:lnSpc>
                <a:spcPct val="130000"/>
              </a:lnSpc>
              <a:defRPr/>
            </a:pPr>
            <a:r>
              <a:rPr altLang="en-US" b="1" lang="zh-CN" spc="300" sz="2800">
                <a:solidFill>
                  <a:srgbClr val="FF0000"/>
                </a:solidFill>
                <a:latin charset="-122" panose="020b0503020204020204" pitchFamily="34" typeface="微软雅黑"/>
                <a:ea charset="-122" panose="020b0503020204020204" pitchFamily="34" typeface="微软雅黑"/>
                <a:sym charset="-122" panose="020b0500000000000000" pitchFamily="34" typeface="思源黑体"/>
              </a:rPr>
              <a:t>以邓小平同志为主要代表的中国共产党人</a:t>
            </a:r>
          </a:p>
        </p:txBody>
      </p:sp>
      <p:cxnSp>
        <p:nvCxnSpPr>
          <p:cNvPr id="15" name="直接连接符 14">
            <a:extLst>
              <a:ext uri="{FF2B5EF4-FFF2-40B4-BE49-F238E27FC236}">
                <a16:creationId xmlns:a16="http://schemas.microsoft.com/office/drawing/2014/main" id="{D5683596-A3AC-4837-8F62-ED1D0D99436A}"/>
              </a:ext>
            </a:extLst>
          </p:cNvPr>
          <p:cNvCxnSpPr/>
          <p:nvPr/>
        </p:nvCxnSpPr>
        <p:spPr>
          <a:xfrm>
            <a:off x="808845" y="3708438"/>
            <a:ext cx="682599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矩形 16">
            <a:extLst>
              <a:ext uri="{FF2B5EF4-FFF2-40B4-BE49-F238E27FC236}">
                <a16:creationId xmlns:a16="http://schemas.microsoft.com/office/drawing/2014/main" id="{2EA6C02C-4B2F-4981-982F-CCECFBA8F826}"/>
              </a:ext>
            </a:extLst>
          </p:cNvPr>
          <p:cNvSpPr/>
          <p:nvPr/>
        </p:nvSpPr>
        <p:spPr>
          <a:xfrm>
            <a:off x="743428" y="3976774"/>
            <a:ext cx="10597672" cy="2231136"/>
          </a:xfrm>
          <a:prstGeom prst="rect">
            <a:avLst/>
          </a:prstGeom>
        </p:spPr>
        <p:txBody>
          <a:bodyPr wrap="square">
            <a:spAutoFit/>
          </a:bodyPr>
          <a:lstStyle/>
          <a:p>
            <a:pPr algn="just" lvl="0">
              <a:lnSpc>
                <a:spcPct val="130000"/>
              </a:lnSpc>
              <a:defRPr/>
            </a:pPr>
            <a:r>
              <a:rPr altLang="en-US" lang="zh-CN">
                <a:latin charset="-122" panose="020b0503020204020204" pitchFamily="34" typeface="微软雅黑"/>
                <a:ea charset="-122" panose="020b0503020204020204" pitchFamily="34" typeface="微软雅黑"/>
                <a:sym charset="-122" panose="020b0500000000000000" pitchFamily="34" typeface="思源黑体"/>
              </a:rPr>
              <a:t>团结带领全党全国各族人民，深刻总结新中国成立以来正反两方面经验，围绕什么是社会主义、怎样建设社会主义这一根本问题，借鉴世界社会主义历史经验，创立了邓小平理论，解放思想，实事求是，作出把党和国家工作中心转移到经济建设上来、实行改革开放的历史性决策，深刻揭示社会主义本质，确立社会主义初级阶段基本路线，明确提出走自己的路、建设中国特色社会主义，科学回答了建设中国特色社会主义的一系列基本问题，制定了到二十一世纪中叶分三步走、基本实现社会主义现代化的发展战略，成功开创了中国特色社会主义。</a:t>
            </a:r>
          </a:p>
        </p:txBody>
      </p:sp>
      <p:pic>
        <p:nvPicPr>
          <p:cNvPr id="18" name="图片 17">
            <a:extLst>
              <a:ext uri="{FF2B5EF4-FFF2-40B4-BE49-F238E27FC236}">
                <a16:creationId xmlns:a16="http://schemas.microsoft.com/office/drawing/2014/main" id="{1DAFBE41-DDB7-4BDF-A39D-C1C0C5E5DEF5}"/>
              </a:ext>
            </a:extLst>
          </p:cNvPr>
          <p:cNvPicPr>
            <a:picLocks noChangeAspect="1"/>
          </p:cNvPicPr>
          <p:nvPr/>
        </p:nvPicPr>
        <p:blipFill>
          <a:blip r:embed="rId8">
            <a:extLst>
              <a:ext uri="{28A0092B-C50C-407E-A947-70E740481C1C}">
                <a14:useLocalDpi val="0"/>
              </a:ext>
            </a:extLst>
          </a:blip>
          <a:stretch>
            <a:fillRect/>
          </a:stretch>
        </p:blipFill>
        <p:spPr>
          <a:xfrm>
            <a:off x="8363707" y="1778587"/>
            <a:ext cx="2648353" cy="2648353"/>
          </a:xfrm>
          <a:prstGeom prst="rect">
            <a:avLst/>
          </a:prstGeom>
        </p:spPr>
      </p:pic>
    </p:spTree>
    <p:extLst>
      <p:ext uri="{BB962C8B-B14F-4D97-AF65-F5344CB8AC3E}">
        <p14:creationId val="2591302974"/>
      </p:ext>
    </p:extLst>
  </p:cSld>
  <p:clrMapOvr>
    <a:masterClrMapping/>
  </p:clrMapOvr>
  <p:transition spd="slow">
    <p:cove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11"/>
                                        </p:tgtEl>
                                        <p:attrNameLst>
                                          <p:attrName>style.visibility</p:attrName>
                                        </p:attrNameLst>
                                      </p:cBhvr>
                                      <p:to>
                                        <p:strVal val="visible"/>
                                      </p:to>
                                    </p:set>
                                    <p:anim calcmode="lin" valueType="num">
                                      <p:cBhvr>
                                        <p:cTn dur="500" fill="hold" id="7"/>
                                        <p:tgtEl>
                                          <p:spTgt spid="11"/>
                                        </p:tgtEl>
                                        <p:attrNameLst>
                                          <p:attrName>ppt_w</p:attrName>
                                        </p:attrNameLst>
                                      </p:cBhvr>
                                      <p:tavLst>
                                        <p:tav tm="0">
                                          <p:val>
                                            <p:fltVal val="0"/>
                                          </p:val>
                                        </p:tav>
                                        <p:tav tm="100000">
                                          <p:val>
                                            <p:strVal val="#ppt_w"/>
                                          </p:val>
                                        </p:tav>
                                      </p:tavLst>
                                    </p:anim>
                                    <p:anim calcmode="lin" valueType="num">
                                      <p:cBhvr>
                                        <p:cTn dur="500" fill="hold" id="8"/>
                                        <p:tgtEl>
                                          <p:spTgt spid="11"/>
                                        </p:tgtEl>
                                        <p:attrNameLst>
                                          <p:attrName>ppt_h</p:attrName>
                                        </p:attrNameLst>
                                      </p:cBhvr>
                                      <p:tavLst>
                                        <p:tav tm="0">
                                          <p:val>
                                            <p:fltVal val="0"/>
                                          </p:val>
                                        </p:tav>
                                        <p:tav tm="100000">
                                          <p:val>
                                            <p:strVal val="#ppt_h"/>
                                          </p:val>
                                        </p:tav>
                                      </p:tavLst>
                                    </p:anim>
                                    <p:animEffect filter="fade" transition="in">
                                      <p:cBhvr>
                                        <p:cTn dur="500" id="9"/>
                                        <p:tgtEl>
                                          <p:spTgt spid="11"/>
                                        </p:tgtEl>
                                      </p:cBhvr>
                                    </p:animEffect>
                                  </p:childTnLst>
                                </p:cTn>
                              </p:par>
                            </p:childTnLst>
                          </p:cTn>
                        </p:par>
                        <p:par>
                          <p:cTn fill="hold" id="10" nodeType="afterGroup">
                            <p:stCondLst>
                              <p:cond delay="500"/>
                            </p:stCondLst>
                            <p:childTnLst>
                              <p:par>
                                <p:cTn fill="hold" id="11" nodeType="afterEffect" presetClass="entr" presetID="10" presetSubtype="0">
                                  <p:stCondLst>
                                    <p:cond delay="0"/>
                                  </p:stCondLst>
                                  <p:childTnLst>
                                    <p:set>
                                      <p:cBhvr>
                                        <p:cTn dur="1" fill="hold" id="12">
                                          <p:stCondLst>
                                            <p:cond delay="0"/>
                                          </p:stCondLst>
                                        </p:cTn>
                                        <p:tgtEl>
                                          <p:spTgt spid="12"/>
                                        </p:tgtEl>
                                        <p:attrNameLst>
                                          <p:attrName>style.visibility</p:attrName>
                                        </p:attrNameLst>
                                      </p:cBhvr>
                                      <p:to>
                                        <p:strVal val="visible"/>
                                      </p:to>
                                    </p:set>
                                    <p:animEffect filter="fade" transition="in">
                                      <p:cBhvr>
                                        <p:cTn dur="500" id="13"/>
                                        <p:tgtEl>
                                          <p:spTgt spid="12"/>
                                        </p:tgtEl>
                                      </p:cBhvr>
                                    </p:animEffect>
                                  </p:childTnLst>
                                </p:cTn>
                              </p:par>
                            </p:childTnLst>
                          </p:cTn>
                        </p:par>
                        <p:par>
                          <p:cTn fill="hold" id="14" nodeType="afterGroup">
                            <p:stCondLst>
                              <p:cond delay="1000"/>
                            </p:stCondLst>
                            <p:childTnLst>
                              <p:par>
                                <p:cTn fill="hold" grpId="0" id="15" nodeType="afterEffect" presetClass="entr" presetID="22" presetSubtype="8">
                                  <p:stCondLst>
                                    <p:cond delay="0"/>
                                  </p:stCondLst>
                                  <p:childTnLst>
                                    <p:set>
                                      <p:cBhvr>
                                        <p:cTn dur="1" fill="hold" id="16">
                                          <p:stCondLst>
                                            <p:cond delay="0"/>
                                          </p:stCondLst>
                                        </p:cTn>
                                        <p:tgtEl>
                                          <p:spTgt spid="10"/>
                                        </p:tgtEl>
                                        <p:attrNameLst>
                                          <p:attrName>style.visibility</p:attrName>
                                        </p:attrNameLst>
                                      </p:cBhvr>
                                      <p:to>
                                        <p:strVal val="visible"/>
                                      </p:to>
                                    </p:set>
                                    <p:animEffect filter="wipe(left)" transition="in">
                                      <p:cBhvr>
                                        <p:cTn dur="1000" id="17"/>
                                        <p:tgtEl>
                                          <p:spTgt spid="10"/>
                                        </p:tgtEl>
                                      </p:cBhvr>
                                    </p:animEffect>
                                  </p:childTnLst>
                                </p:cTn>
                              </p:par>
                            </p:childTnLst>
                          </p:cTn>
                        </p:par>
                        <p:par>
                          <p:cTn fill="hold" id="18" nodeType="afterGroup">
                            <p:stCondLst>
                              <p:cond delay="2000"/>
                            </p:stCondLst>
                            <p:childTnLst>
                              <p:par>
                                <p:cTn fill="hold" grpId="0" id="19" nodeType="afterEffect" presetClass="entr" presetID="22" presetSubtype="4">
                                  <p:stCondLst>
                                    <p:cond delay="0"/>
                                  </p:stCondLst>
                                  <p:childTnLst>
                                    <p:set>
                                      <p:cBhvr>
                                        <p:cTn dur="1" fill="hold" id="20">
                                          <p:stCondLst>
                                            <p:cond delay="0"/>
                                          </p:stCondLst>
                                        </p:cTn>
                                        <p:tgtEl>
                                          <p:spTgt spid="14"/>
                                        </p:tgtEl>
                                        <p:attrNameLst>
                                          <p:attrName>style.visibility</p:attrName>
                                        </p:attrNameLst>
                                      </p:cBhvr>
                                      <p:to>
                                        <p:strVal val="visible"/>
                                      </p:to>
                                    </p:set>
                                    <p:animEffect filter="wipe(down)" transition="in">
                                      <p:cBhvr>
                                        <p:cTn dur="500" id="21"/>
                                        <p:tgtEl>
                                          <p:spTgt spid="14"/>
                                        </p:tgtEl>
                                      </p:cBhvr>
                                    </p:animEffect>
                                  </p:childTnLst>
                                </p:cTn>
                              </p:par>
                            </p:childTnLst>
                          </p:cTn>
                        </p:par>
                        <p:par>
                          <p:cTn fill="hold" id="22" nodeType="afterGroup">
                            <p:stCondLst>
                              <p:cond delay="2500"/>
                            </p:stCondLst>
                            <p:childTnLst>
                              <p:par>
                                <p:cTn fill="hold" id="23" nodeType="afterEffect" presetClass="entr" presetID="16" presetSubtype="21">
                                  <p:stCondLst>
                                    <p:cond delay="0"/>
                                  </p:stCondLst>
                                  <p:childTnLst>
                                    <p:set>
                                      <p:cBhvr>
                                        <p:cTn dur="1" fill="hold" id="24">
                                          <p:stCondLst>
                                            <p:cond delay="0"/>
                                          </p:stCondLst>
                                        </p:cTn>
                                        <p:tgtEl>
                                          <p:spTgt spid="15"/>
                                        </p:tgtEl>
                                        <p:attrNameLst>
                                          <p:attrName>style.visibility</p:attrName>
                                        </p:attrNameLst>
                                      </p:cBhvr>
                                      <p:to>
                                        <p:strVal val="visible"/>
                                      </p:to>
                                    </p:set>
                                    <p:animEffect filter="barn(inVertical)" transition="in">
                                      <p:cBhvr>
                                        <p:cTn dur="500" id="25"/>
                                        <p:tgtEl>
                                          <p:spTgt spid="15"/>
                                        </p:tgtEl>
                                      </p:cBhvr>
                                    </p:animEffect>
                                  </p:childTnLst>
                                </p:cTn>
                              </p:par>
                              <p:par>
                                <p:cTn fill="hold" grpId="0" id="26" nodeType="withEffect" presetClass="entr" presetID="31" presetSubtype="0">
                                  <p:stCondLst>
                                    <p:cond delay="0"/>
                                  </p:stCondLst>
                                  <p:iterate type="lt">
                                    <p:tmPct val="575"/>
                                  </p:iterate>
                                  <p:childTnLst>
                                    <p:set>
                                      <p:cBhvr>
                                        <p:cTn dur="1" fill="hold" id="27">
                                          <p:stCondLst>
                                            <p:cond delay="0"/>
                                          </p:stCondLst>
                                        </p:cTn>
                                        <p:tgtEl>
                                          <p:spTgt spid="17"/>
                                        </p:tgtEl>
                                        <p:attrNameLst>
                                          <p:attrName>style.visibility</p:attrName>
                                        </p:attrNameLst>
                                      </p:cBhvr>
                                      <p:to>
                                        <p:strVal val="visible"/>
                                      </p:to>
                                    </p:set>
                                    <p:anim calcmode="lin" valueType="num">
                                      <p:cBhvr>
                                        <p:cTn dur="750" fill="hold" id="28"/>
                                        <p:tgtEl>
                                          <p:spTgt spid="17"/>
                                        </p:tgtEl>
                                        <p:attrNameLst>
                                          <p:attrName>ppt_w</p:attrName>
                                        </p:attrNameLst>
                                      </p:cBhvr>
                                      <p:tavLst>
                                        <p:tav tm="0">
                                          <p:val>
                                            <p:fltVal val="0"/>
                                          </p:val>
                                        </p:tav>
                                        <p:tav tm="100000">
                                          <p:val>
                                            <p:strVal val="#ppt_w"/>
                                          </p:val>
                                        </p:tav>
                                      </p:tavLst>
                                    </p:anim>
                                    <p:anim calcmode="lin" valueType="num">
                                      <p:cBhvr>
                                        <p:cTn dur="750" fill="hold" id="29"/>
                                        <p:tgtEl>
                                          <p:spTgt spid="17"/>
                                        </p:tgtEl>
                                        <p:attrNameLst>
                                          <p:attrName>ppt_h</p:attrName>
                                        </p:attrNameLst>
                                      </p:cBhvr>
                                      <p:tavLst>
                                        <p:tav tm="0">
                                          <p:val>
                                            <p:fltVal val="0"/>
                                          </p:val>
                                        </p:tav>
                                        <p:tav tm="100000">
                                          <p:val>
                                            <p:strVal val="#ppt_h"/>
                                          </p:val>
                                        </p:tav>
                                      </p:tavLst>
                                    </p:anim>
                                    <p:anim calcmode="lin" valueType="num">
                                      <p:cBhvr>
                                        <p:cTn dur="750" fill="hold" id="30"/>
                                        <p:tgtEl>
                                          <p:spTgt spid="17"/>
                                        </p:tgtEl>
                                        <p:attrNameLst>
                                          <p:attrName>style.rotation</p:attrName>
                                        </p:attrNameLst>
                                      </p:cBhvr>
                                      <p:tavLst>
                                        <p:tav tm="0">
                                          <p:val>
                                            <p:fltVal val="90"/>
                                          </p:val>
                                        </p:tav>
                                        <p:tav tm="100000">
                                          <p:val>
                                            <p:fltVal val="0"/>
                                          </p:val>
                                        </p:tav>
                                      </p:tavLst>
                                    </p:anim>
                                    <p:animEffect filter="fade" transition="in">
                                      <p:cBhvr>
                                        <p:cTn dur="750" id="31"/>
                                        <p:tgtEl>
                                          <p:spTgt spid="17"/>
                                        </p:tgtEl>
                                      </p:cBhvr>
                                    </p:animEffect>
                                  </p:childTnLst>
                                </p:cTn>
                              </p:par>
                            </p:childTnLst>
                          </p:cTn>
                        </p:par>
                        <p:par>
                          <p:cTn fill="hold" id="32" nodeType="afterGroup">
                            <p:stCondLst>
                              <p:cond delay="3250"/>
                            </p:stCondLst>
                            <p:childTnLst>
                              <p:par>
                                <p:cTn fill="hold" id="33" nodeType="afterEffect" presetClass="entr" presetID="53" presetSubtype="0">
                                  <p:stCondLst>
                                    <p:cond delay="0"/>
                                  </p:stCondLst>
                                  <p:childTnLst>
                                    <p:set>
                                      <p:cBhvr>
                                        <p:cTn dur="1" fill="hold" id="34">
                                          <p:stCondLst>
                                            <p:cond delay="0"/>
                                          </p:stCondLst>
                                        </p:cTn>
                                        <p:tgtEl>
                                          <p:spTgt spid="18"/>
                                        </p:tgtEl>
                                        <p:attrNameLst>
                                          <p:attrName>style.visibility</p:attrName>
                                        </p:attrNameLst>
                                      </p:cBhvr>
                                      <p:to>
                                        <p:strVal val="visible"/>
                                      </p:to>
                                    </p:set>
                                    <p:anim calcmode="lin" valueType="num">
                                      <p:cBhvr>
                                        <p:cTn dur="500" fill="hold" id="35"/>
                                        <p:tgtEl>
                                          <p:spTgt spid="18"/>
                                        </p:tgtEl>
                                        <p:attrNameLst>
                                          <p:attrName>ppt_w</p:attrName>
                                        </p:attrNameLst>
                                      </p:cBhvr>
                                      <p:tavLst>
                                        <p:tav tm="0">
                                          <p:val>
                                            <p:fltVal val="0"/>
                                          </p:val>
                                        </p:tav>
                                        <p:tav tm="100000">
                                          <p:val>
                                            <p:strVal val="#ppt_w"/>
                                          </p:val>
                                        </p:tav>
                                      </p:tavLst>
                                    </p:anim>
                                    <p:anim calcmode="lin" valueType="num">
                                      <p:cBhvr>
                                        <p:cTn dur="500" fill="hold" id="36"/>
                                        <p:tgtEl>
                                          <p:spTgt spid="18"/>
                                        </p:tgtEl>
                                        <p:attrNameLst>
                                          <p:attrName>ppt_h</p:attrName>
                                        </p:attrNameLst>
                                      </p:cBhvr>
                                      <p:tavLst>
                                        <p:tav tm="0">
                                          <p:val>
                                            <p:fltVal val="0"/>
                                          </p:val>
                                        </p:tav>
                                        <p:tav tm="100000">
                                          <p:val>
                                            <p:strVal val="#ppt_h"/>
                                          </p:val>
                                        </p:tav>
                                      </p:tavLst>
                                    </p:anim>
                                    <p:animEffect filter="fade" transition="in">
                                      <p:cBhvr>
                                        <p:cTn dur="500" id="37"/>
                                        <p:tgtEl>
                                          <p:spTgt spid="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P grpId="0" spid="14"/>
      <p:bldP grpId="0" spid="17"/>
    </p:bldLst>
  </p:timing>
</p:sld>
</file>

<file path=ppt/slides/slide3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2" name="组合 21">
            <a:extLst>
              <a:ext uri="{FF2B5EF4-FFF2-40B4-BE49-F238E27FC236}">
                <a16:creationId xmlns:a16="http://schemas.microsoft.com/office/drawing/2014/main" id="{3F27418C-5A44-4333-8A0F-3A03DDE59B27}"/>
              </a:ext>
            </a:extLst>
          </p:cNvPr>
          <p:cNvGrpSpPr/>
          <p:nvPr/>
        </p:nvGrpSpPr>
        <p:grpSpPr>
          <a:xfrm>
            <a:off x="-11261" y="0"/>
            <a:ext cx="12203261" cy="6858000"/>
            <a:chOff x="-11261" y="0"/>
            <a:chExt cx="12203261" cy="6858000"/>
          </a:xfrm>
        </p:grpSpPr>
        <p:pic>
          <p:nvPicPr>
            <p:cNvPr id="9" name="图片 8">
              <a:extLst>
                <a:ext uri="{FF2B5EF4-FFF2-40B4-BE49-F238E27FC236}">
                  <a16:creationId xmlns:a16="http://schemas.microsoft.com/office/drawing/2014/main" id="{297ED22A-5431-4CA3-B9A7-351152859B81}"/>
                </a:ext>
              </a:extLst>
            </p:cNvPr>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p:spPr>
        </p:pic>
        <p:pic>
          <p:nvPicPr>
            <p:cNvPr id="13" name="图片 12">
              <a:extLst>
                <a:ext uri="{FF2B5EF4-FFF2-40B4-BE49-F238E27FC236}">
                  <a16:creationId xmlns:a16="http://schemas.microsoft.com/office/drawing/2014/main" id="{2CB06054-DDE8-4B94-BFE0-7C435313022B}"/>
                </a:ext>
              </a:extLst>
            </p:cNvPr>
            <p:cNvPicPr>
              <a:picLocks noChangeAspect="1"/>
            </p:cNvPicPr>
            <p:nvPr/>
          </p:nvPicPr>
          <p:blipFill>
            <a:blip r:embed="rId3">
              <a:extLst>
                <a:ext uri="{28A0092B-C50C-407E-A947-70E740481C1C}">
                  <a14:useLocalDpi val="0"/>
                </a:ext>
              </a:extLst>
            </a:blip>
            <a:stretch>
              <a:fillRect/>
            </a:stretch>
          </p:blipFill>
          <p:spPr>
            <a:xfrm>
              <a:off x="-11261" y="1724715"/>
              <a:ext cx="3567750" cy="3980657"/>
            </a:xfrm>
            <a:prstGeom prst="rect">
              <a:avLst/>
            </a:prstGeom>
          </p:spPr>
        </p:pic>
      </p:grpSp>
      <p:sp>
        <p:nvSpPr>
          <p:cNvPr id="2" name="矩形 1">
            <a:extLst>
              <a:ext uri="{FF2B5EF4-FFF2-40B4-BE49-F238E27FC236}">
                <a16:creationId xmlns:a16="http://schemas.microsoft.com/office/drawing/2014/main" id="{520DBC94-DC73-48BB-B67C-C90C392CFF93}"/>
              </a:ext>
            </a:extLst>
          </p:cNvPr>
          <p:cNvSpPr/>
          <p:nvPr/>
        </p:nvSpPr>
        <p:spPr>
          <a:xfrm>
            <a:off x="288471" y="206828"/>
            <a:ext cx="11615057" cy="6477000"/>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0" name="文本框 89">
            <a:extLst>
              <a:ext uri="{FF2B5EF4-FFF2-40B4-BE49-F238E27FC236}">
                <a16:creationId xmlns:a16="http://schemas.microsoft.com/office/drawing/2014/main" id="{77D48585-8852-4A61-8091-A6149A4AC593}"/>
              </a:ext>
            </a:extLst>
          </p:cNvPr>
          <p:cNvSpPr txBox="1"/>
          <p:nvPr/>
        </p:nvSpPr>
        <p:spPr>
          <a:xfrm>
            <a:off x="1404159" y="601259"/>
            <a:ext cx="6101442" cy="396240"/>
          </a:xfrm>
          <a:prstGeom prst="rect">
            <a:avLst/>
          </a:prstGeom>
          <a:noFill/>
        </p:spPr>
        <p:txBody>
          <a:bodyPr wrap="square">
            <a:spAutoFit/>
          </a:bodyPr>
          <a:lstStyle/>
          <a:p>
            <a:pPr lvl="0">
              <a:defRPr/>
            </a:pPr>
            <a:r>
              <a:rPr altLang="en-US" b="1" lang="zh-CN" sz="2000">
                <a:solidFill>
                  <a:srgbClr val="FF0000"/>
                </a:solidFill>
                <a:latin charset="-122" panose="020b0503020204020204" pitchFamily="34" typeface="微软雅黑"/>
                <a:ea charset="-122" panose="020b0503020204020204" pitchFamily="34" typeface="微软雅黑"/>
                <a:sym charset="-122" panose="020b0500000000000000" pitchFamily="34" typeface="思源黑体"/>
              </a:rPr>
              <a:t> 党的百年奋斗历程</a:t>
            </a:r>
          </a:p>
        </p:txBody>
      </p:sp>
      <p:grpSp>
        <p:nvGrpSpPr>
          <p:cNvPr id="91" name="PA-102244">
            <a:extLst>
              <a:ext uri="{FF2B5EF4-FFF2-40B4-BE49-F238E27FC236}">
                <a16:creationId xmlns:a16="http://schemas.microsoft.com/office/drawing/2014/main" id="{92970C22-6944-4999-A9C5-D3B286B3CBA8}"/>
              </a:ext>
            </a:extLst>
          </p:cNvPr>
          <p:cNvGrpSpPr/>
          <p:nvPr>
            <p:custDataLst>
              <p:tags r:id="rId4"/>
            </p:custDataLst>
          </p:nvPr>
        </p:nvGrpSpPr>
        <p:grpSpPr>
          <a:xfrm>
            <a:off x="452690" y="405114"/>
            <a:ext cx="808951" cy="792401"/>
            <a:chOff x="1381072" y="763353"/>
            <a:chExt cx="1999683" cy="1999683"/>
          </a:xfrm>
          <a:solidFill>
            <a:srgbClr val="C00000"/>
          </a:solidFill>
        </p:grpSpPr>
        <p:sp>
          <p:nvSpPr>
            <p:cNvPr id="92" name="PA-任意多边形 29">
              <a:extLst>
                <a:ext uri="{FF2B5EF4-FFF2-40B4-BE49-F238E27FC236}">
                  <a16:creationId xmlns:a16="http://schemas.microsoft.com/office/drawing/2014/main" id="{39F962DF-3ADD-408B-9929-A8F42259F71A}"/>
                </a:ext>
              </a:extLst>
            </p:cNvPr>
            <p:cNvSpPr/>
            <p:nvPr>
              <p:custDataLst>
                <p:tags r:id="rId5"/>
              </p:custDataLst>
            </p:nvPr>
          </p:nvSpPr>
          <p:spPr bwMode="auto">
            <a:xfrm>
              <a:off x="1882180" y="1184432"/>
              <a:ext cx="1137787" cy="1016723"/>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grpFill/>
            <a:ln>
              <a:noFill/>
            </a:ln>
          </p:spPr>
          <p:txBody>
            <a:bodyPr anchor="t" anchorCtr="0" bIns="45684" compatLnSpc="1" lIns="91368" numCol="1" rIns="91368" tIns="45684" vert="horz" wrap="square"/>
            <a:lstStyle/>
            <a:p>
              <a:endParaRPr altLang="en-US" lang="zh-CN" sz="1799">
                <a:solidFill>
                  <a:srgbClr val="C00000"/>
                </a:solidFill>
                <a:latin charset="-122" panose="02010600000101010101" pitchFamily="2" typeface="汉仪行楷简"/>
                <a:ea charset="-122" panose="02010600000101010101" pitchFamily="2" typeface="汉仪行楷简"/>
              </a:endParaRPr>
            </a:p>
          </p:txBody>
        </p:sp>
        <p:sp>
          <p:nvSpPr>
            <p:cNvPr id="93" name="PA-任意多边形 50">
              <a:extLst>
                <a:ext uri="{FF2B5EF4-FFF2-40B4-BE49-F238E27FC236}">
                  <a16:creationId xmlns:a16="http://schemas.microsoft.com/office/drawing/2014/main" id="{3F65C035-AC00-48A1-8DC8-F05632F0113D}"/>
                </a:ext>
              </a:extLst>
            </p:cNvPr>
            <p:cNvSpPr/>
            <p:nvPr>
              <p:custDataLst>
                <p:tags r:id="rId6"/>
              </p:custDataLst>
            </p:nvPr>
          </p:nvSpPr>
          <p:spPr>
            <a:xfrm>
              <a:off x="1381072" y="763353"/>
              <a:ext cx="1999683" cy="1999683"/>
            </a:xfrm>
            <a:custGeom>
              <a:gdLst>
                <a:gd fmla="*/ 1677670 w 2407137" name="connsiteX0"/>
                <a:gd fmla="*/ 1837666 h 2407138" name="connsiteY0"/>
                <a:gd fmla="*/ 1683974 w 2407137" name="connsiteX1"/>
                <a:gd fmla="*/ 1833341 h 2407138" name="connsiteY1"/>
                <a:gd fmla="*/ 1689813 w 2407137" name="connsiteX2"/>
                <a:gd fmla="*/ 1828403 h 2407138" name="connsiteY2"/>
                <a:gd fmla="*/ 1945042 w 2407137" name="connsiteX3"/>
                <a:gd fmla="*/ 2162988 h 2407138" name="connsiteY3"/>
                <a:gd fmla="*/ 1932899 w 2407137" name="connsiteX4"/>
                <a:gd fmla="*/ 2172251 h 2407138" name="connsiteY4"/>
                <a:gd fmla="*/ 1592663 w 2407137" name="connsiteX5"/>
                <a:gd fmla="*/ 1892774 h 2407138" name="connsiteY5"/>
                <a:gd fmla="*/ 1605769 w 2407137" name="connsiteX6"/>
                <a:gd fmla="*/ 1884929 h 2407138" name="connsiteY6"/>
                <a:gd fmla="*/ 1748914 w 2407137" name="connsiteX7"/>
                <a:gd fmla="*/ 2132863 h 2407138" name="connsiteY7"/>
                <a:gd fmla="*/ 1735858 w 2407137" name="connsiteX8"/>
                <a:gd fmla="*/ 2140795 h 2407138" name="connsiteY8"/>
                <a:gd fmla="*/ 1768789 w 2407137" name="connsiteX9"/>
                <a:gd fmla="*/ 1757990 h 2407138" name="connsiteY9"/>
                <a:gd fmla="*/ 1971301 w 2407137" name="connsiteX10"/>
                <a:gd fmla="*/ 1960502 h 2407138" name="connsiteY10"/>
                <a:gd fmla="*/ 1966159 w 2407137" name="connsiteX11"/>
                <a:gd fmla="*/ 1966159 h 2407138" name="connsiteY11"/>
                <a:gd fmla="*/ 1960501 w 2407137" name="connsiteX12"/>
                <a:gd fmla="*/ 1971301 h 2407138" name="connsiteY12"/>
                <a:gd fmla="*/ 1758092 w 2407137" name="connsiteX13"/>
                <a:gd fmla="*/ 1768892 h 2407138" name="connsiteY13"/>
                <a:gd fmla="*/ 1765079 w 2407137" name="connsiteX14"/>
                <a:gd fmla="*/ 1762526 h 2407138" name="connsiteY14"/>
                <a:gd fmla="*/ 1834740 w 2407137" name="connsiteX15"/>
                <a:gd fmla="*/ 1681091 h 2407138" name="connsiteY15"/>
                <a:gd fmla="*/ 2168093 w 2407137" name="connsiteX16"/>
                <a:gd fmla="*/ 1938389 h 2407138" name="connsiteY16"/>
                <a:gd fmla="*/ 2158761 w 2407137" name="connsiteX17"/>
                <a:gd fmla="*/ 1950479 h 2407138" name="connsiteY17"/>
                <a:gd fmla="*/ 1825285 w 2407137" name="connsiteX18"/>
                <a:gd fmla="*/ 1693086 h 2407138" name="connsiteY18"/>
                <a:gd fmla="*/ 1497292 w 2407137" name="connsiteX19"/>
                <a:gd fmla="*/ 1938505 h 2407138" name="connsiteY19"/>
                <a:gd fmla="*/ 1511359 w 2407137" name="connsiteX20"/>
                <a:gd fmla="*/ 1932557 h 2407138" name="connsiteY20"/>
                <a:gd fmla="*/ 1671461 w 2407137" name="connsiteX21"/>
                <a:gd fmla="*/ 2322204 h 2407138" name="connsiteY21"/>
                <a:gd fmla="*/ 1657335 w 2407137" name="connsiteX22"/>
                <a:gd fmla="*/ 2328008 h 2407138" name="connsiteY22"/>
                <a:gd fmla="*/ 1400984 w 2407137" name="connsiteX23"/>
                <a:gd fmla="*/ 1969841 h 2407138" name="connsiteY23"/>
                <a:gd fmla="*/ 1415837 w 2407137" name="connsiteX24"/>
                <a:gd fmla="*/ 1966261 h 2407138" name="connsiteY24"/>
                <a:gd fmla="*/ 1489829 w 2407137" name="connsiteX25"/>
                <a:gd fmla="*/ 2242404 h 2407138" name="connsiteY25"/>
                <a:gd fmla="*/ 1475037 w 2407137" name="connsiteX26"/>
                <a:gd fmla="*/ 2246208 h 2407138" name="connsiteY26"/>
                <a:gd fmla="*/ 1890343 w 2407137" name="connsiteX27"/>
                <a:gd fmla="*/ 1591261 h 2407138" name="connsiteY27"/>
                <a:gd fmla="*/ 2140794 w 2407137" name="connsiteX28"/>
                <a:gd fmla="*/ 1735859 h 2407138" name="connsiteY28"/>
                <a:gd fmla="*/ 2132863 w 2407137" name="connsiteX29"/>
                <a:gd fmla="*/ 1748915 h 2407138" name="connsiteY29"/>
                <a:gd fmla="*/ 1883112 w 2407137" name="connsiteX30"/>
                <a:gd fmla="*/ 1604721 h 2407138" name="connsiteY30"/>
                <a:gd fmla="*/ 1934589 w 2407137" name="connsiteX31"/>
                <a:gd fmla="*/ 1500527 h 2407138" name="connsiteY31"/>
                <a:gd fmla="*/ 2325413 w 2407137" name="connsiteX32"/>
                <a:gd fmla="*/ 1663714 h 2407138" name="connsiteY32"/>
                <a:gd fmla="*/ 2319529 w 2407137" name="connsiteX33"/>
                <a:gd fmla="*/ 1677807 h 2407138" name="connsiteY33"/>
                <a:gd fmla="*/ 1928334 w 2407137" name="connsiteX34"/>
                <a:gd fmla="*/ 1514465 h 2407138" name="connsiteY34"/>
                <a:gd fmla="*/ 1296758 w 2407137" name="connsiteX35"/>
                <a:gd fmla="*/ 1987081 h 2407138" name="connsiteY35"/>
                <a:gd fmla="*/ 1311855 w 2407137" name="connsiteX36"/>
                <a:gd fmla="*/ 1984732 h 2407138" name="connsiteY36"/>
                <a:gd fmla="*/ 1365995 w 2407137" name="connsiteX37"/>
                <a:gd fmla="*/ 2405187 h 2407138" name="connsiteY37"/>
                <a:gd fmla="*/ 1350847 w 2407137" name="connsiteX38"/>
                <a:gd fmla="*/ 2407138 h 2407138" name="connsiteY38"/>
                <a:gd fmla="*/ 1195932 w 2407137" name="connsiteX39"/>
                <a:gd fmla="*/ 1995746 h 2407138" name="connsiteY39"/>
                <a:gd fmla="*/ 1211204 w 2407137" name="connsiteX40"/>
                <a:gd fmla="*/ 1995179 h 2407138" name="connsiteY40"/>
                <a:gd fmla="*/ 1211204 w 2407137" name="connsiteX41"/>
                <a:gd fmla="*/ 2281649 h 2407138" name="connsiteY41"/>
                <a:gd fmla="*/ 1203568 w 2407137" name="connsiteX42"/>
                <a:gd fmla="*/ 2282034 h 2407138" name="connsiteY42"/>
                <a:gd fmla="*/ 1195932 w 2407137" name="connsiteX43"/>
                <a:gd fmla="*/ 2281649 h 2407138" name="connsiteY43"/>
                <a:gd fmla="*/ 1968060 w 2407137" name="connsiteX44"/>
                <a:gd fmla="*/ 1400508 h 2407138" name="connsiteY44"/>
                <a:gd fmla="*/ 2246208 w 2407137" name="connsiteX45"/>
                <a:gd fmla="*/ 1475038 h 2407138" name="connsiteY45"/>
                <a:gd fmla="*/ 2242404 w 2407137" name="connsiteX46"/>
                <a:gd fmla="*/ 1489831 h 2407138" name="connsiteY46"/>
                <a:gd fmla="*/ 1963516 w 2407137" name="connsiteX47"/>
                <a:gd fmla="*/ 1415103 h 2407138" name="connsiteY47"/>
                <a:gd fmla="*/ 1090481 w 2407137" name="connsiteX48"/>
                <a:gd fmla="*/ 1986840 h 2407138" name="connsiteY48"/>
                <a:gd fmla="*/ 1097951 w 2407137" name="connsiteX49"/>
                <a:gd fmla="*/ 1988584 h 2407138" name="connsiteY49"/>
                <a:gd fmla="*/ 1105617 w 2407137" name="connsiteX50"/>
                <a:gd fmla="*/ 1988876 h 2407138" name="connsiteY50"/>
                <a:gd fmla="*/ 1049458 w 2407137" name="connsiteX51"/>
                <a:gd fmla="*/ 2406281 h 2407138" name="connsiteY51"/>
                <a:gd fmla="*/ 1034322 w 2407137" name="connsiteX52"/>
                <a:gd fmla="*/ 2404245 h 2407138" name="connsiteY52"/>
                <a:gd fmla="*/ 1988876 w 2407137" name="connsiteX53"/>
                <a:gd fmla="*/ 1301520 h 2407138" name="connsiteY53"/>
                <a:gd fmla="*/ 2406281 w 2407137" name="connsiteX54"/>
                <a:gd fmla="*/ 1357679 h 2407138" name="connsiteY54"/>
                <a:gd fmla="*/ 2404244 w 2407137" name="connsiteX55"/>
                <a:gd fmla="*/ 1372815 h 2407138" name="connsiteY55"/>
                <a:gd fmla="*/ 1986840 w 2407137" name="connsiteX56"/>
                <a:gd fmla="*/ 1316657 h 2407138" name="connsiteY56"/>
                <a:gd fmla="*/ 1988583 w 2407137" name="connsiteX57"/>
                <a:gd fmla="*/ 1309187 h 2407138" name="connsiteY57"/>
                <a:gd fmla="*/ 992036 w 2407137" name="connsiteX58"/>
                <a:gd fmla="*/ 1963517 h 2407138" name="connsiteY58"/>
                <a:gd fmla="*/ 1006629 w 2407137" name="connsiteX59"/>
                <a:gd fmla="*/ 1968061 h 2407138" name="connsiteY59"/>
                <a:gd fmla="*/ 932100 w 2407137" name="connsiteX60"/>
                <a:gd fmla="*/ 2246208 h 2407138" name="connsiteY60"/>
                <a:gd fmla="*/ 917308 w 2407137" name="connsiteX61"/>
                <a:gd fmla="*/ 2242405 h 2407138" name="connsiteY61"/>
                <a:gd fmla="*/ 1995178 w 2407137" name="connsiteX62"/>
                <a:gd fmla="*/ 1195933 h 2407138" name="connsiteY62"/>
                <a:gd fmla="*/ 2281649 w 2407137" name="connsiteX63"/>
                <a:gd fmla="*/ 1195933 h 2407138" name="connsiteY63"/>
                <a:gd fmla="*/ 2282034 w 2407137" name="connsiteX64"/>
                <a:gd fmla="*/ 1203569 h 2407138" name="connsiteY64"/>
                <a:gd fmla="*/ 2281649 w 2407137" name="connsiteX65"/>
                <a:gd fmla="*/ 1211206 h 2407138" name="connsiteY65"/>
                <a:gd fmla="*/ 1995745 w 2407137" name="connsiteX66"/>
                <a:gd fmla="*/ 1211206 h 2407138" name="connsiteY66"/>
                <a:gd fmla="*/ 1984731 w 2407137" name="connsiteX67"/>
                <a:gd fmla="*/ 1095284 h 2407138" name="connsiteY67"/>
                <a:gd fmla="*/ 2405186 w 2407137" name="connsiteX68"/>
                <a:gd fmla="*/ 1041144 h 2407138" name="connsiteY68"/>
                <a:gd fmla="*/ 2407137 w 2407137" name="connsiteX69"/>
                <a:gd fmla="*/ 1056290 h 2407138" name="connsiteY69"/>
                <a:gd fmla="*/ 1987080 w 2407137" name="connsiteX70"/>
                <a:gd fmla="*/ 1110379 h 2407138" name="connsiteY70"/>
                <a:gd fmla="*/ 892672 w 2407137" name="connsiteX71"/>
                <a:gd fmla="*/ 1928335 h 2407138" name="connsiteY71"/>
                <a:gd fmla="*/ 906611 w 2407137" name="connsiteX72"/>
                <a:gd fmla="*/ 1934590 h 2407138" name="connsiteY72"/>
                <a:gd fmla="*/ 743425 w 2407137" name="connsiteX73"/>
                <a:gd fmla="*/ 2325414 h 2407138" name="connsiteY73"/>
                <a:gd fmla="*/ 729331 w 2407137" name="connsiteX74"/>
                <a:gd fmla="*/ 2319529 h 2407138" name="connsiteY74"/>
                <a:gd fmla="*/ 802416 w 2407137" name="connsiteX75"/>
                <a:gd fmla="*/ 1883113 h 2407138" name="connsiteY75"/>
                <a:gd fmla="*/ 815877 w 2407137" name="connsiteX76"/>
                <a:gd fmla="*/ 1890344 h 2407138" name="connsiteY76"/>
                <a:gd fmla="*/ 671279 w 2407137" name="connsiteX77"/>
                <a:gd fmla="*/ 2140796 h 2407138" name="connsiteY77"/>
                <a:gd fmla="*/ 658223 w 2407137" name="connsiteX78"/>
                <a:gd fmla="*/ 2132863 h 2407138" name="connsiteY78"/>
                <a:gd fmla="*/ 1966260 w 2407137" name="connsiteX79"/>
                <a:gd fmla="*/ 991301 h 2407138" name="connsiteY79"/>
                <a:gd fmla="*/ 2242405 w 2407137" name="connsiteX80"/>
                <a:gd fmla="*/ 917309 h 2407138" name="connsiteY80"/>
                <a:gd fmla="*/ 2246208 w 2407137" name="connsiteX81"/>
                <a:gd fmla="*/ 932101 h 2407138" name="connsiteY81"/>
                <a:gd fmla="*/ 1969840 w 2407137" name="connsiteX82"/>
                <a:gd fmla="*/ 1006153 h 2407138" name="connsiteY82"/>
                <a:gd fmla="*/ 1932557 w 2407137" name="connsiteX83"/>
                <a:gd fmla="*/ 895779 h 2407138" name="connsiteY83"/>
                <a:gd fmla="*/ 2322203 w 2407137" name="connsiteX84"/>
                <a:gd fmla="*/ 735676 h 2407138" name="connsiteY84"/>
                <a:gd fmla="*/ 2328008 w 2407137" name="connsiteX85"/>
                <a:gd fmla="*/ 749803 h 2407138" name="connsiteY85"/>
                <a:gd fmla="*/ 1938504 w 2407137" name="connsiteX86"/>
                <a:gd fmla="*/ 909846 h 2407138" name="connsiteY86"/>
                <a:gd fmla="*/ 714051 w 2407137" name="connsiteX87"/>
                <a:gd fmla="*/ 1825286 h 2407138" name="connsiteY87"/>
                <a:gd fmla="*/ 726047 w 2407137" name="connsiteX88"/>
                <a:gd fmla="*/ 1834740 h 2407138" name="connsiteY88"/>
                <a:gd fmla="*/ 468748 w 2407137" name="connsiteX89"/>
                <a:gd fmla="*/ 2168094 h 2407138" name="connsiteY89"/>
                <a:gd fmla="*/ 456659 w 2407137" name="connsiteX90"/>
                <a:gd fmla="*/ 2158762 h 2407138" name="connsiteY90"/>
                <a:gd fmla="*/ 638245 w 2407137" name="connsiteX91"/>
                <a:gd fmla="*/ 1758093 h 2407138" name="connsiteY91"/>
                <a:gd fmla="*/ 644611 w 2407137" name="connsiteX92"/>
                <a:gd fmla="*/ 1765080 h 2407138" name="connsiteY92"/>
                <a:gd fmla="*/ 649147 w 2407137" name="connsiteX93"/>
                <a:gd fmla="*/ 1768790 h 2407138" name="connsiteY93"/>
                <a:gd fmla="*/ 446636 w 2407137" name="connsiteX94"/>
                <a:gd fmla="*/ 1971302 h 2407138" name="connsiteY94"/>
                <a:gd fmla="*/ 440978 w 2407137" name="connsiteX95"/>
                <a:gd fmla="*/ 1966159 h 2407138" name="connsiteY95"/>
                <a:gd fmla="*/ 435836 w 2407137" name="connsiteX96"/>
                <a:gd fmla="*/ 1960502 h 2407138" name="connsiteY96"/>
                <a:gd fmla="*/ 1884928 w 2407137" name="connsiteX97"/>
                <a:gd fmla="*/ 801368 h 2407138" name="connsiteY97"/>
                <a:gd fmla="*/ 2132863 w 2407137" name="connsiteX98"/>
                <a:gd fmla="*/ 658223 h 2407138" name="connsiteY98"/>
                <a:gd fmla="*/ 2140794 w 2407137" name="connsiteX99"/>
                <a:gd fmla="*/ 671279 h 2407138" name="connsiteY99"/>
                <a:gd fmla="*/ 1892773 w 2407137" name="connsiteX100"/>
                <a:gd fmla="*/ 814474 h 2407138" name="connsiteY100"/>
                <a:gd fmla="*/ 1828403 w 2407137" name="connsiteX101"/>
                <a:gd fmla="*/ 717325 h 2407138" name="connsiteY101"/>
                <a:gd fmla="*/ 2162987 w 2407137" name="connsiteX102"/>
                <a:gd fmla="*/ 462095 h 2407138" name="connsiteY102"/>
                <a:gd fmla="*/ 2172250 w 2407137" name="connsiteX103"/>
                <a:gd fmla="*/ 474239 h 2407138" name="connsiteY103"/>
                <a:gd fmla="*/ 1837666 w 2407137" name="connsiteX104"/>
                <a:gd fmla="*/ 729468 h 2407138" name="connsiteY104"/>
                <a:gd fmla="*/ 1833340 w 2407137" name="connsiteX105"/>
                <a:gd fmla="*/ 723163 h 2407138" name="connsiteY105"/>
                <a:gd fmla="*/ 234886 w 2407137" name="connsiteX106"/>
                <a:gd fmla="*/ 1932900 h 2407138" name="connsiteY106"/>
                <a:gd fmla="*/ 569471 w 2407137" name="connsiteX107"/>
                <a:gd fmla="*/ 1677670 h 2407138" name="connsiteY107"/>
                <a:gd fmla="*/ 573796 w 2407137" name="connsiteX108"/>
                <a:gd fmla="*/ 1683975 h 2407138" name="connsiteY108"/>
                <a:gd fmla="*/ 578735 w 2407137" name="connsiteX109"/>
                <a:gd fmla="*/ 1689813 h 2407138" name="connsiteY109"/>
                <a:gd fmla="*/ 244150 w 2407137" name="connsiteX110"/>
                <a:gd fmla="*/ 1945043 h 2407138" name="connsiteY110"/>
                <a:gd fmla="*/ 266342 w 2407137" name="connsiteX111"/>
                <a:gd fmla="*/ 1735860 h 2407138" name="connsiteY111"/>
                <a:gd fmla="*/ 514363 w 2407137" name="connsiteX112"/>
                <a:gd fmla="*/ 1592665 h 2407138" name="connsiteY112"/>
                <a:gd fmla="*/ 522208 w 2407137" name="connsiteX113"/>
                <a:gd fmla="*/ 1605770 h 2407138" name="connsiteY113"/>
                <a:gd fmla="*/ 274274 w 2407137" name="connsiteX114"/>
                <a:gd fmla="*/ 1748916 h 2407138" name="connsiteY114"/>
                <a:gd fmla="*/ 1960501 w 2407137" name="connsiteX115"/>
                <a:gd fmla="*/ 435837 h 2407138" name="connsiteY115"/>
                <a:gd fmla="*/ 1966159 w 2407137" name="connsiteX116"/>
                <a:gd fmla="*/ 440979 h 2407138" name="connsiteY116"/>
                <a:gd fmla="*/ 1971301 w 2407137" name="connsiteX117"/>
                <a:gd fmla="*/ 446637 h 2407138" name="connsiteY117"/>
                <a:gd fmla="*/ 1768891 w 2407137" name="connsiteX118"/>
                <a:gd fmla="*/ 649046 h 2407138" name="connsiteY118"/>
                <a:gd fmla="*/ 1762525 w 2407137" name="connsiteX119"/>
                <a:gd fmla="*/ 642058 h 2407138" name="connsiteY119"/>
                <a:gd fmla="*/ 1757990 w 2407137" name="connsiteX120"/>
                <a:gd fmla="*/ 638348 h 2407138" name="connsiteY120"/>
                <a:gd fmla="*/ 1938389 w 2407137" name="connsiteX121"/>
                <a:gd fmla="*/ 239045 h 2407138" name="connsiteY121"/>
                <a:gd fmla="*/ 1950479 w 2407137" name="connsiteX122"/>
                <a:gd fmla="*/ 248377 h 2407138" name="connsiteY122"/>
                <a:gd fmla="*/ 1693086 w 2407137" name="connsiteX123"/>
                <a:gd fmla="*/ 581852 h 2407138" name="connsiteY123"/>
                <a:gd fmla="*/ 1681090 w 2407137" name="connsiteX124"/>
                <a:gd fmla="*/ 572398 h 2407138" name="connsiteY124"/>
                <a:gd fmla="*/ 79129 w 2407137" name="connsiteX125"/>
                <a:gd fmla="*/ 1657336 h 2407138" name="connsiteY125"/>
                <a:gd fmla="*/ 468633 w 2407137" name="connsiteX126"/>
                <a:gd fmla="*/ 1497292 h 2407138" name="connsiteY126"/>
                <a:gd fmla="*/ 474580 w 2407137" name="connsiteX127"/>
                <a:gd fmla="*/ 1511360 h 2407138" name="connsiteY127"/>
                <a:gd fmla="*/ 84934 w 2407137" name="connsiteX128"/>
                <a:gd fmla="*/ 1671462 h 2407138" name="connsiteY128"/>
                <a:gd fmla="*/ 160929 w 2407137" name="connsiteX129"/>
                <a:gd fmla="*/ 1475039 h 2407138" name="connsiteY129"/>
                <a:gd fmla="*/ 437296 w 2407137" name="connsiteX130"/>
                <a:gd fmla="*/ 1400986 h 2407138" name="connsiteY130"/>
                <a:gd fmla="*/ 440876 w 2407137" name="connsiteX131"/>
                <a:gd fmla="*/ 1415837 h 2407138" name="connsiteY131"/>
                <a:gd fmla="*/ 164732 w 2407137" name="connsiteX132"/>
                <a:gd fmla="*/ 1489830 h 2407138" name="connsiteY132"/>
                <a:gd fmla="*/ 1735859 w 2407137" name="connsiteX133"/>
                <a:gd fmla="*/ 266344 h 2407138" name="connsiteY133"/>
                <a:gd fmla="*/ 1748915 w 2407137" name="connsiteX134"/>
                <a:gd fmla="*/ 274276 h 2407138" name="connsiteY134"/>
                <a:gd fmla="*/ 1604721 w 2407137" name="connsiteX135"/>
                <a:gd fmla="*/ 524026 h 2407138" name="connsiteY135"/>
                <a:gd fmla="*/ 1591261 w 2407137" name="connsiteX136"/>
                <a:gd fmla="*/ 516794 h 2407138" name="connsiteY136"/>
                <a:gd fmla="*/ 1663713 w 2407137" name="connsiteX137"/>
                <a:gd fmla="*/ 81725 h 2407138" name="connsiteY137"/>
                <a:gd fmla="*/ 1677806 w 2407137" name="connsiteX138"/>
                <a:gd fmla="*/ 87609 h 2407138" name="connsiteY138"/>
                <a:gd fmla="*/ 1514465 w 2407137" name="connsiteX139"/>
                <a:gd fmla="*/ 478804 h 2407138" name="connsiteY139"/>
                <a:gd fmla="*/ 1500526 w 2407137" name="connsiteX140"/>
                <a:gd fmla="*/ 472548 h 2407138" name="connsiteY140"/>
                <a:gd fmla="*/ 0 w 2407137" name="connsiteX141"/>
                <a:gd fmla="*/ 1350847 h 2407138" name="connsiteY141"/>
                <a:gd fmla="*/ 420056 w 2407137" name="connsiteX142"/>
                <a:gd fmla="*/ 1296759 h 2407138" name="connsiteY142"/>
                <a:gd fmla="*/ 422405 w 2407137" name="connsiteX143"/>
                <a:gd fmla="*/ 1311854 h 2407138" name="connsiteY143"/>
                <a:gd fmla="*/ 1951 w 2407137" name="connsiteX144"/>
                <a:gd fmla="*/ 1365994 h 2407138" name="connsiteY144"/>
                <a:gd fmla="*/ 125488 w 2407137" name="connsiteX145"/>
                <a:gd fmla="*/ 1195933 h 2407138" name="connsiteY145"/>
                <a:gd fmla="*/ 411391 w 2407137" name="connsiteX146"/>
                <a:gd fmla="*/ 1195933 h 2407138" name="connsiteY146"/>
                <a:gd fmla="*/ 411958 w 2407137" name="connsiteX147"/>
                <a:gd fmla="*/ 1211206 h 2407138" name="connsiteY147"/>
                <a:gd fmla="*/ 125488 w 2407137" name="connsiteX148"/>
                <a:gd fmla="*/ 1211206 h 2407138" name="connsiteY148"/>
                <a:gd fmla="*/ 125102 w 2407137" name="connsiteX149"/>
                <a:gd fmla="*/ 1203569 h 2407138" name="connsiteY149"/>
                <a:gd fmla="*/ 1475037 w 2407137" name="connsiteX150"/>
                <a:gd fmla="*/ 160931 h 2407138" name="connsiteY150"/>
                <a:gd fmla="*/ 1489829 w 2407137" name="connsiteX151"/>
                <a:gd fmla="*/ 164734 h 2407138" name="connsiteY151"/>
                <a:gd fmla="*/ 1415102 w 2407137" name="connsiteX152"/>
                <a:gd fmla="*/ 443621 h 2407138" name="connsiteY152"/>
                <a:gd fmla="*/ 1400508 w 2407137" name="connsiteX153"/>
                <a:gd fmla="*/ 439077 h 2407138" name="connsiteY153"/>
                <a:gd fmla="*/ 164732 w 2407137" name="connsiteX154"/>
                <a:gd fmla="*/ 917309 h 2407138" name="connsiteY154"/>
                <a:gd fmla="*/ 443620 w 2407137" name="connsiteX155"/>
                <a:gd fmla="*/ 992037 h 2407138" name="connsiteY155"/>
                <a:gd fmla="*/ 439076 w 2407137" name="connsiteX156"/>
                <a:gd fmla="*/ 1006630 h 2407138" name="connsiteY156"/>
                <a:gd fmla="*/ 160929 w 2407137" name="connsiteX157"/>
                <a:gd fmla="*/ 932101 h 2407138" name="connsiteY157"/>
                <a:gd fmla="*/ 1195932 w 2407137" name="connsiteX158"/>
                <a:gd fmla="*/ 125490 h 2407138" name="connsiteY158"/>
                <a:gd fmla="*/ 1203568 w 2407137" name="connsiteX159"/>
                <a:gd fmla="*/ 125104 h 2407138" name="connsiteY159"/>
                <a:gd fmla="*/ 1211205 w 2407137" name="connsiteX160"/>
                <a:gd fmla="*/ 125490 h 2407138" name="connsiteY160"/>
                <a:gd fmla="*/ 1211205 w 2407137" name="connsiteX161"/>
                <a:gd fmla="*/ 411392 h 2407138" name="connsiteY161"/>
                <a:gd fmla="*/ 1195932 w 2407137" name="connsiteX162"/>
                <a:gd fmla="*/ 411959 h 2407138" name="connsiteY162"/>
                <a:gd fmla="*/ 1357679 w 2407137" name="connsiteX163"/>
                <a:gd fmla="*/ 856 h 2407138" name="connsiteY163"/>
                <a:gd fmla="*/ 1372816 w 2407137" name="connsiteX164"/>
                <a:gd fmla="*/ 2893 h 2407138" name="connsiteY164"/>
                <a:gd fmla="*/ 1316657 w 2407137" name="connsiteX165"/>
                <a:gd fmla="*/ 420298 h 2407138" name="connsiteY165"/>
                <a:gd fmla="*/ 1309186 w 2407137" name="connsiteX166"/>
                <a:gd fmla="*/ 418554 h 2407138" name="connsiteY166"/>
                <a:gd fmla="*/ 1301520 w 2407137" name="connsiteX167"/>
                <a:gd fmla="*/ 418261 h 2407138" name="connsiteY167"/>
                <a:gd fmla="*/ 2893 w 2407137" name="connsiteX168"/>
                <a:gd fmla="*/ 1034322 h 2407138" name="connsiteY168"/>
                <a:gd fmla="*/ 420297 w 2407137" name="connsiteX169"/>
                <a:gd fmla="*/ 1090480 h 2407138" name="connsiteY169"/>
                <a:gd fmla="*/ 418554 w 2407137" name="connsiteX170"/>
                <a:gd fmla="*/ 1097951 h 2407138" name="connsiteY170"/>
                <a:gd fmla="*/ 418261 w 2407137" name="connsiteX171"/>
                <a:gd fmla="*/ 1105616 h 2407138" name="connsiteY171"/>
                <a:gd fmla="*/ 855 w 2407137" name="connsiteX172"/>
                <a:gd fmla="*/ 1049458 h 2407138" name="connsiteY172"/>
                <a:gd fmla="*/ 274274 w 2407137" name="connsiteX173"/>
                <a:gd fmla="*/ 658223 h 2407138" name="connsiteY173"/>
                <a:gd fmla="*/ 524025 w 2407137" name="connsiteX174"/>
                <a:gd fmla="*/ 802416 h 2407138" name="connsiteY174"/>
                <a:gd fmla="*/ 516793 w 2407137" name="connsiteX175"/>
                <a:gd fmla="*/ 815877 h 2407138" name="connsiteY175"/>
                <a:gd fmla="*/ 266342 w 2407137" name="connsiteX176"/>
                <a:gd fmla="*/ 671279 h 2407138" name="connsiteY176"/>
                <a:gd fmla="*/ 917308 w 2407137" name="connsiteX177"/>
                <a:gd fmla="*/ 164734 h 2407138" name="connsiteY177"/>
                <a:gd fmla="*/ 932100 w 2407137" name="connsiteX178"/>
                <a:gd fmla="*/ 160930 h 2407138" name="connsiteY178"/>
                <a:gd fmla="*/ 1006152 w 2407137" name="connsiteX179"/>
                <a:gd fmla="*/ 437297 h 2407138" name="connsiteY179"/>
                <a:gd fmla="*/ 991300 w 2407137" name="connsiteX180"/>
                <a:gd fmla="*/ 440877 h 2407138" name="connsiteY180"/>
                <a:gd fmla="*/ 1041143 w 2407137" name="connsiteX181"/>
                <a:gd fmla="*/ 1951 h 2407138" name="connsiteY181"/>
                <a:gd fmla="*/ 1056290 w 2407137" name="connsiteX182"/>
                <a:gd fmla="*/ 0 h 2407138" name="connsiteY182"/>
                <a:gd fmla="*/ 1110379 w 2407137" name="connsiteX183"/>
                <a:gd fmla="*/ 420056 h 2407138" name="connsiteY183"/>
                <a:gd fmla="*/ 1095283 w 2407137" name="connsiteX184"/>
                <a:gd fmla="*/ 422406 h 2407138" name="connsiteY184"/>
                <a:gd fmla="*/ 87609 w 2407137" name="connsiteX185"/>
                <a:gd fmla="*/ 729331 h 2407138" name="connsiteY185"/>
                <a:gd fmla="*/ 478803 w 2407137" name="connsiteX186"/>
                <a:gd fmla="*/ 892672 h 2407138" name="connsiteY186"/>
                <a:gd fmla="*/ 472547 w 2407137" name="connsiteX187"/>
                <a:gd fmla="*/ 906611 h 2407138" name="connsiteY187"/>
                <a:gd fmla="*/ 81723 w 2407137" name="connsiteX188"/>
                <a:gd fmla="*/ 743424 h 2407138" name="connsiteY188"/>
                <a:gd fmla="*/ 84666 w 2407137" name="connsiteX189"/>
                <a:gd fmla="*/ 736377 h 2407138" name="connsiteY189"/>
                <a:gd fmla="*/ 446636 w 2407137" name="connsiteX190"/>
                <a:gd fmla="*/ 435837 h 2407138" name="connsiteY190"/>
                <a:gd fmla="*/ 649045 w 2407137" name="connsiteX191"/>
                <a:gd fmla="*/ 638246 h 2407138" name="connsiteY191"/>
                <a:gd fmla="*/ 642057 w 2407137" name="connsiteX192"/>
                <a:gd fmla="*/ 644612 h 2407138" name="connsiteY192"/>
                <a:gd fmla="*/ 638347 w 2407137" name="connsiteX193"/>
                <a:gd fmla="*/ 649147 h 2407138" name="connsiteY193"/>
                <a:gd fmla="*/ 435836 w 2407137" name="connsiteX194"/>
                <a:gd fmla="*/ 446636 h 2407138" name="connsiteY194"/>
                <a:gd fmla="*/ 440978 w 2407137" name="connsiteX195"/>
                <a:gd fmla="*/ 440979 h 2407138" name="connsiteY195"/>
                <a:gd fmla="*/ 658223 w 2407137" name="connsiteX196"/>
                <a:gd fmla="*/ 274275 h 2407138" name="connsiteY196"/>
                <a:gd fmla="*/ 671279 w 2407137" name="connsiteX197"/>
                <a:gd fmla="*/ 266343 h 2407138" name="connsiteY197"/>
                <a:gd fmla="*/ 814473 w 2407137" name="connsiteX198"/>
                <a:gd fmla="*/ 514363 h 2407138" name="connsiteY198"/>
                <a:gd fmla="*/ 801367 w 2407137" name="connsiteX199"/>
                <a:gd fmla="*/ 522209 h 2407138" name="connsiteY199"/>
                <a:gd fmla="*/ 735676 w 2407137" name="connsiteX200"/>
                <a:gd fmla="*/ 84934 h 2407138" name="connsiteY200"/>
                <a:gd fmla="*/ 749802 w 2407137" name="connsiteX201"/>
                <a:gd fmla="*/ 79129 h 2407138" name="connsiteY201"/>
                <a:gd fmla="*/ 909846 w 2407137" name="connsiteX202"/>
                <a:gd fmla="*/ 468633 h 2407138" name="connsiteY202"/>
                <a:gd fmla="*/ 895778 w 2407137" name="connsiteX203"/>
                <a:gd fmla="*/ 474580 h 2407138" name="connsiteY203"/>
                <a:gd fmla="*/ 248376 w 2407137" name="connsiteX204"/>
                <a:gd fmla="*/ 456659 h 2407138" name="connsiteY204"/>
                <a:gd fmla="*/ 581852 w 2407137" name="connsiteX205"/>
                <a:gd fmla="*/ 714051 h 2407138" name="connsiteY205"/>
                <a:gd fmla="*/ 572397 w 2407137" name="connsiteX206"/>
                <a:gd fmla="*/ 726047 h 2407138" name="connsiteY206"/>
                <a:gd fmla="*/ 239044 w 2407137" name="connsiteX207"/>
                <a:gd fmla="*/ 468748 h 2407138" name="connsiteY207"/>
                <a:gd fmla="*/ 243710 w 2407137" name="connsiteX208"/>
                <a:gd fmla="*/ 462704 h 2407138" name="connsiteY208"/>
                <a:gd fmla="*/ 462094 w 2407137" name="connsiteX209"/>
                <a:gd fmla="*/ 244150 h 2407138" name="connsiteY209"/>
                <a:gd fmla="*/ 474238 w 2407137" name="connsiteX210"/>
                <a:gd fmla="*/ 234887 h 2407138" name="connsiteY210"/>
                <a:gd fmla="*/ 729468 w 2407137" name="connsiteX211"/>
                <a:gd fmla="*/ 569472 h 2407138" name="connsiteY211"/>
                <a:gd fmla="*/ 723162 w 2407137" name="connsiteX212"/>
                <a:gd fmla="*/ 573797 h 2407138" name="connsiteY212"/>
                <a:gd fmla="*/ 717325 w 2407137" name="connsiteX213"/>
                <a:gd fmla="*/ 578735 h 2407138" name="connsiteY2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b="b" l="l" r="r" t="t"/>
              <a:pathLst>
                <a:path h="2407138" w="2407137">
                  <a:moveTo>
                    <a:pt x="1677670" y="1837666"/>
                  </a:moveTo>
                  <a:lnTo>
                    <a:pt x="1683974" y="1833341"/>
                  </a:lnTo>
                  <a:lnTo>
                    <a:pt x="1689813" y="1828403"/>
                  </a:lnTo>
                  <a:lnTo>
                    <a:pt x="1945042" y="2162988"/>
                  </a:lnTo>
                  <a:lnTo>
                    <a:pt x="1932899" y="2172251"/>
                  </a:lnTo>
                  <a:close/>
                  <a:moveTo>
                    <a:pt x="1592663" y="1892774"/>
                  </a:moveTo>
                  <a:lnTo>
                    <a:pt x="1605769" y="1884929"/>
                  </a:lnTo>
                  <a:lnTo>
                    <a:pt x="1748914" y="2132863"/>
                  </a:lnTo>
                  <a:lnTo>
                    <a:pt x="1735858" y="2140795"/>
                  </a:lnTo>
                  <a:close/>
                  <a:moveTo>
                    <a:pt x="1768789" y="1757990"/>
                  </a:moveTo>
                  <a:lnTo>
                    <a:pt x="1971301" y="1960502"/>
                  </a:lnTo>
                  <a:lnTo>
                    <a:pt x="1966159" y="1966159"/>
                  </a:lnTo>
                  <a:lnTo>
                    <a:pt x="1960501" y="1971301"/>
                  </a:lnTo>
                  <a:lnTo>
                    <a:pt x="1758092" y="1768892"/>
                  </a:lnTo>
                  <a:lnTo>
                    <a:pt x="1765079" y="1762526"/>
                  </a:lnTo>
                  <a:close/>
                  <a:moveTo>
                    <a:pt x="1834740" y="1681091"/>
                  </a:moveTo>
                  <a:lnTo>
                    <a:pt x="2168093" y="1938389"/>
                  </a:lnTo>
                  <a:lnTo>
                    <a:pt x="2158761" y="1950479"/>
                  </a:lnTo>
                  <a:lnTo>
                    <a:pt x="1825285" y="1693086"/>
                  </a:lnTo>
                  <a:close/>
                  <a:moveTo>
                    <a:pt x="1497292" y="1938505"/>
                  </a:moveTo>
                  <a:lnTo>
                    <a:pt x="1511359" y="1932557"/>
                  </a:lnTo>
                  <a:lnTo>
                    <a:pt x="1671461" y="2322204"/>
                  </a:lnTo>
                  <a:lnTo>
                    <a:pt x="1657335" y="2328008"/>
                  </a:lnTo>
                  <a:close/>
                  <a:moveTo>
                    <a:pt x="1400984" y="1969841"/>
                  </a:moveTo>
                  <a:lnTo>
                    <a:pt x="1415837" y="1966261"/>
                  </a:lnTo>
                  <a:lnTo>
                    <a:pt x="1489829" y="2242404"/>
                  </a:lnTo>
                  <a:lnTo>
                    <a:pt x="1475037" y="2246208"/>
                  </a:lnTo>
                  <a:close/>
                  <a:moveTo>
                    <a:pt x="1890343" y="1591261"/>
                  </a:moveTo>
                  <a:lnTo>
                    <a:pt x="2140794" y="1735859"/>
                  </a:lnTo>
                  <a:lnTo>
                    <a:pt x="2132863" y="1748915"/>
                  </a:lnTo>
                  <a:lnTo>
                    <a:pt x="1883112" y="1604721"/>
                  </a:lnTo>
                  <a:close/>
                  <a:moveTo>
                    <a:pt x="1934589" y="1500527"/>
                  </a:moveTo>
                  <a:lnTo>
                    <a:pt x="2325413" y="1663714"/>
                  </a:lnTo>
                  <a:lnTo>
                    <a:pt x="2319529" y="1677807"/>
                  </a:lnTo>
                  <a:lnTo>
                    <a:pt x="1928334" y="1514465"/>
                  </a:lnTo>
                  <a:close/>
                  <a:moveTo>
                    <a:pt x="1296758" y="1987081"/>
                  </a:moveTo>
                  <a:lnTo>
                    <a:pt x="1311855" y="1984732"/>
                  </a:lnTo>
                  <a:lnTo>
                    <a:pt x="1365995" y="2405187"/>
                  </a:lnTo>
                  <a:lnTo>
                    <a:pt x="1350847" y="2407138"/>
                  </a:lnTo>
                  <a:close/>
                  <a:moveTo>
                    <a:pt x="1195932" y="1995746"/>
                  </a:moveTo>
                  <a:lnTo>
                    <a:pt x="1211204" y="1995179"/>
                  </a:lnTo>
                  <a:lnTo>
                    <a:pt x="1211204" y="2281649"/>
                  </a:lnTo>
                  <a:lnTo>
                    <a:pt x="1203568" y="2282034"/>
                  </a:lnTo>
                  <a:lnTo>
                    <a:pt x="1195932" y="2281649"/>
                  </a:lnTo>
                  <a:close/>
                  <a:moveTo>
                    <a:pt x="1968060" y="1400508"/>
                  </a:moveTo>
                  <a:lnTo>
                    <a:pt x="2246208" y="1475038"/>
                  </a:lnTo>
                  <a:lnTo>
                    <a:pt x="2242404" y="1489831"/>
                  </a:lnTo>
                  <a:lnTo>
                    <a:pt x="1963516" y="1415103"/>
                  </a:lnTo>
                  <a:close/>
                  <a:moveTo>
                    <a:pt x="1090481" y="1986840"/>
                  </a:moveTo>
                  <a:lnTo>
                    <a:pt x="1097951" y="1988584"/>
                  </a:lnTo>
                  <a:lnTo>
                    <a:pt x="1105617" y="1988876"/>
                  </a:lnTo>
                  <a:lnTo>
                    <a:pt x="1049458" y="2406281"/>
                  </a:lnTo>
                  <a:lnTo>
                    <a:pt x="1034322" y="2404245"/>
                  </a:lnTo>
                  <a:close/>
                  <a:moveTo>
                    <a:pt x="1988876" y="1301520"/>
                  </a:moveTo>
                  <a:lnTo>
                    <a:pt x="2406281" y="1357679"/>
                  </a:lnTo>
                  <a:lnTo>
                    <a:pt x="2404244" y="1372815"/>
                  </a:lnTo>
                  <a:lnTo>
                    <a:pt x="1986840" y="1316657"/>
                  </a:lnTo>
                  <a:lnTo>
                    <a:pt x="1988583" y="1309187"/>
                  </a:lnTo>
                  <a:close/>
                  <a:moveTo>
                    <a:pt x="992036" y="1963517"/>
                  </a:moveTo>
                  <a:lnTo>
                    <a:pt x="1006629" y="1968061"/>
                  </a:lnTo>
                  <a:lnTo>
                    <a:pt x="932100" y="2246208"/>
                  </a:lnTo>
                  <a:lnTo>
                    <a:pt x="917308" y="2242405"/>
                  </a:lnTo>
                  <a:close/>
                  <a:moveTo>
                    <a:pt x="1995178" y="1195933"/>
                  </a:moveTo>
                  <a:lnTo>
                    <a:pt x="2281649" y="1195933"/>
                  </a:lnTo>
                  <a:lnTo>
                    <a:pt x="2282034" y="1203569"/>
                  </a:lnTo>
                  <a:lnTo>
                    <a:pt x="2281649" y="1211206"/>
                  </a:lnTo>
                  <a:lnTo>
                    <a:pt x="1995745" y="1211206"/>
                  </a:lnTo>
                  <a:close/>
                  <a:moveTo>
                    <a:pt x="1984731" y="1095284"/>
                  </a:moveTo>
                  <a:lnTo>
                    <a:pt x="2405186" y="1041144"/>
                  </a:lnTo>
                  <a:lnTo>
                    <a:pt x="2407137" y="1056290"/>
                  </a:lnTo>
                  <a:lnTo>
                    <a:pt x="1987080" y="1110379"/>
                  </a:lnTo>
                  <a:close/>
                  <a:moveTo>
                    <a:pt x="892672" y="1928335"/>
                  </a:moveTo>
                  <a:lnTo>
                    <a:pt x="906611" y="1934590"/>
                  </a:lnTo>
                  <a:lnTo>
                    <a:pt x="743425" y="2325414"/>
                  </a:lnTo>
                  <a:lnTo>
                    <a:pt x="729331" y="2319529"/>
                  </a:lnTo>
                  <a:close/>
                  <a:moveTo>
                    <a:pt x="802416" y="1883113"/>
                  </a:moveTo>
                  <a:lnTo>
                    <a:pt x="815877" y="1890344"/>
                  </a:lnTo>
                  <a:lnTo>
                    <a:pt x="671279" y="2140796"/>
                  </a:lnTo>
                  <a:lnTo>
                    <a:pt x="658223" y="2132863"/>
                  </a:lnTo>
                  <a:close/>
                  <a:moveTo>
                    <a:pt x="1966260" y="991301"/>
                  </a:moveTo>
                  <a:lnTo>
                    <a:pt x="2242405" y="917309"/>
                  </a:lnTo>
                  <a:lnTo>
                    <a:pt x="2246208" y="932101"/>
                  </a:lnTo>
                  <a:lnTo>
                    <a:pt x="1969840" y="1006153"/>
                  </a:lnTo>
                  <a:close/>
                  <a:moveTo>
                    <a:pt x="1932557" y="895779"/>
                  </a:moveTo>
                  <a:lnTo>
                    <a:pt x="2322203" y="735676"/>
                  </a:lnTo>
                  <a:lnTo>
                    <a:pt x="2328008" y="749803"/>
                  </a:lnTo>
                  <a:lnTo>
                    <a:pt x="1938504" y="909846"/>
                  </a:lnTo>
                  <a:close/>
                  <a:moveTo>
                    <a:pt x="714051" y="1825286"/>
                  </a:moveTo>
                  <a:lnTo>
                    <a:pt x="726047" y="1834740"/>
                  </a:lnTo>
                  <a:lnTo>
                    <a:pt x="468748" y="2168094"/>
                  </a:lnTo>
                  <a:lnTo>
                    <a:pt x="456659" y="2158762"/>
                  </a:lnTo>
                  <a:close/>
                  <a:moveTo>
                    <a:pt x="638245" y="1758093"/>
                  </a:moveTo>
                  <a:lnTo>
                    <a:pt x="644611" y="1765080"/>
                  </a:lnTo>
                  <a:lnTo>
                    <a:pt x="649147" y="1768790"/>
                  </a:lnTo>
                  <a:lnTo>
                    <a:pt x="446636" y="1971302"/>
                  </a:lnTo>
                  <a:lnTo>
                    <a:pt x="440978" y="1966159"/>
                  </a:lnTo>
                  <a:lnTo>
                    <a:pt x="435836" y="1960502"/>
                  </a:lnTo>
                  <a:close/>
                  <a:moveTo>
                    <a:pt x="1884928" y="801368"/>
                  </a:moveTo>
                  <a:lnTo>
                    <a:pt x="2132863" y="658223"/>
                  </a:lnTo>
                  <a:lnTo>
                    <a:pt x="2140794" y="671279"/>
                  </a:lnTo>
                  <a:lnTo>
                    <a:pt x="1892773" y="814474"/>
                  </a:lnTo>
                  <a:close/>
                  <a:moveTo>
                    <a:pt x="1828403" y="717325"/>
                  </a:moveTo>
                  <a:lnTo>
                    <a:pt x="2162987" y="462095"/>
                  </a:lnTo>
                  <a:lnTo>
                    <a:pt x="2172250" y="474239"/>
                  </a:lnTo>
                  <a:lnTo>
                    <a:pt x="1837666" y="729468"/>
                  </a:lnTo>
                  <a:lnTo>
                    <a:pt x="1833340" y="723163"/>
                  </a:lnTo>
                  <a:close/>
                  <a:moveTo>
                    <a:pt x="234886" y="1932900"/>
                  </a:moveTo>
                  <a:lnTo>
                    <a:pt x="569471" y="1677670"/>
                  </a:lnTo>
                  <a:lnTo>
                    <a:pt x="573796" y="1683975"/>
                  </a:lnTo>
                  <a:lnTo>
                    <a:pt x="578735" y="1689813"/>
                  </a:lnTo>
                  <a:lnTo>
                    <a:pt x="244150" y="1945043"/>
                  </a:lnTo>
                  <a:close/>
                  <a:moveTo>
                    <a:pt x="266342" y="1735860"/>
                  </a:moveTo>
                  <a:lnTo>
                    <a:pt x="514363" y="1592665"/>
                  </a:lnTo>
                  <a:lnTo>
                    <a:pt x="522208" y="1605770"/>
                  </a:lnTo>
                  <a:lnTo>
                    <a:pt x="274274" y="1748916"/>
                  </a:lnTo>
                  <a:close/>
                  <a:moveTo>
                    <a:pt x="1960501" y="435837"/>
                  </a:moveTo>
                  <a:lnTo>
                    <a:pt x="1966159" y="440979"/>
                  </a:lnTo>
                  <a:lnTo>
                    <a:pt x="1971301" y="446637"/>
                  </a:lnTo>
                  <a:lnTo>
                    <a:pt x="1768891" y="649046"/>
                  </a:lnTo>
                  <a:lnTo>
                    <a:pt x="1762525" y="642058"/>
                  </a:lnTo>
                  <a:lnTo>
                    <a:pt x="1757990" y="638348"/>
                  </a:lnTo>
                  <a:close/>
                  <a:moveTo>
                    <a:pt x="1938389" y="239045"/>
                  </a:moveTo>
                  <a:lnTo>
                    <a:pt x="1950479" y="248377"/>
                  </a:lnTo>
                  <a:lnTo>
                    <a:pt x="1693086" y="581852"/>
                  </a:lnTo>
                  <a:lnTo>
                    <a:pt x="1681090" y="572398"/>
                  </a:lnTo>
                  <a:close/>
                  <a:moveTo>
                    <a:pt x="79129" y="1657336"/>
                  </a:moveTo>
                  <a:lnTo>
                    <a:pt x="468633" y="1497292"/>
                  </a:lnTo>
                  <a:lnTo>
                    <a:pt x="474580" y="1511360"/>
                  </a:lnTo>
                  <a:lnTo>
                    <a:pt x="84934" y="1671462"/>
                  </a:lnTo>
                  <a:close/>
                  <a:moveTo>
                    <a:pt x="160929" y="1475039"/>
                  </a:moveTo>
                  <a:lnTo>
                    <a:pt x="437296" y="1400986"/>
                  </a:lnTo>
                  <a:lnTo>
                    <a:pt x="440876" y="1415837"/>
                  </a:lnTo>
                  <a:lnTo>
                    <a:pt x="164732" y="1489830"/>
                  </a:lnTo>
                  <a:close/>
                  <a:moveTo>
                    <a:pt x="1735859" y="266344"/>
                  </a:moveTo>
                  <a:lnTo>
                    <a:pt x="1748915" y="274276"/>
                  </a:lnTo>
                  <a:lnTo>
                    <a:pt x="1604721" y="524026"/>
                  </a:lnTo>
                  <a:lnTo>
                    <a:pt x="1591261" y="516794"/>
                  </a:lnTo>
                  <a:close/>
                  <a:moveTo>
                    <a:pt x="1663713" y="81725"/>
                  </a:moveTo>
                  <a:lnTo>
                    <a:pt x="1677806" y="87609"/>
                  </a:lnTo>
                  <a:lnTo>
                    <a:pt x="1514465" y="478804"/>
                  </a:lnTo>
                  <a:lnTo>
                    <a:pt x="1500526" y="472548"/>
                  </a:lnTo>
                  <a:close/>
                  <a:moveTo>
                    <a:pt x="0" y="1350847"/>
                  </a:moveTo>
                  <a:lnTo>
                    <a:pt x="420056" y="1296759"/>
                  </a:lnTo>
                  <a:lnTo>
                    <a:pt x="422405" y="1311854"/>
                  </a:lnTo>
                  <a:lnTo>
                    <a:pt x="1951" y="1365994"/>
                  </a:lnTo>
                  <a:close/>
                  <a:moveTo>
                    <a:pt x="125488" y="1195933"/>
                  </a:moveTo>
                  <a:lnTo>
                    <a:pt x="411391" y="1195933"/>
                  </a:lnTo>
                  <a:lnTo>
                    <a:pt x="411958" y="1211206"/>
                  </a:lnTo>
                  <a:lnTo>
                    <a:pt x="125488" y="1211206"/>
                  </a:lnTo>
                  <a:lnTo>
                    <a:pt x="125102" y="1203569"/>
                  </a:lnTo>
                  <a:close/>
                  <a:moveTo>
                    <a:pt x="1475037" y="160931"/>
                  </a:moveTo>
                  <a:lnTo>
                    <a:pt x="1489829" y="164734"/>
                  </a:lnTo>
                  <a:lnTo>
                    <a:pt x="1415102" y="443621"/>
                  </a:lnTo>
                  <a:lnTo>
                    <a:pt x="1400508" y="439077"/>
                  </a:lnTo>
                  <a:close/>
                  <a:moveTo>
                    <a:pt x="164732" y="917309"/>
                  </a:moveTo>
                  <a:lnTo>
                    <a:pt x="443620" y="992037"/>
                  </a:lnTo>
                  <a:lnTo>
                    <a:pt x="439076" y="1006630"/>
                  </a:lnTo>
                  <a:lnTo>
                    <a:pt x="160929" y="932101"/>
                  </a:lnTo>
                  <a:close/>
                  <a:moveTo>
                    <a:pt x="1195932" y="125490"/>
                  </a:moveTo>
                  <a:lnTo>
                    <a:pt x="1203568" y="125104"/>
                  </a:lnTo>
                  <a:lnTo>
                    <a:pt x="1211205" y="125490"/>
                  </a:lnTo>
                  <a:lnTo>
                    <a:pt x="1211205" y="411392"/>
                  </a:lnTo>
                  <a:lnTo>
                    <a:pt x="1195932" y="411959"/>
                  </a:lnTo>
                  <a:close/>
                  <a:moveTo>
                    <a:pt x="1357679" y="856"/>
                  </a:moveTo>
                  <a:lnTo>
                    <a:pt x="1372816" y="2893"/>
                  </a:lnTo>
                  <a:lnTo>
                    <a:pt x="1316657" y="420298"/>
                  </a:lnTo>
                  <a:lnTo>
                    <a:pt x="1309186" y="418554"/>
                  </a:lnTo>
                  <a:lnTo>
                    <a:pt x="1301520" y="418261"/>
                  </a:lnTo>
                  <a:close/>
                  <a:moveTo>
                    <a:pt x="2893" y="1034322"/>
                  </a:moveTo>
                  <a:lnTo>
                    <a:pt x="420297" y="1090480"/>
                  </a:lnTo>
                  <a:lnTo>
                    <a:pt x="418554" y="1097951"/>
                  </a:lnTo>
                  <a:lnTo>
                    <a:pt x="418261" y="1105616"/>
                  </a:lnTo>
                  <a:lnTo>
                    <a:pt x="855" y="1049458"/>
                  </a:lnTo>
                  <a:close/>
                  <a:moveTo>
                    <a:pt x="274274" y="658223"/>
                  </a:moveTo>
                  <a:lnTo>
                    <a:pt x="524025" y="802416"/>
                  </a:lnTo>
                  <a:lnTo>
                    <a:pt x="516793" y="815877"/>
                  </a:lnTo>
                  <a:lnTo>
                    <a:pt x="266342" y="671279"/>
                  </a:lnTo>
                  <a:close/>
                  <a:moveTo>
                    <a:pt x="917308" y="164734"/>
                  </a:moveTo>
                  <a:lnTo>
                    <a:pt x="932100" y="160930"/>
                  </a:lnTo>
                  <a:lnTo>
                    <a:pt x="1006152" y="437297"/>
                  </a:lnTo>
                  <a:lnTo>
                    <a:pt x="991300" y="440877"/>
                  </a:lnTo>
                  <a:close/>
                  <a:moveTo>
                    <a:pt x="1041143" y="1951"/>
                  </a:moveTo>
                  <a:lnTo>
                    <a:pt x="1056290" y="0"/>
                  </a:lnTo>
                  <a:lnTo>
                    <a:pt x="1110379" y="420056"/>
                  </a:lnTo>
                  <a:lnTo>
                    <a:pt x="1095283" y="422406"/>
                  </a:lnTo>
                  <a:close/>
                  <a:moveTo>
                    <a:pt x="87609" y="729331"/>
                  </a:moveTo>
                  <a:lnTo>
                    <a:pt x="478803" y="892672"/>
                  </a:lnTo>
                  <a:lnTo>
                    <a:pt x="472547" y="906611"/>
                  </a:lnTo>
                  <a:lnTo>
                    <a:pt x="81723" y="743424"/>
                  </a:lnTo>
                  <a:lnTo>
                    <a:pt x="84666" y="736377"/>
                  </a:lnTo>
                  <a:close/>
                  <a:moveTo>
                    <a:pt x="446636" y="435837"/>
                  </a:moveTo>
                  <a:lnTo>
                    <a:pt x="649045" y="638246"/>
                  </a:lnTo>
                  <a:lnTo>
                    <a:pt x="642057" y="644612"/>
                  </a:lnTo>
                  <a:lnTo>
                    <a:pt x="638347" y="649147"/>
                  </a:lnTo>
                  <a:lnTo>
                    <a:pt x="435836" y="446636"/>
                  </a:lnTo>
                  <a:lnTo>
                    <a:pt x="440978" y="440979"/>
                  </a:lnTo>
                  <a:close/>
                  <a:moveTo>
                    <a:pt x="658223" y="274275"/>
                  </a:moveTo>
                  <a:lnTo>
                    <a:pt x="671279" y="266343"/>
                  </a:lnTo>
                  <a:lnTo>
                    <a:pt x="814473" y="514363"/>
                  </a:lnTo>
                  <a:lnTo>
                    <a:pt x="801367" y="522209"/>
                  </a:lnTo>
                  <a:close/>
                  <a:moveTo>
                    <a:pt x="735676" y="84934"/>
                  </a:moveTo>
                  <a:lnTo>
                    <a:pt x="749802" y="79129"/>
                  </a:lnTo>
                  <a:lnTo>
                    <a:pt x="909846" y="468633"/>
                  </a:lnTo>
                  <a:lnTo>
                    <a:pt x="895778" y="474580"/>
                  </a:lnTo>
                  <a:close/>
                  <a:moveTo>
                    <a:pt x="248376" y="456659"/>
                  </a:moveTo>
                  <a:lnTo>
                    <a:pt x="581852" y="714051"/>
                  </a:lnTo>
                  <a:lnTo>
                    <a:pt x="572397" y="726047"/>
                  </a:lnTo>
                  <a:lnTo>
                    <a:pt x="239044" y="468748"/>
                  </a:lnTo>
                  <a:lnTo>
                    <a:pt x="243710" y="462704"/>
                  </a:lnTo>
                  <a:close/>
                  <a:moveTo>
                    <a:pt x="462094" y="244150"/>
                  </a:moveTo>
                  <a:lnTo>
                    <a:pt x="474238" y="234887"/>
                  </a:lnTo>
                  <a:lnTo>
                    <a:pt x="729468" y="569472"/>
                  </a:lnTo>
                  <a:lnTo>
                    <a:pt x="723162" y="573797"/>
                  </a:lnTo>
                  <a:lnTo>
                    <a:pt x="717325" y="578735"/>
                  </a:lnTo>
                  <a:close/>
                </a:path>
              </a:pathLst>
            </a:custGeom>
            <a:grpFill/>
            <a:ln algn="ctr" cap="flat" cmpd="sng" w="25400">
              <a:noFill/>
              <a:prstDash val="solid"/>
            </a:ln>
            <a:effectLst/>
          </p:spPr>
          <p:txBody>
            <a:bodyPr anchor="ctr" rtlCol="0"/>
            <a:lstStyle/>
            <a:p>
              <a:pPr algn="ctr" defTabSz="913645">
                <a:defRPr/>
              </a:pPr>
              <a:endParaRPr altLang="en-US" kern="0" lang="zh-CN" sz="1799">
                <a:solidFill>
                  <a:srgbClr val="C00000"/>
                </a:solidFill>
                <a:latin charset="-122" panose="02010600000101010101" pitchFamily="2" typeface="汉仪行楷简"/>
                <a:ea charset="-122" panose="02010600000101010101" pitchFamily="2" typeface="汉仪行楷简"/>
              </a:endParaRPr>
            </a:p>
          </p:txBody>
        </p:sp>
      </p:grpSp>
      <p:sp>
        <p:nvSpPr>
          <p:cNvPr id="10" name="矩形: 圆角 11">
            <a:extLst>
              <a:ext uri="{FF2B5EF4-FFF2-40B4-BE49-F238E27FC236}">
                <a16:creationId xmlns:a16="http://schemas.microsoft.com/office/drawing/2014/main" id="{3A383B93-0485-490E-921C-105055B44EAC}"/>
              </a:ext>
            </a:extLst>
          </p:cNvPr>
          <p:cNvSpPr/>
          <p:nvPr/>
        </p:nvSpPr>
        <p:spPr>
          <a:xfrm>
            <a:off x="796167" y="2578924"/>
            <a:ext cx="985502" cy="3422391"/>
          </a:xfrm>
          <a:prstGeom prst="roundRect">
            <a:avLst>
              <a:gd fmla="val 0" name="adj"/>
            </a:avLst>
          </a:prstGeom>
          <a:noFill/>
          <a:ln algn="ctr" cap="flat" cmpd="sng" w="12700">
            <a:solidFill>
              <a:srgbClr val="FF0000"/>
            </a:solid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charset="-122" pitchFamily="2" typeface="SJcujihei"/>
              <a:ea charset="-122" pitchFamily="2" typeface="SJcujihei"/>
              <a:cs typeface="+mn-ea"/>
              <a:sym typeface="+mn-lt"/>
            </a:endParaRPr>
          </a:p>
        </p:txBody>
      </p:sp>
      <p:sp>
        <p:nvSpPr>
          <p:cNvPr id="11" name="PA-矩形 6">
            <a:extLst>
              <a:ext uri="{FF2B5EF4-FFF2-40B4-BE49-F238E27FC236}">
                <a16:creationId xmlns:a16="http://schemas.microsoft.com/office/drawing/2014/main" id="{141148A8-28B4-4270-B3C2-7C93BB19A39A}"/>
              </a:ext>
            </a:extLst>
          </p:cNvPr>
          <p:cNvSpPr/>
          <p:nvPr>
            <p:custDataLst>
              <p:tags r:id="rId7"/>
            </p:custDataLst>
          </p:nvPr>
        </p:nvSpPr>
        <p:spPr>
          <a:xfrm>
            <a:off x="851019" y="2947910"/>
            <a:ext cx="1097280" cy="2884282"/>
          </a:xfrm>
          <a:prstGeom prst="rect">
            <a:avLst/>
          </a:prstGeom>
        </p:spPr>
        <p:txBody>
          <a:bodyPr vert="eaVert"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dist">
              <a:lnSpc>
                <a:spcPct val="150000"/>
              </a:lnSpc>
              <a:spcAft>
                <a:spcPts val="1000"/>
              </a:spcAft>
            </a:pPr>
            <a:r>
              <a:rPr altLang="en-US" b="1" lang="zh-CN" sz="4000">
                <a:solidFill>
                  <a:srgbClr val="FF0000"/>
                </a:solidFill>
                <a:latin charset="-122" panose="020b0503020204020204" pitchFamily="34" typeface="微软雅黑"/>
                <a:ea charset="-122" panose="020b0503020204020204" pitchFamily="34" typeface="微软雅黑"/>
                <a:cs typeface="+mn-ea"/>
                <a:sym typeface="+mn-lt"/>
              </a:rPr>
              <a:t>奋斗历程</a:t>
            </a:r>
          </a:p>
        </p:txBody>
      </p:sp>
      <p:sp>
        <p:nvSpPr>
          <p:cNvPr id="12" name="PA-10226">
            <a:extLst>
              <a:ext uri="{FF2B5EF4-FFF2-40B4-BE49-F238E27FC236}">
                <a16:creationId xmlns:a16="http://schemas.microsoft.com/office/drawing/2014/main" id="{E422D84A-A2FD-4408-BA5D-97CF86A428F9}"/>
              </a:ext>
            </a:extLst>
          </p:cNvPr>
          <p:cNvSpPr/>
          <p:nvPr>
            <p:custDataLst>
              <p:tags r:id="rId8"/>
            </p:custDataLst>
          </p:nvPr>
        </p:nvSpPr>
        <p:spPr>
          <a:xfrm>
            <a:off x="2013867" y="2621300"/>
            <a:ext cx="9246763" cy="4480561"/>
          </a:xfrm>
          <a:prstGeom prst="rect">
            <a:avLst/>
          </a:prstGeom>
          <a:ln w="28575">
            <a:solidFill>
              <a:srgbClr val="FF0000"/>
            </a:solidFill>
            <a:prstDash val="dash"/>
          </a:ln>
        </p:spPr>
        <p:txBody>
          <a:bodyPr wrap="square">
            <a:spAutoFit/>
          </a:bodyPr>
          <a:lstStyle/>
          <a:p>
            <a:pPr algn="just">
              <a:defRPr/>
            </a:pPr>
            <a:r>
              <a:rPr altLang="en-US" b="1" lang="zh-CN" spc="300" sz="2400">
                <a:solidFill>
                  <a:srgbClr val="FF0000"/>
                </a:solidFill>
                <a:latin charset="-122" panose="020b0503020204020204" pitchFamily="34" typeface="微软雅黑"/>
                <a:ea charset="-122" panose="020b0503020204020204" pitchFamily="34" typeface="微软雅黑"/>
                <a:sym charset="-122" panose="020b0500000000000000" pitchFamily="34" typeface="思源黑体"/>
              </a:rPr>
              <a:t>以江泽民同志为主要代表的中国共产党人</a:t>
            </a:r>
          </a:p>
          <a:p>
            <a:pPr algn="just">
              <a:defRPr/>
            </a:pPr>
            <a:endParaRPr altLang="en-US" b="1" lang="zh-CN" spc="300" sz="2400">
              <a:solidFill>
                <a:srgbClr val="FF0000"/>
              </a:solidFill>
              <a:latin charset="-122" panose="020b0503020204020204" pitchFamily="34" typeface="微软雅黑"/>
              <a:ea charset="-122" panose="020b0503020204020204" pitchFamily="34" typeface="微软雅黑"/>
              <a:sym charset="-122" panose="020b0500000000000000" pitchFamily="34" typeface="思源黑体"/>
            </a:endParaRPr>
          </a:p>
          <a:p>
            <a:pPr algn="just">
              <a:defRPr/>
            </a:pPr>
            <a:r>
              <a:rPr altLang="en-US" b="1" lang="zh-CN" spc="300" sz="2400">
                <a:solidFill>
                  <a:srgbClr val="FF0000"/>
                </a:solidFill>
                <a:latin charset="-122" panose="020b0503020204020204" pitchFamily="34" typeface="微软雅黑"/>
                <a:ea charset="-122" panose="020b0503020204020204" pitchFamily="34" typeface="微软雅黑"/>
                <a:sym charset="-122" panose="020b0500000000000000" pitchFamily="34" typeface="思源黑体"/>
              </a:rPr>
              <a:t>团结带领全党全国各族人民，坚持党的基本理论、基本路线，加深了对什么是社会主义、怎样建设社会主义和建设什么样的党、怎样建设党的认识，形成了“三个代表”重要思想，在国内外形势十分复杂、世界社会主义出现严重曲折的严峻考验面前捍卫了中国特色社会主义，确立了社会主义市场经济体制的改革目标和基本框架，确立了社会主义初级阶段公有制为主体、多种所有制经济共同发展的基本经济制度和按劳分配为主体、多种分配方式并存的分配制度，开创全面改革开放新局面，推进党的建设新的伟大工程，成功把中国特色社会主义推向二十一世纪。</a:t>
            </a:r>
          </a:p>
        </p:txBody>
      </p:sp>
      <p:grpSp>
        <p:nvGrpSpPr>
          <p:cNvPr id="14" name="组合 13">
            <a:extLst>
              <a:ext uri="{FF2B5EF4-FFF2-40B4-BE49-F238E27FC236}">
                <a16:creationId xmlns:a16="http://schemas.microsoft.com/office/drawing/2014/main" id="{4A5C8A80-D6E5-4CA2-B020-DBA99300C356}"/>
              </a:ext>
            </a:extLst>
          </p:cNvPr>
          <p:cNvGrpSpPr/>
          <p:nvPr/>
        </p:nvGrpSpPr>
        <p:grpSpPr>
          <a:xfrm>
            <a:off x="796167" y="1363801"/>
            <a:ext cx="10553363" cy="1070969"/>
            <a:chOff x="819318" y="2111430"/>
            <a:chExt cx="10553363" cy="1070969"/>
          </a:xfrm>
        </p:grpSpPr>
        <p:sp>
          <p:nvSpPr>
            <p:cNvPr id="15" name="矩形: 圆角 11">
              <a:extLst>
                <a:ext uri="{FF2B5EF4-FFF2-40B4-BE49-F238E27FC236}">
                  <a16:creationId xmlns:a16="http://schemas.microsoft.com/office/drawing/2014/main" id="{60CCA837-C7FF-423A-83BB-6355EB29C539}"/>
                </a:ext>
              </a:extLst>
            </p:cNvPr>
            <p:cNvSpPr/>
            <p:nvPr/>
          </p:nvSpPr>
          <p:spPr>
            <a:xfrm>
              <a:off x="819318" y="2111430"/>
              <a:ext cx="10553363" cy="1070969"/>
            </a:xfrm>
            <a:prstGeom prst="roundRect">
              <a:avLst>
                <a:gd fmla="val 0" name="adj"/>
              </a:avLst>
            </a:prstGeom>
            <a:solidFill>
              <a:srgbClr val="FF0000"/>
            </a:solidFill>
            <a:ln algn="ctr" cap="flat" cmpd="sng" w="12700">
              <a:solidFill>
                <a:srgbClr val="FF0000"/>
              </a:solid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charset="-122" pitchFamily="2" typeface="SJcujihei"/>
                <a:ea charset="-122" pitchFamily="2" typeface="SJcujihei"/>
                <a:cs typeface="+mn-ea"/>
                <a:sym typeface="+mn-lt"/>
              </a:endParaRPr>
            </a:p>
          </p:txBody>
        </p:sp>
        <p:sp>
          <p:nvSpPr>
            <p:cNvPr id="16" name="PA-矩形 6">
              <a:extLst>
                <a:ext uri="{FF2B5EF4-FFF2-40B4-BE49-F238E27FC236}">
                  <a16:creationId xmlns:a16="http://schemas.microsoft.com/office/drawing/2014/main" id="{20190889-A39C-403D-9536-392691E6743C}"/>
                </a:ext>
              </a:extLst>
            </p:cNvPr>
            <p:cNvSpPr/>
            <p:nvPr>
              <p:custDataLst>
                <p:tags r:id="rId9"/>
              </p:custDataLst>
            </p:nvPr>
          </p:nvSpPr>
          <p:spPr>
            <a:xfrm>
              <a:off x="2416635" y="2262193"/>
              <a:ext cx="8135522" cy="762000"/>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just" defTabSz="914400" eaLnBrk="1" fontAlgn="auto" hangingPunct="1" indent="0" latinLnBrk="0" lvl="0" marL="0" marR="0" rtl="0">
                <a:lnSpc>
                  <a:spcPct val="100000"/>
                </a:lnSpc>
                <a:spcBef>
                  <a:spcPct val="0"/>
                </a:spcBef>
                <a:spcAft>
                  <a:spcPct val="0"/>
                </a:spcAft>
                <a:buClrTx/>
                <a:buSzTx/>
                <a:buFontTx/>
                <a:buNone/>
                <a:defRPr/>
              </a:pPr>
              <a:r>
                <a:rPr altLang="zh-CN" b="1" baseline="0" cap="none" kern="1200" kumimoji="0" lang="en-US" noProof="0" normalizeH="0" spc="0" strike="noStrike" sz="4400" u="none">
                  <a:ln>
                    <a:noFill/>
                  </a:ln>
                  <a:solidFill>
                    <a:schemeClr val="bg1"/>
                  </a:solidFill>
                  <a:effectLst/>
                  <a:uLnTx/>
                  <a:uFillTx/>
                  <a:latin charset="-122" panose="020b0503020204020204" pitchFamily="34" typeface="微软雅黑"/>
                  <a:ea charset="-122" panose="020b0503020204020204" pitchFamily="34" typeface="微软雅黑"/>
                  <a:sym charset="-122" panose="020b0500000000000000" pitchFamily="34" typeface="思源黑体"/>
                </a:rPr>
                <a:t>07:党的十三届四中全会以后</a:t>
              </a:r>
            </a:p>
          </p:txBody>
        </p:sp>
        <p:pic>
          <p:nvPicPr>
            <p:cNvPr descr="放大镜" id="17" name="图形 16">
              <a:extLst>
                <a:ext uri="{FF2B5EF4-FFF2-40B4-BE49-F238E27FC236}">
                  <a16:creationId xmlns:a16="http://schemas.microsoft.com/office/drawing/2014/main" id="{134EABBD-DC96-4A4A-AEB4-0A9A84593B99}"/>
                </a:ext>
              </a:extLst>
            </p:cNvPr>
            <p:cNvPicPr>
              <a:picLocks noChangeAspect="1"/>
            </p:cNvPicPr>
            <p:nvPr/>
          </p:nvPicPr>
          <p:blipFill>
            <a:blip r:embed="rId10">
              <a:extLst>
                <a:ext uri="{28A0092B-C50C-407E-A947-70E740481C1C}">
                  <a14:useLocalDpi val="0"/>
                </a:ext>
                <a:ext uri="{96DAC541-7B7A-43D3-8B79-37D633B846F1}">
                  <asvg:svgBlip xmlns:asvg="http://schemas.microsoft.com/office/drawing/2016/SVG/main" r:embed="rId11"/>
                </a:ext>
              </a:extLst>
            </a:blip>
            <a:stretch>
              <a:fillRect/>
            </a:stretch>
          </p:blipFill>
          <p:spPr>
            <a:xfrm>
              <a:off x="1306175" y="2192234"/>
              <a:ext cx="914400" cy="914400"/>
            </a:xfrm>
            <a:prstGeom prst="rect">
              <a:avLst/>
            </a:prstGeom>
          </p:spPr>
        </p:pic>
      </p:grpSp>
      <p:sp>
        <p:nvSpPr>
          <p:cNvPr id="18" name="矩形 17">
            <a:extLst>
              <a:ext uri="{FF2B5EF4-FFF2-40B4-BE49-F238E27FC236}">
                <a16:creationId xmlns:a16="http://schemas.microsoft.com/office/drawing/2014/main" id="{AE8919F7-63BA-4178-A4AF-AF8DD0416C2F}"/>
              </a:ext>
            </a:extLst>
          </p:cNvPr>
          <p:cNvSpPr/>
          <p:nvPr/>
        </p:nvSpPr>
        <p:spPr>
          <a:xfrm>
            <a:off x="1976930" y="5832192"/>
            <a:ext cx="9283700" cy="169123"/>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SJcujihei"/>
              <a:ea charset="-122" pitchFamily="2" typeface="SJcujihei"/>
            </a:endParaRPr>
          </a:p>
        </p:txBody>
      </p:sp>
    </p:spTree>
    <p:extLst>
      <p:ext uri="{BB962C8B-B14F-4D97-AF65-F5344CB8AC3E}">
        <p14:creationId val="1098364908"/>
      </p:ext>
    </p:extLst>
  </p:cSld>
  <p:clrMapOvr>
    <a:masterClrMapping/>
  </p:clrMapOvr>
  <p:transition spd="slow">
    <p:cove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21">
                                  <p:stCondLst>
                                    <p:cond delay="0"/>
                                  </p:stCondLst>
                                  <p:childTnLst>
                                    <p:set>
                                      <p:cBhvr>
                                        <p:cTn dur="1" fill="hold" id="6">
                                          <p:stCondLst>
                                            <p:cond delay="0"/>
                                          </p:stCondLst>
                                        </p:cTn>
                                        <p:tgtEl>
                                          <p:spTgt spid="14"/>
                                        </p:tgtEl>
                                        <p:attrNameLst>
                                          <p:attrName>style.visibility</p:attrName>
                                        </p:attrNameLst>
                                      </p:cBhvr>
                                      <p:to>
                                        <p:strVal val="visible"/>
                                      </p:to>
                                    </p:set>
                                    <p:animEffect filter="barn(inVertical)" transition="in">
                                      <p:cBhvr>
                                        <p:cTn dur="500" id="7"/>
                                        <p:tgtEl>
                                          <p:spTgt spid="14"/>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10"/>
                                        </p:tgtEl>
                                        <p:attrNameLst>
                                          <p:attrName>style.visibility</p:attrName>
                                        </p:attrNameLst>
                                      </p:cBhvr>
                                      <p:to>
                                        <p:strVal val="visible"/>
                                      </p:to>
                                    </p:set>
                                    <p:animEffect filter="fade" transition="in">
                                      <p:cBhvr>
                                        <p:cTn dur="500" id="11"/>
                                        <p:tgtEl>
                                          <p:spTgt spid="10"/>
                                        </p:tgtEl>
                                      </p:cBhvr>
                                    </p:animEffect>
                                  </p:childTnLst>
                                </p:cTn>
                              </p:par>
                            </p:childTnLst>
                          </p:cTn>
                        </p:par>
                        <p:par>
                          <p:cTn fill="hold" id="12" nodeType="afterGroup">
                            <p:stCondLst>
                              <p:cond delay="1000"/>
                            </p:stCondLst>
                            <p:childTnLst>
                              <p:par>
                                <p:cTn fill="hold" grpId="0" id="13" nodeType="afterEffect" presetClass="entr" presetID="16" presetSubtype="21">
                                  <p:stCondLst>
                                    <p:cond delay="0"/>
                                  </p:stCondLst>
                                  <p:childTnLst>
                                    <p:set>
                                      <p:cBhvr>
                                        <p:cTn dur="1" fill="hold" id="14">
                                          <p:stCondLst>
                                            <p:cond delay="0"/>
                                          </p:stCondLst>
                                        </p:cTn>
                                        <p:tgtEl>
                                          <p:spTgt spid="11"/>
                                        </p:tgtEl>
                                        <p:attrNameLst>
                                          <p:attrName>style.visibility</p:attrName>
                                        </p:attrNameLst>
                                      </p:cBhvr>
                                      <p:to>
                                        <p:strVal val="visible"/>
                                      </p:to>
                                    </p:set>
                                    <p:animEffect filter="barn(inVertical)" transition="in">
                                      <p:cBhvr>
                                        <p:cTn dur="500" id="15"/>
                                        <p:tgtEl>
                                          <p:spTgt spid="11"/>
                                        </p:tgtEl>
                                      </p:cBhvr>
                                    </p:animEffect>
                                  </p:childTnLst>
                                </p:cTn>
                              </p:par>
                            </p:childTnLst>
                          </p:cTn>
                        </p:par>
                        <p:par>
                          <p:cTn fill="hold" id="16" nodeType="afterGroup">
                            <p:stCondLst>
                              <p:cond delay="1500"/>
                            </p:stCondLst>
                            <p:childTnLst>
                              <p:par>
                                <p:cTn fill="hold" grpId="0" id="17" nodeType="afterEffect" presetClass="entr" presetID="42" presetSubtype="0">
                                  <p:stCondLst>
                                    <p:cond delay="0"/>
                                  </p:stCondLst>
                                  <p:childTnLst>
                                    <p:set>
                                      <p:cBhvr>
                                        <p:cTn dur="1" fill="hold" id="18">
                                          <p:stCondLst>
                                            <p:cond delay="0"/>
                                          </p:stCondLst>
                                        </p:cTn>
                                        <p:tgtEl>
                                          <p:spTgt spid="12"/>
                                        </p:tgtEl>
                                        <p:attrNameLst>
                                          <p:attrName>style.visibility</p:attrName>
                                        </p:attrNameLst>
                                      </p:cBhvr>
                                      <p:to>
                                        <p:strVal val="visible"/>
                                      </p:to>
                                    </p:set>
                                    <p:animEffect filter="fade" transition="in">
                                      <p:cBhvr>
                                        <p:cTn dur="1000" id="19"/>
                                        <p:tgtEl>
                                          <p:spTgt spid="12"/>
                                        </p:tgtEl>
                                      </p:cBhvr>
                                    </p:animEffect>
                                    <p:anim calcmode="lin" valueType="num">
                                      <p:cBhvr>
                                        <p:cTn dur="1000" fill="hold" id="20"/>
                                        <p:tgtEl>
                                          <p:spTgt spid="12"/>
                                        </p:tgtEl>
                                        <p:attrNameLst>
                                          <p:attrName>ppt_x</p:attrName>
                                        </p:attrNameLst>
                                      </p:cBhvr>
                                      <p:tavLst>
                                        <p:tav tm="0">
                                          <p:val>
                                            <p:strVal val="#ppt_x"/>
                                          </p:val>
                                        </p:tav>
                                        <p:tav tm="100000">
                                          <p:val>
                                            <p:strVal val="#ppt_x"/>
                                          </p:val>
                                        </p:tav>
                                      </p:tavLst>
                                    </p:anim>
                                    <p:anim calcmode="lin" valueType="num">
                                      <p:cBhvr>
                                        <p:cTn dur="1000" fill="hold" id="21"/>
                                        <p:tgtEl>
                                          <p:spTgt spid="12"/>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2500"/>
                            </p:stCondLst>
                            <p:childTnLst>
                              <p:par>
                                <p:cTn fill="hold" grpId="0" id="23" nodeType="afterEffect" presetClass="entr" presetID="16" presetSubtype="21">
                                  <p:stCondLst>
                                    <p:cond delay="0"/>
                                  </p:stCondLst>
                                  <p:childTnLst>
                                    <p:set>
                                      <p:cBhvr>
                                        <p:cTn dur="1" fill="hold" id="24">
                                          <p:stCondLst>
                                            <p:cond delay="0"/>
                                          </p:stCondLst>
                                        </p:cTn>
                                        <p:tgtEl>
                                          <p:spTgt spid="18"/>
                                        </p:tgtEl>
                                        <p:attrNameLst>
                                          <p:attrName>style.visibility</p:attrName>
                                        </p:attrNameLst>
                                      </p:cBhvr>
                                      <p:to>
                                        <p:strVal val="visible"/>
                                      </p:to>
                                    </p:set>
                                    <p:animEffect filter="barn(inVertical)" transition="in">
                                      <p:cBhvr>
                                        <p:cTn dur="500" id="25"/>
                                        <p:tgtEl>
                                          <p:spTgt spid="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P grpId="0" spid="12"/>
      <p:bldP grpId="0" spid="18"/>
    </p:bldLst>
  </p:timing>
</p:sld>
</file>

<file path=ppt/slides/slide3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2" name="组合 21">
            <a:extLst>
              <a:ext uri="{FF2B5EF4-FFF2-40B4-BE49-F238E27FC236}">
                <a16:creationId xmlns:a16="http://schemas.microsoft.com/office/drawing/2014/main" id="{3F27418C-5A44-4333-8A0F-3A03DDE59B27}"/>
              </a:ext>
            </a:extLst>
          </p:cNvPr>
          <p:cNvGrpSpPr/>
          <p:nvPr/>
        </p:nvGrpSpPr>
        <p:grpSpPr>
          <a:xfrm>
            <a:off x="-11261" y="0"/>
            <a:ext cx="12203261" cy="6858000"/>
            <a:chOff x="-11261" y="0"/>
            <a:chExt cx="12203261" cy="6858000"/>
          </a:xfrm>
        </p:grpSpPr>
        <p:pic>
          <p:nvPicPr>
            <p:cNvPr id="9" name="图片 8">
              <a:extLst>
                <a:ext uri="{FF2B5EF4-FFF2-40B4-BE49-F238E27FC236}">
                  <a16:creationId xmlns:a16="http://schemas.microsoft.com/office/drawing/2014/main" id="{297ED22A-5431-4CA3-B9A7-351152859B81}"/>
                </a:ext>
              </a:extLst>
            </p:cNvPr>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p:spPr>
        </p:pic>
        <p:pic>
          <p:nvPicPr>
            <p:cNvPr id="13" name="图片 12">
              <a:extLst>
                <a:ext uri="{FF2B5EF4-FFF2-40B4-BE49-F238E27FC236}">
                  <a16:creationId xmlns:a16="http://schemas.microsoft.com/office/drawing/2014/main" id="{2CB06054-DDE8-4B94-BFE0-7C435313022B}"/>
                </a:ext>
              </a:extLst>
            </p:cNvPr>
            <p:cNvPicPr>
              <a:picLocks noChangeAspect="1"/>
            </p:cNvPicPr>
            <p:nvPr/>
          </p:nvPicPr>
          <p:blipFill>
            <a:blip r:embed="rId3">
              <a:extLst>
                <a:ext uri="{28A0092B-C50C-407E-A947-70E740481C1C}">
                  <a14:useLocalDpi val="0"/>
                </a:ext>
              </a:extLst>
            </a:blip>
            <a:stretch>
              <a:fillRect/>
            </a:stretch>
          </p:blipFill>
          <p:spPr>
            <a:xfrm>
              <a:off x="-11261" y="1724715"/>
              <a:ext cx="3567750" cy="3980657"/>
            </a:xfrm>
            <a:prstGeom prst="rect">
              <a:avLst/>
            </a:prstGeom>
          </p:spPr>
        </p:pic>
      </p:grpSp>
      <p:sp>
        <p:nvSpPr>
          <p:cNvPr id="2" name="矩形 1">
            <a:extLst>
              <a:ext uri="{FF2B5EF4-FFF2-40B4-BE49-F238E27FC236}">
                <a16:creationId xmlns:a16="http://schemas.microsoft.com/office/drawing/2014/main" id="{520DBC94-DC73-48BB-B67C-C90C392CFF93}"/>
              </a:ext>
            </a:extLst>
          </p:cNvPr>
          <p:cNvSpPr/>
          <p:nvPr/>
        </p:nvSpPr>
        <p:spPr>
          <a:xfrm>
            <a:off x="288471" y="206828"/>
            <a:ext cx="11615057" cy="6477000"/>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0" name="文本框 89">
            <a:extLst>
              <a:ext uri="{FF2B5EF4-FFF2-40B4-BE49-F238E27FC236}">
                <a16:creationId xmlns:a16="http://schemas.microsoft.com/office/drawing/2014/main" id="{77D48585-8852-4A61-8091-A6149A4AC593}"/>
              </a:ext>
            </a:extLst>
          </p:cNvPr>
          <p:cNvSpPr txBox="1"/>
          <p:nvPr/>
        </p:nvSpPr>
        <p:spPr>
          <a:xfrm>
            <a:off x="1404159" y="601259"/>
            <a:ext cx="6101442" cy="396240"/>
          </a:xfrm>
          <a:prstGeom prst="rect">
            <a:avLst/>
          </a:prstGeom>
          <a:noFill/>
        </p:spPr>
        <p:txBody>
          <a:bodyPr wrap="square">
            <a:spAutoFit/>
          </a:bodyPr>
          <a:lstStyle/>
          <a:p>
            <a:pPr lvl="0">
              <a:defRPr/>
            </a:pPr>
            <a:r>
              <a:rPr altLang="en-US" b="1" lang="zh-CN" sz="2000">
                <a:solidFill>
                  <a:srgbClr val="FF0000"/>
                </a:solidFill>
                <a:latin charset="-122" panose="020b0503020204020204" pitchFamily="34" typeface="微软雅黑"/>
                <a:ea charset="-122" panose="020b0503020204020204" pitchFamily="34" typeface="微软雅黑"/>
                <a:sym charset="-122" panose="020b0500000000000000" pitchFamily="34" typeface="思源黑体"/>
              </a:rPr>
              <a:t> 党的百年奋斗历程</a:t>
            </a:r>
          </a:p>
        </p:txBody>
      </p:sp>
      <p:grpSp>
        <p:nvGrpSpPr>
          <p:cNvPr id="91" name="PA-102244">
            <a:extLst>
              <a:ext uri="{FF2B5EF4-FFF2-40B4-BE49-F238E27FC236}">
                <a16:creationId xmlns:a16="http://schemas.microsoft.com/office/drawing/2014/main" id="{92970C22-6944-4999-A9C5-D3B286B3CBA8}"/>
              </a:ext>
            </a:extLst>
          </p:cNvPr>
          <p:cNvGrpSpPr/>
          <p:nvPr>
            <p:custDataLst>
              <p:tags r:id="rId4"/>
            </p:custDataLst>
          </p:nvPr>
        </p:nvGrpSpPr>
        <p:grpSpPr>
          <a:xfrm>
            <a:off x="452690" y="405114"/>
            <a:ext cx="808951" cy="792401"/>
            <a:chOff x="1381072" y="763353"/>
            <a:chExt cx="1999683" cy="1999683"/>
          </a:xfrm>
          <a:solidFill>
            <a:srgbClr val="C00000"/>
          </a:solidFill>
        </p:grpSpPr>
        <p:sp>
          <p:nvSpPr>
            <p:cNvPr id="92" name="PA-任意多边形 29">
              <a:extLst>
                <a:ext uri="{FF2B5EF4-FFF2-40B4-BE49-F238E27FC236}">
                  <a16:creationId xmlns:a16="http://schemas.microsoft.com/office/drawing/2014/main" id="{39F962DF-3ADD-408B-9929-A8F42259F71A}"/>
                </a:ext>
              </a:extLst>
            </p:cNvPr>
            <p:cNvSpPr/>
            <p:nvPr>
              <p:custDataLst>
                <p:tags r:id="rId5"/>
              </p:custDataLst>
            </p:nvPr>
          </p:nvSpPr>
          <p:spPr bwMode="auto">
            <a:xfrm>
              <a:off x="1882180" y="1184432"/>
              <a:ext cx="1137787" cy="1016723"/>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grpFill/>
            <a:ln>
              <a:noFill/>
            </a:ln>
          </p:spPr>
          <p:txBody>
            <a:bodyPr anchor="t" anchorCtr="0" bIns="45684" compatLnSpc="1" lIns="91368" numCol="1" rIns="91368" tIns="45684" vert="horz" wrap="square"/>
            <a:lstStyle/>
            <a:p>
              <a:endParaRPr altLang="en-US" lang="zh-CN" sz="1799">
                <a:solidFill>
                  <a:srgbClr val="C00000"/>
                </a:solidFill>
                <a:latin charset="-122" panose="02010600000101010101" pitchFamily="2" typeface="汉仪行楷简"/>
                <a:ea charset="-122" panose="02010600000101010101" pitchFamily="2" typeface="汉仪行楷简"/>
              </a:endParaRPr>
            </a:p>
          </p:txBody>
        </p:sp>
        <p:sp>
          <p:nvSpPr>
            <p:cNvPr id="93" name="PA-任意多边形 50">
              <a:extLst>
                <a:ext uri="{FF2B5EF4-FFF2-40B4-BE49-F238E27FC236}">
                  <a16:creationId xmlns:a16="http://schemas.microsoft.com/office/drawing/2014/main" id="{3F65C035-AC00-48A1-8DC8-F05632F0113D}"/>
                </a:ext>
              </a:extLst>
            </p:cNvPr>
            <p:cNvSpPr/>
            <p:nvPr>
              <p:custDataLst>
                <p:tags r:id="rId6"/>
              </p:custDataLst>
            </p:nvPr>
          </p:nvSpPr>
          <p:spPr>
            <a:xfrm>
              <a:off x="1381072" y="763353"/>
              <a:ext cx="1999683" cy="1999683"/>
            </a:xfrm>
            <a:custGeom>
              <a:gdLst>
                <a:gd fmla="*/ 1677670 w 2407137" name="connsiteX0"/>
                <a:gd fmla="*/ 1837666 h 2407138" name="connsiteY0"/>
                <a:gd fmla="*/ 1683974 w 2407137" name="connsiteX1"/>
                <a:gd fmla="*/ 1833341 h 2407138" name="connsiteY1"/>
                <a:gd fmla="*/ 1689813 w 2407137" name="connsiteX2"/>
                <a:gd fmla="*/ 1828403 h 2407138" name="connsiteY2"/>
                <a:gd fmla="*/ 1945042 w 2407137" name="connsiteX3"/>
                <a:gd fmla="*/ 2162988 h 2407138" name="connsiteY3"/>
                <a:gd fmla="*/ 1932899 w 2407137" name="connsiteX4"/>
                <a:gd fmla="*/ 2172251 h 2407138" name="connsiteY4"/>
                <a:gd fmla="*/ 1592663 w 2407137" name="connsiteX5"/>
                <a:gd fmla="*/ 1892774 h 2407138" name="connsiteY5"/>
                <a:gd fmla="*/ 1605769 w 2407137" name="connsiteX6"/>
                <a:gd fmla="*/ 1884929 h 2407138" name="connsiteY6"/>
                <a:gd fmla="*/ 1748914 w 2407137" name="connsiteX7"/>
                <a:gd fmla="*/ 2132863 h 2407138" name="connsiteY7"/>
                <a:gd fmla="*/ 1735858 w 2407137" name="connsiteX8"/>
                <a:gd fmla="*/ 2140795 h 2407138" name="connsiteY8"/>
                <a:gd fmla="*/ 1768789 w 2407137" name="connsiteX9"/>
                <a:gd fmla="*/ 1757990 h 2407138" name="connsiteY9"/>
                <a:gd fmla="*/ 1971301 w 2407137" name="connsiteX10"/>
                <a:gd fmla="*/ 1960502 h 2407138" name="connsiteY10"/>
                <a:gd fmla="*/ 1966159 w 2407137" name="connsiteX11"/>
                <a:gd fmla="*/ 1966159 h 2407138" name="connsiteY11"/>
                <a:gd fmla="*/ 1960501 w 2407137" name="connsiteX12"/>
                <a:gd fmla="*/ 1971301 h 2407138" name="connsiteY12"/>
                <a:gd fmla="*/ 1758092 w 2407137" name="connsiteX13"/>
                <a:gd fmla="*/ 1768892 h 2407138" name="connsiteY13"/>
                <a:gd fmla="*/ 1765079 w 2407137" name="connsiteX14"/>
                <a:gd fmla="*/ 1762526 h 2407138" name="connsiteY14"/>
                <a:gd fmla="*/ 1834740 w 2407137" name="connsiteX15"/>
                <a:gd fmla="*/ 1681091 h 2407138" name="connsiteY15"/>
                <a:gd fmla="*/ 2168093 w 2407137" name="connsiteX16"/>
                <a:gd fmla="*/ 1938389 h 2407138" name="connsiteY16"/>
                <a:gd fmla="*/ 2158761 w 2407137" name="connsiteX17"/>
                <a:gd fmla="*/ 1950479 h 2407138" name="connsiteY17"/>
                <a:gd fmla="*/ 1825285 w 2407137" name="connsiteX18"/>
                <a:gd fmla="*/ 1693086 h 2407138" name="connsiteY18"/>
                <a:gd fmla="*/ 1497292 w 2407137" name="connsiteX19"/>
                <a:gd fmla="*/ 1938505 h 2407138" name="connsiteY19"/>
                <a:gd fmla="*/ 1511359 w 2407137" name="connsiteX20"/>
                <a:gd fmla="*/ 1932557 h 2407138" name="connsiteY20"/>
                <a:gd fmla="*/ 1671461 w 2407137" name="connsiteX21"/>
                <a:gd fmla="*/ 2322204 h 2407138" name="connsiteY21"/>
                <a:gd fmla="*/ 1657335 w 2407137" name="connsiteX22"/>
                <a:gd fmla="*/ 2328008 h 2407138" name="connsiteY22"/>
                <a:gd fmla="*/ 1400984 w 2407137" name="connsiteX23"/>
                <a:gd fmla="*/ 1969841 h 2407138" name="connsiteY23"/>
                <a:gd fmla="*/ 1415837 w 2407137" name="connsiteX24"/>
                <a:gd fmla="*/ 1966261 h 2407138" name="connsiteY24"/>
                <a:gd fmla="*/ 1489829 w 2407137" name="connsiteX25"/>
                <a:gd fmla="*/ 2242404 h 2407138" name="connsiteY25"/>
                <a:gd fmla="*/ 1475037 w 2407137" name="connsiteX26"/>
                <a:gd fmla="*/ 2246208 h 2407138" name="connsiteY26"/>
                <a:gd fmla="*/ 1890343 w 2407137" name="connsiteX27"/>
                <a:gd fmla="*/ 1591261 h 2407138" name="connsiteY27"/>
                <a:gd fmla="*/ 2140794 w 2407137" name="connsiteX28"/>
                <a:gd fmla="*/ 1735859 h 2407138" name="connsiteY28"/>
                <a:gd fmla="*/ 2132863 w 2407137" name="connsiteX29"/>
                <a:gd fmla="*/ 1748915 h 2407138" name="connsiteY29"/>
                <a:gd fmla="*/ 1883112 w 2407137" name="connsiteX30"/>
                <a:gd fmla="*/ 1604721 h 2407138" name="connsiteY30"/>
                <a:gd fmla="*/ 1934589 w 2407137" name="connsiteX31"/>
                <a:gd fmla="*/ 1500527 h 2407138" name="connsiteY31"/>
                <a:gd fmla="*/ 2325413 w 2407137" name="connsiteX32"/>
                <a:gd fmla="*/ 1663714 h 2407138" name="connsiteY32"/>
                <a:gd fmla="*/ 2319529 w 2407137" name="connsiteX33"/>
                <a:gd fmla="*/ 1677807 h 2407138" name="connsiteY33"/>
                <a:gd fmla="*/ 1928334 w 2407137" name="connsiteX34"/>
                <a:gd fmla="*/ 1514465 h 2407138" name="connsiteY34"/>
                <a:gd fmla="*/ 1296758 w 2407137" name="connsiteX35"/>
                <a:gd fmla="*/ 1987081 h 2407138" name="connsiteY35"/>
                <a:gd fmla="*/ 1311855 w 2407137" name="connsiteX36"/>
                <a:gd fmla="*/ 1984732 h 2407138" name="connsiteY36"/>
                <a:gd fmla="*/ 1365995 w 2407137" name="connsiteX37"/>
                <a:gd fmla="*/ 2405187 h 2407138" name="connsiteY37"/>
                <a:gd fmla="*/ 1350847 w 2407137" name="connsiteX38"/>
                <a:gd fmla="*/ 2407138 h 2407138" name="connsiteY38"/>
                <a:gd fmla="*/ 1195932 w 2407137" name="connsiteX39"/>
                <a:gd fmla="*/ 1995746 h 2407138" name="connsiteY39"/>
                <a:gd fmla="*/ 1211204 w 2407137" name="connsiteX40"/>
                <a:gd fmla="*/ 1995179 h 2407138" name="connsiteY40"/>
                <a:gd fmla="*/ 1211204 w 2407137" name="connsiteX41"/>
                <a:gd fmla="*/ 2281649 h 2407138" name="connsiteY41"/>
                <a:gd fmla="*/ 1203568 w 2407137" name="connsiteX42"/>
                <a:gd fmla="*/ 2282034 h 2407138" name="connsiteY42"/>
                <a:gd fmla="*/ 1195932 w 2407137" name="connsiteX43"/>
                <a:gd fmla="*/ 2281649 h 2407138" name="connsiteY43"/>
                <a:gd fmla="*/ 1968060 w 2407137" name="connsiteX44"/>
                <a:gd fmla="*/ 1400508 h 2407138" name="connsiteY44"/>
                <a:gd fmla="*/ 2246208 w 2407137" name="connsiteX45"/>
                <a:gd fmla="*/ 1475038 h 2407138" name="connsiteY45"/>
                <a:gd fmla="*/ 2242404 w 2407137" name="connsiteX46"/>
                <a:gd fmla="*/ 1489831 h 2407138" name="connsiteY46"/>
                <a:gd fmla="*/ 1963516 w 2407137" name="connsiteX47"/>
                <a:gd fmla="*/ 1415103 h 2407138" name="connsiteY47"/>
                <a:gd fmla="*/ 1090481 w 2407137" name="connsiteX48"/>
                <a:gd fmla="*/ 1986840 h 2407138" name="connsiteY48"/>
                <a:gd fmla="*/ 1097951 w 2407137" name="connsiteX49"/>
                <a:gd fmla="*/ 1988584 h 2407138" name="connsiteY49"/>
                <a:gd fmla="*/ 1105617 w 2407137" name="connsiteX50"/>
                <a:gd fmla="*/ 1988876 h 2407138" name="connsiteY50"/>
                <a:gd fmla="*/ 1049458 w 2407137" name="connsiteX51"/>
                <a:gd fmla="*/ 2406281 h 2407138" name="connsiteY51"/>
                <a:gd fmla="*/ 1034322 w 2407137" name="connsiteX52"/>
                <a:gd fmla="*/ 2404245 h 2407138" name="connsiteY52"/>
                <a:gd fmla="*/ 1988876 w 2407137" name="connsiteX53"/>
                <a:gd fmla="*/ 1301520 h 2407138" name="connsiteY53"/>
                <a:gd fmla="*/ 2406281 w 2407137" name="connsiteX54"/>
                <a:gd fmla="*/ 1357679 h 2407138" name="connsiteY54"/>
                <a:gd fmla="*/ 2404244 w 2407137" name="connsiteX55"/>
                <a:gd fmla="*/ 1372815 h 2407138" name="connsiteY55"/>
                <a:gd fmla="*/ 1986840 w 2407137" name="connsiteX56"/>
                <a:gd fmla="*/ 1316657 h 2407138" name="connsiteY56"/>
                <a:gd fmla="*/ 1988583 w 2407137" name="connsiteX57"/>
                <a:gd fmla="*/ 1309187 h 2407138" name="connsiteY57"/>
                <a:gd fmla="*/ 992036 w 2407137" name="connsiteX58"/>
                <a:gd fmla="*/ 1963517 h 2407138" name="connsiteY58"/>
                <a:gd fmla="*/ 1006629 w 2407137" name="connsiteX59"/>
                <a:gd fmla="*/ 1968061 h 2407138" name="connsiteY59"/>
                <a:gd fmla="*/ 932100 w 2407137" name="connsiteX60"/>
                <a:gd fmla="*/ 2246208 h 2407138" name="connsiteY60"/>
                <a:gd fmla="*/ 917308 w 2407137" name="connsiteX61"/>
                <a:gd fmla="*/ 2242405 h 2407138" name="connsiteY61"/>
                <a:gd fmla="*/ 1995178 w 2407137" name="connsiteX62"/>
                <a:gd fmla="*/ 1195933 h 2407138" name="connsiteY62"/>
                <a:gd fmla="*/ 2281649 w 2407137" name="connsiteX63"/>
                <a:gd fmla="*/ 1195933 h 2407138" name="connsiteY63"/>
                <a:gd fmla="*/ 2282034 w 2407137" name="connsiteX64"/>
                <a:gd fmla="*/ 1203569 h 2407138" name="connsiteY64"/>
                <a:gd fmla="*/ 2281649 w 2407137" name="connsiteX65"/>
                <a:gd fmla="*/ 1211206 h 2407138" name="connsiteY65"/>
                <a:gd fmla="*/ 1995745 w 2407137" name="connsiteX66"/>
                <a:gd fmla="*/ 1211206 h 2407138" name="connsiteY66"/>
                <a:gd fmla="*/ 1984731 w 2407137" name="connsiteX67"/>
                <a:gd fmla="*/ 1095284 h 2407138" name="connsiteY67"/>
                <a:gd fmla="*/ 2405186 w 2407137" name="connsiteX68"/>
                <a:gd fmla="*/ 1041144 h 2407138" name="connsiteY68"/>
                <a:gd fmla="*/ 2407137 w 2407137" name="connsiteX69"/>
                <a:gd fmla="*/ 1056290 h 2407138" name="connsiteY69"/>
                <a:gd fmla="*/ 1987080 w 2407137" name="connsiteX70"/>
                <a:gd fmla="*/ 1110379 h 2407138" name="connsiteY70"/>
                <a:gd fmla="*/ 892672 w 2407137" name="connsiteX71"/>
                <a:gd fmla="*/ 1928335 h 2407138" name="connsiteY71"/>
                <a:gd fmla="*/ 906611 w 2407137" name="connsiteX72"/>
                <a:gd fmla="*/ 1934590 h 2407138" name="connsiteY72"/>
                <a:gd fmla="*/ 743425 w 2407137" name="connsiteX73"/>
                <a:gd fmla="*/ 2325414 h 2407138" name="connsiteY73"/>
                <a:gd fmla="*/ 729331 w 2407137" name="connsiteX74"/>
                <a:gd fmla="*/ 2319529 h 2407138" name="connsiteY74"/>
                <a:gd fmla="*/ 802416 w 2407137" name="connsiteX75"/>
                <a:gd fmla="*/ 1883113 h 2407138" name="connsiteY75"/>
                <a:gd fmla="*/ 815877 w 2407137" name="connsiteX76"/>
                <a:gd fmla="*/ 1890344 h 2407138" name="connsiteY76"/>
                <a:gd fmla="*/ 671279 w 2407137" name="connsiteX77"/>
                <a:gd fmla="*/ 2140796 h 2407138" name="connsiteY77"/>
                <a:gd fmla="*/ 658223 w 2407137" name="connsiteX78"/>
                <a:gd fmla="*/ 2132863 h 2407138" name="connsiteY78"/>
                <a:gd fmla="*/ 1966260 w 2407137" name="connsiteX79"/>
                <a:gd fmla="*/ 991301 h 2407138" name="connsiteY79"/>
                <a:gd fmla="*/ 2242405 w 2407137" name="connsiteX80"/>
                <a:gd fmla="*/ 917309 h 2407138" name="connsiteY80"/>
                <a:gd fmla="*/ 2246208 w 2407137" name="connsiteX81"/>
                <a:gd fmla="*/ 932101 h 2407138" name="connsiteY81"/>
                <a:gd fmla="*/ 1969840 w 2407137" name="connsiteX82"/>
                <a:gd fmla="*/ 1006153 h 2407138" name="connsiteY82"/>
                <a:gd fmla="*/ 1932557 w 2407137" name="connsiteX83"/>
                <a:gd fmla="*/ 895779 h 2407138" name="connsiteY83"/>
                <a:gd fmla="*/ 2322203 w 2407137" name="connsiteX84"/>
                <a:gd fmla="*/ 735676 h 2407138" name="connsiteY84"/>
                <a:gd fmla="*/ 2328008 w 2407137" name="connsiteX85"/>
                <a:gd fmla="*/ 749803 h 2407138" name="connsiteY85"/>
                <a:gd fmla="*/ 1938504 w 2407137" name="connsiteX86"/>
                <a:gd fmla="*/ 909846 h 2407138" name="connsiteY86"/>
                <a:gd fmla="*/ 714051 w 2407137" name="connsiteX87"/>
                <a:gd fmla="*/ 1825286 h 2407138" name="connsiteY87"/>
                <a:gd fmla="*/ 726047 w 2407137" name="connsiteX88"/>
                <a:gd fmla="*/ 1834740 h 2407138" name="connsiteY88"/>
                <a:gd fmla="*/ 468748 w 2407137" name="connsiteX89"/>
                <a:gd fmla="*/ 2168094 h 2407138" name="connsiteY89"/>
                <a:gd fmla="*/ 456659 w 2407137" name="connsiteX90"/>
                <a:gd fmla="*/ 2158762 h 2407138" name="connsiteY90"/>
                <a:gd fmla="*/ 638245 w 2407137" name="connsiteX91"/>
                <a:gd fmla="*/ 1758093 h 2407138" name="connsiteY91"/>
                <a:gd fmla="*/ 644611 w 2407137" name="connsiteX92"/>
                <a:gd fmla="*/ 1765080 h 2407138" name="connsiteY92"/>
                <a:gd fmla="*/ 649147 w 2407137" name="connsiteX93"/>
                <a:gd fmla="*/ 1768790 h 2407138" name="connsiteY93"/>
                <a:gd fmla="*/ 446636 w 2407137" name="connsiteX94"/>
                <a:gd fmla="*/ 1971302 h 2407138" name="connsiteY94"/>
                <a:gd fmla="*/ 440978 w 2407137" name="connsiteX95"/>
                <a:gd fmla="*/ 1966159 h 2407138" name="connsiteY95"/>
                <a:gd fmla="*/ 435836 w 2407137" name="connsiteX96"/>
                <a:gd fmla="*/ 1960502 h 2407138" name="connsiteY96"/>
                <a:gd fmla="*/ 1884928 w 2407137" name="connsiteX97"/>
                <a:gd fmla="*/ 801368 h 2407138" name="connsiteY97"/>
                <a:gd fmla="*/ 2132863 w 2407137" name="connsiteX98"/>
                <a:gd fmla="*/ 658223 h 2407138" name="connsiteY98"/>
                <a:gd fmla="*/ 2140794 w 2407137" name="connsiteX99"/>
                <a:gd fmla="*/ 671279 h 2407138" name="connsiteY99"/>
                <a:gd fmla="*/ 1892773 w 2407137" name="connsiteX100"/>
                <a:gd fmla="*/ 814474 h 2407138" name="connsiteY100"/>
                <a:gd fmla="*/ 1828403 w 2407137" name="connsiteX101"/>
                <a:gd fmla="*/ 717325 h 2407138" name="connsiteY101"/>
                <a:gd fmla="*/ 2162987 w 2407137" name="connsiteX102"/>
                <a:gd fmla="*/ 462095 h 2407138" name="connsiteY102"/>
                <a:gd fmla="*/ 2172250 w 2407137" name="connsiteX103"/>
                <a:gd fmla="*/ 474239 h 2407138" name="connsiteY103"/>
                <a:gd fmla="*/ 1837666 w 2407137" name="connsiteX104"/>
                <a:gd fmla="*/ 729468 h 2407138" name="connsiteY104"/>
                <a:gd fmla="*/ 1833340 w 2407137" name="connsiteX105"/>
                <a:gd fmla="*/ 723163 h 2407138" name="connsiteY105"/>
                <a:gd fmla="*/ 234886 w 2407137" name="connsiteX106"/>
                <a:gd fmla="*/ 1932900 h 2407138" name="connsiteY106"/>
                <a:gd fmla="*/ 569471 w 2407137" name="connsiteX107"/>
                <a:gd fmla="*/ 1677670 h 2407138" name="connsiteY107"/>
                <a:gd fmla="*/ 573796 w 2407137" name="connsiteX108"/>
                <a:gd fmla="*/ 1683975 h 2407138" name="connsiteY108"/>
                <a:gd fmla="*/ 578735 w 2407137" name="connsiteX109"/>
                <a:gd fmla="*/ 1689813 h 2407138" name="connsiteY109"/>
                <a:gd fmla="*/ 244150 w 2407137" name="connsiteX110"/>
                <a:gd fmla="*/ 1945043 h 2407138" name="connsiteY110"/>
                <a:gd fmla="*/ 266342 w 2407137" name="connsiteX111"/>
                <a:gd fmla="*/ 1735860 h 2407138" name="connsiteY111"/>
                <a:gd fmla="*/ 514363 w 2407137" name="connsiteX112"/>
                <a:gd fmla="*/ 1592665 h 2407138" name="connsiteY112"/>
                <a:gd fmla="*/ 522208 w 2407137" name="connsiteX113"/>
                <a:gd fmla="*/ 1605770 h 2407138" name="connsiteY113"/>
                <a:gd fmla="*/ 274274 w 2407137" name="connsiteX114"/>
                <a:gd fmla="*/ 1748916 h 2407138" name="connsiteY114"/>
                <a:gd fmla="*/ 1960501 w 2407137" name="connsiteX115"/>
                <a:gd fmla="*/ 435837 h 2407138" name="connsiteY115"/>
                <a:gd fmla="*/ 1966159 w 2407137" name="connsiteX116"/>
                <a:gd fmla="*/ 440979 h 2407138" name="connsiteY116"/>
                <a:gd fmla="*/ 1971301 w 2407137" name="connsiteX117"/>
                <a:gd fmla="*/ 446637 h 2407138" name="connsiteY117"/>
                <a:gd fmla="*/ 1768891 w 2407137" name="connsiteX118"/>
                <a:gd fmla="*/ 649046 h 2407138" name="connsiteY118"/>
                <a:gd fmla="*/ 1762525 w 2407137" name="connsiteX119"/>
                <a:gd fmla="*/ 642058 h 2407138" name="connsiteY119"/>
                <a:gd fmla="*/ 1757990 w 2407137" name="connsiteX120"/>
                <a:gd fmla="*/ 638348 h 2407138" name="connsiteY120"/>
                <a:gd fmla="*/ 1938389 w 2407137" name="connsiteX121"/>
                <a:gd fmla="*/ 239045 h 2407138" name="connsiteY121"/>
                <a:gd fmla="*/ 1950479 w 2407137" name="connsiteX122"/>
                <a:gd fmla="*/ 248377 h 2407138" name="connsiteY122"/>
                <a:gd fmla="*/ 1693086 w 2407137" name="connsiteX123"/>
                <a:gd fmla="*/ 581852 h 2407138" name="connsiteY123"/>
                <a:gd fmla="*/ 1681090 w 2407137" name="connsiteX124"/>
                <a:gd fmla="*/ 572398 h 2407138" name="connsiteY124"/>
                <a:gd fmla="*/ 79129 w 2407137" name="connsiteX125"/>
                <a:gd fmla="*/ 1657336 h 2407138" name="connsiteY125"/>
                <a:gd fmla="*/ 468633 w 2407137" name="connsiteX126"/>
                <a:gd fmla="*/ 1497292 h 2407138" name="connsiteY126"/>
                <a:gd fmla="*/ 474580 w 2407137" name="connsiteX127"/>
                <a:gd fmla="*/ 1511360 h 2407138" name="connsiteY127"/>
                <a:gd fmla="*/ 84934 w 2407137" name="connsiteX128"/>
                <a:gd fmla="*/ 1671462 h 2407138" name="connsiteY128"/>
                <a:gd fmla="*/ 160929 w 2407137" name="connsiteX129"/>
                <a:gd fmla="*/ 1475039 h 2407138" name="connsiteY129"/>
                <a:gd fmla="*/ 437296 w 2407137" name="connsiteX130"/>
                <a:gd fmla="*/ 1400986 h 2407138" name="connsiteY130"/>
                <a:gd fmla="*/ 440876 w 2407137" name="connsiteX131"/>
                <a:gd fmla="*/ 1415837 h 2407138" name="connsiteY131"/>
                <a:gd fmla="*/ 164732 w 2407137" name="connsiteX132"/>
                <a:gd fmla="*/ 1489830 h 2407138" name="connsiteY132"/>
                <a:gd fmla="*/ 1735859 w 2407137" name="connsiteX133"/>
                <a:gd fmla="*/ 266344 h 2407138" name="connsiteY133"/>
                <a:gd fmla="*/ 1748915 w 2407137" name="connsiteX134"/>
                <a:gd fmla="*/ 274276 h 2407138" name="connsiteY134"/>
                <a:gd fmla="*/ 1604721 w 2407137" name="connsiteX135"/>
                <a:gd fmla="*/ 524026 h 2407138" name="connsiteY135"/>
                <a:gd fmla="*/ 1591261 w 2407137" name="connsiteX136"/>
                <a:gd fmla="*/ 516794 h 2407138" name="connsiteY136"/>
                <a:gd fmla="*/ 1663713 w 2407137" name="connsiteX137"/>
                <a:gd fmla="*/ 81725 h 2407138" name="connsiteY137"/>
                <a:gd fmla="*/ 1677806 w 2407137" name="connsiteX138"/>
                <a:gd fmla="*/ 87609 h 2407138" name="connsiteY138"/>
                <a:gd fmla="*/ 1514465 w 2407137" name="connsiteX139"/>
                <a:gd fmla="*/ 478804 h 2407138" name="connsiteY139"/>
                <a:gd fmla="*/ 1500526 w 2407137" name="connsiteX140"/>
                <a:gd fmla="*/ 472548 h 2407138" name="connsiteY140"/>
                <a:gd fmla="*/ 0 w 2407137" name="connsiteX141"/>
                <a:gd fmla="*/ 1350847 h 2407138" name="connsiteY141"/>
                <a:gd fmla="*/ 420056 w 2407137" name="connsiteX142"/>
                <a:gd fmla="*/ 1296759 h 2407138" name="connsiteY142"/>
                <a:gd fmla="*/ 422405 w 2407137" name="connsiteX143"/>
                <a:gd fmla="*/ 1311854 h 2407138" name="connsiteY143"/>
                <a:gd fmla="*/ 1951 w 2407137" name="connsiteX144"/>
                <a:gd fmla="*/ 1365994 h 2407138" name="connsiteY144"/>
                <a:gd fmla="*/ 125488 w 2407137" name="connsiteX145"/>
                <a:gd fmla="*/ 1195933 h 2407138" name="connsiteY145"/>
                <a:gd fmla="*/ 411391 w 2407137" name="connsiteX146"/>
                <a:gd fmla="*/ 1195933 h 2407138" name="connsiteY146"/>
                <a:gd fmla="*/ 411958 w 2407137" name="connsiteX147"/>
                <a:gd fmla="*/ 1211206 h 2407138" name="connsiteY147"/>
                <a:gd fmla="*/ 125488 w 2407137" name="connsiteX148"/>
                <a:gd fmla="*/ 1211206 h 2407138" name="connsiteY148"/>
                <a:gd fmla="*/ 125102 w 2407137" name="connsiteX149"/>
                <a:gd fmla="*/ 1203569 h 2407138" name="connsiteY149"/>
                <a:gd fmla="*/ 1475037 w 2407137" name="connsiteX150"/>
                <a:gd fmla="*/ 160931 h 2407138" name="connsiteY150"/>
                <a:gd fmla="*/ 1489829 w 2407137" name="connsiteX151"/>
                <a:gd fmla="*/ 164734 h 2407138" name="connsiteY151"/>
                <a:gd fmla="*/ 1415102 w 2407137" name="connsiteX152"/>
                <a:gd fmla="*/ 443621 h 2407138" name="connsiteY152"/>
                <a:gd fmla="*/ 1400508 w 2407137" name="connsiteX153"/>
                <a:gd fmla="*/ 439077 h 2407138" name="connsiteY153"/>
                <a:gd fmla="*/ 164732 w 2407137" name="connsiteX154"/>
                <a:gd fmla="*/ 917309 h 2407138" name="connsiteY154"/>
                <a:gd fmla="*/ 443620 w 2407137" name="connsiteX155"/>
                <a:gd fmla="*/ 992037 h 2407138" name="connsiteY155"/>
                <a:gd fmla="*/ 439076 w 2407137" name="connsiteX156"/>
                <a:gd fmla="*/ 1006630 h 2407138" name="connsiteY156"/>
                <a:gd fmla="*/ 160929 w 2407137" name="connsiteX157"/>
                <a:gd fmla="*/ 932101 h 2407138" name="connsiteY157"/>
                <a:gd fmla="*/ 1195932 w 2407137" name="connsiteX158"/>
                <a:gd fmla="*/ 125490 h 2407138" name="connsiteY158"/>
                <a:gd fmla="*/ 1203568 w 2407137" name="connsiteX159"/>
                <a:gd fmla="*/ 125104 h 2407138" name="connsiteY159"/>
                <a:gd fmla="*/ 1211205 w 2407137" name="connsiteX160"/>
                <a:gd fmla="*/ 125490 h 2407138" name="connsiteY160"/>
                <a:gd fmla="*/ 1211205 w 2407137" name="connsiteX161"/>
                <a:gd fmla="*/ 411392 h 2407138" name="connsiteY161"/>
                <a:gd fmla="*/ 1195932 w 2407137" name="connsiteX162"/>
                <a:gd fmla="*/ 411959 h 2407138" name="connsiteY162"/>
                <a:gd fmla="*/ 1357679 w 2407137" name="connsiteX163"/>
                <a:gd fmla="*/ 856 h 2407138" name="connsiteY163"/>
                <a:gd fmla="*/ 1372816 w 2407137" name="connsiteX164"/>
                <a:gd fmla="*/ 2893 h 2407138" name="connsiteY164"/>
                <a:gd fmla="*/ 1316657 w 2407137" name="connsiteX165"/>
                <a:gd fmla="*/ 420298 h 2407138" name="connsiteY165"/>
                <a:gd fmla="*/ 1309186 w 2407137" name="connsiteX166"/>
                <a:gd fmla="*/ 418554 h 2407138" name="connsiteY166"/>
                <a:gd fmla="*/ 1301520 w 2407137" name="connsiteX167"/>
                <a:gd fmla="*/ 418261 h 2407138" name="connsiteY167"/>
                <a:gd fmla="*/ 2893 w 2407137" name="connsiteX168"/>
                <a:gd fmla="*/ 1034322 h 2407138" name="connsiteY168"/>
                <a:gd fmla="*/ 420297 w 2407137" name="connsiteX169"/>
                <a:gd fmla="*/ 1090480 h 2407138" name="connsiteY169"/>
                <a:gd fmla="*/ 418554 w 2407137" name="connsiteX170"/>
                <a:gd fmla="*/ 1097951 h 2407138" name="connsiteY170"/>
                <a:gd fmla="*/ 418261 w 2407137" name="connsiteX171"/>
                <a:gd fmla="*/ 1105616 h 2407138" name="connsiteY171"/>
                <a:gd fmla="*/ 855 w 2407137" name="connsiteX172"/>
                <a:gd fmla="*/ 1049458 h 2407138" name="connsiteY172"/>
                <a:gd fmla="*/ 274274 w 2407137" name="connsiteX173"/>
                <a:gd fmla="*/ 658223 h 2407138" name="connsiteY173"/>
                <a:gd fmla="*/ 524025 w 2407137" name="connsiteX174"/>
                <a:gd fmla="*/ 802416 h 2407138" name="connsiteY174"/>
                <a:gd fmla="*/ 516793 w 2407137" name="connsiteX175"/>
                <a:gd fmla="*/ 815877 h 2407138" name="connsiteY175"/>
                <a:gd fmla="*/ 266342 w 2407137" name="connsiteX176"/>
                <a:gd fmla="*/ 671279 h 2407138" name="connsiteY176"/>
                <a:gd fmla="*/ 917308 w 2407137" name="connsiteX177"/>
                <a:gd fmla="*/ 164734 h 2407138" name="connsiteY177"/>
                <a:gd fmla="*/ 932100 w 2407137" name="connsiteX178"/>
                <a:gd fmla="*/ 160930 h 2407138" name="connsiteY178"/>
                <a:gd fmla="*/ 1006152 w 2407137" name="connsiteX179"/>
                <a:gd fmla="*/ 437297 h 2407138" name="connsiteY179"/>
                <a:gd fmla="*/ 991300 w 2407137" name="connsiteX180"/>
                <a:gd fmla="*/ 440877 h 2407138" name="connsiteY180"/>
                <a:gd fmla="*/ 1041143 w 2407137" name="connsiteX181"/>
                <a:gd fmla="*/ 1951 h 2407138" name="connsiteY181"/>
                <a:gd fmla="*/ 1056290 w 2407137" name="connsiteX182"/>
                <a:gd fmla="*/ 0 h 2407138" name="connsiteY182"/>
                <a:gd fmla="*/ 1110379 w 2407137" name="connsiteX183"/>
                <a:gd fmla="*/ 420056 h 2407138" name="connsiteY183"/>
                <a:gd fmla="*/ 1095283 w 2407137" name="connsiteX184"/>
                <a:gd fmla="*/ 422406 h 2407138" name="connsiteY184"/>
                <a:gd fmla="*/ 87609 w 2407137" name="connsiteX185"/>
                <a:gd fmla="*/ 729331 h 2407138" name="connsiteY185"/>
                <a:gd fmla="*/ 478803 w 2407137" name="connsiteX186"/>
                <a:gd fmla="*/ 892672 h 2407138" name="connsiteY186"/>
                <a:gd fmla="*/ 472547 w 2407137" name="connsiteX187"/>
                <a:gd fmla="*/ 906611 h 2407138" name="connsiteY187"/>
                <a:gd fmla="*/ 81723 w 2407137" name="connsiteX188"/>
                <a:gd fmla="*/ 743424 h 2407138" name="connsiteY188"/>
                <a:gd fmla="*/ 84666 w 2407137" name="connsiteX189"/>
                <a:gd fmla="*/ 736377 h 2407138" name="connsiteY189"/>
                <a:gd fmla="*/ 446636 w 2407137" name="connsiteX190"/>
                <a:gd fmla="*/ 435837 h 2407138" name="connsiteY190"/>
                <a:gd fmla="*/ 649045 w 2407137" name="connsiteX191"/>
                <a:gd fmla="*/ 638246 h 2407138" name="connsiteY191"/>
                <a:gd fmla="*/ 642057 w 2407137" name="connsiteX192"/>
                <a:gd fmla="*/ 644612 h 2407138" name="connsiteY192"/>
                <a:gd fmla="*/ 638347 w 2407137" name="connsiteX193"/>
                <a:gd fmla="*/ 649147 h 2407138" name="connsiteY193"/>
                <a:gd fmla="*/ 435836 w 2407137" name="connsiteX194"/>
                <a:gd fmla="*/ 446636 h 2407138" name="connsiteY194"/>
                <a:gd fmla="*/ 440978 w 2407137" name="connsiteX195"/>
                <a:gd fmla="*/ 440979 h 2407138" name="connsiteY195"/>
                <a:gd fmla="*/ 658223 w 2407137" name="connsiteX196"/>
                <a:gd fmla="*/ 274275 h 2407138" name="connsiteY196"/>
                <a:gd fmla="*/ 671279 w 2407137" name="connsiteX197"/>
                <a:gd fmla="*/ 266343 h 2407138" name="connsiteY197"/>
                <a:gd fmla="*/ 814473 w 2407137" name="connsiteX198"/>
                <a:gd fmla="*/ 514363 h 2407138" name="connsiteY198"/>
                <a:gd fmla="*/ 801367 w 2407137" name="connsiteX199"/>
                <a:gd fmla="*/ 522209 h 2407138" name="connsiteY199"/>
                <a:gd fmla="*/ 735676 w 2407137" name="connsiteX200"/>
                <a:gd fmla="*/ 84934 h 2407138" name="connsiteY200"/>
                <a:gd fmla="*/ 749802 w 2407137" name="connsiteX201"/>
                <a:gd fmla="*/ 79129 h 2407138" name="connsiteY201"/>
                <a:gd fmla="*/ 909846 w 2407137" name="connsiteX202"/>
                <a:gd fmla="*/ 468633 h 2407138" name="connsiteY202"/>
                <a:gd fmla="*/ 895778 w 2407137" name="connsiteX203"/>
                <a:gd fmla="*/ 474580 h 2407138" name="connsiteY203"/>
                <a:gd fmla="*/ 248376 w 2407137" name="connsiteX204"/>
                <a:gd fmla="*/ 456659 h 2407138" name="connsiteY204"/>
                <a:gd fmla="*/ 581852 w 2407137" name="connsiteX205"/>
                <a:gd fmla="*/ 714051 h 2407138" name="connsiteY205"/>
                <a:gd fmla="*/ 572397 w 2407137" name="connsiteX206"/>
                <a:gd fmla="*/ 726047 h 2407138" name="connsiteY206"/>
                <a:gd fmla="*/ 239044 w 2407137" name="connsiteX207"/>
                <a:gd fmla="*/ 468748 h 2407138" name="connsiteY207"/>
                <a:gd fmla="*/ 243710 w 2407137" name="connsiteX208"/>
                <a:gd fmla="*/ 462704 h 2407138" name="connsiteY208"/>
                <a:gd fmla="*/ 462094 w 2407137" name="connsiteX209"/>
                <a:gd fmla="*/ 244150 h 2407138" name="connsiteY209"/>
                <a:gd fmla="*/ 474238 w 2407137" name="connsiteX210"/>
                <a:gd fmla="*/ 234887 h 2407138" name="connsiteY210"/>
                <a:gd fmla="*/ 729468 w 2407137" name="connsiteX211"/>
                <a:gd fmla="*/ 569472 h 2407138" name="connsiteY211"/>
                <a:gd fmla="*/ 723162 w 2407137" name="connsiteX212"/>
                <a:gd fmla="*/ 573797 h 2407138" name="connsiteY212"/>
                <a:gd fmla="*/ 717325 w 2407137" name="connsiteX213"/>
                <a:gd fmla="*/ 578735 h 2407138" name="connsiteY2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b="b" l="l" r="r" t="t"/>
              <a:pathLst>
                <a:path h="2407138" w="2407137">
                  <a:moveTo>
                    <a:pt x="1677670" y="1837666"/>
                  </a:moveTo>
                  <a:lnTo>
                    <a:pt x="1683974" y="1833341"/>
                  </a:lnTo>
                  <a:lnTo>
                    <a:pt x="1689813" y="1828403"/>
                  </a:lnTo>
                  <a:lnTo>
                    <a:pt x="1945042" y="2162988"/>
                  </a:lnTo>
                  <a:lnTo>
                    <a:pt x="1932899" y="2172251"/>
                  </a:lnTo>
                  <a:close/>
                  <a:moveTo>
                    <a:pt x="1592663" y="1892774"/>
                  </a:moveTo>
                  <a:lnTo>
                    <a:pt x="1605769" y="1884929"/>
                  </a:lnTo>
                  <a:lnTo>
                    <a:pt x="1748914" y="2132863"/>
                  </a:lnTo>
                  <a:lnTo>
                    <a:pt x="1735858" y="2140795"/>
                  </a:lnTo>
                  <a:close/>
                  <a:moveTo>
                    <a:pt x="1768789" y="1757990"/>
                  </a:moveTo>
                  <a:lnTo>
                    <a:pt x="1971301" y="1960502"/>
                  </a:lnTo>
                  <a:lnTo>
                    <a:pt x="1966159" y="1966159"/>
                  </a:lnTo>
                  <a:lnTo>
                    <a:pt x="1960501" y="1971301"/>
                  </a:lnTo>
                  <a:lnTo>
                    <a:pt x="1758092" y="1768892"/>
                  </a:lnTo>
                  <a:lnTo>
                    <a:pt x="1765079" y="1762526"/>
                  </a:lnTo>
                  <a:close/>
                  <a:moveTo>
                    <a:pt x="1834740" y="1681091"/>
                  </a:moveTo>
                  <a:lnTo>
                    <a:pt x="2168093" y="1938389"/>
                  </a:lnTo>
                  <a:lnTo>
                    <a:pt x="2158761" y="1950479"/>
                  </a:lnTo>
                  <a:lnTo>
                    <a:pt x="1825285" y="1693086"/>
                  </a:lnTo>
                  <a:close/>
                  <a:moveTo>
                    <a:pt x="1497292" y="1938505"/>
                  </a:moveTo>
                  <a:lnTo>
                    <a:pt x="1511359" y="1932557"/>
                  </a:lnTo>
                  <a:lnTo>
                    <a:pt x="1671461" y="2322204"/>
                  </a:lnTo>
                  <a:lnTo>
                    <a:pt x="1657335" y="2328008"/>
                  </a:lnTo>
                  <a:close/>
                  <a:moveTo>
                    <a:pt x="1400984" y="1969841"/>
                  </a:moveTo>
                  <a:lnTo>
                    <a:pt x="1415837" y="1966261"/>
                  </a:lnTo>
                  <a:lnTo>
                    <a:pt x="1489829" y="2242404"/>
                  </a:lnTo>
                  <a:lnTo>
                    <a:pt x="1475037" y="2246208"/>
                  </a:lnTo>
                  <a:close/>
                  <a:moveTo>
                    <a:pt x="1890343" y="1591261"/>
                  </a:moveTo>
                  <a:lnTo>
                    <a:pt x="2140794" y="1735859"/>
                  </a:lnTo>
                  <a:lnTo>
                    <a:pt x="2132863" y="1748915"/>
                  </a:lnTo>
                  <a:lnTo>
                    <a:pt x="1883112" y="1604721"/>
                  </a:lnTo>
                  <a:close/>
                  <a:moveTo>
                    <a:pt x="1934589" y="1500527"/>
                  </a:moveTo>
                  <a:lnTo>
                    <a:pt x="2325413" y="1663714"/>
                  </a:lnTo>
                  <a:lnTo>
                    <a:pt x="2319529" y="1677807"/>
                  </a:lnTo>
                  <a:lnTo>
                    <a:pt x="1928334" y="1514465"/>
                  </a:lnTo>
                  <a:close/>
                  <a:moveTo>
                    <a:pt x="1296758" y="1987081"/>
                  </a:moveTo>
                  <a:lnTo>
                    <a:pt x="1311855" y="1984732"/>
                  </a:lnTo>
                  <a:lnTo>
                    <a:pt x="1365995" y="2405187"/>
                  </a:lnTo>
                  <a:lnTo>
                    <a:pt x="1350847" y="2407138"/>
                  </a:lnTo>
                  <a:close/>
                  <a:moveTo>
                    <a:pt x="1195932" y="1995746"/>
                  </a:moveTo>
                  <a:lnTo>
                    <a:pt x="1211204" y="1995179"/>
                  </a:lnTo>
                  <a:lnTo>
                    <a:pt x="1211204" y="2281649"/>
                  </a:lnTo>
                  <a:lnTo>
                    <a:pt x="1203568" y="2282034"/>
                  </a:lnTo>
                  <a:lnTo>
                    <a:pt x="1195932" y="2281649"/>
                  </a:lnTo>
                  <a:close/>
                  <a:moveTo>
                    <a:pt x="1968060" y="1400508"/>
                  </a:moveTo>
                  <a:lnTo>
                    <a:pt x="2246208" y="1475038"/>
                  </a:lnTo>
                  <a:lnTo>
                    <a:pt x="2242404" y="1489831"/>
                  </a:lnTo>
                  <a:lnTo>
                    <a:pt x="1963516" y="1415103"/>
                  </a:lnTo>
                  <a:close/>
                  <a:moveTo>
                    <a:pt x="1090481" y="1986840"/>
                  </a:moveTo>
                  <a:lnTo>
                    <a:pt x="1097951" y="1988584"/>
                  </a:lnTo>
                  <a:lnTo>
                    <a:pt x="1105617" y="1988876"/>
                  </a:lnTo>
                  <a:lnTo>
                    <a:pt x="1049458" y="2406281"/>
                  </a:lnTo>
                  <a:lnTo>
                    <a:pt x="1034322" y="2404245"/>
                  </a:lnTo>
                  <a:close/>
                  <a:moveTo>
                    <a:pt x="1988876" y="1301520"/>
                  </a:moveTo>
                  <a:lnTo>
                    <a:pt x="2406281" y="1357679"/>
                  </a:lnTo>
                  <a:lnTo>
                    <a:pt x="2404244" y="1372815"/>
                  </a:lnTo>
                  <a:lnTo>
                    <a:pt x="1986840" y="1316657"/>
                  </a:lnTo>
                  <a:lnTo>
                    <a:pt x="1988583" y="1309187"/>
                  </a:lnTo>
                  <a:close/>
                  <a:moveTo>
                    <a:pt x="992036" y="1963517"/>
                  </a:moveTo>
                  <a:lnTo>
                    <a:pt x="1006629" y="1968061"/>
                  </a:lnTo>
                  <a:lnTo>
                    <a:pt x="932100" y="2246208"/>
                  </a:lnTo>
                  <a:lnTo>
                    <a:pt x="917308" y="2242405"/>
                  </a:lnTo>
                  <a:close/>
                  <a:moveTo>
                    <a:pt x="1995178" y="1195933"/>
                  </a:moveTo>
                  <a:lnTo>
                    <a:pt x="2281649" y="1195933"/>
                  </a:lnTo>
                  <a:lnTo>
                    <a:pt x="2282034" y="1203569"/>
                  </a:lnTo>
                  <a:lnTo>
                    <a:pt x="2281649" y="1211206"/>
                  </a:lnTo>
                  <a:lnTo>
                    <a:pt x="1995745" y="1211206"/>
                  </a:lnTo>
                  <a:close/>
                  <a:moveTo>
                    <a:pt x="1984731" y="1095284"/>
                  </a:moveTo>
                  <a:lnTo>
                    <a:pt x="2405186" y="1041144"/>
                  </a:lnTo>
                  <a:lnTo>
                    <a:pt x="2407137" y="1056290"/>
                  </a:lnTo>
                  <a:lnTo>
                    <a:pt x="1987080" y="1110379"/>
                  </a:lnTo>
                  <a:close/>
                  <a:moveTo>
                    <a:pt x="892672" y="1928335"/>
                  </a:moveTo>
                  <a:lnTo>
                    <a:pt x="906611" y="1934590"/>
                  </a:lnTo>
                  <a:lnTo>
                    <a:pt x="743425" y="2325414"/>
                  </a:lnTo>
                  <a:lnTo>
                    <a:pt x="729331" y="2319529"/>
                  </a:lnTo>
                  <a:close/>
                  <a:moveTo>
                    <a:pt x="802416" y="1883113"/>
                  </a:moveTo>
                  <a:lnTo>
                    <a:pt x="815877" y="1890344"/>
                  </a:lnTo>
                  <a:lnTo>
                    <a:pt x="671279" y="2140796"/>
                  </a:lnTo>
                  <a:lnTo>
                    <a:pt x="658223" y="2132863"/>
                  </a:lnTo>
                  <a:close/>
                  <a:moveTo>
                    <a:pt x="1966260" y="991301"/>
                  </a:moveTo>
                  <a:lnTo>
                    <a:pt x="2242405" y="917309"/>
                  </a:lnTo>
                  <a:lnTo>
                    <a:pt x="2246208" y="932101"/>
                  </a:lnTo>
                  <a:lnTo>
                    <a:pt x="1969840" y="1006153"/>
                  </a:lnTo>
                  <a:close/>
                  <a:moveTo>
                    <a:pt x="1932557" y="895779"/>
                  </a:moveTo>
                  <a:lnTo>
                    <a:pt x="2322203" y="735676"/>
                  </a:lnTo>
                  <a:lnTo>
                    <a:pt x="2328008" y="749803"/>
                  </a:lnTo>
                  <a:lnTo>
                    <a:pt x="1938504" y="909846"/>
                  </a:lnTo>
                  <a:close/>
                  <a:moveTo>
                    <a:pt x="714051" y="1825286"/>
                  </a:moveTo>
                  <a:lnTo>
                    <a:pt x="726047" y="1834740"/>
                  </a:lnTo>
                  <a:lnTo>
                    <a:pt x="468748" y="2168094"/>
                  </a:lnTo>
                  <a:lnTo>
                    <a:pt x="456659" y="2158762"/>
                  </a:lnTo>
                  <a:close/>
                  <a:moveTo>
                    <a:pt x="638245" y="1758093"/>
                  </a:moveTo>
                  <a:lnTo>
                    <a:pt x="644611" y="1765080"/>
                  </a:lnTo>
                  <a:lnTo>
                    <a:pt x="649147" y="1768790"/>
                  </a:lnTo>
                  <a:lnTo>
                    <a:pt x="446636" y="1971302"/>
                  </a:lnTo>
                  <a:lnTo>
                    <a:pt x="440978" y="1966159"/>
                  </a:lnTo>
                  <a:lnTo>
                    <a:pt x="435836" y="1960502"/>
                  </a:lnTo>
                  <a:close/>
                  <a:moveTo>
                    <a:pt x="1884928" y="801368"/>
                  </a:moveTo>
                  <a:lnTo>
                    <a:pt x="2132863" y="658223"/>
                  </a:lnTo>
                  <a:lnTo>
                    <a:pt x="2140794" y="671279"/>
                  </a:lnTo>
                  <a:lnTo>
                    <a:pt x="1892773" y="814474"/>
                  </a:lnTo>
                  <a:close/>
                  <a:moveTo>
                    <a:pt x="1828403" y="717325"/>
                  </a:moveTo>
                  <a:lnTo>
                    <a:pt x="2162987" y="462095"/>
                  </a:lnTo>
                  <a:lnTo>
                    <a:pt x="2172250" y="474239"/>
                  </a:lnTo>
                  <a:lnTo>
                    <a:pt x="1837666" y="729468"/>
                  </a:lnTo>
                  <a:lnTo>
                    <a:pt x="1833340" y="723163"/>
                  </a:lnTo>
                  <a:close/>
                  <a:moveTo>
                    <a:pt x="234886" y="1932900"/>
                  </a:moveTo>
                  <a:lnTo>
                    <a:pt x="569471" y="1677670"/>
                  </a:lnTo>
                  <a:lnTo>
                    <a:pt x="573796" y="1683975"/>
                  </a:lnTo>
                  <a:lnTo>
                    <a:pt x="578735" y="1689813"/>
                  </a:lnTo>
                  <a:lnTo>
                    <a:pt x="244150" y="1945043"/>
                  </a:lnTo>
                  <a:close/>
                  <a:moveTo>
                    <a:pt x="266342" y="1735860"/>
                  </a:moveTo>
                  <a:lnTo>
                    <a:pt x="514363" y="1592665"/>
                  </a:lnTo>
                  <a:lnTo>
                    <a:pt x="522208" y="1605770"/>
                  </a:lnTo>
                  <a:lnTo>
                    <a:pt x="274274" y="1748916"/>
                  </a:lnTo>
                  <a:close/>
                  <a:moveTo>
                    <a:pt x="1960501" y="435837"/>
                  </a:moveTo>
                  <a:lnTo>
                    <a:pt x="1966159" y="440979"/>
                  </a:lnTo>
                  <a:lnTo>
                    <a:pt x="1971301" y="446637"/>
                  </a:lnTo>
                  <a:lnTo>
                    <a:pt x="1768891" y="649046"/>
                  </a:lnTo>
                  <a:lnTo>
                    <a:pt x="1762525" y="642058"/>
                  </a:lnTo>
                  <a:lnTo>
                    <a:pt x="1757990" y="638348"/>
                  </a:lnTo>
                  <a:close/>
                  <a:moveTo>
                    <a:pt x="1938389" y="239045"/>
                  </a:moveTo>
                  <a:lnTo>
                    <a:pt x="1950479" y="248377"/>
                  </a:lnTo>
                  <a:lnTo>
                    <a:pt x="1693086" y="581852"/>
                  </a:lnTo>
                  <a:lnTo>
                    <a:pt x="1681090" y="572398"/>
                  </a:lnTo>
                  <a:close/>
                  <a:moveTo>
                    <a:pt x="79129" y="1657336"/>
                  </a:moveTo>
                  <a:lnTo>
                    <a:pt x="468633" y="1497292"/>
                  </a:lnTo>
                  <a:lnTo>
                    <a:pt x="474580" y="1511360"/>
                  </a:lnTo>
                  <a:lnTo>
                    <a:pt x="84934" y="1671462"/>
                  </a:lnTo>
                  <a:close/>
                  <a:moveTo>
                    <a:pt x="160929" y="1475039"/>
                  </a:moveTo>
                  <a:lnTo>
                    <a:pt x="437296" y="1400986"/>
                  </a:lnTo>
                  <a:lnTo>
                    <a:pt x="440876" y="1415837"/>
                  </a:lnTo>
                  <a:lnTo>
                    <a:pt x="164732" y="1489830"/>
                  </a:lnTo>
                  <a:close/>
                  <a:moveTo>
                    <a:pt x="1735859" y="266344"/>
                  </a:moveTo>
                  <a:lnTo>
                    <a:pt x="1748915" y="274276"/>
                  </a:lnTo>
                  <a:lnTo>
                    <a:pt x="1604721" y="524026"/>
                  </a:lnTo>
                  <a:lnTo>
                    <a:pt x="1591261" y="516794"/>
                  </a:lnTo>
                  <a:close/>
                  <a:moveTo>
                    <a:pt x="1663713" y="81725"/>
                  </a:moveTo>
                  <a:lnTo>
                    <a:pt x="1677806" y="87609"/>
                  </a:lnTo>
                  <a:lnTo>
                    <a:pt x="1514465" y="478804"/>
                  </a:lnTo>
                  <a:lnTo>
                    <a:pt x="1500526" y="472548"/>
                  </a:lnTo>
                  <a:close/>
                  <a:moveTo>
                    <a:pt x="0" y="1350847"/>
                  </a:moveTo>
                  <a:lnTo>
                    <a:pt x="420056" y="1296759"/>
                  </a:lnTo>
                  <a:lnTo>
                    <a:pt x="422405" y="1311854"/>
                  </a:lnTo>
                  <a:lnTo>
                    <a:pt x="1951" y="1365994"/>
                  </a:lnTo>
                  <a:close/>
                  <a:moveTo>
                    <a:pt x="125488" y="1195933"/>
                  </a:moveTo>
                  <a:lnTo>
                    <a:pt x="411391" y="1195933"/>
                  </a:lnTo>
                  <a:lnTo>
                    <a:pt x="411958" y="1211206"/>
                  </a:lnTo>
                  <a:lnTo>
                    <a:pt x="125488" y="1211206"/>
                  </a:lnTo>
                  <a:lnTo>
                    <a:pt x="125102" y="1203569"/>
                  </a:lnTo>
                  <a:close/>
                  <a:moveTo>
                    <a:pt x="1475037" y="160931"/>
                  </a:moveTo>
                  <a:lnTo>
                    <a:pt x="1489829" y="164734"/>
                  </a:lnTo>
                  <a:lnTo>
                    <a:pt x="1415102" y="443621"/>
                  </a:lnTo>
                  <a:lnTo>
                    <a:pt x="1400508" y="439077"/>
                  </a:lnTo>
                  <a:close/>
                  <a:moveTo>
                    <a:pt x="164732" y="917309"/>
                  </a:moveTo>
                  <a:lnTo>
                    <a:pt x="443620" y="992037"/>
                  </a:lnTo>
                  <a:lnTo>
                    <a:pt x="439076" y="1006630"/>
                  </a:lnTo>
                  <a:lnTo>
                    <a:pt x="160929" y="932101"/>
                  </a:lnTo>
                  <a:close/>
                  <a:moveTo>
                    <a:pt x="1195932" y="125490"/>
                  </a:moveTo>
                  <a:lnTo>
                    <a:pt x="1203568" y="125104"/>
                  </a:lnTo>
                  <a:lnTo>
                    <a:pt x="1211205" y="125490"/>
                  </a:lnTo>
                  <a:lnTo>
                    <a:pt x="1211205" y="411392"/>
                  </a:lnTo>
                  <a:lnTo>
                    <a:pt x="1195932" y="411959"/>
                  </a:lnTo>
                  <a:close/>
                  <a:moveTo>
                    <a:pt x="1357679" y="856"/>
                  </a:moveTo>
                  <a:lnTo>
                    <a:pt x="1372816" y="2893"/>
                  </a:lnTo>
                  <a:lnTo>
                    <a:pt x="1316657" y="420298"/>
                  </a:lnTo>
                  <a:lnTo>
                    <a:pt x="1309186" y="418554"/>
                  </a:lnTo>
                  <a:lnTo>
                    <a:pt x="1301520" y="418261"/>
                  </a:lnTo>
                  <a:close/>
                  <a:moveTo>
                    <a:pt x="2893" y="1034322"/>
                  </a:moveTo>
                  <a:lnTo>
                    <a:pt x="420297" y="1090480"/>
                  </a:lnTo>
                  <a:lnTo>
                    <a:pt x="418554" y="1097951"/>
                  </a:lnTo>
                  <a:lnTo>
                    <a:pt x="418261" y="1105616"/>
                  </a:lnTo>
                  <a:lnTo>
                    <a:pt x="855" y="1049458"/>
                  </a:lnTo>
                  <a:close/>
                  <a:moveTo>
                    <a:pt x="274274" y="658223"/>
                  </a:moveTo>
                  <a:lnTo>
                    <a:pt x="524025" y="802416"/>
                  </a:lnTo>
                  <a:lnTo>
                    <a:pt x="516793" y="815877"/>
                  </a:lnTo>
                  <a:lnTo>
                    <a:pt x="266342" y="671279"/>
                  </a:lnTo>
                  <a:close/>
                  <a:moveTo>
                    <a:pt x="917308" y="164734"/>
                  </a:moveTo>
                  <a:lnTo>
                    <a:pt x="932100" y="160930"/>
                  </a:lnTo>
                  <a:lnTo>
                    <a:pt x="1006152" y="437297"/>
                  </a:lnTo>
                  <a:lnTo>
                    <a:pt x="991300" y="440877"/>
                  </a:lnTo>
                  <a:close/>
                  <a:moveTo>
                    <a:pt x="1041143" y="1951"/>
                  </a:moveTo>
                  <a:lnTo>
                    <a:pt x="1056290" y="0"/>
                  </a:lnTo>
                  <a:lnTo>
                    <a:pt x="1110379" y="420056"/>
                  </a:lnTo>
                  <a:lnTo>
                    <a:pt x="1095283" y="422406"/>
                  </a:lnTo>
                  <a:close/>
                  <a:moveTo>
                    <a:pt x="87609" y="729331"/>
                  </a:moveTo>
                  <a:lnTo>
                    <a:pt x="478803" y="892672"/>
                  </a:lnTo>
                  <a:lnTo>
                    <a:pt x="472547" y="906611"/>
                  </a:lnTo>
                  <a:lnTo>
                    <a:pt x="81723" y="743424"/>
                  </a:lnTo>
                  <a:lnTo>
                    <a:pt x="84666" y="736377"/>
                  </a:lnTo>
                  <a:close/>
                  <a:moveTo>
                    <a:pt x="446636" y="435837"/>
                  </a:moveTo>
                  <a:lnTo>
                    <a:pt x="649045" y="638246"/>
                  </a:lnTo>
                  <a:lnTo>
                    <a:pt x="642057" y="644612"/>
                  </a:lnTo>
                  <a:lnTo>
                    <a:pt x="638347" y="649147"/>
                  </a:lnTo>
                  <a:lnTo>
                    <a:pt x="435836" y="446636"/>
                  </a:lnTo>
                  <a:lnTo>
                    <a:pt x="440978" y="440979"/>
                  </a:lnTo>
                  <a:close/>
                  <a:moveTo>
                    <a:pt x="658223" y="274275"/>
                  </a:moveTo>
                  <a:lnTo>
                    <a:pt x="671279" y="266343"/>
                  </a:lnTo>
                  <a:lnTo>
                    <a:pt x="814473" y="514363"/>
                  </a:lnTo>
                  <a:lnTo>
                    <a:pt x="801367" y="522209"/>
                  </a:lnTo>
                  <a:close/>
                  <a:moveTo>
                    <a:pt x="735676" y="84934"/>
                  </a:moveTo>
                  <a:lnTo>
                    <a:pt x="749802" y="79129"/>
                  </a:lnTo>
                  <a:lnTo>
                    <a:pt x="909846" y="468633"/>
                  </a:lnTo>
                  <a:lnTo>
                    <a:pt x="895778" y="474580"/>
                  </a:lnTo>
                  <a:close/>
                  <a:moveTo>
                    <a:pt x="248376" y="456659"/>
                  </a:moveTo>
                  <a:lnTo>
                    <a:pt x="581852" y="714051"/>
                  </a:lnTo>
                  <a:lnTo>
                    <a:pt x="572397" y="726047"/>
                  </a:lnTo>
                  <a:lnTo>
                    <a:pt x="239044" y="468748"/>
                  </a:lnTo>
                  <a:lnTo>
                    <a:pt x="243710" y="462704"/>
                  </a:lnTo>
                  <a:close/>
                  <a:moveTo>
                    <a:pt x="462094" y="244150"/>
                  </a:moveTo>
                  <a:lnTo>
                    <a:pt x="474238" y="234887"/>
                  </a:lnTo>
                  <a:lnTo>
                    <a:pt x="729468" y="569472"/>
                  </a:lnTo>
                  <a:lnTo>
                    <a:pt x="723162" y="573797"/>
                  </a:lnTo>
                  <a:lnTo>
                    <a:pt x="717325" y="578735"/>
                  </a:lnTo>
                  <a:close/>
                </a:path>
              </a:pathLst>
            </a:custGeom>
            <a:grpFill/>
            <a:ln algn="ctr" cap="flat" cmpd="sng" w="25400">
              <a:noFill/>
              <a:prstDash val="solid"/>
            </a:ln>
            <a:effectLst/>
          </p:spPr>
          <p:txBody>
            <a:bodyPr anchor="ctr" rtlCol="0"/>
            <a:lstStyle/>
            <a:p>
              <a:pPr algn="ctr" defTabSz="913645">
                <a:defRPr/>
              </a:pPr>
              <a:endParaRPr altLang="en-US" kern="0" lang="zh-CN" sz="1799">
                <a:solidFill>
                  <a:srgbClr val="C00000"/>
                </a:solidFill>
                <a:latin charset="-122" panose="02010600000101010101" pitchFamily="2" typeface="汉仪行楷简"/>
                <a:ea charset="-122" panose="02010600000101010101" pitchFamily="2" typeface="汉仪行楷简"/>
              </a:endParaRPr>
            </a:p>
          </p:txBody>
        </p:sp>
      </p:grpSp>
      <p:sp>
        <p:nvSpPr>
          <p:cNvPr id="10" name="矩形: 圆角 11">
            <a:extLst>
              <a:ext uri="{FF2B5EF4-FFF2-40B4-BE49-F238E27FC236}">
                <a16:creationId xmlns:a16="http://schemas.microsoft.com/office/drawing/2014/main" id="{3A383B93-0485-490E-921C-105055B44EAC}"/>
              </a:ext>
            </a:extLst>
          </p:cNvPr>
          <p:cNvSpPr/>
          <p:nvPr/>
        </p:nvSpPr>
        <p:spPr>
          <a:xfrm>
            <a:off x="796167" y="2578924"/>
            <a:ext cx="985502" cy="3422391"/>
          </a:xfrm>
          <a:prstGeom prst="roundRect">
            <a:avLst>
              <a:gd fmla="val 0" name="adj"/>
            </a:avLst>
          </a:prstGeom>
          <a:noFill/>
          <a:ln algn="ctr" cap="flat" cmpd="sng" w="12700">
            <a:solidFill>
              <a:srgbClr val="FF0000"/>
            </a:solid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charset="-122" pitchFamily="2" typeface="SJcujihei"/>
              <a:ea charset="-122" pitchFamily="2" typeface="SJcujihei"/>
              <a:cs typeface="+mn-ea"/>
              <a:sym typeface="+mn-lt"/>
            </a:endParaRPr>
          </a:p>
        </p:txBody>
      </p:sp>
      <p:sp>
        <p:nvSpPr>
          <p:cNvPr id="11" name="PA-矩形 6">
            <a:extLst>
              <a:ext uri="{FF2B5EF4-FFF2-40B4-BE49-F238E27FC236}">
                <a16:creationId xmlns:a16="http://schemas.microsoft.com/office/drawing/2014/main" id="{141148A8-28B4-4270-B3C2-7C93BB19A39A}"/>
              </a:ext>
            </a:extLst>
          </p:cNvPr>
          <p:cNvSpPr/>
          <p:nvPr>
            <p:custDataLst>
              <p:tags r:id="rId7"/>
            </p:custDataLst>
          </p:nvPr>
        </p:nvSpPr>
        <p:spPr>
          <a:xfrm>
            <a:off x="851019" y="2947910"/>
            <a:ext cx="1097280" cy="2884282"/>
          </a:xfrm>
          <a:prstGeom prst="rect">
            <a:avLst/>
          </a:prstGeom>
        </p:spPr>
        <p:txBody>
          <a:bodyPr vert="eaVert"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dist">
              <a:lnSpc>
                <a:spcPct val="150000"/>
              </a:lnSpc>
              <a:spcAft>
                <a:spcPts val="1000"/>
              </a:spcAft>
            </a:pPr>
            <a:r>
              <a:rPr altLang="en-US" b="1" lang="zh-CN" sz="4000">
                <a:solidFill>
                  <a:srgbClr val="FF0000"/>
                </a:solidFill>
                <a:latin charset="-122" panose="020b0503020204020204" pitchFamily="34" typeface="微软雅黑"/>
                <a:ea charset="-122" panose="020b0503020204020204" pitchFamily="34" typeface="微软雅黑"/>
                <a:cs typeface="+mn-ea"/>
                <a:sym typeface="+mn-lt"/>
              </a:rPr>
              <a:t>奋斗历程</a:t>
            </a:r>
          </a:p>
        </p:txBody>
      </p:sp>
      <p:sp>
        <p:nvSpPr>
          <p:cNvPr id="12" name="PA-10226">
            <a:extLst>
              <a:ext uri="{FF2B5EF4-FFF2-40B4-BE49-F238E27FC236}">
                <a16:creationId xmlns:a16="http://schemas.microsoft.com/office/drawing/2014/main" id="{E422D84A-A2FD-4408-BA5D-97CF86A428F9}"/>
              </a:ext>
            </a:extLst>
          </p:cNvPr>
          <p:cNvSpPr/>
          <p:nvPr>
            <p:custDataLst>
              <p:tags r:id="rId8"/>
            </p:custDataLst>
          </p:nvPr>
        </p:nvSpPr>
        <p:spPr>
          <a:xfrm>
            <a:off x="2013867" y="2621300"/>
            <a:ext cx="9246763" cy="5029199"/>
          </a:xfrm>
          <a:prstGeom prst="rect">
            <a:avLst/>
          </a:prstGeom>
          <a:ln w="28575">
            <a:solidFill>
              <a:srgbClr val="FF0000"/>
            </a:solidFill>
            <a:prstDash val="dash"/>
          </a:ln>
        </p:spPr>
        <p:txBody>
          <a:bodyPr wrap="square">
            <a:spAutoFit/>
          </a:bodyPr>
          <a:lstStyle/>
          <a:p>
            <a:pPr algn="just" lvl="0">
              <a:lnSpc>
                <a:spcPct val="150000"/>
              </a:lnSpc>
              <a:defRPr/>
            </a:pPr>
            <a:r>
              <a:rPr altLang="en-US" b="1" lang="zh-CN" spc="300" sz="2400">
                <a:solidFill>
                  <a:srgbClr val="FF0000"/>
                </a:solidFill>
                <a:latin charset="-122" panose="020b0503020204020204" pitchFamily="34" typeface="微软雅黑"/>
                <a:ea charset="-122" panose="020b0503020204020204" pitchFamily="34" typeface="微软雅黑"/>
                <a:sym charset="-122" panose="020b0500000000000000" pitchFamily="34" typeface="思源黑体"/>
              </a:rPr>
              <a:t>以胡锦涛同志为主要代表的中国共产党人</a:t>
            </a:r>
          </a:p>
          <a:p>
            <a:pPr algn="just" lvl="0">
              <a:lnSpc>
                <a:spcPct val="150000"/>
              </a:lnSpc>
              <a:defRPr/>
            </a:pPr>
            <a:r>
              <a:rPr altLang="en-US" b="1" lang="zh-CN" spc="300" sz="2400">
                <a:solidFill>
                  <a:srgbClr val="FF0000"/>
                </a:solidFill>
                <a:latin charset="-122" panose="020b0503020204020204" pitchFamily="34" typeface="微软雅黑"/>
                <a:ea charset="-122" panose="020b0503020204020204" pitchFamily="34" typeface="微软雅黑"/>
                <a:sym charset="-122" panose="020b0500000000000000" pitchFamily="34" typeface="思源黑体"/>
              </a:rPr>
              <a:t>团结带领全党全国各族人民，在全面建设小康社会进程中推进实践创新、理论创新、制度创新，深刻认识和回答了新形势下实现什么样的发展、怎样发展等重大问题，形成了科学发展观，抓住重要战略机遇期，聚精会神搞建设，一心一意谋发展，强调坚持以人为本、全面协调可持续发展，着力保障和改善民生，促进社会公平正义，推进党的执政能力建设和先进性建设，成功在新形势下坚持和发展了中国特色社会主义。</a:t>
            </a:r>
          </a:p>
        </p:txBody>
      </p:sp>
      <p:grpSp>
        <p:nvGrpSpPr>
          <p:cNvPr id="14" name="组合 13">
            <a:extLst>
              <a:ext uri="{FF2B5EF4-FFF2-40B4-BE49-F238E27FC236}">
                <a16:creationId xmlns:a16="http://schemas.microsoft.com/office/drawing/2014/main" id="{4A5C8A80-D6E5-4CA2-B020-DBA99300C356}"/>
              </a:ext>
            </a:extLst>
          </p:cNvPr>
          <p:cNvGrpSpPr/>
          <p:nvPr/>
        </p:nvGrpSpPr>
        <p:grpSpPr>
          <a:xfrm>
            <a:off x="796167" y="1363801"/>
            <a:ext cx="10553363" cy="1070969"/>
            <a:chOff x="819318" y="2111430"/>
            <a:chExt cx="10553363" cy="1070969"/>
          </a:xfrm>
        </p:grpSpPr>
        <p:sp>
          <p:nvSpPr>
            <p:cNvPr id="15" name="矩形: 圆角 11">
              <a:extLst>
                <a:ext uri="{FF2B5EF4-FFF2-40B4-BE49-F238E27FC236}">
                  <a16:creationId xmlns:a16="http://schemas.microsoft.com/office/drawing/2014/main" id="{60CCA837-C7FF-423A-83BB-6355EB29C539}"/>
                </a:ext>
              </a:extLst>
            </p:cNvPr>
            <p:cNvSpPr/>
            <p:nvPr/>
          </p:nvSpPr>
          <p:spPr>
            <a:xfrm>
              <a:off x="819318" y="2111430"/>
              <a:ext cx="10553363" cy="1070969"/>
            </a:xfrm>
            <a:prstGeom prst="roundRect">
              <a:avLst>
                <a:gd fmla="val 0" name="adj"/>
              </a:avLst>
            </a:prstGeom>
            <a:solidFill>
              <a:srgbClr val="FF0000"/>
            </a:solidFill>
            <a:ln algn="ctr" cap="flat" cmpd="sng" w="12700">
              <a:solidFill>
                <a:srgbClr val="FF0000"/>
              </a:solid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charset="-122" pitchFamily="2" typeface="SJcujihei"/>
                <a:ea charset="-122" pitchFamily="2" typeface="SJcujihei"/>
                <a:cs typeface="+mn-ea"/>
                <a:sym typeface="+mn-lt"/>
              </a:endParaRPr>
            </a:p>
          </p:txBody>
        </p:sp>
        <p:sp>
          <p:nvSpPr>
            <p:cNvPr id="16" name="PA-矩形 6">
              <a:extLst>
                <a:ext uri="{FF2B5EF4-FFF2-40B4-BE49-F238E27FC236}">
                  <a16:creationId xmlns:a16="http://schemas.microsoft.com/office/drawing/2014/main" id="{20190889-A39C-403D-9536-392691E6743C}"/>
                </a:ext>
              </a:extLst>
            </p:cNvPr>
            <p:cNvSpPr/>
            <p:nvPr>
              <p:custDataLst>
                <p:tags r:id="rId9"/>
              </p:custDataLst>
            </p:nvPr>
          </p:nvSpPr>
          <p:spPr>
            <a:xfrm>
              <a:off x="2416635" y="2262193"/>
              <a:ext cx="8135522" cy="762000"/>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just" defTabSz="914400" eaLnBrk="1" fontAlgn="auto" hangingPunct="1" indent="0" latinLnBrk="0" lvl="0" marL="0" marR="0" rtl="0">
                <a:lnSpc>
                  <a:spcPct val="100000"/>
                </a:lnSpc>
                <a:spcBef>
                  <a:spcPct val="0"/>
                </a:spcBef>
                <a:spcAft>
                  <a:spcPct val="0"/>
                </a:spcAft>
                <a:buClrTx/>
                <a:buSzTx/>
                <a:buFontTx/>
                <a:buNone/>
                <a:defRPr/>
              </a:pPr>
              <a:r>
                <a:rPr altLang="zh-CN" b="1" baseline="0" cap="none" kern="1200" kumimoji="0" lang="en-US" noProof="0" normalizeH="0" spc="0" strike="noStrike" sz="4400" u="none">
                  <a:ln>
                    <a:noFill/>
                  </a:ln>
                  <a:solidFill>
                    <a:schemeClr val="bg1"/>
                  </a:solidFill>
                  <a:effectLst/>
                  <a:uLnTx/>
                  <a:uFillTx/>
                  <a:latin charset="-122" panose="020b0503020204020204" pitchFamily="34" typeface="微软雅黑"/>
                  <a:ea charset="-122" panose="020b0503020204020204" pitchFamily="34" typeface="微软雅黑"/>
                  <a:sym charset="-122" panose="020b0500000000000000" pitchFamily="34" typeface="思源黑体"/>
                </a:rPr>
                <a:t>08：党的十六大以后</a:t>
              </a:r>
            </a:p>
          </p:txBody>
        </p:sp>
        <p:pic>
          <p:nvPicPr>
            <p:cNvPr descr="放大镜" id="17" name="图形 16">
              <a:extLst>
                <a:ext uri="{FF2B5EF4-FFF2-40B4-BE49-F238E27FC236}">
                  <a16:creationId xmlns:a16="http://schemas.microsoft.com/office/drawing/2014/main" id="{134EABBD-DC96-4A4A-AEB4-0A9A84593B99}"/>
                </a:ext>
              </a:extLst>
            </p:cNvPr>
            <p:cNvPicPr>
              <a:picLocks noChangeAspect="1"/>
            </p:cNvPicPr>
            <p:nvPr/>
          </p:nvPicPr>
          <p:blipFill>
            <a:blip r:embed="rId10">
              <a:extLst>
                <a:ext uri="{28A0092B-C50C-407E-A947-70E740481C1C}">
                  <a14:useLocalDpi val="0"/>
                </a:ext>
                <a:ext uri="{96DAC541-7B7A-43D3-8B79-37D633B846F1}">
                  <asvg:svgBlip xmlns:asvg="http://schemas.microsoft.com/office/drawing/2016/SVG/main" r:embed="rId11"/>
                </a:ext>
              </a:extLst>
            </a:blip>
            <a:stretch>
              <a:fillRect/>
            </a:stretch>
          </p:blipFill>
          <p:spPr>
            <a:xfrm>
              <a:off x="1306175" y="2192234"/>
              <a:ext cx="914400" cy="914400"/>
            </a:xfrm>
            <a:prstGeom prst="rect">
              <a:avLst/>
            </a:prstGeom>
          </p:spPr>
        </p:pic>
      </p:grpSp>
      <p:sp>
        <p:nvSpPr>
          <p:cNvPr id="18" name="矩形 17">
            <a:extLst>
              <a:ext uri="{FF2B5EF4-FFF2-40B4-BE49-F238E27FC236}">
                <a16:creationId xmlns:a16="http://schemas.microsoft.com/office/drawing/2014/main" id="{AE8919F7-63BA-4178-A4AF-AF8DD0416C2F}"/>
              </a:ext>
            </a:extLst>
          </p:cNvPr>
          <p:cNvSpPr/>
          <p:nvPr/>
        </p:nvSpPr>
        <p:spPr>
          <a:xfrm>
            <a:off x="1976930" y="5832192"/>
            <a:ext cx="9283700" cy="169123"/>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SJcujihei"/>
              <a:ea charset="-122" pitchFamily="2" typeface="SJcujihei"/>
            </a:endParaRPr>
          </a:p>
        </p:txBody>
      </p:sp>
    </p:spTree>
    <p:extLst>
      <p:ext uri="{BB962C8B-B14F-4D97-AF65-F5344CB8AC3E}">
        <p14:creationId val="2260850959"/>
      </p:ext>
    </p:extLst>
  </p:cSld>
  <p:clrMapOvr>
    <a:masterClrMapping/>
  </p:clrMapOvr>
  <p:transition spd="slow">
    <p:cove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21">
                                  <p:stCondLst>
                                    <p:cond delay="0"/>
                                  </p:stCondLst>
                                  <p:childTnLst>
                                    <p:set>
                                      <p:cBhvr>
                                        <p:cTn dur="1" fill="hold" id="6">
                                          <p:stCondLst>
                                            <p:cond delay="0"/>
                                          </p:stCondLst>
                                        </p:cTn>
                                        <p:tgtEl>
                                          <p:spTgt spid="14"/>
                                        </p:tgtEl>
                                        <p:attrNameLst>
                                          <p:attrName>style.visibility</p:attrName>
                                        </p:attrNameLst>
                                      </p:cBhvr>
                                      <p:to>
                                        <p:strVal val="visible"/>
                                      </p:to>
                                    </p:set>
                                    <p:animEffect filter="barn(inVertical)" transition="in">
                                      <p:cBhvr>
                                        <p:cTn dur="500" id="7"/>
                                        <p:tgtEl>
                                          <p:spTgt spid="14"/>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10"/>
                                        </p:tgtEl>
                                        <p:attrNameLst>
                                          <p:attrName>style.visibility</p:attrName>
                                        </p:attrNameLst>
                                      </p:cBhvr>
                                      <p:to>
                                        <p:strVal val="visible"/>
                                      </p:to>
                                    </p:set>
                                    <p:animEffect filter="fade" transition="in">
                                      <p:cBhvr>
                                        <p:cTn dur="500" id="11"/>
                                        <p:tgtEl>
                                          <p:spTgt spid="10"/>
                                        </p:tgtEl>
                                      </p:cBhvr>
                                    </p:animEffect>
                                  </p:childTnLst>
                                </p:cTn>
                              </p:par>
                            </p:childTnLst>
                          </p:cTn>
                        </p:par>
                        <p:par>
                          <p:cTn fill="hold" id="12" nodeType="afterGroup">
                            <p:stCondLst>
                              <p:cond delay="1000"/>
                            </p:stCondLst>
                            <p:childTnLst>
                              <p:par>
                                <p:cTn fill="hold" grpId="0" id="13" nodeType="afterEffect" presetClass="entr" presetID="16" presetSubtype="21">
                                  <p:stCondLst>
                                    <p:cond delay="0"/>
                                  </p:stCondLst>
                                  <p:childTnLst>
                                    <p:set>
                                      <p:cBhvr>
                                        <p:cTn dur="1" fill="hold" id="14">
                                          <p:stCondLst>
                                            <p:cond delay="0"/>
                                          </p:stCondLst>
                                        </p:cTn>
                                        <p:tgtEl>
                                          <p:spTgt spid="11"/>
                                        </p:tgtEl>
                                        <p:attrNameLst>
                                          <p:attrName>style.visibility</p:attrName>
                                        </p:attrNameLst>
                                      </p:cBhvr>
                                      <p:to>
                                        <p:strVal val="visible"/>
                                      </p:to>
                                    </p:set>
                                    <p:animEffect filter="barn(inVertical)" transition="in">
                                      <p:cBhvr>
                                        <p:cTn dur="500" id="15"/>
                                        <p:tgtEl>
                                          <p:spTgt spid="11"/>
                                        </p:tgtEl>
                                      </p:cBhvr>
                                    </p:animEffect>
                                  </p:childTnLst>
                                </p:cTn>
                              </p:par>
                            </p:childTnLst>
                          </p:cTn>
                        </p:par>
                        <p:par>
                          <p:cTn fill="hold" id="16" nodeType="afterGroup">
                            <p:stCondLst>
                              <p:cond delay="1500"/>
                            </p:stCondLst>
                            <p:childTnLst>
                              <p:par>
                                <p:cTn fill="hold" grpId="0" id="17" nodeType="afterEffect" presetClass="entr" presetID="42" presetSubtype="0">
                                  <p:stCondLst>
                                    <p:cond delay="0"/>
                                  </p:stCondLst>
                                  <p:childTnLst>
                                    <p:set>
                                      <p:cBhvr>
                                        <p:cTn dur="1" fill="hold" id="18">
                                          <p:stCondLst>
                                            <p:cond delay="0"/>
                                          </p:stCondLst>
                                        </p:cTn>
                                        <p:tgtEl>
                                          <p:spTgt spid="12"/>
                                        </p:tgtEl>
                                        <p:attrNameLst>
                                          <p:attrName>style.visibility</p:attrName>
                                        </p:attrNameLst>
                                      </p:cBhvr>
                                      <p:to>
                                        <p:strVal val="visible"/>
                                      </p:to>
                                    </p:set>
                                    <p:animEffect filter="fade" transition="in">
                                      <p:cBhvr>
                                        <p:cTn dur="1000" id="19"/>
                                        <p:tgtEl>
                                          <p:spTgt spid="12"/>
                                        </p:tgtEl>
                                      </p:cBhvr>
                                    </p:animEffect>
                                    <p:anim calcmode="lin" valueType="num">
                                      <p:cBhvr>
                                        <p:cTn dur="1000" fill="hold" id="20"/>
                                        <p:tgtEl>
                                          <p:spTgt spid="12"/>
                                        </p:tgtEl>
                                        <p:attrNameLst>
                                          <p:attrName>ppt_x</p:attrName>
                                        </p:attrNameLst>
                                      </p:cBhvr>
                                      <p:tavLst>
                                        <p:tav tm="0">
                                          <p:val>
                                            <p:strVal val="#ppt_x"/>
                                          </p:val>
                                        </p:tav>
                                        <p:tav tm="100000">
                                          <p:val>
                                            <p:strVal val="#ppt_x"/>
                                          </p:val>
                                        </p:tav>
                                      </p:tavLst>
                                    </p:anim>
                                    <p:anim calcmode="lin" valueType="num">
                                      <p:cBhvr>
                                        <p:cTn dur="1000" fill="hold" id="21"/>
                                        <p:tgtEl>
                                          <p:spTgt spid="12"/>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2500"/>
                            </p:stCondLst>
                            <p:childTnLst>
                              <p:par>
                                <p:cTn fill="hold" grpId="0" id="23" nodeType="afterEffect" presetClass="entr" presetID="16" presetSubtype="21">
                                  <p:stCondLst>
                                    <p:cond delay="0"/>
                                  </p:stCondLst>
                                  <p:childTnLst>
                                    <p:set>
                                      <p:cBhvr>
                                        <p:cTn dur="1" fill="hold" id="24">
                                          <p:stCondLst>
                                            <p:cond delay="0"/>
                                          </p:stCondLst>
                                        </p:cTn>
                                        <p:tgtEl>
                                          <p:spTgt spid="18"/>
                                        </p:tgtEl>
                                        <p:attrNameLst>
                                          <p:attrName>style.visibility</p:attrName>
                                        </p:attrNameLst>
                                      </p:cBhvr>
                                      <p:to>
                                        <p:strVal val="visible"/>
                                      </p:to>
                                    </p:set>
                                    <p:animEffect filter="barn(inVertical)" transition="in">
                                      <p:cBhvr>
                                        <p:cTn dur="500" id="25"/>
                                        <p:tgtEl>
                                          <p:spTgt spid="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P grpId="0" spid="12"/>
      <p:bldP grpId="0" spid="18"/>
    </p:bldLst>
  </p:timing>
</p:sld>
</file>

<file path=ppt/slides/slide3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2" name="组合 21">
            <a:extLst>
              <a:ext uri="{FF2B5EF4-FFF2-40B4-BE49-F238E27FC236}">
                <a16:creationId xmlns:a16="http://schemas.microsoft.com/office/drawing/2014/main" id="{3F27418C-5A44-4333-8A0F-3A03DDE59B27}"/>
              </a:ext>
            </a:extLst>
          </p:cNvPr>
          <p:cNvGrpSpPr/>
          <p:nvPr/>
        </p:nvGrpSpPr>
        <p:grpSpPr>
          <a:xfrm>
            <a:off x="-11261" y="0"/>
            <a:ext cx="12203261" cy="6858000"/>
            <a:chOff x="-11261" y="0"/>
            <a:chExt cx="12203261" cy="6858000"/>
          </a:xfrm>
        </p:grpSpPr>
        <p:pic>
          <p:nvPicPr>
            <p:cNvPr id="9" name="图片 8">
              <a:extLst>
                <a:ext uri="{FF2B5EF4-FFF2-40B4-BE49-F238E27FC236}">
                  <a16:creationId xmlns:a16="http://schemas.microsoft.com/office/drawing/2014/main" id="{297ED22A-5431-4CA3-B9A7-351152859B81}"/>
                </a:ext>
              </a:extLst>
            </p:cNvPr>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p:spPr>
        </p:pic>
        <p:pic>
          <p:nvPicPr>
            <p:cNvPr id="13" name="图片 12">
              <a:extLst>
                <a:ext uri="{FF2B5EF4-FFF2-40B4-BE49-F238E27FC236}">
                  <a16:creationId xmlns:a16="http://schemas.microsoft.com/office/drawing/2014/main" id="{2CB06054-DDE8-4B94-BFE0-7C435313022B}"/>
                </a:ext>
              </a:extLst>
            </p:cNvPr>
            <p:cNvPicPr>
              <a:picLocks noChangeAspect="1"/>
            </p:cNvPicPr>
            <p:nvPr/>
          </p:nvPicPr>
          <p:blipFill>
            <a:blip r:embed="rId3">
              <a:extLst>
                <a:ext uri="{28A0092B-C50C-407E-A947-70E740481C1C}">
                  <a14:useLocalDpi val="0"/>
                </a:ext>
              </a:extLst>
            </a:blip>
            <a:stretch>
              <a:fillRect/>
            </a:stretch>
          </p:blipFill>
          <p:spPr>
            <a:xfrm>
              <a:off x="-11261" y="1724715"/>
              <a:ext cx="3567750" cy="3980657"/>
            </a:xfrm>
            <a:prstGeom prst="rect">
              <a:avLst/>
            </a:prstGeom>
          </p:spPr>
        </p:pic>
      </p:grpSp>
      <p:sp>
        <p:nvSpPr>
          <p:cNvPr id="2" name="矩形 1">
            <a:extLst>
              <a:ext uri="{FF2B5EF4-FFF2-40B4-BE49-F238E27FC236}">
                <a16:creationId xmlns:a16="http://schemas.microsoft.com/office/drawing/2014/main" id="{520DBC94-DC73-48BB-B67C-C90C392CFF93}"/>
              </a:ext>
            </a:extLst>
          </p:cNvPr>
          <p:cNvSpPr/>
          <p:nvPr/>
        </p:nvSpPr>
        <p:spPr>
          <a:xfrm>
            <a:off x="288471" y="206828"/>
            <a:ext cx="11615057" cy="6477000"/>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0" name="文本框 89">
            <a:extLst>
              <a:ext uri="{FF2B5EF4-FFF2-40B4-BE49-F238E27FC236}">
                <a16:creationId xmlns:a16="http://schemas.microsoft.com/office/drawing/2014/main" id="{77D48585-8852-4A61-8091-A6149A4AC593}"/>
              </a:ext>
            </a:extLst>
          </p:cNvPr>
          <p:cNvSpPr txBox="1"/>
          <p:nvPr/>
        </p:nvSpPr>
        <p:spPr>
          <a:xfrm>
            <a:off x="1404159" y="601259"/>
            <a:ext cx="6101442" cy="396240"/>
          </a:xfrm>
          <a:prstGeom prst="rect">
            <a:avLst/>
          </a:prstGeom>
          <a:noFill/>
        </p:spPr>
        <p:txBody>
          <a:bodyPr wrap="square">
            <a:spAutoFit/>
          </a:bodyPr>
          <a:lstStyle/>
          <a:p>
            <a:pPr lvl="0">
              <a:defRPr/>
            </a:pPr>
            <a:r>
              <a:rPr altLang="en-US" b="1" lang="zh-CN" sz="2000">
                <a:solidFill>
                  <a:srgbClr val="FF0000"/>
                </a:solidFill>
                <a:latin charset="-122" panose="020b0503020204020204" pitchFamily="34" typeface="微软雅黑"/>
                <a:ea charset="-122" panose="020b0503020204020204" pitchFamily="34" typeface="微软雅黑"/>
                <a:sym charset="-122" panose="020b0500000000000000" pitchFamily="34" typeface="思源黑体"/>
              </a:rPr>
              <a:t> 党的百年奋斗历程</a:t>
            </a:r>
          </a:p>
        </p:txBody>
      </p:sp>
      <p:grpSp>
        <p:nvGrpSpPr>
          <p:cNvPr id="91" name="PA-102244">
            <a:extLst>
              <a:ext uri="{FF2B5EF4-FFF2-40B4-BE49-F238E27FC236}">
                <a16:creationId xmlns:a16="http://schemas.microsoft.com/office/drawing/2014/main" id="{92970C22-6944-4999-A9C5-D3B286B3CBA8}"/>
              </a:ext>
            </a:extLst>
          </p:cNvPr>
          <p:cNvGrpSpPr/>
          <p:nvPr>
            <p:custDataLst>
              <p:tags r:id="rId4"/>
            </p:custDataLst>
          </p:nvPr>
        </p:nvGrpSpPr>
        <p:grpSpPr>
          <a:xfrm>
            <a:off x="452690" y="405114"/>
            <a:ext cx="808951" cy="792401"/>
            <a:chOff x="1381072" y="763353"/>
            <a:chExt cx="1999683" cy="1999683"/>
          </a:xfrm>
          <a:solidFill>
            <a:srgbClr val="C00000"/>
          </a:solidFill>
        </p:grpSpPr>
        <p:sp>
          <p:nvSpPr>
            <p:cNvPr id="92" name="PA-任意多边形 29">
              <a:extLst>
                <a:ext uri="{FF2B5EF4-FFF2-40B4-BE49-F238E27FC236}">
                  <a16:creationId xmlns:a16="http://schemas.microsoft.com/office/drawing/2014/main" id="{39F962DF-3ADD-408B-9929-A8F42259F71A}"/>
                </a:ext>
              </a:extLst>
            </p:cNvPr>
            <p:cNvSpPr/>
            <p:nvPr>
              <p:custDataLst>
                <p:tags r:id="rId5"/>
              </p:custDataLst>
            </p:nvPr>
          </p:nvSpPr>
          <p:spPr bwMode="auto">
            <a:xfrm>
              <a:off x="1882180" y="1184432"/>
              <a:ext cx="1137787" cy="1016723"/>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grpFill/>
            <a:ln>
              <a:noFill/>
            </a:ln>
          </p:spPr>
          <p:txBody>
            <a:bodyPr anchor="t" anchorCtr="0" bIns="45684" compatLnSpc="1" lIns="91368" numCol="1" rIns="91368" tIns="45684" vert="horz" wrap="square"/>
            <a:lstStyle/>
            <a:p>
              <a:endParaRPr altLang="en-US" lang="zh-CN" sz="1799">
                <a:solidFill>
                  <a:srgbClr val="C00000"/>
                </a:solidFill>
                <a:latin charset="-122" panose="02010600000101010101" pitchFamily="2" typeface="汉仪行楷简"/>
                <a:ea charset="-122" panose="02010600000101010101" pitchFamily="2" typeface="汉仪行楷简"/>
              </a:endParaRPr>
            </a:p>
          </p:txBody>
        </p:sp>
        <p:sp>
          <p:nvSpPr>
            <p:cNvPr id="93" name="PA-任意多边形 50">
              <a:extLst>
                <a:ext uri="{FF2B5EF4-FFF2-40B4-BE49-F238E27FC236}">
                  <a16:creationId xmlns:a16="http://schemas.microsoft.com/office/drawing/2014/main" id="{3F65C035-AC00-48A1-8DC8-F05632F0113D}"/>
                </a:ext>
              </a:extLst>
            </p:cNvPr>
            <p:cNvSpPr/>
            <p:nvPr>
              <p:custDataLst>
                <p:tags r:id="rId6"/>
              </p:custDataLst>
            </p:nvPr>
          </p:nvSpPr>
          <p:spPr>
            <a:xfrm>
              <a:off x="1381072" y="763353"/>
              <a:ext cx="1999683" cy="1999683"/>
            </a:xfrm>
            <a:custGeom>
              <a:gdLst>
                <a:gd fmla="*/ 1677670 w 2407137" name="connsiteX0"/>
                <a:gd fmla="*/ 1837666 h 2407138" name="connsiteY0"/>
                <a:gd fmla="*/ 1683974 w 2407137" name="connsiteX1"/>
                <a:gd fmla="*/ 1833341 h 2407138" name="connsiteY1"/>
                <a:gd fmla="*/ 1689813 w 2407137" name="connsiteX2"/>
                <a:gd fmla="*/ 1828403 h 2407138" name="connsiteY2"/>
                <a:gd fmla="*/ 1945042 w 2407137" name="connsiteX3"/>
                <a:gd fmla="*/ 2162988 h 2407138" name="connsiteY3"/>
                <a:gd fmla="*/ 1932899 w 2407137" name="connsiteX4"/>
                <a:gd fmla="*/ 2172251 h 2407138" name="connsiteY4"/>
                <a:gd fmla="*/ 1592663 w 2407137" name="connsiteX5"/>
                <a:gd fmla="*/ 1892774 h 2407138" name="connsiteY5"/>
                <a:gd fmla="*/ 1605769 w 2407137" name="connsiteX6"/>
                <a:gd fmla="*/ 1884929 h 2407138" name="connsiteY6"/>
                <a:gd fmla="*/ 1748914 w 2407137" name="connsiteX7"/>
                <a:gd fmla="*/ 2132863 h 2407138" name="connsiteY7"/>
                <a:gd fmla="*/ 1735858 w 2407137" name="connsiteX8"/>
                <a:gd fmla="*/ 2140795 h 2407138" name="connsiteY8"/>
                <a:gd fmla="*/ 1768789 w 2407137" name="connsiteX9"/>
                <a:gd fmla="*/ 1757990 h 2407138" name="connsiteY9"/>
                <a:gd fmla="*/ 1971301 w 2407137" name="connsiteX10"/>
                <a:gd fmla="*/ 1960502 h 2407138" name="connsiteY10"/>
                <a:gd fmla="*/ 1966159 w 2407137" name="connsiteX11"/>
                <a:gd fmla="*/ 1966159 h 2407138" name="connsiteY11"/>
                <a:gd fmla="*/ 1960501 w 2407137" name="connsiteX12"/>
                <a:gd fmla="*/ 1971301 h 2407138" name="connsiteY12"/>
                <a:gd fmla="*/ 1758092 w 2407137" name="connsiteX13"/>
                <a:gd fmla="*/ 1768892 h 2407138" name="connsiteY13"/>
                <a:gd fmla="*/ 1765079 w 2407137" name="connsiteX14"/>
                <a:gd fmla="*/ 1762526 h 2407138" name="connsiteY14"/>
                <a:gd fmla="*/ 1834740 w 2407137" name="connsiteX15"/>
                <a:gd fmla="*/ 1681091 h 2407138" name="connsiteY15"/>
                <a:gd fmla="*/ 2168093 w 2407137" name="connsiteX16"/>
                <a:gd fmla="*/ 1938389 h 2407138" name="connsiteY16"/>
                <a:gd fmla="*/ 2158761 w 2407137" name="connsiteX17"/>
                <a:gd fmla="*/ 1950479 h 2407138" name="connsiteY17"/>
                <a:gd fmla="*/ 1825285 w 2407137" name="connsiteX18"/>
                <a:gd fmla="*/ 1693086 h 2407138" name="connsiteY18"/>
                <a:gd fmla="*/ 1497292 w 2407137" name="connsiteX19"/>
                <a:gd fmla="*/ 1938505 h 2407138" name="connsiteY19"/>
                <a:gd fmla="*/ 1511359 w 2407137" name="connsiteX20"/>
                <a:gd fmla="*/ 1932557 h 2407138" name="connsiteY20"/>
                <a:gd fmla="*/ 1671461 w 2407137" name="connsiteX21"/>
                <a:gd fmla="*/ 2322204 h 2407138" name="connsiteY21"/>
                <a:gd fmla="*/ 1657335 w 2407137" name="connsiteX22"/>
                <a:gd fmla="*/ 2328008 h 2407138" name="connsiteY22"/>
                <a:gd fmla="*/ 1400984 w 2407137" name="connsiteX23"/>
                <a:gd fmla="*/ 1969841 h 2407138" name="connsiteY23"/>
                <a:gd fmla="*/ 1415837 w 2407137" name="connsiteX24"/>
                <a:gd fmla="*/ 1966261 h 2407138" name="connsiteY24"/>
                <a:gd fmla="*/ 1489829 w 2407137" name="connsiteX25"/>
                <a:gd fmla="*/ 2242404 h 2407138" name="connsiteY25"/>
                <a:gd fmla="*/ 1475037 w 2407137" name="connsiteX26"/>
                <a:gd fmla="*/ 2246208 h 2407138" name="connsiteY26"/>
                <a:gd fmla="*/ 1890343 w 2407137" name="connsiteX27"/>
                <a:gd fmla="*/ 1591261 h 2407138" name="connsiteY27"/>
                <a:gd fmla="*/ 2140794 w 2407137" name="connsiteX28"/>
                <a:gd fmla="*/ 1735859 h 2407138" name="connsiteY28"/>
                <a:gd fmla="*/ 2132863 w 2407137" name="connsiteX29"/>
                <a:gd fmla="*/ 1748915 h 2407138" name="connsiteY29"/>
                <a:gd fmla="*/ 1883112 w 2407137" name="connsiteX30"/>
                <a:gd fmla="*/ 1604721 h 2407138" name="connsiteY30"/>
                <a:gd fmla="*/ 1934589 w 2407137" name="connsiteX31"/>
                <a:gd fmla="*/ 1500527 h 2407138" name="connsiteY31"/>
                <a:gd fmla="*/ 2325413 w 2407137" name="connsiteX32"/>
                <a:gd fmla="*/ 1663714 h 2407138" name="connsiteY32"/>
                <a:gd fmla="*/ 2319529 w 2407137" name="connsiteX33"/>
                <a:gd fmla="*/ 1677807 h 2407138" name="connsiteY33"/>
                <a:gd fmla="*/ 1928334 w 2407137" name="connsiteX34"/>
                <a:gd fmla="*/ 1514465 h 2407138" name="connsiteY34"/>
                <a:gd fmla="*/ 1296758 w 2407137" name="connsiteX35"/>
                <a:gd fmla="*/ 1987081 h 2407138" name="connsiteY35"/>
                <a:gd fmla="*/ 1311855 w 2407137" name="connsiteX36"/>
                <a:gd fmla="*/ 1984732 h 2407138" name="connsiteY36"/>
                <a:gd fmla="*/ 1365995 w 2407137" name="connsiteX37"/>
                <a:gd fmla="*/ 2405187 h 2407138" name="connsiteY37"/>
                <a:gd fmla="*/ 1350847 w 2407137" name="connsiteX38"/>
                <a:gd fmla="*/ 2407138 h 2407138" name="connsiteY38"/>
                <a:gd fmla="*/ 1195932 w 2407137" name="connsiteX39"/>
                <a:gd fmla="*/ 1995746 h 2407138" name="connsiteY39"/>
                <a:gd fmla="*/ 1211204 w 2407137" name="connsiteX40"/>
                <a:gd fmla="*/ 1995179 h 2407138" name="connsiteY40"/>
                <a:gd fmla="*/ 1211204 w 2407137" name="connsiteX41"/>
                <a:gd fmla="*/ 2281649 h 2407138" name="connsiteY41"/>
                <a:gd fmla="*/ 1203568 w 2407137" name="connsiteX42"/>
                <a:gd fmla="*/ 2282034 h 2407138" name="connsiteY42"/>
                <a:gd fmla="*/ 1195932 w 2407137" name="connsiteX43"/>
                <a:gd fmla="*/ 2281649 h 2407138" name="connsiteY43"/>
                <a:gd fmla="*/ 1968060 w 2407137" name="connsiteX44"/>
                <a:gd fmla="*/ 1400508 h 2407138" name="connsiteY44"/>
                <a:gd fmla="*/ 2246208 w 2407137" name="connsiteX45"/>
                <a:gd fmla="*/ 1475038 h 2407138" name="connsiteY45"/>
                <a:gd fmla="*/ 2242404 w 2407137" name="connsiteX46"/>
                <a:gd fmla="*/ 1489831 h 2407138" name="connsiteY46"/>
                <a:gd fmla="*/ 1963516 w 2407137" name="connsiteX47"/>
                <a:gd fmla="*/ 1415103 h 2407138" name="connsiteY47"/>
                <a:gd fmla="*/ 1090481 w 2407137" name="connsiteX48"/>
                <a:gd fmla="*/ 1986840 h 2407138" name="connsiteY48"/>
                <a:gd fmla="*/ 1097951 w 2407137" name="connsiteX49"/>
                <a:gd fmla="*/ 1988584 h 2407138" name="connsiteY49"/>
                <a:gd fmla="*/ 1105617 w 2407137" name="connsiteX50"/>
                <a:gd fmla="*/ 1988876 h 2407138" name="connsiteY50"/>
                <a:gd fmla="*/ 1049458 w 2407137" name="connsiteX51"/>
                <a:gd fmla="*/ 2406281 h 2407138" name="connsiteY51"/>
                <a:gd fmla="*/ 1034322 w 2407137" name="connsiteX52"/>
                <a:gd fmla="*/ 2404245 h 2407138" name="connsiteY52"/>
                <a:gd fmla="*/ 1988876 w 2407137" name="connsiteX53"/>
                <a:gd fmla="*/ 1301520 h 2407138" name="connsiteY53"/>
                <a:gd fmla="*/ 2406281 w 2407137" name="connsiteX54"/>
                <a:gd fmla="*/ 1357679 h 2407138" name="connsiteY54"/>
                <a:gd fmla="*/ 2404244 w 2407137" name="connsiteX55"/>
                <a:gd fmla="*/ 1372815 h 2407138" name="connsiteY55"/>
                <a:gd fmla="*/ 1986840 w 2407137" name="connsiteX56"/>
                <a:gd fmla="*/ 1316657 h 2407138" name="connsiteY56"/>
                <a:gd fmla="*/ 1988583 w 2407137" name="connsiteX57"/>
                <a:gd fmla="*/ 1309187 h 2407138" name="connsiteY57"/>
                <a:gd fmla="*/ 992036 w 2407137" name="connsiteX58"/>
                <a:gd fmla="*/ 1963517 h 2407138" name="connsiteY58"/>
                <a:gd fmla="*/ 1006629 w 2407137" name="connsiteX59"/>
                <a:gd fmla="*/ 1968061 h 2407138" name="connsiteY59"/>
                <a:gd fmla="*/ 932100 w 2407137" name="connsiteX60"/>
                <a:gd fmla="*/ 2246208 h 2407138" name="connsiteY60"/>
                <a:gd fmla="*/ 917308 w 2407137" name="connsiteX61"/>
                <a:gd fmla="*/ 2242405 h 2407138" name="connsiteY61"/>
                <a:gd fmla="*/ 1995178 w 2407137" name="connsiteX62"/>
                <a:gd fmla="*/ 1195933 h 2407138" name="connsiteY62"/>
                <a:gd fmla="*/ 2281649 w 2407137" name="connsiteX63"/>
                <a:gd fmla="*/ 1195933 h 2407138" name="connsiteY63"/>
                <a:gd fmla="*/ 2282034 w 2407137" name="connsiteX64"/>
                <a:gd fmla="*/ 1203569 h 2407138" name="connsiteY64"/>
                <a:gd fmla="*/ 2281649 w 2407137" name="connsiteX65"/>
                <a:gd fmla="*/ 1211206 h 2407138" name="connsiteY65"/>
                <a:gd fmla="*/ 1995745 w 2407137" name="connsiteX66"/>
                <a:gd fmla="*/ 1211206 h 2407138" name="connsiteY66"/>
                <a:gd fmla="*/ 1984731 w 2407137" name="connsiteX67"/>
                <a:gd fmla="*/ 1095284 h 2407138" name="connsiteY67"/>
                <a:gd fmla="*/ 2405186 w 2407137" name="connsiteX68"/>
                <a:gd fmla="*/ 1041144 h 2407138" name="connsiteY68"/>
                <a:gd fmla="*/ 2407137 w 2407137" name="connsiteX69"/>
                <a:gd fmla="*/ 1056290 h 2407138" name="connsiteY69"/>
                <a:gd fmla="*/ 1987080 w 2407137" name="connsiteX70"/>
                <a:gd fmla="*/ 1110379 h 2407138" name="connsiteY70"/>
                <a:gd fmla="*/ 892672 w 2407137" name="connsiteX71"/>
                <a:gd fmla="*/ 1928335 h 2407138" name="connsiteY71"/>
                <a:gd fmla="*/ 906611 w 2407137" name="connsiteX72"/>
                <a:gd fmla="*/ 1934590 h 2407138" name="connsiteY72"/>
                <a:gd fmla="*/ 743425 w 2407137" name="connsiteX73"/>
                <a:gd fmla="*/ 2325414 h 2407138" name="connsiteY73"/>
                <a:gd fmla="*/ 729331 w 2407137" name="connsiteX74"/>
                <a:gd fmla="*/ 2319529 h 2407138" name="connsiteY74"/>
                <a:gd fmla="*/ 802416 w 2407137" name="connsiteX75"/>
                <a:gd fmla="*/ 1883113 h 2407138" name="connsiteY75"/>
                <a:gd fmla="*/ 815877 w 2407137" name="connsiteX76"/>
                <a:gd fmla="*/ 1890344 h 2407138" name="connsiteY76"/>
                <a:gd fmla="*/ 671279 w 2407137" name="connsiteX77"/>
                <a:gd fmla="*/ 2140796 h 2407138" name="connsiteY77"/>
                <a:gd fmla="*/ 658223 w 2407137" name="connsiteX78"/>
                <a:gd fmla="*/ 2132863 h 2407138" name="connsiteY78"/>
                <a:gd fmla="*/ 1966260 w 2407137" name="connsiteX79"/>
                <a:gd fmla="*/ 991301 h 2407138" name="connsiteY79"/>
                <a:gd fmla="*/ 2242405 w 2407137" name="connsiteX80"/>
                <a:gd fmla="*/ 917309 h 2407138" name="connsiteY80"/>
                <a:gd fmla="*/ 2246208 w 2407137" name="connsiteX81"/>
                <a:gd fmla="*/ 932101 h 2407138" name="connsiteY81"/>
                <a:gd fmla="*/ 1969840 w 2407137" name="connsiteX82"/>
                <a:gd fmla="*/ 1006153 h 2407138" name="connsiteY82"/>
                <a:gd fmla="*/ 1932557 w 2407137" name="connsiteX83"/>
                <a:gd fmla="*/ 895779 h 2407138" name="connsiteY83"/>
                <a:gd fmla="*/ 2322203 w 2407137" name="connsiteX84"/>
                <a:gd fmla="*/ 735676 h 2407138" name="connsiteY84"/>
                <a:gd fmla="*/ 2328008 w 2407137" name="connsiteX85"/>
                <a:gd fmla="*/ 749803 h 2407138" name="connsiteY85"/>
                <a:gd fmla="*/ 1938504 w 2407137" name="connsiteX86"/>
                <a:gd fmla="*/ 909846 h 2407138" name="connsiteY86"/>
                <a:gd fmla="*/ 714051 w 2407137" name="connsiteX87"/>
                <a:gd fmla="*/ 1825286 h 2407138" name="connsiteY87"/>
                <a:gd fmla="*/ 726047 w 2407137" name="connsiteX88"/>
                <a:gd fmla="*/ 1834740 h 2407138" name="connsiteY88"/>
                <a:gd fmla="*/ 468748 w 2407137" name="connsiteX89"/>
                <a:gd fmla="*/ 2168094 h 2407138" name="connsiteY89"/>
                <a:gd fmla="*/ 456659 w 2407137" name="connsiteX90"/>
                <a:gd fmla="*/ 2158762 h 2407138" name="connsiteY90"/>
                <a:gd fmla="*/ 638245 w 2407137" name="connsiteX91"/>
                <a:gd fmla="*/ 1758093 h 2407138" name="connsiteY91"/>
                <a:gd fmla="*/ 644611 w 2407137" name="connsiteX92"/>
                <a:gd fmla="*/ 1765080 h 2407138" name="connsiteY92"/>
                <a:gd fmla="*/ 649147 w 2407137" name="connsiteX93"/>
                <a:gd fmla="*/ 1768790 h 2407138" name="connsiteY93"/>
                <a:gd fmla="*/ 446636 w 2407137" name="connsiteX94"/>
                <a:gd fmla="*/ 1971302 h 2407138" name="connsiteY94"/>
                <a:gd fmla="*/ 440978 w 2407137" name="connsiteX95"/>
                <a:gd fmla="*/ 1966159 h 2407138" name="connsiteY95"/>
                <a:gd fmla="*/ 435836 w 2407137" name="connsiteX96"/>
                <a:gd fmla="*/ 1960502 h 2407138" name="connsiteY96"/>
                <a:gd fmla="*/ 1884928 w 2407137" name="connsiteX97"/>
                <a:gd fmla="*/ 801368 h 2407138" name="connsiteY97"/>
                <a:gd fmla="*/ 2132863 w 2407137" name="connsiteX98"/>
                <a:gd fmla="*/ 658223 h 2407138" name="connsiteY98"/>
                <a:gd fmla="*/ 2140794 w 2407137" name="connsiteX99"/>
                <a:gd fmla="*/ 671279 h 2407138" name="connsiteY99"/>
                <a:gd fmla="*/ 1892773 w 2407137" name="connsiteX100"/>
                <a:gd fmla="*/ 814474 h 2407138" name="connsiteY100"/>
                <a:gd fmla="*/ 1828403 w 2407137" name="connsiteX101"/>
                <a:gd fmla="*/ 717325 h 2407138" name="connsiteY101"/>
                <a:gd fmla="*/ 2162987 w 2407137" name="connsiteX102"/>
                <a:gd fmla="*/ 462095 h 2407138" name="connsiteY102"/>
                <a:gd fmla="*/ 2172250 w 2407137" name="connsiteX103"/>
                <a:gd fmla="*/ 474239 h 2407138" name="connsiteY103"/>
                <a:gd fmla="*/ 1837666 w 2407137" name="connsiteX104"/>
                <a:gd fmla="*/ 729468 h 2407138" name="connsiteY104"/>
                <a:gd fmla="*/ 1833340 w 2407137" name="connsiteX105"/>
                <a:gd fmla="*/ 723163 h 2407138" name="connsiteY105"/>
                <a:gd fmla="*/ 234886 w 2407137" name="connsiteX106"/>
                <a:gd fmla="*/ 1932900 h 2407138" name="connsiteY106"/>
                <a:gd fmla="*/ 569471 w 2407137" name="connsiteX107"/>
                <a:gd fmla="*/ 1677670 h 2407138" name="connsiteY107"/>
                <a:gd fmla="*/ 573796 w 2407137" name="connsiteX108"/>
                <a:gd fmla="*/ 1683975 h 2407138" name="connsiteY108"/>
                <a:gd fmla="*/ 578735 w 2407137" name="connsiteX109"/>
                <a:gd fmla="*/ 1689813 h 2407138" name="connsiteY109"/>
                <a:gd fmla="*/ 244150 w 2407137" name="connsiteX110"/>
                <a:gd fmla="*/ 1945043 h 2407138" name="connsiteY110"/>
                <a:gd fmla="*/ 266342 w 2407137" name="connsiteX111"/>
                <a:gd fmla="*/ 1735860 h 2407138" name="connsiteY111"/>
                <a:gd fmla="*/ 514363 w 2407137" name="connsiteX112"/>
                <a:gd fmla="*/ 1592665 h 2407138" name="connsiteY112"/>
                <a:gd fmla="*/ 522208 w 2407137" name="connsiteX113"/>
                <a:gd fmla="*/ 1605770 h 2407138" name="connsiteY113"/>
                <a:gd fmla="*/ 274274 w 2407137" name="connsiteX114"/>
                <a:gd fmla="*/ 1748916 h 2407138" name="connsiteY114"/>
                <a:gd fmla="*/ 1960501 w 2407137" name="connsiteX115"/>
                <a:gd fmla="*/ 435837 h 2407138" name="connsiteY115"/>
                <a:gd fmla="*/ 1966159 w 2407137" name="connsiteX116"/>
                <a:gd fmla="*/ 440979 h 2407138" name="connsiteY116"/>
                <a:gd fmla="*/ 1971301 w 2407137" name="connsiteX117"/>
                <a:gd fmla="*/ 446637 h 2407138" name="connsiteY117"/>
                <a:gd fmla="*/ 1768891 w 2407137" name="connsiteX118"/>
                <a:gd fmla="*/ 649046 h 2407138" name="connsiteY118"/>
                <a:gd fmla="*/ 1762525 w 2407137" name="connsiteX119"/>
                <a:gd fmla="*/ 642058 h 2407138" name="connsiteY119"/>
                <a:gd fmla="*/ 1757990 w 2407137" name="connsiteX120"/>
                <a:gd fmla="*/ 638348 h 2407138" name="connsiteY120"/>
                <a:gd fmla="*/ 1938389 w 2407137" name="connsiteX121"/>
                <a:gd fmla="*/ 239045 h 2407138" name="connsiteY121"/>
                <a:gd fmla="*/ 1950479 w 2407137" name="connsiteX122"/>
                <a:gd fmla="*/ 248377 h 2407138" name="connsiteY122"/>
                <a:gd fmla="*/ 1693086 w 2407137" name="connsiteX123"/>
                <a:gd fmla="*/ 581852 h 2407138" name="connsiteY123"/>
                <a:gd fmla="*/ 1681090 w 2407137" name="connsiteX124"/>
                <a:gd fmla="*/ 572398 h 2407138" name="connsiteY124"/>
                <a:gd fmla="*/ 79129 w 2407137" name="connsiteX125"/>
                <a:gd fmla="*/ 1657336 h 2407138" name="connsiteY125"/>
                <a:gd fmla="*/ 468633 w 2407137" name="connsiteX126"/>
                <a:gd fmla="*/ 1497292 h 2407138" name="connsiteY126"/>
                <a:gd fmla="*/ 474580 w 2407137" name="connsiteX127"/>
                <a:gd fmla="*/ 1511360 h 2407138" name="connsiteY127"/>
                <a:gd fmla="*/ 84934 w 2407137" name="connsiteX128"/>
                <a:gd fmla="*/ 1671462 h 2407138" name="connsiteY128"/>
                <a:gd fmla="*/ 160929 w 2407137" name="connsiteX129"/>
                <a:gd fmla="*/ 1475039 h 2407138" name="connsiteY129"/>
                <a:gd fmla="*/ 437296 w 2407137" name="connsiteX130"/>
                <a:gd fmla="*/ 1400986 h 2407138" name="connsiteY130"/>
                <a:gd fmla="*/ 440876 w 2407137" name="connsiteX131"/>
                <a:gd fmla="*/ 1415837 h 2407138" name="connsiteY131"/>
                <a:gd fmla="*/ 164732 w 2407137" name="connsiteX132"/>
                <a:gd fmla="*/ 1489830 h 2407138" name="connsiteY132"/>
                <a:gd fmla="*/ 1735859 w 2407137" name="connsiteX133"/>
                <a:gd fmla="*/ 266344 h 2407138" name="connsiteY133"/>
                <a:gd fmla="*/ 1748915 w 2407137" name="connsiteX134"/>
                <a:gd fmla="*/ 274276 h 2407138" name="connsiteY134"/>
                <a:gd fmla="*/ 1604721 w 2407137" name="connsiteX135"/>
                <a:gd fmla="*/ 524026 h 2407138" name="connsiteY135"/>
                <a:gd fmla="*/ 1591261 w 2407137" name="connsiteX136"/>
                <a:gd fmla="*/ 516794 h 2407138" name="connsiteY136"/>
                <a:gd fmla="*/ 1663713 w 2407137" name="connsiteX137"/>
                <a:gd fmla="*/ 81725 h 2407138" name="connsiteY137"/>
                <a:gd fmla="*/ 1677806 w 2407137" name="connsiteX138"/>
                <a:gd fmla="*/ 87609 h 2407138" name="connsiteY138"/>
                <a:gd fmla="*/ 1514465 w 2407137" name="connsiteX139"/>
                <a:gd fmla="*/ 478804 h 2407138" name="connsiteY139"/>
                <a:gd fmla="*/ 1500526 w 2407137" name="connsiteX140"/>
                <a:gd fmla="*/ 472548 h 2407138" name="connsiteY140"/>
                <a:gd fmla="*/ 0 w 2407137" name="connsiteX141"/>
                <a:gd fmla="*/ 1350847 h 2407138" name="connsiteY141"/>
                <a:gd fmla="*/ 420056 w 2407137" name="connsiteX142"/>
                <a:gd fmla="*/ 1296759 h 2407138" name="connsiteY142"/>
                <a:gd fmla="*/ 422405 w 2407137" name="connsiteX143"/>
                <a:gd fmla="*/ 1311854 h 2407138" name="connsiteY143"/>
                <a:gd fmla="*/ 1951 w 2407137" name="connsiteX144"/>
                <a:gd fmla="*/ 1365994 h 2407138" name="connsiteY144"/>
                <a:gd fmla="*/ 125488 w 2407137" name="connsiteX145"/>
                <a:gd fmla="*/ 1195933 h 2407138" name="connsiteY145"/>
                <a:gd fmla="*/ 411391 w 2407137" name="connsiteX146"/>
                <a:gd fmla="*/ 1195933 h 2407138" name="connsiteY146"/>
                <a:gd fmla="*/ 411958 w 2407137" name="connsiteX147"/>
                <a:gd fmla="*/ 1211206 h 2407138" name="connsiteY147"/>
                <a:gd fmla="*/ 125488 w 2407137" name="connsiteX148"/>
                <a:gd fmla="*/ 1211206 h 2407138" name="connsiteY148"/>
                <a:gd fmla="*/ 125102 w 2407137" name="connsiteX149"/>
                <a:gd fmla="*/ 1203569 h 2407138" name="connsiteY149"/>
                <a:gd fmla="*/ 1475037 w 2407137" name="connsiteX150"/>
                <a:gd fmla="*/ 160931 h 2407138" name="connsiteY150"/>
                <a:gd fmla="*/ 1489829 w 2407137" name="connsiteX151"/>
                <a:gd fmla="*/ 164734 h 2407138" name="connsiteY151"/>
                <a:gd fmla="*/ 1415102 w 2407137" name="connsiteX152"/>
                <a:gd fmla="*/ 443621 h 2407138" name="connsiteY152"/>
                <a:gd fmla="*/ 1400508 w 2407137" name="connsiteX153"/>
                <a:gd fmla="*/ 439077 h 2407138" name="connsiteY153"/>
                <a:gd fmla="*/ 164732 w 2407137" name="connsiteX154"/>
                <a:gd fmla="*/ 917309 h 2407138" name="connsiteY154"/>
                <a:gd fmla="*/ 443620 w 2407137" name="connsiteX155"/>
                <a:gd fmla="*/ 992037 h 2407138" name="connsiteY155"/>
                <a:gd fmla="*/ 439076 w 2407137" name="connsiteX156"/>
                <a:gd fmla="*/ 1006630 h 2407138" name="connsiteY156"/>
                <a:gd fmla="*/ 160929 w 2407137" name="connsiteX157"/>
                <a:gd fmla="*/ 932101 h 2407138" name="connsiteY157"/>
                <a:gd fmla="*/ 1195932 w 2407137" name="connsiteX158"/>
                <a:gd fmla="*/ 125490 h 2407138" name="connsiteY158"/>
                <a:gd fmla="*/ 1203568 w 2407137" name="connsiteX159"/>
                <a:gd fmla="*/ 125104 h 2407138" name="connsiteY159"/>
                <a:gd fmla="*/ 1211205 w 2407137" name="connsiteX160"/>
                <a:gd fmla="*/ 125490 h 2407138" name="connsiteY160"/>
                <a:gd fmla="*/ 1211205 w 2407137" name="connsiteX161"/>
                <a:gd fmla="*/ 411392 h 2407138" name="connsiteY161"/>
                <a:gd fmla="*/ 1195932 w 2407137" name="connsiteX162"/>
                <a:gd fmla="*/ 411959 h 2407138" name="connsiteY162"/>
                <a:gd fmla="*/ 1357679 w 2407137" name="connsiteX163"/>
                <a:gd fmla="*/ 856 h 2407138" name="connsiteY163"/>
                <a:gd fmla="*/ 1372816 w 2407137" name="connsiteX164"/>
                <a:gd fmla="*/ 2893 h 2407138" name="connsiteY164"/>
                <a:gd fmla="*/ 1316657 w 2407137" name="connsiteX165"/>
                <a:gd fmla="*/ 420298 h 2407138" name="connsiteY165"/>
                <a:gd fmla="*/ 1309186 w 2407137" name="connsiteX166"/>
                <a:gd fmla="*/ 418554 h 2407138" name="connsiteY166"/>
                <a:gd fmla="*/ 1301520 w 2407137" name="connsiteX167"/>
                <a:gd fmla="*/ 418261 h 2407138" name="connsiteY167"/>
                <a:gd fmla="*/ 2893 w 2407137" name="connsiteX168"/>
                <a:gd fmla="*/ 1034322 h 2407138" name="connsiteY168"/>
                <a:gd fmla="*/ 420297 w 2407137" name="connsiteX169"/>
                <a:gd fmla="*/ 1090480 h 2407138" name="connsiteY169"/>
                <a:gd fmla="*/ 418554 w 2407137" name="connsiteX170"/>
                <a:gd fmla="*/ 1097951 h 2407138" name="connsiteY170"/>
                <a:gd fmla="*/ 418261 w 2407137" name="connsiteX171"/>
                <a:gd fmla="*/ 1105616 h 2407138" name="connsiteY171"/>
                <a:gd fmla="*/ 855 w 2407137" name="connsiteX172"/>
                <a:gd fmla="*/ 1049458 h 2407138" name="connsiteY172"/>
                <a:gd fmla="*/ 274274 w 2407137" name="connsiteX173"/>
                <a:gd fmla="*/ 658223 h 2407138" name="connsiteY173"/>
                <a:gd fmla="*/ 524025 w 2407137" name="connsiteX174"/>
                <a:gd fmla="*/ 802416 h 2407138" name="connsiteY174"/>
                <a:gd fmla="*/ 516793 w 2407137" name="connsiteX175"/>
                <a:gd fmla="*/ 815877 h 2407138" name="connsiteY175"/>
                <a:gd fmla="*/ 266342 w 2407137" name="connsiteX176"/>
                <a:gd fmla="*/ 671279 h 2407138" name="connsiteY176"/>
                <a:gd fmla="*/ 917308 w 2407137" name="connsiteX177"/>
                <a:gd fmla="*/ 164734 h 2407138" name="connsiteY177"/>
                <a:gd fmla="*/ 932100 w 2407137" name="connsiteX178"/>
                <a:gd fmla="*/ 160930 h 2407138" name="connsiteY178"/>
                <a:gd fmla="*/ 1006152 w 2407137" name="connsiteX179"/>
                <a:gd fmla="*/ 437297 h 2407138" name="connsiteY179"/>
                <a:gd fmla="*/ 991300 w 2407137" name="connsiteX180"/>
                <a:gd fmla="*/ 440877 h 2407138" name="connsiteY180"/>
                <a:gd fmla="*/ 1041143 w 2407137" name="connsiteX181"/>
                <a:gd fmla="*/ 1951 h 2407138" name="connsiteY181"/>
                <a:gd fmla="*/ 1056290 w 2407137" name="connsiteX182"/>
                <a:gd fmla="*/ 0 h 2407138" name="connsiteY182"/>
                <a:gd fmla="*/ 1110379 w 2407137" name="connsiteX183"/>
                <a:gd fmla="*/ 420056 h 2407138" name="connsiteY183"/>
                <a:gd fmla="*/ 1095283 w 2407137" name="connsiteX184"/>
                <a:gd fmla="*/ 422406 h 2407138" name="connsiteY184"/>
                <a:gd fmla="*/ 87609 w 2407137" name="connsiteX185"/>
                <a:gd fmla="*/ 729331 h 2407138" name="connsiteY185"/>
                <a:gd fmla="*/ 478803 w 2407137" name="connsiteX186"/>
                <a:gd fmla="*/ 892672 h 2407138" name="connsiteY186"/>
                <a:gd fmla="*/ 472547 w 2407137" name="connsiteX187"/>
                <a:gd fmla="*/ 906611 h 2407138" name="connsiteY187"/>
                <a:gd fmla="*/ 81723 w 2407137" name="connsiteX188"/>
                <a:gd fmla="*/ 743424 h 2407138" name="connsiteY188"/>
                <a:gd fmla="*/ 84666 w 2407137" name="connsiteX189"/>
                <a:gd fmla="*/ 736377 h 2407138" name="connsiteY189"/>
                <a:gd fmla="*/ 446636 w 2407137" name="connsiteX190"/>
                <a:gd fmla="*/ 435837 h 2407138" name="connsiteY190"/>
                <a:gd fmla="*/ 649045 w 2407137" name="connsiteX191"/>
                <a:gd fmla="*/ 638246 h 2407138" name="connsiteY191"/>
                <a:gd fmla="*/ 642057 w 2407137" name="connsiteX192"/>
                <a:gd fmla="*/ 644612 h 2407138" name="connsiteY192"/>
                <a:gd fmla="*/ 638347 w 2407137" name="connsiteX193"/>
                <a:gd fmla="*/ 649147 h 2407138" name="connsiteY193"/>
                <a:gd fmla="*/ 435836 w 2407137" name="connsiteX194"/>
                <a:gd fmla="*/ 446636 h 2407138" name="connsiteY194"/>
                <a:gd fmla="*/ 440978 w 2407137" name="connsiteX195"/>
                <a:gd fmla="*/ 440979 h 2407138" name="connsiteY195"/>
                <a:gd fmla="*/ 658223 w 2407137" name="connsiteX196"/>
                <a:gd fmla="*/ 274275 h 2407138" name="connsiteY196"/>
                <a:gd fmla="*/ 671279 w 2407137" name="connsiteX197"/>
                <a:gd fmla="*/ 266343 h 2407138" name="connsiteY197"/>
                <a:gd fmla="*/ 814473 w 2407137" name="connsiteX198"/>
                <a:gd fmla="*/ 514363 h 2407138" name="connsiteY198"/>
                <a:gd fmla="*/ 801367 w 2407137" name="connsiteX199"/>
                <a:gd fmla="*/ 522209 h 2407138" name="connsiteY199"/>
                <a:gd fmla="*/ 735676 w 2407137" name="connsiteX200"/>
                <a:gd fmla="*/ 84934 h 2407138" name="connsiteY200"/>
                <a:gd fmla="*/ 749802 w 2407137" name="connsiteX201"/>
                <a:gd fmla="*/ 79129 h 2407138" name="connsiteY201"/>
                <a:gd fmla="*/ 909846 w 2407137" name="connsiteX202"/>
                <a:gd fmla="*/ 468633 h 2407138" name="connsiteY202"/>
                <a:gd fmla="*/ 895778 w 2407137" name="connsiteX203"/>
                <a:gd fmla="*/ 474580 h 2407138" name="connsiteY203"/>
                <a:gd fmla="*/ 248376 w 2407137" name="connsiteX204"/>
                <a:gd fmla="*/ 456659 h 2407138" name="connsiteY204"/>
                <a:gd fmla="*/ 581852 w 2407137" name="connsiteX205"/>
                <a:gd fmla="*/ 714051 h 2407138" name="connsiteY205"/>
                <a:gd fmla="*/ 572397 w 2407137" name="connsiteX206"/>
                <a:gd fmla="*/ 726047 h 2407138" name="connsiteY206"/>
                <a:gd fmla="*/ 239044 w 2407137" name="connsiteX207"/>
                <a:gd fmla="*/ 468748 h 2407138" name="connsiteY207"/>
                <a:gd fmla="*/ 243710 w 2407137" name="connsiteX208"/>
                <a:gd fmla="*/ 462704 h 2407138" name="connsiteY208"/>
                <a:gd fmla="*/ 462094 w 2407137" name="connsiteX209"/>
                <a:gd fmla="*/ 244150 h 2407138" name="connsiteY209"/>
                <a:gd fmla="*/ 474238 w 2407137" name="connsiteX210"/>
                <a:gd fmla="*/ 234887 h 2407138" name="connsiteY210"/>
                <a:gd fmla="*/ 729468 w 2407137" name="connsiteX211"/>
                <a:gd fmla="*/ 569472 h 2407138" name="connsiteY211"/>
                <a:gd fmla="*/ 723162 w 2407137" name="connsiteX212"/>
                <a:gd fmla="*/ 573797 h 2407138" name="connsiteY212"/>
                <a:gd fmla="*/ 717325 w 2407137" name="connsiteX213"/>
                <a:gd fmla="*/ 578735 h 2407138" name="connsiteY2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b="b" l="l" r="r" t="t"/>
              <a:pathLst>
                <a:path h="2407138" w="2407137">
                  <a:moveTo>
                    <a:pt x="1677670" y="1837666"/>
                  </a:moveTo>
                  <a:lnTo>
                    <a:pt x="1683974" y="1833341"/>
                  </a:lnTo>
                  <a:lnTo>
                    <a:pt x="1689813" y="1828403"/>
                  </a:lnTo>
                  <a:lnTo>
                    <a:pt x="1945042" y="2162988"/>
                  </a:lnTo>
                  <a:lnTo>
                    <a:pt x="1932899" y="2172251"/>
                  </a:lnTo>
                  <a:close/>
                  <a:moveTo>
                    <a:pt x="1592663" y="1892774"/>
                  </a:moveTo>
                  <a:lnTo>
                    <a:pt x="1605769" y="1884929"/>
                  </a:lnTo>
                  <a:lnTo>
                    <a:pt x="1748914" y="2132863"/>
                  </a:lnTo>
                  <a:lnTo>
                    <a:pt x="1735858" y="2140795"/>
                  </a:lnTo>
                  <a:close/>
                  <a:moveTo>
                    <a:pt x="1768789" y="1757990"/>
                  </a:moveTo>
                  <a:lnTo>
                    <a:pt x="1971301" y="1960502"/>
                  </a:lnTo>
                  <a:lnTo>
                    <a:pt x="1966159" y="1966159"/>
                  </a:lnTo>
                  <a:lnTo>
                    <a:pt x="1960501" y="1971301"/>
                  </a:lnTo>
                  <a:lnTo>
                    <a:pt x="1758092" y="1768892"/>
                  </a:lnTo>
                  <a:lnTo>
                    <a:pt x="1765079" y="1762526"/>
                  </a:lnTo>
                  <a:close/>
                  <a:moveTo>
                    <a:pt x="1834740" y="1681091"/>
                  </a:moveTo>
                  <a:lnTo>
                    <a:pt x="2168093" y="1938389"/>
                  </a:lnTo>
                  <a:lnTo>
                    <a:pt x="2158761" y="1950479"/>
                  </a:lnTo>
                  <a:lnTo>
                    <a:pt x="1825285" y="1693086"/>
                  </a:lnTo>
                  <a:close/>
                  <a:moveTo>
                    <a:pt x="1497292" y="1938505"/>
                  </a:moveTo>
                  <a:lnTo>
                    <a:pt x="1511359" y="1932557"/>
                  </a:lnTo>
                  <a:lnTo>
                    <a:pt x="1671461" y="2322204"/>
                  </a:lnTo>
                  <a:lnTo>
                    <a:pt x="1657335" y="2328008"/>
                  </a:lnTo>
                  <a:close/>
                  <a:moveTo>
                    <a:pt x="1400984" y="1969841"/>
                  </a:moveTo>
                  <a:lnTo>
                    <a:pt x="1415837" y="1966261"/>
                  </a:lnTo>
                  <a:lnTo>
                    <a:pt x="1489829" y="2242404"/>
                  </a:lnTo>
                  <a:lnTo>
                    <a:pt x="1475037" y="2246208"/>
                  </a:lnTo>
                  <a:close/>
                  <a:moveTo>
                    <a:pt x="1890343" y="1591261"/>
                  </a:moveTo>
                  <a:lnTo>
                    <a:pt x="2140794" y="1735859"/>
                  </a:lnTo>
                  <a:lnTo>
                    <a:pt x="2132863" y="1748915"/>
                  </a:lnTo>
                  <a:lnTo>
                    <a:pt x="1883112" y="1604721"/>
                  </a:lnTo>
                  <a:close/>
                  <a:moveTo>
                    <a:pt x="1934589" y="1500527"/>
                  </a:moveTo>
                  <a:lnTo>
                    <a:pt x="2325413" y="1663714"/>
                  </a:lnTo>
                  <a:lnTo>
                    <a:pt x="2319529" y="1677807"/>
                  </a:lnTo>
                  <a:lnTo>
                    <a:pt x="1928334" y="1514465"/>
                  </a:lnTo>
                  <a:close/>
                  <a:moveTo>
                    <a:pt x="1296758" y="1987081"/>
                  </a:moveTo>
                  <a:lnTo>
                    <a:pt x="1311855" y="1984732"/>
                  </a:lnTo>
                  <a:lnTo>
                    <a:pt x="1365995" y="2405187"/>
                  </a:lnTo>
                  <a:lnTo>
                    <a:pt x="1350847" y="2407138"/>
                  </a:lnTo>
                  <a:close/>
                  <a:moveTo>
                    <a:pt x="1195932" y="1995746"/>
                  </a:moveTo>
                  <a:lnTo>
                    <a:pt x="1211204" y="1995179"/>
                  </a:lnTo>
                  <a:lnTo>
                    <a:pt x="1211204" y="2281649"/>
                  </a:lnTo>
                  <a:lnTo>
                    <a:pt x="1203568" y="2282034"/>
                  </a:lnTo>
                  <a:lnTo>
                    <a:pt x="1195932" y="2281649"/>
                  </a:lnTo>
                  <a:close/>
                  <a:moveTo>
                    <a:pt x="1968060" y="1400508"/>
                  </a:moveTo>
                  <a:lnTo>
                    <a:pt x="2246208" y="1475038"/>
                  </a:lnTo>
                  <a:lnTo>
                    <a:pt x="2242404" y="1489831"/>
                  </a:lnTo>
                  <a:lnTo>
                    <a:pt x="1963516" y="1415103"/>
                  </a:lnTo>
                  <a:close/>
                  <a:moveTo>
                    <a:pt x="1090481" y="1986840"/>
                  </a:moveTo>
                  <a:lnTo>
                    <a:pt x="1097951" y="1988584"/>
                  </a:lnTo>
                  <a:lnTo>
                    <a:pt x="1105617" y="1988876"/>
                  </a:lnTo>
                  <a:lnTo>
                    <a:pt x="1049458" y="2406281"/>
                  </a:lnTo>
                  <a:lnTo>
                    <a:pt x="1034322" y="2404245"/>
                  </a:lnTo>
                  <a:close/>
                  <a:moveTo>
                    <a:pt x="1988876" y="1301520"/>
                  </a:moveTo>
                  <a:lnTo>
                    <a:pt x="2406281" y="1357679"/>
                  </a:lnTo>
                  <a:lnTo>
                    <a:pt x="2404244" y="1372815"/>
                  </a:lnTo>
                  <a:lnTo>
                    <a:pt x="1986840" y="1316657"/>
                  </a:lnTo>
                  <a:lnTo>
                    <a:pt x="1988583" y="1309187"/>
                  </a:lnTo>
                  <a:close/>
                  <a:moveTo>
                    <a:pt x="992036" y="1963517"/>
                  </a:moveTo>
                  <a:lnTo>
                    <a:pt x="1006629" y="1968061"/>
                  </a:lnTo>
                  <a:lnTo>
                    <a:pt x="932100" y="2246208"/>
                  </a:lnTo>
                  <a:lnTo>
                    <a:pt x="917308" y="2242405"/>
                  </a:lnTo>
                  <a:close/>
                  <a:moveTo>
                    <a:pt x="1995178" y="1195933"/>
                  </a:moveTo>
                  <a:lnTo>
                    <a:pt x="2281649" y="1195933"/>
                  </a:lnTo>
                  <a:lnTo>
                    <a:pt x="2282034" y="1203569"/>
                  </a:lnTo>
                  <a:lnTo>
                    <a:pt x="2281649" y="1211206"/>
                  </a:lnTo>
                  <a:lnTo>
                    <a:pt x="1995745" y="1211206"/>
                  </a:lnTo>
                  <a:close/>
                  <a:moveTo>
                    <a:pt x="1984731" y="1095284"/>
                  </a:moveTo>
                  <a:lnTo>
                    <a:pt x="2405186" y="1041144"/>
                  </a:lnTo>
                  <a:lnTo>
                    <a:pt x="2407137" y="1056290"/>
                  </a:lnTo>
                  <a:lnTo>
                    <a:pt x="1987080" y="1110379"/>
                  </a:lnTo>
                  <a:close/>
                  <a:moveTo>
                    <a:pt x="892672" y="1928335"/>
                  </a:moveTo>
                  <a:lnTo>
                    <a:pt x="906611" y="1934590"/>
                  </a:lnTo>
                  <a:lnTo>
                    <a:pt x="743425" y="2325414"/>
                  </a:lnTo>
                  <a:lnTo>
                    <a:pt x="729331" y="2319529"/>
                  </a:lnTo>
                  <a:close/>
                  <a:moveTo>
                    <a:pt x="802416" y="1883113"/>
                  </a:moveTo>
                  <a:lnTo>
                    <a:pt x="815877" y="1890344"/>
                  </a:lnTo>
                  <a:lnTo>
                    <a:pt x="671279" y="2140796"/>
                  </a:lnTo>
                  <a:lnTo>
                    <a:pt x="658223" y="2132863"/>
                  </a:lnTo>
                  <a:close/>
                  <a:moveTo>
                    <a:pt x="1966260" y="991301"/>
                  </a:moveTo>
                  <a:lnTo>
                    <a:pt x="2242405" y="917309"/>
                  </a:lnTo>
                  <a:lnTo>
                    <a:pt x="2246208" y="932101"/>
                  </a:lnTo>
                  <a:lnTo>
                    <a:pt x="1969840" y="1006153"/>
                  </a:lnTo>
                  <a:close/>
                  <a:moveTo>
                    <a:pt x="1932557" y="895779"/>
                  </a:moveTo>
                  <a:lnTo>
                    <a:pt x="2322203" y="735676"/>
                  </a:lnTo>
                  <a:lnTo>
                    <a:pt x="2328008" y="749803"/>
                  </a:lnTo>
                  <a:lnTo>
                    <a:pt x="1938504" y="909846"/>
                  </a:lnTo>
                  <a:close/>
                  <a:moveTo>
                    <a:pt x="714051" y="1825286"/>
                  </a:moveTo>
                  <a:lnTo>
                    <a:pt x="726047" y="1834740"/>
                  </a:lnTo>
                  <a:lnTo>
                    <a:pt x="468748" y="2168094"/>
                  </a:lnTo>
                  <a:lnTo>
                    <a:pt x="456659" y="2158762"/>
                  </a:lnTo>
                  <a:close/>
                  <a:moveTo>
                    <a:pt x="638245" y="1758093"/>
                  </a:moveTo>
                  <a:lnTo>
                    <a:pt x="644611" y="1765080"/>
                  </a:lnTo>
                  <a:lnTo>
                    <a:pt x="649147" y="1768790"/>
                  </a:lnTo>
                  <a:lnTo>
                    <a:pt x="446636" y="1971302"/>
                  </a:lnTo>
                  <a:lnTo>
                    <a:pt x="440978" y="1966159"/>
                  </a:lnTo>
                  <a:lnTo>
                    <a:pt x="435836" y="1960502"/>
                  </a:lnTo>
                  <a:close/>
                  <a:moveTo>
                    <a:pt x="1884928" y="801368"/>
                  </a:moveTo>
                  <a:lnTo>
                    <a:pt x="2132863" y="658223"/>
                  </a:lnTo>
                  <a:lnTo>
                    <a:pt x="2140794" y="671279"/>
                  </a:lnTo>
                  <a:lnTo>
                    <a:pt x="1892773" y="814474"/>
                  </a:lnTo>
                  <a:close/>
                  <a:moveTo>
                    <a:pt x="1828403" y="717325"/>
                  </a:moveTo>
                  <a:lnTo>
                    <a:pt x="2162987" y="462095"/>
                  </a:lnTo>
                  <a:lnTo>
                    <a:pt x="2172250" y="474239"/>
                  </a:lnTo>
                  <a:lnTo>
                    <a:pt x="1837666" y="729468"/>
                  </a:lnTo>
                  <a:lnTo>
                    <a:pt x="1833340" y="723163"/>
                  </a:lnTo>
                  <a:close/>
                  <a:moveTo>
                    <a:pt x="234886" y="1932900"/>
                  </a:moveTo>
                  <a:lnTo>
                    <a:pt x="569471" y="1677670"/>
                  </a:lnTo>
                  <a:lnTo>
                    <a:pt x="573796" y="1683975"/>
                  </a:lnTo>
                  <a:lnTo>
                    <a:pt x="578735" y="1689813"/>
                  </a:lnTo>
                  <a:lnTo>
                    <a:pt x="244150" y="1945043"/>
                  </a:lnTo>
                  <a:close/>
                  <a:moveTo>
                    <a:pt x="266342" y="1735860"/>
                  </a:moveTo>
                  <a:lnTo>
                    <a:pt x="514363" y="1592665"/>
                  </a:lnTo>
                  <a:lnTo>
                    <a:pt x="522208" y="1605770"/>
                  </a:lnTo>
                  <a:lnTo>
                    <a:pt x="274274" y="1748916"/>
                  </a:lnTo>
                  <a:close/>
                  <a:moveTo>
                    <a:pt x="1960501" y="435837"/>
                  </a:moveTo>
                  <a:lnTo>
                    <a:pt x="1966159" y="440979"/>
                  </a:lnTo>
                  <a:lnTo>
                    <a:pt x="1971301" y="446637"/>
                  </a:lnTo>
                  <a:lnTo>
                    <a:pt x="1768891" y="649046"/>
                  </a:lnTo>
                  <a:lnTo>
                    <a:pt x="1762525" y="642058"/>
                  </a:lnTo>
                  <a:lnTo>
                    <a:pt x="1757990" y="638348"/>
                  </a:lnTo>
                  <a:close/>
                  <a:moveTo>
                    <a:pt x="1938389" y="239045"/>
                  </a:moveTo>
                  <a:lnTo>
                    <a:pt x="1950479" y="248377"/>
                  </a:lnTo>
                  <a:lnTo>
                    <a:pt x="1693086" y="581852"/>
                  </a:lnTo>
                  <a:lnTo>
                    <a:pt x="1681090" y="572398"/>
                  </a:lnTo>
                  <a:close/>
                  <a:moveTo>
                    <a:pt x="79129" y="1657336"/>
                  </a:moveTo>
                  <a:lnTo>
                    <a:pt x="468633" y="1497292"/>
                  </a:lnTo>
                  <a:lnTo>
                    <a:pt x="474580" y="1511360"/>
                  </a:lnTo>
                  <a:lnTo>
                    <a:pt x="84934" y="1671462"/>
                  </a:lnTo>
                  <a:close/>
                  <a:moveTo>
                    <a:pt x="160929" y="1475039"/>
                  </a:moveTo>
                  <a:lnTo>
                    <a:pt x="437296" y="1400986"/>
                  </a:lnTo>
                  <a:lnTo>
                    <a:pt x="440876" y="1415837"/>
                  </a:lnTo>
                  <a:lnTo>
                    <a:pt x="164732" y="1489830"/>
                  </a:lnTo>
                  <a:close/>
                  <a:moveTo>
                    <a:pt x="1735859" y="266344"/>
                  </a:moveTo>
                  <a:lnTo>
                    <a:pt x="1748915" y="274276"/>
                  </a:lnTo>
                  <a:lnTo>
                    <a:pt x="1604721" y="524026"/>
                  </a:lnTo>
                  <a:lnTo>
                    <a:pt x="1591261" y="516794"/>
                  </a:lnTo>
                  <a:close/>
                  <a:moveTo>
                    <a:pt x="1663713" y="81725"/>
                  </a:moveTo>
                  <a:lnTo>
                    <a:pt x="1677806" y="87609"/>
                  </a:lnTo>
                  <a:lnTo>
                    <a:pt x="1514465" y="478804"/>
                  </a:lnTo>
                  <a:lnTo>
                    <a:pt x="1500526" y="472548"/>
                  </a:lnTo>
                  <a:close/>
                  <a:moveTo>
                    <a:pt x="0" y="1350847"/>
                  </a:moveTo>
                  <a:lnTo>
                    <a:pt x="420056" y="1296759"/>
                  </a:lnTo>
                  <a:lnTo>
                    <a:pt x="422405" y="1311854"/>
                  </a:lnTo>
                  <a:lnTo>
                    <a:pt x="1951" y="1365994"/>
                  </a:lnTo>
                  <a:close/>
                  <a:moveTo>
                    <a:pt x="125488" y="1195933"/>
                  </a:moveTo>
                  <a:lnTo>
                    <a:pt x="411391" y="1195933"/>
                  </a:lnTo>
                  <a:lnTo>
                    <a:pt x="411958" y="1211206"/>
                  </a:lnTo>
                  <a:lnTo>
                    <a:pt x="125488" y="1211206"/>
                  </a:lnTo>
                  <a:lnTo>
                    <a:pt x="125102" y="1203569"/>
                  </a:lnTo>
                  <a:close/>
                  <a:moveTo>
                    <a:pt x="1475037" y="160931"/>
                  </a:moveTo>
                  <a:lnTo>
                    <a:pt x="1489829" y="164734"/>
                  </a:lnTo>
                  <a:lnTo>
                    <a:pt x="1415102" y="443621"/>
                  </a:lnTo>
                  <a:lnTo>
                    <a:pt x="1400508" y="439077"/>
                  </a:lnTo>
                  <a:close/>
                  <a:moveTo>
                    <a:pt x="164732" y="917309"/>
                  </a:moveTo>
                  <a:lnTo>
                    <a:pt x="443620" y="992037"/>
                  </a:lnTo>
                  <a:lnTo>
                    <a:pt x="439076" y="1006630"/>
                  </a:lnTo>
                  <a:lnTo>
                    <a:pt x="160929" y="932101"/>
                  </a:lnTo>
                  <a:close/>
                  <a:moveTo>
                    <a:pt x="1195932" y="125490"/>
                  </a:moveTo>
                  <a:lnTo>
                    <a:pt x="1203568" y="125104"/>
                  </a:lnTo>
                  <a:lnTo>
                    <a:pt x="1211205" y="125490"/>
                  </a:lnTo>
                  <a:lnTo>
                    <a:pt x="1211205" y="411392"/>
                  </a:lnTo>
                  <a:lnTo>
                    <a:pt x="1195932" y="411959"/>
                  </a:lnTo>
                  <a:close/>
                  <a:moveTo>
                    <a:pt x="1357679" y="856"/>
                  </a:moveTo>
                  <a:lnTo>
                    <a:pt x="1372816" y="2893"/>
                  </a:lnTo>
                  <a:lnTo>
                    <a:pt x="1316657" y="420298"/>
                  </a:lnTo>
                  <a:lnTo>
                    <a:pt x="1309186" y="418554"/>
                  </a:lnTo>
                  <a:lnTo>
                    <a:pt x="1301520" y="418261"/>
                  </a:lnTo>
                  <a:close/>
                  <a:moveTo>
                    <a:pt x="2893" y="1034322"/>
                  </a:moveTo>
                  <a:lnTo>
                    <a:pt x="420297" y="1090480"/>
                  </a:lnTo>
                  <a:lnTo>
                    <a:pt x="418554" y="1097951"/>
                  </a:lnTo>
                  <a:lnTo>
                    <a:pt x="418261" y="1105616"/>
                  </a:lnTo>
                  <a:lnTo>
                    <a:pt x="855" y="1049458"/>
                  </a:lnTo>
                  <a:close/>
                  <a:moveTo>
                    <a:pt x="274274" y="658223"/>
                  </a:moveTo>
                  <a:lnTo>
                    <a:pt x="524025" y="802416"/>
                  </a:lnTo>
                  <a:lnTo>
                    <a:pt x="516793" y="815877"/>
                  </a:lnTo>
                  <a:lnTo>
                    <a:pt x="266342" y="671279"/>
                  </a:lnTo>
                  <a:close/>
                  <a:moveTo>
                    <a:pt x="917308" y="164734"/>
                  </a:moveTo>
                  <a:lnTo>
                    <a:pt x="932100" y="160930"/>
                  </a:lnTo>
                  <a:lnTo>
                    <a:pt x="1006152" y="437297"/>
                  </a:lnTo>
                  <a:lnTo>
                    <a:pt x="991300" y="440877"/>
                  </a:lnTo>
                  <a:close/>
                  <a:moveTo>
                    <a:pt x="1041143" y="1951"/>
                  </a:moveTo>
                  <a:lnTo>
                    <a:pt x="1056290" y="0"/>
                  </a:lnTo>
                  <a:lnTo>
                    <a:pt x="1110379" y="420056"/>
                  </a:lnTo>
                  <a:lnTo>
                    <a:pt x="1095283" y="422406"/>
                  </a:lnTo>
                  <a:close/>
                  <a:moveTo>
                    <a:pt x="87609" y="729331"/>
                  </a:moveTo>
                  <a:lnTo>
                    <a:pt x="478803" y="892672"/>
                  </a:lnTo>
                  <a:lnTo>
                    <a:pt x="472547" y="906611"/>
                  </a:lnTo>
                  <a:lnTo>
                    <a:pt x="81723" y="743424"/>
                  </a:lnTo>
                  <a:lnTo>
                    <a:pt x="84666" y="736377"/>
                  </a:lnTo>
                  <a:close/>
                  <a:moveTo>
                    <a:pt x="446636" y="435837"/>
                  </a:moveTo>
                  <a:lnTo>
                    <a:pt x="649045" y="638246"/>
                  </a:lnTo>
                  <a:lnTo>
                    <a:pt x="642057" y="644612"/>
                  </a:lnTo>
                  <a:lnTo>
                    <a:pt x="638347" y="649147"/>
                  </a:lnTo>
                  <a:lnTo>
                    <a:pt x="435836" y="446636"/>
                  </a:lnTo>
                  <a:lnTo>
                    <a:pt x="440978" y="440979"/>
                  </a:lnTo>
                  <a:close/>
                  <a:moveTo>
                    <a:pt x="658223" y="274275"/>
                  </a:moveTo>
                  <a:lnTo>
                    <a:pt x="671279" y="266343"/>
                  </a:lnTo>
                  <a:lnTo>
                    <a:pt x="814473" y="514363"/>
                  </a:lnTo>
                  <a:lnTo>
                    <a:pt x="801367" y="522209"/>
                  </a:lnTo>
                  <a:close/>
                  <a:moveTo>
                    <a:pt x="735676" y="84934"/>
                  </a:moveTo>
                  <a:lnTo>
                    <a:pt x="749802" y="79129"/>
                  </a:lnTo>
                  <a:lnTo>
                    <a:pt x="909846" y="468633"/>
                  </a:lnTo>
                  <a:lnTo>
                    <a:pt x="895778" y="474580"/>
                  </a:lnTo>
                  <a:close/>
                  <a:moveTo>
                    <a:pt x="248376" y="456659"/>
                  </a:moveTo>
                  <a:lnTo>
                    <a:pt x="581852" y="714051"/>
                  </a:lnTo>
                  <a:lnTo>
                    <a:pt x="572397" y="726047"/>
                  </a:lnTo>
                  <a:lnTo>
                    <a:pt x="239044" y="468748"/>
                  </a:lnTo>
                  <a:lnTo>
                    <a:pt x="243710" y="462704"/>
                  </a:lnTo>
                  <a:close/>
                  <a:moveTo>
                    <a:pt x="462094" y="244150"/>
                  </a:moveTo>
                  <a:lnTo>
                    <a:pt x="474238" y="234887"/>
                  </a:lnTo>
                  <a:lnTo>
                    <a:pt x="729468" y="569472"/>
                  </a:lnTo>
                  <a:lnTo>
                    <a:pt x="723162" y="573797"/>
                  </a:lnTo>
                  <a:lnTo>
                    <a:pt x="717325" y="578735"/>
                  </a:lnTo>
                  <a:close/>
                </a:path>
              </a:pathLst>
            </a:custGeom>
            <a:grpFill/>
            <a:ln algn="ctr" cap="flat" cmpd="sng" w="25400">
              <a:noFill/>
              <a:prstDash val="solid"/>
            </a:ln>
            <a:effectLst/>
          </p:spPr>
          <p:txBody>
            <a:bodyPr anchor="ctr" rtlCol="0"/>
            <a:lstStyle/>
            <a:p>
              <a:pPr algn="ctr" defTabSz="913645">
                <a:defRPr/>
              </a:pPr>
              <a:endParaRPr altLang="en-US" kern="0" lang="zh-CN" sz="1799">
                <a:solidFill>
                  <a:srgbClr val="C00000"/>
                </a:solidFill>
                <a:latin charset="-122" panose="02010600000101010101" pitchFamily="2" typeface="汉仪行楷简"/>
                <a:ea charset="-122" panose="02010600000101010101" pitchFamily="2" typeface="汉仪行楷简"/>
              </a:endParaRPr>
            </a:p>
          </p:txBody>
        </p:sp>
      </p:grpSp>
      <p:grpSp>
        <p:nvGrpSpPr>
          <p:cNvPr id="11" name="组合 10">
            <a:extLst>
              <a:ext uri="{FF2B5EF4-FFF2-40B4-BE49-F238E27FC236}">
                <a16:creationId xmlns:a16="http://schemas.microsoft.com/office/drawing/2014/main" id="{8660EF0C-1A42-4859-BBC6-15473D0D2EF3}"/>
              </a:ext>
            </a:extLst>
          </p:cNvPr>
          <p:cNvGrpSpPr/>
          <p:nvPr/>
        </p:nvGrpSpPr>
        <p:grpSpPr>
          <a:xfrm>
            <a:off x="826986" y="1624666"/>
            <a:ext cx="10727499" cy="3229439"/>
            <a:chOff x="826986" y="1624666"/>
            <a:chExt cx="10727499" cy="3229439"/>
          </a:xfrm>
        </p:grpSpPr>
        <p:grpSp>
          <p:nvGrpSpPr>
            <p:cNvPr id="14" name="组合 13">
              <a:extLst>
                <a:ext uri="{FF2B5EF4-FFF2-40B4-BE49-F238E27FC236}">
                  <a16:creationId xmlns:a16="http://schemas.microsoft.com/office/drawing/2014/main" id="{3AE04F7C-B8AD-4821-A77A-BD33590D17A5}"/>
                </a:ext>
              </a:extLst>
            </p:cNvPr>
            <p:cNvGrpSpPr/>
            <p:nvPr/>
          </p:nvGrpSpPr>
          <p:grpSpPr>
            <a:xfrm>
              <a:off x="826986" y="1624666"/>
              <a:ext cx="10727499" cy="693680"/>
              <a:chOff x="826986" y="5026846"/>
              <a:chExt cx="10727499" cy="693680"/>
            </a:xfrm>
          </p:grpSpPr>
          <p:sp>
            <p:nvSpPr>
              <p:cNvPr id="25" name="文本框 24">
                <a:extLst>
                  <a:ext uri="{FF2B5EF4-FFF2-40B4-BE49-F238E27FC236}">
                    <a16:creationId xmlns:a16="http://schemas.microsoft.com/office/drawing/2014/main" id="{DF9880FF-FDBF-4CD2-96A5-3374EAFD6A58}"/>
                  </a:ext>
                </a:extLst>
              </p:cNvPr>
              <p:cNvSpPr txBox="1"/>
              <p:nvPr/>
            </p:nvSpPr>
            <p:spPr>
              <a:xfrm>
                <a:off x="1899357" y="5057585"/>
                <a:ext cx="9655127" cy="579120"/>
              </a:xfrm>
              <a:prstGeom prst="rect">
                <a:avLst/>
              </a:prstGeom>
              <a:noFill/>
            </p:spPr>
            <p:txBody>
              <a:bodyPr wrap="square">
                <a:spAutoFit/>
              </a:bodyPr>
              <a:lstStyle/>
              <a:p>
                <a:pPr algn="just" defTabSz="914400" eaLnBrk="1" fontAlgn="auto" hangingPunct="1" indent="0" latinLnBrk="0" lvl="0" marL="0" marR="0" rtl="0">
                  <a:lnSpc>
                    <a:spcPct val="100000"/>
                  </a:lnSpc>
                  <a:spcBef>
                    <a:spcPct val="0"/>
                  </a:spcBef>
                  <a:spcAft>
                    <a:spcPct val="0"/>
                  </a:spcAft>
                  <a:buClrTx/>
                  <a:buSzTx/>
                  <a:buFontTx/>
                  <a:buNone/>
                  <a:defRPr/>
                </a:pPr>
                <a:r>
                  <a:rPr altLang="zh-CN" b="1" baseline="0" cap="none" kern="1200" kumimoji="0" lang="en-US" noProof="0" normalizeH="0" spc="0" strike="noStrike" sz="3200" u="none">
                    <a:ln>
                      <a:noFill/>
                    </a:ln>
                    <a:solidFill>
                      <a:srgbClr val="FF0000"/>
                    </a:solidFill>
                    <a:effectLst/>
                    <a:uLnTx/>
                    <a:uFillTx/>
                    <a:latin charset="-122" panose="020b0503020204020204" pitchFamily="34" typeface="微软雅黑"/>
                    <a:ea charset="-122" panose="020b0503020204020204" pitchFamily="34" typeface="微软雅黑"/>
                    <a:sym charset="-122" panose="020b0500000000000000" pitchFamily="34" typeface="思源黑体"/>
                  </a:rPr>
                  <a:t>09：在这个时期</a:t>
                </a:r>
              </a:p>
            </p:txBody>
          </p:sp>
          <p:sp>
            <p:nvSpPr>
              <p:cNvPr id="26" name="Freeform 81">
                <a:extLst>
                  <a:ext uri="{FF2B5EF4-FFF2-40B4-BE49-F238E27FC236}">
                    <a16:creationId xmlns:a16="http://schemas.microsoft.com/office/drawing/2014/main" id="{D3C532CD-46B9-462D-A28C-86AFA9ADBCEA}"/>
                  </a:ext>
                </a:extLst>
              </p:cNvPr>
              <p:cNvSpPr>
                <a:spLocks noEditPoints="1"/>
              </p:cNvSpPr>
              <p:nvPr/>
            </p:nvSpPr>
            <p:spPr bwMode="auto">
              <a:xfrm>
                <a:off x="826986" y="5026846"/>
                <a:ext cx="693358" cy="693680"/>
              </a:xfrm>
              <a:custGeom>
                <a:gdLst>
                  <a:gd fmla="*/ 2047 w 2867" name="T0"/>
                  <a:gd fmla="*/ 0 h 2868" name="T1"/>
                  <a:gd fmla="*/ 2150 w 2867" name="T2"/>
                  <a:gd fmla="*/ 103 h 2868" name="T3"/>
                  <a:gd fmla="*/ 2150 w 2867" name="T4"/>
                  <a:gd fmla="*/ 512 h 2868" name="T5"/>
                  <a:gd fmla="*/ 2047 w 2867" name="T6"/>
                  <a:gd fmla="*/ 615 h 2868" name="T7"/>
                  <a:gd fmla="*/ 1945 w 2867" name="T8"/>
                  <a:gd fmla="*/ 512 h 2868" name="T9"/>
                  <a:gd fmla="*/ 1945 w 2867" name="T10"/>
                  <a:gd fmla="*/ 103 h 2868" name="T11"/>
                  <a:gd fmla="*/ 2047 w 2867" name="T12"/>
                  <a:gd fmla="*/ 0 h 2868" name="T13"/>
                  <a:gd fmla="*/ 819 w 2867" name="T14"/>
                  <a:gd fmla="*/ 0 h 2868" name="T15"/>
                  <a:gd fmla="*/ 921 w 2867" name="T16"/>
                  <a:gd fmla="*/ 103 h 2868" name="T17"/>
                  <a:gd fmla="*/ 921 w 2867" name="T18"/>
                  <a:gd fmla="*/ 512 h 2868" name="T19"/>
                  <a:gd fmla="*/ 819 w 2867" name="T20"/>
                  <a:gd fmla="*/ 615 h 2868" name="T21"/>
                  <a:gd fmla="*/ 716 w 2867" name="T22"/>
                  <a:gd fmla="*/ 512 h 2868" name="T23"/>
                  <a:gd fmla="*/ 716 w 2867" name="T24"/>
                  <a:gd fmla="*/ 103 h 2868" name="T25"/>
                  <a:gd fmla="*/ 819 w 2867" name="T26"/>
                  <a:gd fmla="*/ 0 h 2868" name="T27"/>
                  <a:gd fmla="*/ 2355 w 2867" name="T28"/>
                  <a:gd fmla="*/ 1741 h 2868" name="T29"/>
                  <a:gd fmla="*/ 2252 w 2867" name="T30"/>
                  <a:gd fmla="*/ 1639 h 2868" name="T31"/>
                  <a:gd fmla="*/ 2047 w 2867" name="T32"/>
                  <a:gd fmla="*/ 1639 h 2868" name="T33"/>
                  <a:gd fmla="*/ 1945 w 2867" name="T34"/>
                  <a:gd fmla="*/ 1741 h 2868" name="T35"/>
                  <a:gd fmla="*/ 2047 w 2867" name="T36"/>
                  <a:gd fmla="*/ 1844 h 2868" name="T37"/>
                  <a:gd fmla="*/ 2252 w 2867" name="T38"/>
                  <a:gd fmla="*/ 1844 h 2868" name="T39"/>
                  <a:gd fmla="*/ 2355 w 2867" name="T40"/>
                  <a:gd fmla="*/ 1741 h 2868" name="T41"/>
                  <a:gd fmla="*/ 1638 w 2867" name="T42"/>
                  <a:gd fmla="*/ 1741 h 2868" name="T43"/>
                  <a:gd fmla="*/ 1535 w 2867" name="T44"/>
                  <a:gd fmla="*/ 1639 h 2868" name="T45"/>
                  <a:gd fmla="*/ 614 w 2867" name="T46"/>
                  <a:gd fmla="*/ 1639 h 2868" name="T47"/>
                  <a:gd fmla="*/ 511 w 2867" name="T48"/>
                  <a:gd fmla="*/ 1741 h 2868" name="T49"/>
                  <a:gd fmla="*/ 614 w 2867" name="T50"/>
                  <a:gd fmla="*/ 1844 h 2868" name="T51"/>
                  <a:gd fmla="*/ 1535 w 2867" name="T52"/>
                  <a:gd fmla="*/ 1844 h 2868" name="T53"/>
                  <a:gd fmla="*/ 1638 w 2867" name="T54"/>
                  <a:gd fmla="*/ 1741 h 2868" name="T55"/>
                  <a:gd fmla="*/ 2355 w 2867" name="T56"/>
                  <a:gd fmla="*/ 1229 h 2868" name="T57"/>
                  <a:gd fmla="*/ 2252 w 2867" name="T58"/>
                  <a:gd fmla="*/ 1127 h 2868" name="T59"/>
                  <a:gd fmla="*/ 614 w 2867" name="T60"/>
                  <a:gd fmla="*/ 1127 h 2868" name="T61"/>
                  <a:gd fmla="*/ 511 w 2867" name="T62"/>
                  <a:gd fmla="*/ 1229 h 2868" name="T63"/>
                  <a:gd fmla="*/ 614 w 2867" name="T64"/>
                  <a:gd fmla="*/ 1332 h 2868" name="T65"/>
                  <a:gd fmla="*/ 2252 w 2867" name="T66"/>
                  <a:gd fmla="*/ 1332 h 2868" name="T67"/>
                  <a:gd fmla="*/ 2355 w 2867" name="T68"/>
                  <a:gd fmla="*/ 1229 h 2868" name="T69"/>
                  <a:gd fmla="*/ 2303 w 2867" name="T70"/>
                  <a:gd fmla="*/ 308 h 2868" name="T71"/>
                  <a:gd fmla="*/ 2406 w 2867" name="T72"/>
                  <a:gd fmla="*/ 205 h 2868" name="T73"/>
                  <a:gd fmla="*/ 2559 w 2867" name="T74"/>
                  <a:gd fmla="*/ 205 h 2868" name="T75"/>
                  <a:gd fmla="*/ 2867 w 2867" name="T76"/>
                  <a:gd fmla="*/ 512 h 2868" name="T77"/>
                  <a:gd fmla="*/ 2867 w 2867" name="T78"/>
                  <a:gd fmla="*/ 2560 h 2868" name="T79"/>
                  <a:gd fmla="*/ 2559 w 2867" name="T80"/>
                  <a:gd fmla="*/ 2868 h 2868" name="T81"/>
                  <a:gd fmla="*/ 307 w 2867" name="T82"/>
                  <a:gd fmla="*/ 2868 h 2868" name="T83"/>
                  <a:gd fmla="*/ 0 w 2867" name="T84"/>
                  <a:gd fmla="*/ 2560 h 2868" name="T85"/>
                  <a:gd fmla="*/ 0 w 2867" name="T86"/>
                  <a:gd fmla="*/ 512 h 2868" name="T87"/>
                  <a:gd fmla="*/ 307 w 2867" name="T88"/>
                  <a:gd fmla="*/ 205 h 2868" name="T89"/>
                  <a:gd fmla="*/ 460 w 2867" name="T90"/>
                  <a:gd fmla="*/ 205 h 2868" name="T91"/>
                  <a:gd fmla="*/ 563 w 2867" name="T92"/>
                  <a:gd fmla="*/ 308 h 2868" name="T93"/>
                  <a:gd fmla="*/ 563 w 2867" name="T94"/>
                  <a:gd fmla="*/ 512 h 2868" name="T95"/>
                  <a:gd fmla="*/ 819 w 2867" name="T96"/>
                  <a:gd fmla="*/ 768 h 2868" name="T97"/>
                  <a:gd fmla="*/ 1075 w 2867" name="T98"/>
                  <a:gd fmla="*/ 512 h 2868" name="T99"/>
                  <a:gd fmla="*/ 1075 w 2867" name="T100"/>
                  <a:gd fmla="*/ 308 h 2868" name="T101"/>
                  <a:gd fmla="*/ 1177 w 2867" name="T102"/>
                  <a:gd fmla="*/ 205 h 2868" name="T103"/>
                  <a:gd fmla="*/ 1689 w 2867" name="T104"/>
                  <a:gd fmla="*/ 205 h 2868" name="T105"/>
                  <a:gd fmla="*/ 1791 w 2867" name="T106"/>
                  <a:gd fmla="*/ 308 h 2868" name="T107"/>
                  <a:gd fmla="*/ 1791 w 2867" name="T108"/>
                  <a:gd fmla="*/ 512 h 2868" name="T109"/>
                  <a:gd fmla="*/ 2047 w 2867" name="T110"/>
                  <a:gd fmla="*/ 768 h 2868" name="T111"/>
                  <a:gd fmla="*/ 2303 w 2867" name="T112"/>
                  <a:gd fmla="*/ 512 h 2868" name="T113"/>
                  <a:gd fmla="*/ 2303 w 2867" name="T114"/>
                  <a:gd fmla="*/ 308 h 2868" name="T115"/>
                  <a:gd fmla="*/ 2303 w 2867" name="T116"/>
                  <a:gd fmla="*/ 308 h 2868" name="T117"/>
                  <a:gd fmla="*/ 2303 w 2867" name="T118"/>
                  <a:gd fmla="*/ 308 h 2868"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2868" w="2867">
                    <a:moveTo>
                      <a:pt x="2047" y="0"/>
                    </a:moveTo>
                    <a:cubicBezTo>
                      <a:pt x="2104" y="0"/>
                      <a:pt x="2150" y="46"/>
                      <a:pt x="2150" y="103"/>
                    </a:cubicBezTo>
                    <a:cubicBezTo>
                      <a:pt x="2150" y="512"/>
                      <a:pt x="2150" y="512"/>
                      <a:pt x="2150" y="512"/>
                    </a:cubicBezTo>
                    <a:cubicBezTo>
                      <a:pt x="2150" y="569"/>
                      <a:pt x="2104" y="615"/>
                      <a:pt x="2047" y="615"/>
                    </a:cubicBezTo>
                    <a:cubicBezTo>
                      <a:pt x="1991" y="615"/>
                      <a:pt x="1945" y="569"/>
                      <a:pt x="1945" y="512"/>
                    </a:cubicBezTo>
                    <a:cubicBezTo>
                      <a:pt x="1945" y="103"/>
                      <a:pt x="1945" y="103"/>
                      <a:pt x="1945" y="103"/>
                    </a:cubicBezTo>
                    <a:cubicBezTo>
                      <a:pt x="1945" y="46"/>
                      <a:pt x="1991" y="0"/>
                      <a:pt x="2047" y="0"/>
                    </a:cubicBezTo>
                    <a:close/>
                    <a:moveTo>
                      <a:pt x="819" y="0"/>
                    </a:moveTo>
                    <a:cubicBezTo>
                      <a:pt x="875" y="0"/>
                      <a:pt x="921" y="46"/>
                      <a:pt x="921" y="103"/>
                    </a:cubicBezTo>
                    <a:cubicBezTo>
                      <a:pt x="921" y="512"/>
                      <a:pt x="921" y="512"/>
                      <a:pt x="921" y="512"/>
                    </a:cubicBezTo>
                    <a:cubicBezTo>
                      <a:pt x="921" y="569"/>
                      <a:pt x="875" y="615"/>
                      <a:pt x="819" y="615"/>
                    </a:cubicBezTo>
                    <a:cubicBezTo>
                      <a:pt x="762" y="615"/>
                      <a:pt x="716" y="569"/>
                      <a:pt x="716" y="512"/>
                    </a:cubicBezTo>
                    <a:cubicBezTo>
                      <a:pt x="716" y="103"/>
                      <a:pt x="716" y="103"/>
                      <a:pt x="716" y="103"/>
                    </a:cubicBezTo>
                    <a:cubicBezTo>
                      <a:pt x="716" y="46"/>
                      <a:pt x="762" y="0"/>
                      <a:pt x="819" y="0"/>
                    </a:cubicBezTo>
                    <a:close/>
                    <a:moveTo>
                      <a:pt x="2355" y="1741"/>
                    </a:moveTo>
                    <a:cubicBezTo>
                      <a:pt x="2355" y="1685"/>
                      <a:pt x="2309" y="1639"/>
                      <a:pt x="2252" y="1639"/>
                    </a:cubicBezTo>
                    <a:cubicBezTo>
                      <a:pt x="2047" y="1639"/>
                      <a:pt x="2047" y="1639"/>
                      <a:pt x="2047" y="1639"/>
                    </a:cubicBezTo>
                    <a:cubicBezTo>
                      <a:pt x="1991" y="1639"/>
                      <a:pt x="1945" y="1685"/>
                      <a:pt x="1945" y="1741"/>
                    </a:cubicBezTo>
                    <a:cubicBezTo>
                      <a:pt x="1945" y="1798"/>
                      <a:pt x="1991" y="1844"/>
                      <a:pt x="2047" y="1844"/>
                    </a:cubicBezTo>
                    <a:cubicBezTo>
                      <a:pt x="2252" y="1844"/>
                      <a:pt x="2252" y="1844"/>
                      <a:pt x="2252" y="1844"/>
                    </a:cubicBezTo>
                    <a:cubicBezTo>
                      <a:pt x="2309" y="1844"/>
                      <a:pt x="2355" y="1798"/>
                      <a:pt x="2355" y="1741"/>
                    </a:cubicBezTo>
                    <a:close/>
                    <a:moveTo>
                      <a:pt x="1638" y="1741"/>
                    </a:moveTo>
                    <a:cubicBezTo>
                      <a:pt x="1638" y="1685"/>
                      <a:pt x="1592" y="1639"/>
                      <a:pt x="1535" y="1639"/>
                    </a:cubicBezTo>
                    <a:cubicBezTo>
                      <a:pt x="614" y="1639"/>
                      <a:pt x="614" y="1639"/>
                      <a:pt x="614" y="1639"/>
                    </a:cubicBezTo>
                    <a:cubicBezTo>
                      <a:pt x="557" y="1639"/>
                      <a:pt x="511" y="1685"/>
                      <a:pt x="511" y="1741"/>
                    </a:cubicBezTo>
                    <a:cubicBezTo>
                      <a:pt x="511" y="1798"/>
                      <a:pt x="557" y="1844"/>
                      <a:pt x="614" y="1844"/>
                    </a:cubicBezTo>
                    <a:cubicBezTo>
                      <a:pt x="1535" y="1844"/>
                      <a:pt x="1535" y="1844"/>
                      <a:pt x="1535" y="1844"/>
                    </a:cubicBezTo>
                    <a:cubicBezTo>
                      <a:pt x="1592" y="1844"/>
                      <a:pt x="1638" y="1798"/>
                      <a:pt x="1638" y="1741"/>
                    </a:cubicBezTo>
                    <a:close/>
                    <a:moveTo>
                      <a:pt x="2355" y="1229"/>
                    </a:moveTo>
                    <a:cubicBezTo>
                      <a:pt x="2355" y="1173"/>
                      <a:pt x="2309" y="1127"/>
                      <a:pt x="2252" y="1127"/>
                    </a:cubicBezTo>
                    <a:cubicBezTo>
                      <a:pt x="614" y="1127"/>
                      <a:pt x="614" y="1127"/>
                      <a:pt x="614" y="1127"/>
                    </a:cubicBezTo>
                    <a:cubicBezTo>
                      <a:pt x="557" y="1127"/>
                      <a:pt x="511" y="1173"/>
                      <a:pt x="511" y="1229"/>
                    </a:cubicBezTo>
                    <a:cubicBezTo>
                      <a:pt x="511" y="1286"/>
                      <a:pt x="557" y="1332"/>
                      <a:pt x="614" y="1332"/>
                    </a:cubicBezTo>
                    <a:cubicBezTo>
                      <a:pt x="2252" y="1332"/>
                      <a:pt x="2252" y="1332"/>
                      <a:pt x="2252" y="1332"/>
                    </a:cubicBezTo>
                    <a:cubicBezTo>
                      <a:pt x="2309" y="1332"/>
                      <a:pt x="2355" y="1286"/>
                      <a:pt x="2355" y="1229"/>
                    </a:cubicBezTo>
                    <a:close/>
                    <a:moveTo>
                      <a:pt x="2303" y="308"/>
                    </a:moveTo>
                    <a:cubicBezTo>
                      <a:pt x="2303" y="251"/>
                      <a:pt x="2349" y="205"/>
                      <a:pt x="2406" y="205"/>
                    </a:cubicBezTo>
                    <a:cubicBezTo>
                      <a:pt x="2559" y="205"/>
                      <a:pt x="2559" y="205"/>
                      <a:pt x="2559" y="205"/>
                    </a:cubicBezTo>
                    <a:cubicBezTo>
                      <a:pt x="2729" y="205"/>
                      <a:pt x="2867" y="343"/>
                      <a:pt x="2867" y="512"/>
                    </a:cubicBezTo>
                    <a:cubicBezTo>
                      <a:pt x="2867" y="2560"/>
                      <a:pt x="2867" y="2560"/>
                      <a:pt x="2867" y="2560"/>
                    </a:cubicBezTo>
                    <a:cubicBezTo>
                      <a:pt x="2867" y="2730"/>
                      <a:pt x="2729" y="2868"/>
                      <a:pt x="2559" y="2868"/>
                    </a:cubicBezTo>
                    <a:cubicBezTo>
                      <a:pt x="307" y="2868"/>
                      <a:pt x="307" y="2868"/>
                      <a:pt x="307" y="2868"/>
                    </a:cubicBezTo>
                    <a:cubicBezTo>
                      <a:pt x="137" y="2868"/>
                      <a:pt x="0" y="2730"/>
                      <a:pt x="0" y="2560"/>
                    </a:cubicBezTo>
                    <a:cubicBezTo>
                      <a:pt x="0" y="512"/>
                      <a:pt x="0" y="512"/>
                      <a:pt x="0" y="512"/>
                    </a:cubicBezTo>
                    <a:cubicBezTo>
                      <a:pt x="0" y="343"/>
                      <a:pt x="137" y="205"/>
                      <a:pt x="307" y="205"/>
                    </a:cubicBezTo>
                    <a:cubicBezTo>
                      <a:pt x="460" y="205"/>
                      <a:pt x="460" y="205"/>
                      <a:pt x="460" y="205"/>
                    </a:cubicBezTo>
                    <a:cubicBezTo>
                      <a:pt x="517" y="205"/>
                      <a:pt x="563" y="251"/>
                      <a:pt x="563" y="308"/>
                    </a:cubicBezTo>
                    <a:cubicBezTo>
                      <a:pt x="563" y="512"/>
                      <a:pt x="563" y="512"/>
                      <a:pt x="563" y="512"/>
                    </a:cubicBezTo>
                    <a:cubicBezTo>
                      <a:pt x="563" y="654"/>
                      <a:pt x="677" y="768"/>
                      <a:pt x="819" y="768"/>
                    </a:cubicBezTo>
                    <a:cubicBezTo>
                      <a:pt x="960" y="768"/>
                      <a:pt x="1075" y="654"/>
                      <a:pt x="1075" y="512"/>
                    </a:cubicBezTo>
                    <a:cubicBezTo>
                      <a:pt x="1075" y="308"/>
                      <a:pt x="1075" y="308"/>
                      <a:pt x="1075" y="308"/>
                    </a:cubicBezTo>
                    <a:cubicBezTo>
                      <a:pt x="1075" y="251"/>
                      <a:pt x="1121" y="205"/>
                      <a:pt x="1177" y="205"/>
                    </a:cubicBezTo>
                    <a:cubicBezTo>
                      <a:pt x="1689" y="205"/>
                      <a:pt x="1689" y="205"/>
                      <a:pt x="1689" y="205"/>
                    </a:cubicBezTo>
                    <a:cubicBezTo>
                      <a:pt x="1746" y="205"/>
                      <a:pt x="1791" y="251"/>
                      <a:pt x="1791" y="308"/>
                    </a:cubicBezTo>
                    <a:cubicBezTo>
                      <a:pt x="1791" y="512"/>
                      <a:pt x="1791" y="512"/>
                      <a:pt x="1791" y="512"/>
                    </a:cubicBezTo>
                    <a:cubicBezTo>
                      <a:pt x="1791" y="654"/>
                      <a:pt x="1906" y="768"/>
                      <a:pt x="2047" y="768"/>
                    </a:cubicBezTo>
                    <a:cubicBezTo>
                      <a:pt x="2189" y="768"/>
                      <a:pt x="2303" y="654"/>
                      <a:pt x="2303" y="512"/>
                    </a:cubicBezTo>
                    <a:lnTo>
                      <a:pt x="2303" y="308"/>
                    </a:lnTo>
                    <a:close/>
                    <a:moveTo>
                      <a:pt x="2303" y="308"/>
                    </a:moveTo>
                    <a:cubicBezTo>
                      <a:pt x="2303" y="308"/>
                      <a:pt x="2303" y="308"/>
                      <a:pt x="2303" y="308"/>
                    </a:cubicBezTo>
                  </a:path>
                </a:pathLst>
              </a:custGeom>
              <a:solidFill>
                <a:srgbClr val="FF0000"/>
              </a:solidFill>
              <a:ln>
                <a:noFill/>
              </a:ln>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grpSp>
        <p:cxnSp>
          <p:nvCxnSpPr>
            <p:cNvPr id="15" name="直接连接符 14">
              <a:extLst>
                <a:ext uri="{FF2B5EF4-FFF2-40B4-BE49-F238E27FC236}">
                  <a16:creationId xmlns:a16="http://schemas.microsoft.com/office/drawing/2014/main" id="{5CA4AAE7-3BC3-4FDB-B8A3-D50FC66C4BA7}"/>
                </a:ext>
              </a:extLst>
            </p:cNvPr>
            <p:cNvCxnSpPr/>
            <p:nvPr/>
          </p:nvCxnSpPr>
          <p:spPr>
            <a:xfrm>
              <a:off x="2095500" y="2242932"/>
              <a:ext cx="9144000" cy="0"/>
            </a:xfrm>
            <a:prstGeom prst="line">
              <a:avLst/>
            </a:prstGeom>
            <a:ln w="25400">
              <a:solidFill>
                <a:srgbClr val="FF0000"/>
              </a:solidFill>
              <a:prstDash val="sysDot"/>
            </a:ln>
          </p:spPr>
          <p:style>
            <a:lnRef idx="1">
              <a:schemeClr val="accent1"/>
            </a:lnRef>
            <a:fillRef idx="0">
              <a:schemeClr val="accent1"/>
            </a:fillRef>
            <a:effectRef idx="0">
              <a:schemeClr val="accent1"/>
            </a:effectRef>
            <a:fontRef idx="minor">
              <a:schemeClr val="tx1"/>
            </a:fontRef>
          </p:style>
        </p:cxnSp>
        <p:grpSp>
          <p:nvGrpSpPr>
            <p:cNvPr id="17" name="组合 16">
              <a:extLst>
                <a:ext uri="{FF2B5EF4-FFF2-40B4-BE49-F238E27FC236}">
                  <a16:creationId xmlns:a16="http://schemas.microsoft.com/office/drawing/2014/main" id="{9AD65184-83AA-465D-B871-15B015C716FC}"/>
                </a:ext>
              </a:extLst>
            </p:cNvPr>
            <p:cNvGrpSpPr/>
            <p:nvPr/>
          </p:nvGrpSpPr>
          <p:grpSpPr>
            <a:xfrm>
              <a:off x="826986" y="2794628"/>
              <a:ext cx="10602689" cy="2059477"/>
              <a:chOff x="5523993" y="2931136"/>
              <a:chExt cx="10602689" cy="2059477"/>
            </a:xfrm>
          </p:grpSpPr>
          <p:sp>
            <p:nvSpPr>
              <p:cNvPr id="21" name="任意多边形: 形状 20">
                <a:extLst>
                  <a:ext uri="{FF2B5EF4-FFF2-40B4-BE49-F238E27FC236}">
                    <a16:creationId xmlns:a16="http://schemas.microsoft.com/office/drawing/2014/main" id="{B48D0FDB-1EF0-4839-8B87-60E2AE33F306}"/>
                  </a:ext>
                </a:extLst>
              </p:cNvPr>
              <p:cNvSpPr/>
              <p:nvPr/>
            </p:nvSpPr>
            <p:spPr>
              <a:xfrm>
                <a:off x="6029603" y="4077014"/>
                <a:ext cx="10097079" cy="913599"/>
              </a:xfrm>
              <a:custGeom>
                <a:gdLst>
                  <a:gd fmla="*/ 0 w 4135915" name="connsiteX0"/>
                  <a:gd fmla="*/ 0 h 551341" name="connsiteY0"/>
                  <a:gd fmla="*/ 3860245 w 4135915" name="connsiteX1"/>
                  <a:gd fmla="*/ 0 h 551341" name="connsiteY1"/>
                  <a:gd fmla="*/ 4135915 w 4135915" name="connsiteX2"/>
                  <a:gd fmla="*/ 275671 h 551341" name="connsiteY2"/>
                  <a:gd fmla="*/ 3860245 w 4135915" name="connsiteX3"/>
                  <a:gd fmla="*/ 551341 h 551341" name="connsiteY3"/>
                  <a:gd fmla="*/ 0 w 4135915" name="connsiteX4"/>
                  <a:gd fmla="*/ 551341 h 551341" name="connsiteY4"/>
                  <a:gd fmla="*/ 0 w 4135915" name="connsiteX5"/>
                  <a:gd fmla="*/ 0 h 551341"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551341" w="4135915">
                    <a:moveTo>
                      <a:pt x="4135915" y="551340"/>
                    </a:moveTo>
                    <a:lnTo>
                      <a:pt x="275670" y="551340"/>
                    </a:lnTo>
                    <a:lnTo>
                      <a:pt x="0" y="275670"/>
                    </a:lnTo>
                    <a:lnTo>
                      <a:pt x="275670" y="1"/>
                    </a:lnTo>
                    <a:lnTo>
                      <a:pt x="4135915" y="1"/>
                    </a:lnTo>
                    <a:lnTo>
                      <a:pt x="4135915" y="551340"/>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87631" lIns="380961" numCol="1" rIns="163576" spcCol="1270" spcFirstLastPara="0" tIns="87631" vert="horz" wrap="square">
                <a:noAutofit/>
              </a:bodyPr>
              <a:lstStyle/>
              <a:p>
                <a:pPr algn="just">
                  <a:defRPr/>
                </a:pPr>
                <a:r>
                  <a:rPr altLang="en-US" b="1" lang="zh-CN" spc="300" sz="1800">
                    <a:solidFill>
                      <a:schemeClr val="tx1"/>
                    </a:solidFill>
                    <a:latin charset="-122" panose="020b0503020204020204" pitchFamily="34" typeface="微软雅黑"/>
                    <a:ea charset="-122" panose="020b0503020204020204" pitchFamily="34" typeface="微软雅黑"/>
                    <a:sym charset="-122" panose="020b0500000000000000" pitchFamily="34" typeface="思源黑体"/>
                  </a:rPr>
                  <a:t>党从新的实践和时代特征出发坚持和发展马克思主义</a:t>
                </a:r>
              </a:p>
              <a:p>
                <a:pPr algn="just">
                  <a:defRPr/>
                </a:pPr>
                <a:r>
                  <a:rPr altLang="en-US" b="1" lang="zh-CN" spc="300" sz="1800">
                    <a:solidFill>
                      <a:schemeClr val="tx1"/>
                    </a:solidFill>
                    <a:latin charset="-122" panose="020b0503020204020204" pitchFamily="34" typeface="微软雅黑"/>
                    <a:ea charset="-122" panose="020b0503020204020204" pitchFamily="34" typeface="微软雅黑"/>
                    <a:sym charset="-122" panose="020b0500000000000000" pitchFamily="34" typeface="思源黑体"/>
                  </a:rPr>
                  <a:t>学回答了建设中国特色社会主义的发展道路、发展阶段、根本任务、发展动力、发展战略、政治保证、祖国统一、外交和国际战略、领导力量和依靠力量等一系列基本问题，形成中国特色社会主义理论体系，实现了马克思主义中国化新的飞跃。</a:t>
                </a:r>
              </a:p>
              <a:p>
                <a:pPr algn="just">
                  <a:defRPr/>
                </a:pPr>
                <a:r>
                  <a:rPr altLang="en-US" b="1" lang="zh-CN" spc="300" sz="1800">
                    <a:solidFill>
                      <a:schemeClr val="tx1"/>
                    </a:solidFill>
                    <a:latin charset="-122" panose="020b0503020204020204" pitchFamily="34" typeface="微软雅黑"/>
                    <a:ea charset="-122" panose="020b0503020204020204" pitchFamily="34" typeface="微软雅黑"/>
                    <a:sym charset="-122" panose="020b0500000000000000" pitchFamily="34" typeface="思源黑体"/>
                  </a:rPr>
                  <a:t>党领导人民解放思想、锐意进取，创造了改革开放和社会主义现代化建设的伟大成就</a:t>
                </a:r>
              </a:p>
              <a:p>
                <a:pPr algn="just">
                  <a:defRPr/>
                </a:pPr>
                <a:r>
                  <a:rPr altLang="en-US" b="1" lang="zh-CN" spc="300" sz="1800">
                    <a:solidFill>
                      <a:schemeClr val="tx1"/>
                    </a:solidFill>
                    <a:latin charset="-122" panose="020b0503020204020204" pitchFamily="34" typeface="微软雅黑"/>
                    <a:ea charset="-122" panose="020b0503020204020204" pitchFamily="34" typeface="微软雅黑"/>
                    <a:sym charset="-122" panose="020b0500000000000000" pitchFamily="34" typeface="思源黑体"/>
                  </a:rPr>
                  <a:t>我国实现了从高度集中的计划经济体制到充满活力的社会主义市场经济体制、从封闭半封闭到全方位开放的历史性转变，实现了从生产力相对落后的状况到经济总量跃居世界第二的历史性突破，实现了人民生活从温饱不足到总体小康、奔向全面小康的历史性跨越，推进了中华民族从站起来到富起来的伟大飞跃。</a:t>
                </a:r>
              </a:p>
              <a:p>
                <a:pPr algn="just">
                  <a:defRPr/>
                </a:pPr>
                <a:r>
                  <a:rPr altLang="en-US" b="1" lang="zh-CN" spc="300" sz="1800">
                    <a:solidFill>
                      <a:schemeClr val="tx1"/>
                    </a:solidFill>
                    <a:latin charset="-122" panose="020b0503020204020204" pitchFamily="34" typeface="微软雅黑"/>
                    <a:ea charset="-122" panose="020b0503020204020204" pitchFamily="34" typeface="微软雅黑"/>
                    <a:sym charset="-122" panose="020b0500000000000000" pitchFamily="34" typeface="思源黑体"/>
                  </a:rPr>
                  <a:t>中国共产党和中国人民以英勇顽强的奋斗向世界庄严宣告</a:t>
                </a:r>
              </a:p>
              <a:p>
                <a:pPr algn="just">
                  <a:defRPr/>
                </a:pPr>
                <a:r>
                  <a:rPr altLang="en-US" b="1" lang="zh-CN" spc="300" sz="1800">
                    <a:solidFill>
                      <a:schemeClr val="tx1"/>
                    </a:solidFill>
                    <a:latin charset="-122" panose="020b0503020204020204" pitchFamily="34" typeface="微软雅黑"/>
                    <a:ea charset="-122" panose="020b0503020204020204" pitchFamily="34" typeface="微软雅黑"/>
                    <a:sym charset="-122" panose="020b0500000000000000" pitchFamily="34" typeface="思源黑体"/>
                  </a:rPr>
                  <a:t>改革开放是决定当代中国前途命运的关键一招，中国特色社会主义道路是指引中国发展繁荣的正确道路，中国大踏步赶上了时代。</a:t>
                </a:r>
              </a:p>
            </p:txBody>
          </p:sp>
          <p:sp>
            <p:nvSpPr>
              <p:cNvPr id="23" name="椭圆 22">
                <a:extLst>
                  <a:ext uri="{FF2B5EF4-FFF2-40B4-BE49-F238E27FC236}">
                    <a16:creationId xmlns:a16="http://schemas.microsoft.com/office/drawing/2014/main" id="{EB8FD405-9280-4B1D-83A8-9D0E52D4B0FA}"/>
                  </a:ext>
                </a:extLst>
              </p:cNvPr>
              <p:cNvSpPr/>
              <p:nvPr/>
            </p:nvSpPr>
            <p:spPr>
              <a:xfrm>
                <a:off x="5523993" y="2931136"/>
                <a:ext cx="630870" cy="630868"/>
              </a:xfrm>
              <a:prstGeom prst="ellipse">
                <a:avLst/>
              </a:prstGeom>
              <a:solidFill>
                <a:srgbClr val="FF0000"/>
              </a:solidFill>
              <a:ln w="38100">
                <a:solidFill>
                  <a:srgbClr val="FF0000"/>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altLang="en-US" lang="zh-CN">
                  <a:solidFill>
                    <a:schemeClr val="tx1"/>
                  </a:solidFill>
                  <a:cs typeface="+mn-ea"/>
                  <a:sym typeface="+mn-lt"/>
                </a:endParaRPr>
              </a:p>
            </p:txBody>
          </p:sp>
          <p:sp>
            <p:nvSpPr>
              <p:cNvPr id="24" name="Freeform 12">
                <a:extLst>
                  <a:ext uri="{FF2B5EF4-FFF2-40B4-BE49-F238E27FC236}">
                    <a16:creationId xmlns:a16="http://schemas.microsoft.com/office/drawing/2014/main" id="{250B8C3C-1785-482E-903A-E83B8F716172}"/>
                  </a:ext>
                </a:extLst>
              </p:cNvPr>
              <p:cNvSpPr/>
              <p:nvPr/>
            </p:nvSpPr>
            <p:spPr bwMode="auto">
              <a:xfrm>
                <a:off x="5681710" y="3060219"/>
                <a:ext cx="315435" cy="311848"/>
              </a:xfrm>
              <a:custGeom>
                <a:gdLst>
                  <a:gd fmla="*/ 1638 w 1824" name="T0"/>
                  <a:gd fmla="*/ 1407 h 1802" name="T1"/>
                  <a:gd fmla="*/ 1794 w 1824" name="T2"/>
                  <a:gd fmla="*/ 1562 h 1802" name="T3"/>
                  <a:gd fmla="*/ 1576 w 1824" name="T4"/>
                  <a:gd fmla="*/ 1787 h 1802" name="T5"/>
                  <a:gd fmla="*/ 1439 w 1824" name="T6"/>
                  <a:gd fmla="*/ 1652 h 1802" name="T7"/>
                  <a:gd fmla="*/ 1376 w 1824" name="T8"/>
                  <a:gd fmla="*/ 1642 h 1802" name="T9"/>
                  <a:gd fmla="*/ 978 w 1824" name="T10"/>
                  <a:gd fmla="*/ 1781 h 1802" name="T11"/>
                  <a:gd fmla="*/ 529 w 1824" name="T12"/>
                  <a:gd fmla="*/ 1723 h 1802" name="T13"/>
                  <a:gd fmla="*/ 346 w 1824" name="T14"/>
                  <a:gd fmla="*/ 1630 h 1802" name="T15"/>
                  <a:gd fmla="*/ 308 w 1824" name="T16"/>
                  <a:gd fmla="*/ 1606 h 1802" name="T17"/>
                  <a:gd fmla="*/ 287 w 1824" name="T18"/>
                  <a:gd fmla="*/ 1651 h 1802" name="T19"/>
                  <a:gd fmla="*/ 200 w 1824" name="T20"/>
                  <a:gd fmla="*/ 1779 h 1802" name="T21"/>
                  <a:gd fmla="*/ 48 w 1824" name="T22"/>
                  <a:gd fmla="*/ 1746 h 1802" name="T23"/>
                  <a:gd fmla="*/ 24 w 1824" name="T24"/>
                  <a:gd fmla="*/ 1593 h 1802" name="T25"/>
                  <a:gd fmla="*/ 161 w 1824" name="T26"/>
                  <a:gd fmla="*/ 1513 h 1802" name="T27"/>
                  <a:gd fmla="*/ 188 w 1824" name="T28"/>
                  <a:gd fmla="*/ 1505 h 1802" name="T29"/>
                  <a:gd fmla="*/ 66 w 1824" name="T30"/>
                  <a:gd fmla="*/ 1348 h 1802" name="T31"/>
                  <a:gd fmla="*/ 208 w 1824" name="T32"/>
                  <a:gd fmla="*/ 1206 h 1802" name="T33"/>
                  <a:gd fmla="*/ 311 w 1824" name="T34"/>
                  <a:gd fmla="*/ 1295 h 1802" name="T35"/>
                  <a:gd fmla="*/ 822 w 1824" name="T36"/>
                  <a:gd fmla="*/ 1485 h 1802" name="T37"/>
                  <a:gd fmla="*/ 1175 w 1824" name="T38"/>
                  <a:gd fmla="*/ 1403 h 1802" name="T39"/>
                  <a:gd fmla="*/ 1182 w 1824" name="T40"/>
                  <a:gd fmla="*/ 1398 h 1802" name="T41"/>
                  <a:gd fmla="*/ 594 w 1824" name="T42"/>
                  <a:gd fmla="*/ 813 h 1802" name="T43"/>
                  <a:gd fmla="*/ 434 w 1824" name="T44"/>
                  <a:gd fmla="*/ 982 h 1802" name="T45"/>
                  <a:gd fmla="*/ 183 w 1824" name="T46"/>
                  <a:gd fmla="*/ 724 h 1802" name="T47"/>
                  <a:gd fmla="*/ 193 w 1824" name="T48"/>
                  <a:gd fmla="*/ 714 h 1802" name="T49"/>
                  <a:gd fmla="*/ 609 w 1824" name="T50"/>
                  <a:gd fmla="*/ 297 h 1802" name="T51"/>
                  <a:gd fmla="*/ 636 w 1824" name="T52"/>
                  <a:gd fmla="*/ 287 h 1802" name="T53"/>
                  <a:gd fmla="*/ 895 w 1824" name="T54"/>
                  <a:gd fmla="*/ 235 h 1802" name="T55"/>
                  <a:gd fmla="*/ 906 w 1824" name="T56"/>
                  <a:gd fmla="*/ 226 h 1802" name="T57"/>
                  <a:gd fmla="*/ 1043 w 1824" name="T58"/>
                  <a:gd fmla="*/ 370 h 1802" name="T59"/>
                  <a:gd fmla="*/ 819 w 1824" name="T60"/>
                  <a:gd fmla="*/ 585 h 1802" name="T61"/>
                  <a:gd fmla="*/ 1414 w 1824" name="T62"/>
                  <a:gd fmla="*/ 1170 h 1802" name="T63"/>
                  <a:gd fmla="*/ 1464 w 1824" name="T64"/>
                  <a:gd fmla="*/ 1039 h 1802" name="T65"/>
                  <a:gd fmla="*/ 1352 w 1824" name="T66"/>
                  <a:gd fmla="*/ 362 h 1802" name="T67"/>
                  <a:gd fmla="*/ 925 w 1824" name="T68"/>
                  <a:gd fmla="*/ 9 h 1802" name="T69"/>
                  <a:gd fmla="*/ 918 w 1824" name="T70"/>
                  <a:gd fmla="*/ 0 h 1802" name="T71"/>
                  <a:gd fmla="*/ 1019 w 1824" name="T72"/>
                  <a:gd fmla="*/ 8 h 1802" name="T73"/>
                  <a:gd fmla="*/ 1740 w 1824" name="T74"/>
                  <a:gd fmla="*/ 581 h 1802" name="T75"/>
                  <a:gd fmla="*/ 1745 w 1824" name="T76"/>
                  <a:gd fmla="*/ 1179 h 1802" name="T77"/>
                  <a:gd fmla="*/ 1638 w 1824" name="T78"/>
                  <a:gd fmla="*/ 1407 h 1802"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802" w="1824">
                    <a:moveTo>
                      <a:pt x="1638" y="1407"/>
                    </a:moveTo>
                    <a:cubicBezTo>
                      <a:pt x="1688" y="1457"/>
                      <a:pt x="1743" y="1511"/>
                      <a:pt x="1794" y="1562"/>
                    </a:cubicBezTo>
                    <a:cubicBezTo>
                      <a:pt x="1721" y="1638"/>
                      <a:pt x="1649" y="1712"/>
                      <a:pt x="1576" y="1787"/>
                    </a:cubicBezTo>
                    <a:cubicBezTo>
                      <a:pt x="1530" y="1741"/>
                      <a:pt x="1484" y="1697"/>
                      <a:pt x="1439" y="1652"/>
                    </a:cubicBezTo>
                    <a:cubicBezTo>
                      <a:pt x="1411" y="1623"/>
                      <a:pt x="1411" y="1622"/>
                      <a:pt x="1376" y="1642"/>
                    </a:cubicBezTo>
                    <a:cubicBezTo>
                      <a:pt x="1252" y="1713"/>
                      <a:pt x="1120" y="1763"/>
                      <a:pt x="978" y="1781"/>
                    </a:cubicBezTo>
                    <a:cubicBezTo>
                      <a:pt x="823" y="1802"/>
                      <a:pt x="673" y="1783"/>
                      <a:pt x="529" y="1723"/>
                    </a:cubicBezTo>
                    <a:cubicBezTo>
                      <a:pt x="466" y="1696"/>
                      <a:pt x="407" y="1661"/>
                      <a:pt x="346" y="1630"/>
                    </a:cubicBezTo>
                    <a:cubicBezTo>
                      <a:pt x="332" y="1623"/>
                      <a:pt x="320" y="1614"/>
                      <a:pt x="308" y="1606"/>
                    </a:cubicBezTo>
                    <a:cubicBezTo>
                      <a:pt x="287" y="1616"/>
                      <a:pt x="286" y="1631"/>
                      <a:pt x="287" y="1651"/>
                    </a:cubicBezTo>
                    <a:cubicBezTo>
                      <a:pt x="290" y="1705"/>
                      <a:pt x="253" y="1758"/>
                      <a:pt x="200" y="1779"/>
                    </a:cubicBezTo>
                    <a:cubicBezTo>
                      <a:pt x="147" y="1800"/>
                      <a:pt x="85" y="1786"/>
                      <a:pt x="48" y="1746"/>
                    </a:cubicBezTo>
                    <a:cubicBezTo>
                      <a:pt x="9" y="1703"/>
                      <a:pt x="0" y="1643"/>
                      <a:pt x="24" y="1593"/>
                    </a:cubicBezTo>
                    <a:cubicBezTo>
                      <a:pt x="52" y="1537"/>
                      <a:pt x="100" y="1509"/>
                      <a:pt x="161" y="1513"/>
                    </a:cubicBezTo>
                    <a:cubicBezTo>
                      <a:pt x="169" y="1514"/>
                      <a:pt x="178" y="1508"/>
                      <a:pt x="188" y="1505"/>
                    </a:cubicBezTo>
                    <a:cubicBezTo>
                      <a:pt x="145" y="1450"/>
                      <a:pt x="105" y="1398"/>
                      <a:pt x="66" y="1348"/>
                    </a:cubicBezTo>
                    <a:cubicBezTo>
                      <a:pt x="115" y="1299"/>
                      <a:pt x="161" y="1253"/>
                      <a:pt x="208" y="1206"/>
                    </a:cubicBezTo>
                    <a:cubicBezTo>
                      <a:pt x="241" y="1235"/>
                      <a:pt x="275" y="1266"/>
                      <a:pt x="311" y="1295"/>
                    </a:cubicBezTo>
                    <a:cubicBezTo>
                      <a:pt x="461" y="1413"/>
                      <a:pt x="630" y="1481"/>
                      <a:pt x="822" y="1485"/>
                    </a:cubicBezTo>
                    <a:cubicBezTo>
                      <a:pt x="946" y="1489"/>
                      <a:pt x="1064" y="1461"/>
                      <a:pt x="1175" y="1403"/>
                    </a:cubicBezTo>
                    <a:cubicBezTo>
                      <a:pt x="1177" y="1402"/>
                      <a:pt x="1179" y="1400"/>
                      <a:pt x="1182" y="1398"/>
                    </a:cubicBezTo>
                    <a:cubicBezTo>
                      <a:pt x="987" y="1204"/>
                      <a:pt x="792" y="1010"/>
                      <a:pt x="594" y="813"/>
                    </a:cubicBezTo>
                    <a:cubicBezTo>
                      <a:pt x="542" y="868"/>
                      <a:pt x="489" y="924"/>
                      <a:pt x="434" y="982"/>
                    </a:cubicBezTo>
                    <a:cubicBezTo>
                      <a:pt x="348" y="893"/>
                      <a:pt x="266" y="809"/>
                      <a:pt x="183" y="724"/>
                    </a:cubicBezTo>
                    <a:cubicBezTo>
                      <a:pt x="184" y="723"/>
                      <a:pt x="188" y="718"/>
                      <a:pt x="193" y="714"/>
                    </a:cubicBezTo>
                    <a:cubicBezTo>
                      <a:pt x="331" y="575"/>
                      <a:pt x="470" y="436"/>
                      <a:pt x="609" y="297"/>
                    </a:cubicBezTo>
                    <a:cubicBezTo>
                      <a:pt x="616" y="290"/>
                      <a:pt x="621" y="282"/>
                      <a:pt x="636" y="287"/>
                    </a:cubicBezTo>
                    <a:cubicBezTo>
                      <a:pt x="731" y="314"/>
                      <a:pt x="817" y="295"/>
                      <a:pt x="895" y="235"/>
                    </a:cubicBezTo>
                    <a:cubicBezTo>
                      <a:pt x="898" y="232"/>
                      <a:pt x="901" y="229"/>
                      <a:pt x="906" y="226"/>
                    </a:cubicBezTo>
                    <a:cubicBezTo>
                      <a:pt x="950" y="273"/>
                      <a:pt x="995" y="320"/>
                      <a:pt x="1043" y="370"/>
                    </a:cubicBezTo>
                    <a:cubicBezTo>
                      <a:pt x="972" y="438"/>
                      <a:pt x="896" y="511"/>
                      <a:pt x="819" y="585"/>
                    </a:cubicBezTo>
                    <a:cubicBezTo>
                      <a:pt x="1020" y="782"/>
                      <a:pt x="1216" y="975"/>
                      <a:pt x="1414" y="1170"/>
                    </a:cubicBezTo>
                    <a:cubicBezTo>
                      <a:pt x="1430" y="1130"/>
                      <a:pt x="1451" y="1085"/>
                      <a:pt x="1464" y="1039"/>
                    </a:cubicBezTo>
                    <a:cubicBezTo>
                      <a:pt x="1534" y="796"/>
                      <a:pt x="1487" y="570"/>
                      <a:pt x="1352" y="362"/>
                    </a:cubicBezTo>
                    <a:cubicBezTo>
                      <a:pt x="1247" y="200"/>
                      <a:pt x="1104" y="82"/>
                      <a:pt x="925" y="9"/>
                    </a:cubicBezTo>
                    <a:cubicBezTo>
                      <a:pt x="923" y="8"/>
                      <a:pt x="920" y="7"/>
                      <a:pt x="918" y="0"/>
                    </a:cubicBezTo>
                    <a:cubicBezTo>
                      <a:pt x="952" y="3"/>
                      <a:pt x="986" y="2"/>
                      <a:pt x="1019" y="8"/>
                    </a:cubicBezTo>
                    <a:cubicBezTo>
                      <a:pt x="1363" y="69"/>
                      <a:pt x="1603" y="263"/>
                      <a:pt x="1740" y="581"/>
                    </a:cubicBezTo>
                    <a:cubicBezTo>
                      <a:pt x="1824" y="777"/>
                      <a:pt x="1821" y="980"/>
                      <a:pt x="1745" y="1179"/>
                    </a:cubicBezTo>
                    <a:cubicBezTo>
                      <a:pt x="1716" y="1255"/>
                      <a:pt x="1676" y="1327"/>
                      <a:pt x="1638" y="1407"/>
                    </a:cubicBezTo>
                    <a:close/>
                  </a:path>
                </a:pathLst>
              </a:custGeom>
              <a:solidFill>
                <a:srgbClr val="FFE300"/>
              </a:solidFill>
              <a:ln>
                <a:noFill/>
              </a:ln>
              <a:effectLst>
                <a:outerShdw algn="tl" dir="2700000" dist="25400" rotWithShape="0">
                  <a:prstClr val="black">
                    <a:alpha val="40000"/>
                  </a:prstClr>
                </a:outerShdw>
              </a:effec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grpSp>
      </p:grpSp>
    </p:spTree>
    <p:extLst>
      <p:ext uri="{BB962C8B-B14F-4D97-AF65-F5344CB8AC3E}">
        <p14:creationId val="3683037094"/>
      </p:ext>
    </p:extLst>
  </p:cSld>
  <p:clrMapOvr>
    <a:masterClrMapping/>
  </p:clrMapOvr>
  <p:transition spd="slow">
    <p:cove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11"/>
                                        </p:tgtEl>
                                        <p:attrNameLst>
                                          <p:attrName>style.visibility</p:attrName>
                                        </p:attrNameLst>
                                      </p:cBhvr>
                                      <p:to>
                                        <p:strVal val="visible"/>
                                      </p:to>
                                    </p:set>
                                    <p:animEffect filter="fade" transition="in">
                                      <p:cBhvr>
                                        <p:cTn dur="1000" id="7"/>
                                        <p:tgtEl>
                                          <p:spTgt spid="11"/>
                                        </p:tgtEl>
                                      </p:cBhvr>
                                    </p:animEffect>
                                    <p:anim calcmode="lin" valueType="num">
                                      <p:cBhvr>
                                        <p:cTn dur="1000" fill="hold" id="8"/>
                                        <p:tgtEl>
                                          <p:spTgt spid="11"/>
                                        </p:tgtEl>
                                        <p:attrNameLst>
                                          <p:attrName>ppt_x</p:attrName>
                                        </p:attrNameLst>
                                      </p:cBhvr>
                                      <p:tavLst>
                                        <p:tav tm="0">
                                          <p:val>
                                            <p:strVal val="#ppt_x"/>
                                          </p:val>
                                        </p:tav>
                                        <p:tav tm="100000">
                                          <p:val>
                                            <p:strVal val="#ppt_x"/>
                                          </p:val>
                                        </p:tav>
                                      </p:tavLst>
                                    </p:anim>
                                    <p:anim calcmode="lin" valueType="num">
                                      <p:cBhvr>
                                        <p:cTn dur="1000" fill="hold" id="9"/>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2" name="组合 21">
            <a:extLst>
              <a:ext uri="{FF2B5EF4-FFF2-40B4-BE49-F238E27FC236}">
                <a16:creationId xmlns:a16="http://schemas.microsoft.com/office/drawing/2014/main" id="{3F27418C-5A44-4333-8A0F-3A03DDE59B27}"/>
              </a:ext>
            </a:extLst>
          </p:cNvPr>
          <p:cNvGrpSpPr/>
          <p:nvPr/>
        </p:nvGrpSpPr>
        <p:grpSpPr>
          <a:xfrm>
            <a:off x="-11261" y="0"/>
            <a:ext cx="12203261" cy="6858000"/>
            <a:chOff x="-11261" y="0"/>
            <a:chExt cx="12203261" cy="6858000"/>
          </a:xfrm>
        </p:grpSpPr>
        <p:pic>
          <p:nvPicPr>
            <p:cNvPr id="9" name="图片 8">
              <a:extLst>
                <a:ext uri="{FF2B5EF4-FFF2-40B4-BE49-F238E27FC236}">
                  <a16:creationId xmlns:a16="http://schemas.microsoft.com/office/drawing/2014/main" id="{297ED22A-5431-4CA3-B9A7-351152859B81}"/>
                </a:ext>
              </a:extLst>
            </p:cNvPr>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p:spPr>
        </p:pic>
        <p:pic>
          <p:nvPicPr>
            <p:cNvPr id="13" name="图片 12">
              <a:extLst>
                <a:ext uri="{FF2B5EF4-FFF2-40B4-BE49-F238E27FC236}">
                  <a16:creationId xmlns:a16="http://schemas.microsoft.com/office/drawing/2014/main" id="{2CB06054-DDE8-4B94-BFE0-7C435313022B}"/>
                </a:ext>
              </a:extLst>
            </p:cNvPr>
            <p:cNvPicPr>
              <a:picLocks noChangeAspect="1"/>
            </p:cNvPicPr>
            <p:nvPr/>
          </p:nvPicPr>
          <p:blipFill>
            <a:blip r:embed="rId3">
              <a:extLst>
                <a:ext uri="{28A0092B-C50C-407E-A947-70E740481C1C}">
                  <a14:useLocalDpi val="0"/>
                </a:ext>
              </a:extLst>
            </a:blip>
            <a:stretch>
              <a:fillRect/>
            </a:stretch>
          </p:blipFill>
          <p:spPr>
            <a:xfrm>
              <a:off x="-11261" y="1724715"/>
              <a:ext cx="3567750" cy="3980657"/>
            </a:xfrm>
            <a:prstGeom prst="rect">
              <a:avLst/>
            </a:prstGeom>
          </p:spPr>
        </p:pic>
      </p:grpSp>
      <p:sp>
        <p:nvSpPr>
          <p:cNvPr id="2" name="矩形 1">
            <a:extLst>
              <a:ext uri="{FF2B5EF4-FFF2-40B4-BE49-F238E27FC236}">
                <a16:creationId xmlns:a16="http://schemas.microsoft.com/office/drawing/2014/main" id="{520DBC94-DC73-48BB-B67C-C90C392CFF93}"/>
              </a:ext>
            </a:extLst>
          </p:cNvPr>
          <p:cNvSpPr/>
          <p:nvPr/>
        </p:nvSpPr>
        <p:spPr>
          <a:xfrm>
            <a:off x="288471" y="206828"/>
            <a:ext cx="11615057" cy="6477000"/>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0" name="文本框 89">
            <a:extLst>
              <a:ext uri="{FF2B5EF4-FFF2-40B4-BE49-F238E27FC236}">
                <a16:creationId xmlns:a16="http://schemas.microsoft.com/office/drawing/2014/main" id="{77D48585-8852-4A61-8091-A6149A4AC593}"/>
              </a:ext>
            </a:extLst>
          </p:cNvPr>
          <p:cNvSpPr txBox="1"/>
          <p:nvPr/>
        </p:nvSpPr>
        <p:spPr>
          <a:xfrm>
            <a:off x="1404159" y="601259"/>
            <a:ext cx="6101442" cy="396240"/>
          </a:xfrm>
          <a:prstGeom prst="rect">
            <a:avLst/>
          </a:prstGeom>
          <a:noFill/>
        </p:spPr>
        <p:txBody>
          <a:bodyPr wrap="square">
            <a:spAutoFit/>
          </a:bodyPr>
          <a:lstStyle/>
          <a:p>
            <a:pPr lvl="0">
              <a:defRPr/>
            </a:pPr>
            <a:r>
              <a:rPr altLang="en-US" b="1" lang="zh-CN" sz="2000">
                <a:solidFill>
                  <a:srgbClr val="FF0000"/>
                </a:solidFill>
                <a:latin charset="-122" panose="020b0503020204020204" pitchFamily="34" typeface="微软雅黑"/>
                <a:ea charset="-122" panose="020b0503020204020204" pitchFamily="34" typeface="微软雅黑"/>
                <a:sym charset="-122" panose="020b0500000000000000" pitchFamily="34" typeface="思源黑体"/>
              </a:rPr>
              <a:t> 党的百年奋斗历程</a:t>
            </a:r>
          </a:p>
        </p:txBody>
      </p:sp>
      <p:grpSp>
        <p:nvGrpSpPr>
          <p:cNvPr id="91" name="PA-102244">
            <a:extLst>
              <a:ext uri="{FF2B5EF4-FFF2-40B4-BE49-F238E27FC236}">
                <a16:creationId xmlns:a16="http://schemas.microsoft.com/office/drawing/2014/main" id="{92970C22-6944-4999-A9C5-D3B286B3CBA8}"/>
              </a:ext>
            </a:extLst>
          </p:cNvPr>
          <p:cNvGrpSpPr/>
          <p:nvPr>
            <p:custDataLst>
              <p:tags r:id="rId4"/>
            </p:custDataLst>
          </p:nvPr>
        </p:nvGrpSpPr>
        <p:grpSpPr>
          <a:xfrm>
            <a:off x="452690" y="405114"/>
            <a:ext cx="808951" cy="792401"/>
            <a:chOff x="1381072" y="763353"/>
            <a:chExt cx="1999683" cy="1999683"/>
          </a:xfrm>
          <a:solidFill>
            <a:srgbClr val="C00000"/>
          </a:solidFill>
        </p:grpSpPr>
        <p:sp>
          <p:nvSpPr>
            <p:cNvPr id="92" name="PA-任意多边形 29">
              <a:extLst>
                <a:ext uri="{FF2B5EF4-FFF2-40B4-BE49-F238E27FC236}">
                  <a16:creationId xmlns:a16="http://schemas.microsoft.com/office/drawing/2014/main" id="{39F962DF-3ADD-408B-9929-A8F42259F71A}"/>
                </a:ext>
              </a:extLst>
            </p:cNvPr>
            <p:cNvSpPr/>
            <p:nvPr>
              <p:custDataLst>
                <p:tags r:id="rId5"/>
              </p:custDataLst>
            </p:nvPr>
          </p:nvSpPr>
          <p:spPr bwMode="auto">
            <a:xfrm>
              <a:off x="1882180" y="1184432"/>
              <a:ext cx="1137787" cy="1016723"/>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grpFill/>
            <a:ln>
              <a:noFill/>
            </a:ln>
          </p:spPr>
          <p:txBody>
            <a:bodyPr anchor="t" anchorCtr="0" bIns="45684" compatLnSpc="1" lIns="91368" numCol="1" rIns="91368" tIns="45684" vert="horz" wrap="square"/>
            <a:lstStyle/>
            <a:p>
              <a:endParaRPr altLang="en-US" lang="zh-CN" sz="1799">
                <a:solidFill>
                  <a:srgbClr val="C00000"/>
                </a:solidFill>
                <a:latin charset="-122" panose="02010600000101010101" pitchFamily="2" typeface="汉仪行楷简"/>
                <a:ea charset="-122" panose="02010600000101010101" pitchFamily="2" typeface="汉仪行楷简"/>
              </a:endParaRPr>
            </a:p>
          </p:txBody>
        </p:sp>
        <p:sp>
          <p:nvSpPr>
            <p:cNvPr id="93" name="PA-任意多边形 50">
              <a:extLst>
                <a:ext uri="{FF2B5EF4-FFF2-40B4-BE49-F238E27FC236}">
                  <a16:creationId xmlns:a16="http://schemas.microsoft.com/office/drawing/2014/main" id="{3F65C035-AC00-48A1-8DC8-F05632F0113D}"/>
                </a:ext>
              </a:extLst>
            </p:cNvPr>
            <p:cNvSpPr/>
            <p:nvPr>
              <p:custDataLst>
                <p:tags r:id="rId6"/>
              </p:custDataLst>
            </p:nvPr>
          </p:nvSpPr>
          <p:spPr>
            <a:xfrm>
              <a:off x="1381072" y="763353"/>
              <a:ext cx="1999683" cy="1999683"/>
            </a:xfrm>
            <a:custGeom>
              <a:gdLst>
                <a:gd fmla="*/ 1677670 w 2407137" name="connsiteX0"/>
                <a:gd fmla="*/ 1837666 h 2407138" name="connsiteY0"/>
                <a:gd fmla="*/ 1683974 w 2407137" name="connsiteX1"/>
                <a:gd fmla="*/ 1833341 h 2407138" name="connsiteY1"/>
                <a:gd fmla="*/ 1689813 w 2407137" name="connsiteX2"/>
                <a:gd fmla="*/ 1828403 h 2407138" name="connsiteY2"/>
                <a:gd fmla="*/ 1945042 w 2407137" name="connsiteX3"/>
                <a:gd fmla="*/ 2162988 h 2407138" name="connsiteY3"/>
                <a:gd fmla="*/ 1932899 w 2407137" name="connsiteX4"/>
                <a:gd fmla="*/ 2172251 h 2407138" name="connsiteY4"/>
                <a:gd fmla="*/ 1592663 w 2407137" name="connsiteX5"/>
                <a:gd fmla="*/ 1892774 h 2407138" name="connsiteY5"/>
                <a:gd fmla="*/ 1605769 w 2407137" name="connsiteX6"/>
                <a:gd fmla="*/ 1884929 h 2407138" name="connsiteY6"/>
                <a:gd fmla="*/ 1748914 w 2407137" name="connsiteX7"/>
                <a:gd fmla="*/ 2132863 h 2407138" name="connsiteY7"/>
                <a:gd fmla="*/ 1735858 w 2407137" name="connsiteX8"/>
                <a:gd fmla="*/ 2140795 h 2407138" name="connsiteY8"/>
                <a:gd fmla="*/ 1768789 w 2407137" name="connsiteX9"/>
                <a:gd fmla="*/ 1757990 h 2407138" name="connsiteY9"/>
                <a:gd fmla="*/ 1971301 w 2407137" name="connsiteX10"/>
                <a:gd fmla="*/ 1960502 h 2407138" name="connsiteY10"/>
                <a:gd fmla="*/ 1966159 w 2407137" name="connsiteX11"/>
                <a:gd fmla="*/ 1966159 h 2407138" name="connsiteY11"/>
                <a:gd fmla="*/ 1960501 w 2407137" name="connsiteX12"/>
                <a:gd fmla="*/ 1971301 h 2407138" name="connsiteY12"/>
                <a:gd fmla="*/ 1758092 w 2407137" name="connsiteX13"/>
                <a:gd fmla="*/ 1768892 h 2407138" name="connsiteY13"/>
                <a:gd fmla="*/ 1765079 w 2407137" name="connsiteX14"/>
                <a:gd fmla="*/ 1762526 h 2407138" name="connsiteY14"/>
                <a:gd fmla="*/ 1834740 w 2407137" name="connsiteX15"/>
                <a:gd fmla="*/ 1681091 h 2407138" name="connsiteY15"/>
                <a:gd fmla="*/ 2168093 w 2407137" name="connsiteX16"/>
                <a:gd fmla="*/ 1938389 h 2407138" name="connsiteY16"/>
                <a:gd fmla="*/ 2158761 w 2407137" name="connsiteX17"/>
                <a:gd fmla="*/ 1950479 h 2407138" name="connsiteY17"/>
                <a:gd fmla="*/ 1825285 w 2407137" name="connsiteX18"/>
                <a:gd fmla="*/ 1693086 h 2407138" name="connsiteY18"/>
                <a:gd fmla="*/ 1497292 w 2407137" name="connsiteX19"/>
                <a:gd fmla="*/ 1938505 h 2407138" name="connsiteY19"/>
                <a:gd fmla="*/ 1511359 w 2407137" name="connsiteX20"/>
                <a:gd fmla="*/ 1932557 h 2407138" name="connsiteY20"/>
                <a:gd fmla="*/ 1671461 w 2407137" name="connsiteX21"/>
                <a:gd fmla="*/ 2322204 h 2407138" name="connsiteY21"/>
                <a:gd fmla="*/ 1657335 w 2407137" name="connsiteX22"/>
                <a:gd fmla="*/ 2328008 h 2407138" name="connsiteY22"/>
                <a:gd fmla="*/ 1400984 w 2407137" name="connsiteX23"/>
                <a:gd fmla="*/ 1969841 h 2407138" name="connsiteY23"/>
                <a:gd fmla="*/ 1415837 w 2407137" name="connsiteX24"/>
                <a:gd fmla="*/ 1966261 h 2407138" name="connsiteY24"/>
                <a:gd fmla="*/ 1489829 w 2407137" name="connsiteX25"/>
                <a:gd fmla="*/ 2242404 h 2407138" name="connsiteY25"/>
                <a:gd fmla="*/ 1475037 w 2407137" name="connsiteX26"/>
                <a:gd fmla="*/ 2246208 h 2407138" name="connsiteY26"/>
                <a:gd fmla="*/ 1890343 w 2407137" name="connsiteX27"/>
                <a:gd fmla="*/ 1591261 h 2407138" name="connsiteY27"/>
                <a:gd fmla="*/ 2140794 w 2407137" name="connsiteX28"/>
                <a:gd fmla="*/ 1735859 h 2407138" name="connsiteY28"/>
                <a:gd fmla="*/ 2132863 w 2407137" name="connsiteX29"/>
                <a:gd fmla="*/ 1748915 h 2407138" name="connsiteY29"/>
                <a:gd fmla="*/ 1883112 w 2407137" name="connsiteX30"/>
                <a:gd fmla="*/ 1604721 h 2407138" name="connsiteY30"/>
                <a:gd fmla="*/ 1934589 w 2407137" name="connsiteX31"/>
                <a:gd fmla="*/ 1500527 h 2407138" name="connsiteY31"/>
                <a:gd fmla="*/ 2325413 w 2407137" name="connsiteX32"/>
                <a:gd fmla="*/ 1663714 h 2407138" name="connsiteY32"/>
                <a:gd fmla="*/ 2319529 w 2407137" name="connsiteX33"/>
                <a:gd fmla="*/ 1677807 h 2407138" name="connsiteY33"/>
                <a:gd fmla="*/ 1928334 w 2407137" name="connsiteX34"/>
                <a:gd fmla="*/ 1514465 h 2407138" name="connsiteY34"/>
                <a:gd fmla="*/ 1296758 w 2407137" name="connsiteX35"/>
                <a:gd fmla="*/ 1987081 h 2407138" name="connsiteY35"/>
                <a:gd fmla="*/ 1311855 w 2407137" name="connsiteX36"/>
                <a:gd fmla="*/ 1984732 h 2407138" name="connsiteY36"/>
                <a:gd fmla="*/ 1365995 w 2407137" name="connsiteX37"/>
                <a:gd fmla="*/ 2405187 h 2407138" name="connsiteY37"/>
                <a:gd fmla="*/ 1350847 w 2407137" name="connsiteX38"/>
                <a:gd fmla="*/ 2407138 h 2407138" name="connsiteY38"/>
                <a:gd fmla="*/ 1195932 w 2407137" name="connsiteX39"/>
                <a:gd fmla="*/ 1995746 h 2407138" name="connsiteY39"/>
                <a:gd fmla="*/ 1211204 w 2407137" name="connsiteX40"/>
                <a:gd fmla="*/ 1995179 h 2407138" name="connsiteY40"/>
                <a:gd fmla="*/ 1211204 w 2407137" name="connsiteX41"/>
                <a:gd fmla="*/ 2281649 h 2407138" name="connsiteY41"/>
                <a:gd fmla="*/ 1203568 w 2407137" name="connsiteX42"/>
                <a:gd fmla="*/ 2282034 h 2407138" name="connsiteY42"/>
                <a:gd fmla="*/ 1195932 w 2407137" name="connsiteX43"/>
                <a:gd fmla="*/ 2281649 h 2407138" name="connsiteY43"/>
                <a:gd fmla="*/ 1968060 w 2407137" name="connsiteX44"/>
                <a:gd fmla="*/ 1400508 h 2407138" name="connsiteY44"/>
                <a:gd fmla="*/ 2246208 w 2407137" name="connsiteX45"/>
                <a:gd fmla="*/ 1475038 h 2407138" name="connsiteY45"/>
                <a:gd fmla="*/ 2242404 w 2407137" name="connsiteX46"/>
                <a:gd fmla="*/ 1489831 h 2407138" name="connsiteY46"/>
                <a:gd fmla="*/ 1963516 w 2407137" name="connsiteX47"/>
                <a:gd fmla="*/ 1415103 h 2407138" name="connsiteY47"/>
                <a:gd fmla="*/ 1090481 w 2407137" name="connsiteX48"/>
                <a:gd fmla="*/ 1986840 h 2407138" name="connsiteY48"/>
                <a:gd fmla="*/ 1097951 w 2407137" name="connsiteX49"/>
                <a:gd fmla="*/ 1988584 h 2407138" name="connsiteY49"/>
                <a:gd fmla="*/ 1105617 w 2407137" name="connsiteX50"/>
                <a:gd fmla="*/ 1988876 h 2407138" name="connsiteY50"/>
                <a:gd fmla="*/ 1049458 w 2407137" name="connsiteX51"/>
                <a:gd fmla="*/ 2406281 h 2407138" name="connsiteY51"/>
                <a:gd fmla="*/ 1034322 w 2407137" name="connsiteX52"/>
                <a:gd fmla="*/ 2404245 h 2407138" name="connsiteY52"/>
                <a:gd fmla="*/ 1988876 w 2407137" name="connsiteX53"/>
                <a:gd fmla="*/ 1301520 h 2407138" name="connsiteY53"/>
                <a:gd fmla="*/ 2406281 w 2407137" name="connsiteX54"/>
                <a:gd fmla="*/ 1357679 h 2407138" name="connsiteY54"/>
                <a:gd fmla="*/ 2404244 w 2407137" name="connsiteX55"/>
                <a:gd fmla="*/ 1372815 h 2407138" name="connsiteY55"/>
                <a:gd fmla="*/ 1986840 w 2407137" name="connsiteX56"/>
                <a:gd fmla="*/ 1316657 h 2407138" name="connsiteY56"/>
                <a:gd fmla="*/ 1988583 w 2407137" name="connsiteX57"/>
                <a:gd fmla="*/ 1309187 h 2407138" name="connsiteY57"/>
                <a:gd fmla="*/ 992036 w 2407137" name="connsiteX58"/>
                <a:gd fmla="*/ 1963517 h 2407138" name="connsiteY58"/>
                <a:gd fmla="*/ 1006629 w 2407137" name="connsiteX59"/>
                <a:gd fmla="*/ 1968061 h 2407138" name="connsiteY59"/>
                <a:gd fmla="*/ 932100 w 2407137" name="connsiteX60"/>
                <a:gd fmla="*/ 2246208 h 2407138" name="connsiteY60"/>
                <a:gd fmla="*/ 917308 w 2407137" name="connsiteX61"/>
                <a:gd fmla="*/ 2242405 h 2407138" name="connsiteY61"/>
                <a:gd fmla="*/ 1995178 w 2407137" name="connsiteX62"/>
                <a:gd fmla="*/ 1195933 h 2407138" name="connsiteY62"/>
                <a:gd fmla="*/ 2281649 w 2407137" name="connsiteX63"/>
                <a:gd fmla="*/ 1195933 h 2407138" name="connsiteY63"/>
                <a:gd fmla="*/ 2282034 w 2407137" name="connsiteX64"/>
                <a:gd fmla="*/ 1203569 h 2407138" name="connsiteY64"/>
                <a:gd fmla="*/ 2281649 w 2407137" name="connsiteX65"/>
                <a:gd fmla="*/ 1211206 h 2407138" name="connsiteY65"/>
                <a:gd fmla="*/ 1995745 w 2407137" name="connsiteX66"/>
                <a:gd fmla="*/ 1211206 h 2407138" name="connsiteY66"/>
                <a:gd fmla="*/ 1984731 w 2407137" name="connsiteX67"/>
                <a:gd fmla="*/ 1095284 h 2407138" name="connsiteY67"/>
                <a:gd fmla="*/ 2405186 w 2407137" name="connsiteX68"/>
                <a:gd fmla="*/ 1041144 h 2407138" name="connsiteY68"/>
                <a:gd fmla="*/ 2407137 w 2407137" name="connsiteX69"/>
                <a:gd fmla="*/ 1056290 h 2407138" name="connsiteY69"/>
                <a:gd fmla="*/ 1987080 w 2407137" name="connsiteX70"/>
                <a:gd fmla="*/ 1110379 h 2407138" name="connsiteY70"/>
                <a:gd fmla="*/ 892672 w 2407137" name="connsiteX71"/>
                <a:gd fmla="*/ 1928335 h 2407138" name="connsiteY71"/>
                <a:gd fmla="*/ 906611 w 2407137" name="connsiteX72"/>
                <a:gd fmla="*/ 1934590 h 2407138" name="connsiteY72"/>
                <a:gd fmla="*/ 743425 w 2407137" name="connsiteX73"/>
                <a:gd fmla="*/ 2325414 h 2407138" name="connsiteY73"/>
                <a:gd fmla="*/ 729331 w 2407137" name="connsiteX74"/>
                <a:gd fmla="*/ 2319529 h 2407138" name="connsiteY74"/>
                <a:gd fmla="*/ 802416 w 2407137" name="connsiteX75"/>
                <a:gd fmla="*/ 1883113 h 2407138" name="connsiteY75"/>
                <a:gd fmla="*/ 815877 w 2407137" name="connsiteX76"/>
                <a:gd fmla="*/ 1890344 h 2407138" name="connsiteY76"/>
                <a:gd fmla="*/ 671279 w 2407137" name="connsiteX77"/>
                <a:gd fmla="*/ 2140796 h 2407138" name="connsiteY77"/>
                <a:gd fmla="*/ 658223 w 2407137" name="connsiteX78"/>
                <a:gd fmla="*/ 2132863 h 2407138" name="connsiteY78"/>
                <a:gd fmla="*/ 1966260 w 2407137" name="connsiteX79"/>
                <a:gd fmla="*/ 991301 h 2407138" name="connsiteY79"/>
                <a:gd fmla="*/ 2242405 w 2407137" name="connsiteX80"/>
                <a:gd fmla="*/ 917309 h 2407138" name="connsiteY80"/>
                <a:gd fmla="*/ 2246208 w 2407137" name="connsiteX81"/>
                <a:gd fmla="*/ 932101 h 2407138" name="connsiteY81"/>
                <a:gd fmla="*/ 1969840 w 2407137" name="connsiteX82"/>
                <a:gd fmla="*/ 1006153 h 2407138" name="connsiteY82"/>
                <a:gd fmla="*/ 1932557 w 2407137" name="connsiteX83"/>
                <a:gd fmla="*/ 895779 h 2407138" name="connsiteY83"/>
                <a:gd fmla="*/ 2322203 w 2407137" name="connsiteX84"/>
                <a:gd fmla="*/ 735676 h 2407138" name="connsiteY84"/>
                <a:gd fmla="*/ 2328008 w 2407137" name="connsiteX85"/>
                <a:gd fmla="*/ 749803 h 2407138" name="connsiteY85"/>
                <a:gd fmla="*/ 1938504 w 2407137" name="connsiteX86"/>
                <a:gd fmla="*/ 909846 h 2407138" name="connsiteY86"/>
                <a:gd fmla="*/ 714051 w 2407137" name="connsiteX87"/>
                <a:gd fmla="*/ 1825286 h 2407138" name="connsiteY87"/>
                <a:gd fmla="*/ 726047 w 2407137" name="connsiteX88"/>
                <a:gd fmla="*/ 1834740 h 2407138" name="connsiteY88"/>
                <a:gd fmla="*/ 468748 w 2407137" name="connsiteX89"/>
                <a:gd fmla="*/ 2168094 h 2407138" name="connsiteY89"/>
                <a:gd fmla="*/ 456659 w 2407137" name="connsiteX90"/>
                <a:gd fmla="*/ 2158762 h 2407138" name="connsiteY90"/>
                <a:gd fmla="*/ 638245 w 2407137" name="connsiteX91"/>
                <a:gd fmla="*/ 1758093 h 2407138" name="connsiteY91"/>
                <a:gd fmla="*/ 644611 w 2407137" name="connsiteX92"/>
                <a:gd fmla="*/ 1765080 h 2407138" name="connsiteY92"/>
                <a:gd fmla="*/ 649147 w 2407137" name="connsiteX93"/>
                <a:gd fmla="*/ 1768790 h 2407138" name="connsiteY93"/>
                <a:gd fmla="*/ 446636 w 2407137" name="connsiteX94"/>
                <a:gd fmla="*/ 1971302 h 2407138" name="connsiteY94"/>
                <a:gd fmla="*/ 440978 w 2407137" name="connsiteX95"/>
                <a:gd fmla="*/ 1966159 h 2407138" name="connsiteY95"/>
                <a:gd fmla="*/ 435836 w 2407137" name="connsiteX96"/>
                <a:gd fmla="*/ 1960502 h 2407138" name="connsiteY96"/>
                <a:gd fmla="*/ 1884928 w 2407137" name="connsiteX97"/>
                <a:gd fmla="*/ 801368 h 2407138" name="connsiteY97"/>
                <a:gd fmla="*/ 2132863 w 2407137" name="connsiteX98"/>
                <a:gd fmla="*/ 658223 h 2407138" name="connsiteY98"/>
                <a:gd fmla="*/ 2140794 w 2407137" name="connsiteX99"/>
                <a:gd fmla="*/ 671279 h 2407138" name="connsiteY99"/>
                <a:gd fmla="*/ 1892773 w 2407137" name="connsiteX100"/>
                <a:gd fmla="*/ 814474 h 2407138" name="connsiteY100"/>
                <a:gd fmla="*/ 1828403 w 2407137" name="connsiteX101"/>
                <a:gd fmla="*/ 717325 h 2407138" name="connsiteY101"/>
                <a:gd fmla="*/ 2162987 w 2407137" name="connsiteX102"/>
                <a:gd fmla="*/ 462095 h 2407138" name="connsiteY102"/>
                <a:gd fmla="*/ 2172250 w 2407137" name="connsiteX103"/>
                <a:gd fmla="*/ 474239 h 2407138" name="connsiteY103"/>
                <a:gd fmla="*/ 1837666 w 2407137" name="connsiteX104"/>
                <a:gd fmla="*/ 729468 h 2407138" name="connsiteY104"/>
                <a:gd fmla="*/ 1833340 w 2407137" name="connsiteX105"/>
                <a:gd fmla="*/ 723163 h 2407138" name="connsiteY105"/>
                <a:gd fmla="*/ 234886 w 2407137" name="connsiteX106"/>
                <a:gd fmla="*/ 1932900 h 2407138" name="connsiteY106"/>
                <a:gd fmla="*/ 569471 w 2407137" name="connsiteX107"/>
                <a:gd fmla="*/ 1677670 h 2407138" name="connsiteY107"/>
                <a:gd fmla="*/ 573796 w 2407137" name="connsiteX108"/>
                <a:gd fmla="*/ 1683975 h 2407138" name="connsiteY108"/>
                <a:gd fmla="*/ 578735 w 2407137" name="connsiteX109"/>
                <a:gd fmla="*/ 1689813 h 2407138" name="connsiteY109"/>
                <a:gd fmla="*/ 244150 w 2407137" name="connsiteX110"/>
                <a:gd fmla="*/ 1945043 h 2407138" name="connsiteY110"/>
                <a:gd fmla="*/ 266342 w 2407137" name="connsiteX111"/>
                <a:gd fmla="*/ 1735860 h 2407138" name="connsiteY111"/>
                <a:gd fmla="*/ 514363 w 2407137" name="connsiteX112"/>
                <a:gd fmla="*/ 1592665 h 2407138" name="connsiteY112"/>
                <a:gd fmla="*/ 522208 w 2407137" name="connsiteX113"/>
                <a:gd fmla="*/ 1605770 h 2407138" name="connsiteY113"/>
                <a:gd fmla="*/ 274274 w 2407137" name="connsiteX114"/>
                <a:gd fmla="*/ 1748916 h 2407138" name="connsiteY114"/>
                <a:gd fmla="*/ 1960501 w 2407137" name="connsiteX115"/>
                <a:gd fmla="*/ 435837 h 2407138" name="connsiteY115"/>
                <a:gd fmla="*/ 1966159 w 2407137" name="connsiteX116"/>
                <a:gd fmla="*/ 440979 h 2407138" name="connsiteY116"/>
                <a:gd fmla="*/ 1971301 w 2407137" name="connsiteX117"/>
                <a:gd fmla="*/ 446637 h 2407138" name="connsiteY117"/>
                <a:gd fmla="*/ 1768891 w 2407137" name="connsiteX118"/>
                <a:gd fmla="*/ 649046 h 2407138" name="connsiteY118"/>
                <a:gd fmla="*/ 1762525 w 2407137" name="connsiteX119"/>
                <a:gd fmla="*/ 642058 h 2407138" name="connsiteY119"/>
                <a:gd fmla="*/ 1757990 w 2407137" name="connsiteX120"/>
                <a:gd fmla="*/ 638348 h 2407138" name="connsiteY120"/>
                <a:gd fmla="*/ 1938389 w 2407137" name="connsiteX121"/>
                <a:gd fmla="*/ 239045 h 2407138" name="connsiteY121"/>
                <a:gd fmla="*/ 1950479 w 2407137" name="connsiteX122"/>
                <a:gd fmla="*/ 248377 h 2407138" name="connsiteY122"/>
                <a:gd fmla="*/ 1693086 w 2407137" name="connsiteX123"/>
                <a:gd fmla="*/ 581852 h 2407138" name="connsiteY123"/>
                <a:gd fmla="*/ 1681090 w 2407137" name="connsiteX124"/>
                <a:gd fmla="*/ 572398 h 2407138" name="connsiteY124"/>
                <a:gd fmla="*/ 79129 w 2407137" name="connsiteX125"/>
                <a:gd fmla="*/ 1657336 h 2407138" name="connsiteY125"/>
                <a:gd fmla="*/ 468633 w 2407137" name="connsiteX126"/>
                <a:gd fmla="*/ 1497292 h 2407138" name="connsiteY126"/>
                <a:gd fmla="*/ 474580 w 2407137" name="connsiteX127"/>
                <a:gd fmla="*/ 1511360 h 2407138" name="connsiteY127"/>
                <a:gd fmla="*/ 84934 w 2407137" name="connsiteX128"/>
                <a:gd fmla="*/ 1671462 h 2407138" name="connsiteY128"/>
                <a:gd fmla="*/ 160929 w 2407137" name="connsiteX129"/>
                <a:gd fmla="*/ 1475039 h 2407138" name="connsiteY129"/>
                <a:gd fmla="*/ 437296 w 2407137" name="connsiteX130"/>
                <a:gd fmla="*/ 1400986 h 2407138" name="connsiteY130"/>
                <a:gd fmla="*/ 440876 w 2407137" name="connsiteX131"/>
                <a:gd fmla="*/ 1415837 h 2407138" name="connsiteY131"/>
                <a:gd fmla="*/ 164732 w 2407137" name="connsiteX132"/>
                <a:gd fmla="*/ 1489830 h 2407138" name="connsiteY132"/>
                <a:gd fmla="*/ 1735859 w 2407137" name="connsiteX133"/>
                <a:gd fmla="*/ 266344 h 2407138" name="connsiteY133"/>
                <a:gd fmla="*/ 1748915 w 2407137" name="connsiteX134"/>
                <a:gd fmla="*/ 274276 h 2407138" name="connsiteY134"/>
                <a:gd fmla="*/ 1604721 w 2407137" name="connsiteX135"/>
                <a:gd fmla="*/ 524026 h 2407138" name="connsiteY135"/>
                <a:gd fmla="*/ 1591261 w 2407137" name="connsiteX136"/>
                <a:gd fmla="*/ 516794 h 2407138" name="connsiteY136"/>
                <a:gd fmla="*/ 1663713 w 2407137" name="connsiteX137"/>
                <a:gd fmla="*/ 81725 h 2407138" name="connsiteY137"/>
                <a:gd fmla="*/ 1677806 w 2407137" name="connsiteX138"/>
                <a:gd fmla="*/ 87609 h 2407138" name="connsiteY138"/>
                <a:gd fmla="*/ 1514465 w 2407137" name="connsiteX139"/>
                <a:gd fmla="*/ 478804 h 2407138" name="connsiteY139"/>
                <a:gd fmla="*/ 1500526 w 2407137" name="connsiteX140"/>
                <a:gd fmla="*/ 472548 h 2407138" name="connsiteY140"/>
                <a:gd fmla="*/ 0 w 2407137" name="connsiteX141"/>
                <a:gd fmla="*/ 1350847 h 2407138" name="connsiteY141"/>
                <a:gd fmla="*/ 420056 w 2407137" name="connsiteX142"/>
                <a:gd fmla="*/ 1296759 h 2407138" name="connsiteY142"/>
                <a:gd fmla="*/ 422405 w 2407137" name="connsiteX143"/>
                <a:gd fmla="*/ 1311854 h 2407138" name="connsiteY143"/>
                <a:gd fmla="*/ 1951 w 2407137" name="connsiteX144"/>
                <a:gd fmla="*/ 1365994 h 2407138" name="connsiteY144"/>
                <a:gd fmla="*/ 125488 w 2407137" name="connsiteX145"/>
                <a:gd fmla="*/ 1195933 h 2407138" name="connsiteY145"/>
                <a:gd fmla="*/ 411391 w 2407137" name="connsiteX146"/>
                <a:gd fmla="*/ 1195933 h 2407138" name="connsiteY146"/>
                <a:gd fmla="*/ 411958 w 2407137" name="connsiteX147"/>
                <a:gd fmla="*/ 1211206 h 2407138" name="connsiteY147"/>
                <a:gd fmla="*/ 125488 w 2407137" name="connsiteX148"/>
                <a:gd fmla="*/ 1211206 h 2407138" name="connsiteY148"/>
                <a:gd fmla="*/ 125102 w 2407137" name="connsiteX149"/>
                <a:gd fmla="*/ 1203569 h 2407138" name="connsiteY149"/>
                <a:gd fmla="*/ 1475037 w 2407137" name="connsiteX150"/>
                <a:gd fmla="*/ 160931 h 2407138" name="connsiteY150"/>
                <a:gd fmla="*/ 1489829 w 2407137" name="connsiteX151"/>
                <a:gd fmla="*/ 164734 h 2407138" name="connsiteY151"/>
                <a:gd fmla="*/ 1415102 w 2407137" name="connsiteX152"/>
                <a:gd fmla="*/ 443621 h 2407138" name="connsiteY152"/>
                <a:gd fmla="*/ 1400508 w 2407137" name="connsiteX153"/>
                <a:gd fmla="*/ 439077 h 2407138" name="connsiteY153"/>
                <a:gd fmla="*/ 164732 w 2407137" name="connsiteX154"/>
                <a:gd fmla="*/ 917309 h 2407138" name="connsiteY154"/>
                <a:gd fmla="*/ 443620 w 2407137" name="connsiteX155"/>
                <a:gd fmla="*/ 992037 h 2407138" name="connsiteY155"/>
                <a:gd fmla="*/ 439076 w 2407137" name="connsiteX156"/>
                <a:gd fmla="*/ 1006630 h 2407138" name="connsiteY156"/>
                <a:gd fmla="*/ 160929 w 2407137" name="connsiteX157"/>
                <a:gd fmla="*/ 932101 h 2407138" name="connsiteY157"/>
                <a:gd fmla="*/ 1195932 w 2407137" name="connsiteX158"/>
                <a:gd fmla="*/ 125490 h 2407138" name="connsiteY158"/>
                <a:gd fmla="*/ 1203568 w 2407137" name="connsiteX159"/>
                <a:gd fmla="*/ 125104 h 2407138" name="connsiteY159"/>
                <a:gd fmla="*/ 1211205 w 2407137" name="connsiteX160"/>
                <a:gd fmla="*/ 125490 h 2407138" name="connsiteY160"/>
                <a:gd fmla="*/ 1211205 w 2407137" name="connsiteX161"/>
                <a:gd fmla="*/ 411392 h 2407138" name="connsiteY161"/>
                <a:gd fmla="*/ 1195932 w 2407137" name="connsiteX162"/>
                <a:gd fmla="*/ 411959 h 2407138" name="connsiteY162"/>
                <a:gd fmla="*/ 1357679 w 2407137" name="connsiteX163"/>
                <a:gd fmla="*/ 856 h 2407138" name="connsiteY163"/>
                <a:gd fmla="*/ 1372816 w 2407137" name="connsiteX164"/>
                <a:gd fmla="*/ 2893 h 2407138" name="connsiteY164"/>
                <a:gd fmla="*/ 1316657 w 2407137" name="connsiteX165"/>
                <a:gd fmla="*/ 420298 h 2407138" name="connsiteY165"/>
                <a:gd fmla="*/ 1309186 w 2407137" name="connsiteX166"/>
                <a:gd fmla="*/ 418554 h 2407138" name="connsiteY166"/>
                <a:gd fmla="*/ 1301520 w 2407137" name="connsiteX167"/>
                <a:gd fmla="*/ 418261 h 2407138" name="connsiteY167"/>
                <a:gd fmla="*/ 2893 w 2407137" name="connsiteX168"/>
                <a:gd fmla="*/ 1034322 h 2407138" name="connsiteY168"/>
                <a:gd fmla="*/ 420297 w 2407137" name="connsiteX169"/>
                <a:gd fmla="*/ 1090480 h 2407138" name="connsiteY169"/>
                <a:gd fmla="*/ 418554 w 2407137" name="connsiteX170"/>
                <a:gd fmla="*/ 1097951 h 2407138" name="connsiteY170"/>
                <a:gd fmla="*/ 418261 w 2407137" name="connsiteX171"/>
                <a:gd fmla="*/ 1105616 h 2407138" name="connsiteY171"/>
                <a:gd fmla="*/ 855 w 2407137" name="connsiteX172"/>
                <a:gd fmla="*/ 1049458 h 2407138" name="connsiteY172"/>
                <a:gd fmla="*/ 274274 w 2407137" name="connsiteX173"/>
                <a:gd fmla="*/ 658223 h 2407138" name="connsiteY173"/>
                <a:gd fmla="*/ 524025 w 2407137" name="connsiteX174"/>
                <a:gd fmla="*/ 802416 h 2407138" name="connsiteY174"/>
                <a:gd fmla="*/ 516793 w 2407137" name="connsiteX175"/>
                <a:gd fmla="*/ 815877 h 2407138" name="connsiteY175"/>
                <a:gd fmla="*/ 266342 w 2407137" name="connsiteX176"/>
                <a:gd fmla="*/ 671279 h 2407138" name="connsiteY176"/>
                <a:gd fmla="*/ 917308 w 2407137" name="connsiteX177"/>
                <a:gd fmla="*/ 164734 h 2407138" name="connsiteY177"/>
                <a:gd fmla="*/ 932100 w 2407137" name="connsiteX178"/>
                <a:gd fmla="*/ 160930 h 2407138" name="connsiteY178"/>
                <a:gd fmla="*/ 1006152 w 2407137" name="connsiteX179"/>
                <a:gd fmla="*/ 437297 h 2407138" name="connsiteY179"/>
                <a:gd fmla="*/ 991300 w 2407137" name="connsiteX180"/>
                <a:gd fmla="*/ 440877 h 2407138" name="connsiteY180"/>
                <a:gd fmla="*/ 1041143 w 2407137" name="connsiteX181"/>
                <a:gd fmla="*/ 1951 h 2407138" name="connsiteY181"/>
                <a:gd fmla="*/ 1056290 w 2407137" name="connsiteX182"/>
                <a:gd fmla="*/ 0 h 2407138" name="connsiteY182"/>
                <a:gd fmla="*/ 1110379 w 2407137" name="connsiteX183"/>
                <a:gd fmla="*/ 420056 h 2407138" name="connsiteY183"/>
                <a:gd fmla="*/ 1095283 w 2407137" name="connsiteX184"/>
                <a:gd fmla="*/ 422406 h 2407138" name="connsiteY184"/>
                <a:gd fmla="*/ 87609 w 2407137" name="connsiteX185"/>
                <a:gd fmla="*/ 729331 h 2407138" name="connsiteY185"/>
                <a:gd fmla="*/ 478803 w 2407137" name="connsiteX186"/>
                <a:gd fmla="*/ 892672 h 2407138" name="connsiteY186"/>
                <a:gd fmla="*/ 472547 w 2407137" name="connsiteX187"/>
                <a:gd fmla="*/ 906611 h 2407138" name="connsiteY187"/>
                <a:gd fmla="*/ 81723 w 2407137" name="connsiteX188"/>
                <a:gd fmla="*/ 743424 h 2407138" name="connsiteY188"/>
                <a:gd fmla="*/ 84666 w 2407137" name="connsiteX189"/>
                <a:gd fmla="*/ 736377 h 2407138" name="connsiteY189"/>
                <a:gd fmla="*/ 446636 w 2407137" name="connsiteX190"/>
                <a:gd fmla="*/ 435837 h 2407138" name="connsiteY190"/>
                <a:gd fmla="*/ 649045 w 2407137" name="connsiteX191"/>
                <a:gd fmla="*/ 638246 h 2407138" name="connsiteY191"/>
                <a:gd fmla="*/ 642057 w 2407137" name="connsiteX192"/>
                <a:gd fmla="*/ 644612 h 2407138" name="connsiteY192"/>
                <a:gd fmla="*/ 638347 w 2407137" name="connsiteX193"/>
                <a:gd fmla="*/ 649147 h 2407138" name="connsiteY193"/>
                <a:gd fmla="*/ 435836 w 2407137" name="connsiteX194"/>
                <a:gd fmla="*/ 446636 h 2407138" name="connsiteY194"/>
                <a:gd fmla="*/ 440978 w 2407137" name="connsiteX195"/>
                <a:gd fmla="*/ 440979 h 2407138" name="connsiteY195"/>
                <a:gd fmla="*/ 658223 w 2407137" name="connsiteX196"/>
                <a:gd fmla="*/ 274275 h 2407138" name="connsiteY196"/>
                <a:gd fmla="*/ 671279 w 2407137" name="connsiteX197"/>
                <a:gd fmla="*/ 266343 h 2407138" name="connsiteY197"/>
                <a:gd fmla="*/ 814473 w 2407137" name="connsiteX198"/>
                <a:gd fmla="*/ 514363 h 2407138" name="connsiteY198"/>
                <a:gd fmla="*/ 801367 w 2407137" name="connsiteX199"/>
                <a:gd fmla="*/ 522209 h 2407138" name="connsiteY199"/>
                <a:gd fmla="*/ 735676 w 2407137" name="connsiteX200"/>
                <a:gd fmla="*/ 84934 h 2407138" name="connsiteY200"/>
                <a:gd fmla="*/ 749802 w 2407137" name="connsiteX201"/>
                <a:gd fmla="*/ 79129 h 2407138" name="connsiteY201"/>
                <a:gd fmla="*/ 909846 w 2407137" name="connsiteX202"/>
                <a:gd fmla="*/ 468633 h 2407138" name="connsiteY202"/>
                <a:gd fmla="*/ 895778 w 2407137" name="connsiteX203"/>
                <a:gd fmla="*/ 474580 h 2407138" name="connsiteY203"/>
                <a:gd fmla="*/ 248376 w 2407137" name="connsiteX204"/>
                <a:gd fmla="*/ 456659 h 2407138" name="connsiteY204"/>
                <a:gd fmla="*/ 581852 w 2407137" name="connsiteX205"/>
                <a:gd fmla="*/ 714051 h 2407138" name="connsiteY205"/>
                <a:gd fmla="*/ 572397 w 2407137" name="connsiteX206"/>
                <a:gd fmla="*/ 726047 h 2407138" name="connsiteY206"/>
                <a:gd fmla="*/ 239044 w 2407137" name="connsiteX207"/>
                <a:gd fmla="*/ 468748 h 2407138" name="connsiteY207"/>
                <a:gd fmla="*/ 243710 w 2407137" name="connsiteX208"/>
                <a:gd fmla="*/ 462704 h 2407138" name="connsiteY208"/>
                <a:gd fmla="*/ 462094 w 2407137" name="connsiteX209"/>
                <a:gd fmla="*/ 244150 h 2407138" name="connsiteY209"/>
                <a:gd fmla="*/ 474238 w 2407137" name="connsiteX210"/>
                <a:gd fmla="*/ 234887 h 2407138" name="connsiteY210"/>
                <a:gd fmla="*/ 729468 w 2407137" name="connsiteX211"/>
                <a:gd fmla="*/ 569472 h 2407138" name="connsiteY211"/>
                <a:gd fmla="*/ 723162 w 2407137" name="connsiteX212"/>
                <a:gd fmla="*/ 573797 h 2407138" name="connsiteY212"/>
                <a:gd fmla="*/ 717325 w 2407137" name="connsiteX213"/>
                <a:gd fmla="*/ 578735 h 2407138" name="connsiteY2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b="b" l="l" r="r" t="t"/>
              <a:pathLst>
                <a:path h="2407138" w="2407137">
                  <a:moveTo>
                    <a:pt x="1677670" y="1837666"/>
                  </a:moveTo>
                  <a:lnTo>
                    <a:pt x="1683974" y="1833341"/>
                  </a:lnTo>
                  <a:lnTo>
                    <a:pt x="1689813" y="1828403"/>
                  </a:lnTo>
                  <a:lnTo>
                    <a:pt x="1945042" y="2162988"/>
                  </a:lnTo>
                  <a:lnTo>
                    <a:pt x="1932899" y="2172251"/>
                  </a:lnTo>
                  <a:close/>
                  <a:moveTo>
                    <a:pt x="1592663" y="1892774"/>
                  </a:moveTo>
                  <a:lnTo>
                    <a:pt x="1605769" y="1884929"/>
                  </a:lnTo>
                  <a:lnTo>
                    <a:pt x="1748914" y="2132863"/>
                  </a:lnTo>
                  <a:lnTo>
                    <a:pt x="1735858" y="2140795"/>
                  </a:lnTo>
                  <a:close/>
                  <a:moveTo>
                    <a:pt x="1768789" y="1757990"/>
                  </a:moveTo>
                  <a:lnTo>
                    <a:pt x="1971301" y="1960502"/>
                  </a:lnTo>
                  <a:lnTo>
                    <a:pt x="1966159" y="1966159"/>
                  </a:lnTo>
                  <a:lnTo>
                    <a:pt x="1960501" y="1971301"/>
                  </a:lnTo>
                  <a:lnTo>
                    <a:pt x="1758092" y="1768892"/>
                  </a:lnTo>
                  <a:lnTo>
                    <a:pt x="1765079" y="1762526"/>
                  </a:lnTo>
                  <a:close/>
                  <a:moveTo>
                    <a:pt x="1834740" y="1681091"/>
                  </a:moveTo>
                  <a:lnTo>
                    <a:pt x="2168093" y="1938389"/>
                  </a:lnTo>
                  <a:lnTo>
                    <a:pt x="2158761" y="1950479"/>
                  </a:lnTo>
                  <a:lnTo>
                    <a:pt x="1825285" y="1693086"/>
                  </a:lnTo>
                  <a:close/>
                  <a:moveTo>
                    <a:pt x="1497292" y="1938505"/>
                  </a:moveTo>
                  <a:lnTo>
                    <a:pt x="1511359" y="1932557"/>
                  </a:lnTo>
                  <a:lnTo>
                    <a:pt x="1671461" y="2322204"/>
                  </a:lnTo>
                  <a:lnTo>
                    <a:pt x="1657335" y="2328008"/>
                  </a:lnTo>
                  <a:close/>
                  <a:moveTo>
                    <a:pt x="1400984" y="1969841"/>
                  </a:moveTo>
                  <a:lnTo>
                    <a:pt x="1415837" y="1966261"/>
                  </a:lnTo>
                  <a:lnTo>
                    <a:pt x="1489829" y="2242404"/>
                  </a:lnTo>
                  <a:lnTo>
                    <a:pt x="1475037" y="2246208"/>
                  </a:lnTo>
                  <a:close/>
                  <a:moveTo>
                    <a:pt x="1890343" y="1591261"/>
                  </a:moveTo>
                  <a:lnTo>
                    <a:pt x="2140794" y="1735859"/>
                  </a:lnTo>
                  <a:lnTo>
                    <a:pt x="2132863" y="1748915"/>
                  </a:lnTo>
                  <a:lnTo>
                    <a:pt x="1883112" y="1604721"/>
                  </a:lnTo>
                  <a:close/>
                  <a:moveTo>
                    <a:pt x="1934589" y="1500527"/>
                  </a:moveTo>
                  <a:lnTo>
                    <a:pt x="2325413" y="1663714"/>
                  </a:lnTo>
                  <a:lnTo>
                    <a:pt x="2319529" y="1677807"/>
                  </a:lnTo>
                  <a:lnTo>
                    <a:pt x="1928334" y="1514465"/>
                  </a:lnTo>
                  <a:close/>
                  <a:moveTo>
                    <a:pt x="1296758" y="1987081"/>
                  </a:moveTo>
                  <a:lnTo>
                    <a:pt x="1311855" y="1984732"/>
                  </a:lnTo>
                  <a:lnTo>
                    <a:pt x="1365995" y="2405187"/>
                  </a:lnTo>
                  <a:lnTo>
                    <a:pt x="1350847" y="2407138"/>
                  </a:lnTo>
                  <a:close/>
                  <a:moveTo>
                    <a:pt x="1195932" y="1995746"/>
                  </a:moveTo>
                  <a:lnTo>
                    <a:pt x="1211204" y="1995179"/>
                  </a:lnTo>
                  <a:lnTo>
                    <a:pt x="1211204" y="2281649"/>
                  </a:lnTo>
                  <a:lnTo>
                    <a:pt x="1203568" y="2282034"/>
                  </a:lnTo>
                  <a:lnTo>
                    <a:pt x="1195932" y="2281649"/>
                  </a:lnTo>
                  <a:close/>
                  <a:moveTo>
                    <a:pt x="1968060" y="1400508"/>
                  </a:moveTo>
                  <a:lnTo>
                    <a:pt x="2246208" y="1475038"/>
                  </a:lnTo>
                  <a:lnTo>
                    <a:pt x="2242404" y="1489831"/>
                  </a:lnTo>
                  <a:lnTo>
                    <a:pt x="1963516" y="1415103"/>
                  </a:lnTo>
                  <a:close/>
                  <a:moveTo>
                    <a:pt x="1090481" y="1986840"/>
                  </a:moveTo>
                  <a:lnTo>
                    <a:pt x="1097951" y="1988584"/>
                  </a:lnTo>
                  <a:lnTo>
                    <a:pt x="1105617" y="1988876"/>
                  </a:lnTo>
                  <a:lnTo>
                    <a:pt x="1049458" y="2406281"/>
                  </a:lnTo>
                  <a:lnTo>
                    <a:pt x="1034322" y="2404245"/>
                  </a:lnTo>
                  <a:close/>
                  <a:moveTo>
                    <a:pt x="1988876" y="1301520"/>
                  </a:moveTo>
                  <a:lnTo>
                    <a:pt x="2406281" y="1357679"/>
                  </a:lnTo>
                  <a:lnTo>
                    <a:pt x="2404244" y="1372815"/>
                  </a:lnTo>
                  <a:lnTo>
                    <a:pt x="1986840" y="1316657"/>
                  </a:lnTo>
                  <a:lnTo>
                    <a:pt x="1988583" y="1309187"/>
                  </a:lnTo>
                  <a:close/>
                  <a:moveTo>
                    <a:pt x="992036" y="1963517"/>
                  </a:moveTo>
                  <a:lnTo>
                    <a:pt x="1006629" y="1968061"/>
                  </a:lnTo>
                  <a:lnTo>
                    <a:pt x="932100" y="2246208"/>
                  </a:lnTo>
                  <a:lnTo>
                    <a:pt x="917308" y="2242405"/>
                  </a:lnTo>
                  <a:close/>
                  <a:moveTo>
                    <a:pt x="1995178" y="1195933"/>
                  </a:moveTo>
                  <a:lnTo>
                    <a:pt x="2281649" y="1195933"/>
                  </a:lnTo>
                  <a:lnTo>
                    <a:pt x="2282034" y="1203569"/>
                  </a:lnTo>
                  <a:lnTo>
                    <a:pt x="2281649" y="1211206"/>
                  </a:lnTo>
                  <a:lnTo>
                    <a:pt x="1995745" y="1211206"/>
                  </a:lnTo>
                  <a:close/>
                  <a:moveTo>
                    <a:pt x="1984731" y="1095284"/>
                  </a:moveTo>
                  <a:lnTo>
                    <a:pt x="2405186" y="1041144"/>
                  </a:lnTo>
                  <a:lnTo>
                    <a:pt x="2407137" y="1056290"/>
                  </a:lnTo>
                  <a:lnTo>
                    <a:pt x="1987080" y="1110379"/>
                  </a:lnTo>
                  <a:close/>
                  <a:moveTo>
                    <a:pt x="892672" y="1928335"/>
                  </a:moveTo>
                  <a:lnTo>
                    <a:pt x="906611" y="1934590"/>
                  </a:lnTo>
                  <a:lnTo>
                    <a:pt x="743425" y="2325414"/>
                  </a:lnTo>
                  <a:lnTo>
                    <a:pt x="729331" y="2319529"/>
                  </a:lnTo>
                  <a:close/>
                  <a:moveTo>
                    <a:pt x="802416" y="1883113"/>
                  </a:moveTo>
                  <a:lnTo>
                    <a:pt x="815877" y="1890344"/>
                  </a:lnTo>
                  <a:lnTo>
                    <a:pt x="671279" y="2140796"/>
                  </a:lnTo>
                  <a:lnTo>
                    <a:pt x="658223" y="2132863"/>
                  </a:lnTo>
                  <a:close/>
                  <a:moveTo>
                    <a:pt x="1966260" y="991301"/>
                  </a:moveTo>
                  <a:lnTo>
                    <a:pt x="2242405" y="917309"/>
                  </a:lnTo>
                  <a:lnTo>
                    <a:pt x="2246208" y="932101"/>
                  </a:lnTo>
                  <a:lnTo>
                    <a:pt x="1969840" y="1006153"/>
                  </a:lnTo>
                  <a:close/>
                  <a:moveTo>
                    <a:pt x="1932557" y="895779"/>
                  </a:moveTo>
                  <a:lnTo>
                    <a:pt x="2322203" y="735676"/>
                  </a:lnTo>
                  <a:lnTo>
                    <a:pt x="2328008" y="749803"/>
                  </a:lnTo>
                  <a:lnTo>
                    <a:pt x="1938504" y="909846"/>
                  </a:lnTo>
                  <a:close/>
                  <a:moveTo>
                    <a:pt x="714051" y="1825286"/>
                  </a:moveTo>
                  <a:lnTo>
                    <a:pt x="726047" y="1834740"/>
                  </a:lnTo>
                  <a:lnTo>
                    <a:pt x="468748" y="2168094"/>
                  </a:lnTo>
                  <a:lnTo>
                    <a:pt x="456659" y="2158762"/>
                  </a:lnTo>
                  <a:close/>
                  <a:moveTo>
                    <a:pt x="638245" y="1758093"/>
                  </a:moveTo>
                  <a:lnTo>
                    <a:pt x="644611" y="1765080"/>
                  </a:lnTo>
                  <a:lnTo>
                    <a:pt x="649147" y="1768790"/>
                  </a:lnTo>
                  <a:lnTo>
                    <a:pt x="446636" y="1971302"/>
                  </a:lnTo>
                  <a:lnTo>
                    <a:pt x="440978" y="1966159"/>
                  </a:lnTo>
                  <a:lnTo>
                    <a:pt x="435836" y="1960502"/>
                  </a:lnTo>
                  <a:close/>
                  <a:moveTo>
                    <a:pt x="1884928" y="801368"/>
                  </a:moveTo>
                  <a:lnTo>
                    <a:pt x="2132863" y="658223"/>
                  </a:lnTo>
                  <a:lnTo>
                    <a:pt x="2140794" y="671279"/>
                  </a:lnTo>
                  <a:lnTo>
                    <a:pt x="1892773" y="814474"/>
                  </a:lnTo>
                  <a:close/>
                  <a:moveTo>
                    <a:pt x="1828403" y="717325"/>
                  </a:moveTo>
                  <a:lnTo>
                    <a:pt x="2162987" y="462095"/>
                  </a:lnTo>
                  <a:lnTo>
                    <a:pt x="2172250" y="474239"/>
                  </a:lnTo>
                  <a:lnTo>
                    <a:pt x="1837666" y="729468"/>
                  </a:lnTo>
                  <a:lnTo>
                    <a:pt x="1833340" y="723163"/>
                  </a:lnTo>
                  <a:close/>
                  <a:moveTo>
                    <a:pt x="234886" y="1932900"/>
                  </a:moveTo>
                  <a:lnTo>
                    <a:pt x="569471" y="1677670"/>
                  </a:lnTo>
                  <a:lnTo>
                    <a:pt x="573796" y="1683975"/>
                  </a:lnTo>
                  <a:lnTo>
                    <a:pt x="578735" y="1689813"/>
                  </a:lnTo>
                  <a:lnTo>
                    <a:pt x="244150" y="1945043"/>
                  </a:lnTo>
                  <a:close/>
                  <a:moveTo>
                    <a:pt x="266342" y="1735860"/>
                  </a:moveTo>
                  <a:lnTo>
                    <a:pt x="514363" y="1592665"/>
                  </a:lnTo>
                  <a:lnTo>
                    <a:pt x="522208" y="1605770"/>
                  </a:lnTo>
                  <a:lnTo>
                    <a:pt x="274274" y="1748916"/>
                  </a:lnTo>
                  <a:close/>
                  <a:moveTo>
                    <a:pt x="1960501" y="435837"/>
                  </a:moveTo>
                  <a:lnTo>
                    <a:pt x="1966159" y="440979"/>
                  </a:lnTo>
                  <a:lnTo>
                    <a:pt x="1971301" y="446637"/>
                  </a:lnTo>
                  <a:lnTo>
                    <a:pt x="1768891" y="649046"/>
                  </a:lnTo>
                  <a:lnTo>
                    <a:pt x="1762525" y="642058"/>
                  </a:lnTo>
                  <a:lnTo>
                    <a:pt x="1757990" y="638348"/>
                  </a:lnTo>
                  <a:close/>
                  <a:moveTo>
                    <a:pt x="1938389" y="239045"/>
                  </a:moveTo>
                  <a:lnTo>
                    <a:pt x="1950479" y="248377"/>
                  </a:lnTo>
                  <a:lnTo>
                    <a:pt x="1693086" y="581852"/>
                  </a:lnTo>
                  <a:lnTo>
                    <a:pt x="1681090" y="572398"/>
                  </a:lnTo>
                  <a:close/>
                  <a:moveTo>
                    <a:pt x="79129" y="1657336"/>
                  </a:moveTo>
                  <a:lnTo>
                    <a:pt x="468633" y="1497292"/>
                  </a:lnTo>
                  <a:lnTo>
                    <a:pt x="474580" y="1511360"/>
                  </a:lnTo>
                  <a:lnTo>
                    <a:pt x="84934" y="1671462"/>
                  </a:lnTo>
                  <a:close/>
                  <a:moveTo>
                    <a:pt x="160929" y="1475039"/>
                  </a:moveTo>
                  <a:lnTo>
                    <a:pt x="437296" y="1400986"/>
                  </a:lnTo>
                  <a:lnTo>
                    <a:pt x="440876" y="1415837"/>
                  </a:lnTo>
                  <a:lnTo>
                    <a:pt x="164732" y="1489830"/>
                  </a:lnTo>
                  <a:close/>
                  <a:moveTo>
                    <a:pt x="1735859" y="266344"/>
                  </a:moveTo>
                  <a:lnTo>
                    <a:pt x="1748915" y="274276"/>
                  </a:lnTo>
                  <a:lnTo>
                    <a:pt x="1604721" y="524026"/>
                  </a:lnTo>
                  <a:lnTo>
                    <a:pt x="1591261" y="516794"/>
                  </a:lnTo>
                  <a:close/>
                  <a:moveTo>
                    <a:pt x="1663713" y="81725"/>
                  </a:moveTo>
                  <a:lnTo>
                    <a:pt x="1677806" y="87609"/>
                  </a:lnTo>
                  <a:lnTo>
                    <a:pt x="1514465" y="478804"/>
                  </a:lnTo>
                  <a:lnTo>
                    <a:pt x="1500526" y="472548"/>
                  </a:lnTo>
                  <a:close/>
                  <a:moveTo>
                    <a:pt x="0" y="1350847"/>
                  </a:moveTo>
                  <a:lnTo>
                    <a:pt x="420056" y="1296759"/>
                  </a:lnTo>
                  <a:lnTo>
                    <a:pt x="422405" y="1311854"/>
                  </a:lnTo>
                  <a:lnTo>
                    <a:pt x="1951" y="1365994"/>
                  </a:lnTo>
                  <a:close/>
                  <a:moveTo>
                    <a:pt x="125488" y="1195933"/>
                  </a:moveTo>
                  <a:lnTo>
                    <a:pt x="411391" y="1195933"/>
                  </a:lnTo>
                  <a:lnTo>
                    <a:pt x="411958" y="1211206"/>
                  </a:lnTo>
                  <a:lnTo>
                    <a:pt x="125488" y="1211206"/>
                  </a:lnTo>
                  <a:lnTo>
                    <a:pt x="125102" y="1203569"/>
                  </a:lnTo>
                  <a:close/>
                  <a:moveTo>
                    <a:pt x="1475037" y="160931"/>
                  </a:moveTo>
                  <a:lnTo>
                    <a:pt x="1489829" y="164734"/>
                  </a:lnTo>
                  <a:lnTo>
                    <a:pt x="1415102" y="443621"/>
                  </a:lnTo>
                  <a:lnTo>
                    <a:pt x="1400508" y="439077"/>
                  </a:lnTo>
                  <a:close/>
                  <a:moveTo>
                    <a:pt x="164732" y="917309"/>
                  </a:moveTo>
                  <a:lnTo>
                    <a:pt x="443620" y="992037"/>
                  </a:lnTo>
                  <a:lnTo>
                    <a:pt x="439076" y="1006630"/>
                  </a:lnTo>
                  <a:lnTo>
                    <a:pt x="160929" y="932101"/>
                  </a:lnTo>
                  <a:close/>
                  <a:moveTo>
                    <a:pt x="1195932" y="125490"/>
                  </a:moveTo>
                  <a:lnTo>
                    <a:pt x="1203568" y="125104"/>
                  </a:lnTo>
                  <a:lnTo>
                    <a:pt x="1211205" y="125490"/>
                  </a:lnTo>
                  <a:lnTo>
                    <a:pt x="1211205" y="411392"/>
                  </a:lnTo>
                  <a:lnTo>
                    <a:pt x="1195932" y="411959"/>
                  </a:lnTo>
                  <a:close/>
                  <a:moveTo>
                    <a:pt x="1357679" y="856"/>
                  </a:moveTo>
                  <a:lnTo>
                    <a:pt x="1372816" y="2893"/>
                  </a:lnTo>
                  <a:lnTo>
                    <a:pt x="1316657" y="420298"/>
                  </a:lnTo>
                  <a:lnTo>
                    <a:pt x="1309186" y="418554"/>
                  </a:lnTo>
                  <a:lnTo>
                    <a:pt x="1301520" y="418261"/>
                  </a:lnTo>
                  <a:close/>
                  <a:moveTo>
                    <a:pt x="2893" y="1034322"/>
                  </a:moveTo>
                  <a:lnTo>
                    <a:pt x="420297" y="1090480"/>
                  </a:lnTo>
                  <a:lnTo>
                    <a:pt x="418554" y="1097951"/>
                  </a:lnTo>
                  <a:lnTo>
                    <a:pt x="418261" y="1105616"/>
                  </a:lnTo>
                  <a:lnTo>
                    <a:pt x="855" y="1049458"/>
                  </a:lnTo>
                  <a:close/>
                  <a:moveTo>
                    <a:pt x="274274" y="658223"/>
                  </a:moveTo>
                  <a:lnTo>
                    <a:pt x="524025" y="802416"/>
                  </a:lnTo>
                  <a:lnTo>
                    <a:pt x="516793" y="815877"/>
                  </a:lnTo>
                  <a:lnTo>
                    <a:pt x="266342" y="671279"/>
                  </a:lnTo>
                  <a:close/>
                  <a:moveTo>
                    <a:pt x="917308" y="164734"/>
                  </a:moveTo>
                  <a:lnTo>
                    <a:pt x="932100" y="160930"/>
                  </a:lnTo>
                  <a:lnTo>
                    <a:pt x="1006152" y="437297"/>
                  </a:lnTo>
                  <a:lnTo>
                    <a:pt x="991300" y="440877"/>
                  </a:lnTo>
                  <a:close/>
                  <a:moveTo>
                    <a:pt x="1041143" y="1951"/>
                  </a:moveTo>
                  <a:lnTo>
                    <a:pt x="1056290" y="0"/>
                  </a:lnTo>
                  <a:lnTo>
                    <a:pt x="1110379" y="420056"/>
                  </a:lnTo>
                  <a:lnTo>
                    <a:pt x="1095283" y="422406"/>
                  </a:lnTo>
                  <a:close/>
                  <a:moveTo>
                    <a:pt x="87609" y="729331"/>
                  </a:moveTo>
                  <a:lnTo>
                    <a:pt x="478803" y="892672"/>
                  </a:lnTo>
                  <a:lnTo>
                    <a:pt x="472547" y="906611"/>
                  </a:lnTo>
                  <a:lnTo>
                    <a:pt x="81723" y="743424"/>
                  </a:lnTo>
                  <a:lnTo>
                    <a:pt x="84666" y="736377"/>
                  </a:lnTo>
                  <a:close/>
                  <a:moveTo>
                    <a:pt x="446636" y="435837"/>
                  </a:moveTo>
                  <a:lnTo>
                    <a:pt x="649045" y="638246"/>
                  </a:lnTo>
                  <a:lnTo>
                    <a:pt x="642057" y="644612"/>
                  </a:lnTo>
                  <a:lnTo>
                    <a:pt x="638347" y="649147"/>
                  </a:lnTo>
                  <a:lnTo>
                    <a:pt x="435836" y="446636"/>
                  </a:lnTo>
                  <a:lnTo>
                    <a:pt x="440978" y="440979"/>
                  </a:lnTo>
                  <a:close/>
                  <a:moveTo>
                    <a:pt x="658223" y="274275"/>
                  </a:moveTo>
                  <a:lnTo>
                    <a:pt x="671279" y="266343"/>
                  </a:lnTo>
                  <a:lnTo>
                    <a:pt x="814473" y="514363"/>
                  </a:lnTo>
                  <a:lnTo>
                    <a:pt x="801367" y="522209"/>
                  </a:lnTo>
                  <a:close/>
                  <a:moveTo>
                    <a:pt x="735676" y="84934"/>
                  </a:moveTo>
                  <a:lnTo>
                    <a:pt x="749802" y="79129"/>
                  </a:lnTo>
                  <a:lnTo>
                    <a:pt x="909846" y="468633"/>
                  </a:lnTo>
                  <a:lnTo>
                    <a:pt x="895778" y="474580"/>
                  </a:lnTo>
                  <a:close/>
                  <a:moveTo>
                    <a:pt x="248376" y="456659"/>
                  </a:moveTo>
                  <a:lnTo>
                    <a:pt x="581852" y="714051"/>
                  </a:lnTo>
                  <a:lnTo>
                    <a:pt x="572397" y="726047"/>
                  </a:lnTo>
                  <a:lnTo>
                    <a:pt x="239044" y="468748"/>
                  </a:lnTo>
                  <a:lnTo>
                    <a:pt x="243710" y="462704"/>
                  </a:lnTo>
                  <a:close/>
                  <a:moveTo>
                    <a:pt x="462094" y="244150"/>
                  </a:moveTo>
                  <a:lnTo>
                    <a:pt x="474238" y="234887"/>
                  </a:lnTo>
                  <a:lnTo>
                    <a:pt x="729468" y="569472"/>
                  </a:lnTo>
                  <a:lnTo>
                    <a:pt x="723162" y="573797"/>
                  </a:lnTo>
                  <a:lnTo>
                    <a:pt x="717325" y="578735"/>
                  </a:lnTo>
                  <a:close/>
                </a:path>
              </a:pathLst>
            </a:custGeom>
            <a:grpFill/>
            <a:ln algn="ctr" cap="flat" cmpd="sng" w="25400">
              <a:noFill/>
              <a:prstDash val="solid"/>
            </a:ln>
            <a:effectLst/>
          </p:spPr>
          <p:txBody>
            <a:bodyPr anchor="ctr" rtlCol="0"/>
            <a:lstStyle/>
            <a:p>
              <a:pPr algn="ctr" defTabSz="913645">
                <a:defRPr/>
              </a:pPr>
              <a:endParaRPr altLang="en-US" kern="0" lang="zh-CN" sz="1799">
                <a:solidFill>
                  <a:srgbClr val="C00000"/>
                </a:solidFill>
                <a:latin charset="-122" panose="02010600000101010101" pitchFamily="2" typeface="汉仪行楷简"/>
                <a:ea charset="-122" panose="02010600000101010101" pitchFamily="2" typeface="汉仪行楷简"/>
              </a:endParaRPr>
            </a:p>
          </p:txBody>
        </p:sp>
      </p:grpSp>
      <p:grpSp>
        <p:nvGrpSpPr>
          <p:cNvPr id="11" name="组合 10">
            <a:extLst>
              <a:ext uri="{FF2B5EF4-FFF2-40B4-BE49-F238E27FC236}">
                <a16:creationId xmlns:a16="http://schemas.microsoft.com/office/drawing/2014/main" id="{8660EF0C-1A42-4859-BBC6-15473D0D2EF3}"/>
              </a:ext>
            </a:extLst>
          </p:cNvPr>
          <p:cNvGrpSpPr/>
          <p:nvPr/>
        </p:nvGrpSpPr>
        <p:grpSpPr>
          <a:xfrm>
            <a:off x="826986" y="1624666"/>
            <a:ext cx="10727499" cy="3229439"/>
            <a:chOff x="826986" y="1624666"/>
            <a:chExt cx="10727499" cy="3229439"/>
          </a:xfrm>
        </p:grpSpPr>
        <p:grpSp>
          <p:nvGrpSpPr>
            <p:cNvPr id="14" name="组合 13">
              <a:extLst>
                <a:ext uri="{FF2B5EF4-FFF2-40B4-BE49-F238E27FC236}">
                  <a16:creationId xmlns:a16="http://schemas.microsoft.com/office/drawing/2014/main" id="{3AE04F7C-B8AD-4821-A77A-BD33590D17A5}"/>
                </a:ext>
              </a:extLst>
            </p:cNvPr>
            <p:cNvGrpSpPr/>
            <p:nvPr/>
          </p:nvGrpSpPr>
          <p:grpSpPr>
            <a:xfrm>
              <a:off x="826986" y="1624666"/>
              <a:ext cx="10727499" cy="693680"/>
              <a:chOff x="826986" y="5026846"/>
              <a:chExt cx="10727499" cy="693680"/>
            </a:xfrm>
          </p:grpSpPr>
          <p:sp>
            <p:nvSpPr>
              <p:cNvPr id="25" name="文本框 24">
                <a:extLst>
                  <a:ext uri="{FF2B5EF4-FFF2-40B4-BE49-F238E27FC236}">
                    <a16:creationId xmlns:a16="http://schemas.microsoft.com/office/drawing/2014/main" id="{DF9880FF-FDBF-4CD2-96A5-3374EAFD6A58}"/>
                  </a:ext>
                </a:extLst>
              </p:cNvPr>
              <p:cNvSpPr txBox="1"/>
              <p:nvPr/>
            </p:nvSpPr>
            <p:spPr>
              <a:xfrm>
                <a:off x="1899357" y="5057585"/>
                <a:ext cx="9655127" cy="579120"/>
              </a:xfrm>
              <a:prstGeom prst="rect">
                <a:avLst/>
              </a:prstGeom>
              <a:noFill/>
            </p:spPr>
            <p:txBody>
              <a:bodyPr wrap="square">
                <a:spAutoFit/>
              </a:bodyPr>
              <a:lstStyle/>
              <a:p>
                <a:pPr algn="just" defTabSz="914400" eaLnBrk="1" fontAlgn="auto" hangingPunct="1" indent="0" latinLnBrk="0" lvl="0" marL="0" marR="0" rtl="0">
                  <a:lnSpc>
                    <a:spcPct val="100000"/>
                  </a:lnSpc>
                  <a:spcBef>
                    <a:spcPct val="0"/>
                  </a:spcBef>
                  <a:spcAft>
                    <a:spcPct val="0"/>
                  </a:spcAft>
                  <a:buClrTx/>
                  <a:buSzTx/>
                  <a:buFontTx/>
                  <a:buNone/>
                  <a:defRPr/>
                </a:pPr>
                <a:r>
                  <a:rPr altLang="zh-CN" b="1" baseline="0" cap="none" kern="1200" kumimoji="0" lang="en-US" noProof="0" normalizeH="0" spc="0" strike="noStrike" sz="3200" u="none">
                    <a:ln>
                      <a:noFill/>
                    </a:ln>
                    <a:solidFill>
                      <a:srgbClr val="FF0000"/>
                    </a:solidFill>
                    <a:effectLst/>
                    <a:uLnTx/>
                    <a:uFillTx/>
                    <a:latin charset="-122" panose="020b0503020204020204" pitchFamily="34" typeface="微软雅黑"/>
                    <a:ea charset="-122" panose="020b0503020204020204" pitchFamily="34" typeface="微软雅黑"/>
                    <a:sym charset="-122" panose="020b0500000000000000" pitchFamily="34" typeface="思源黑体"/>
                  </a:rPr>
                  <a:t>10：党的十八大以来，中国特色社会主义进入新时代</a:t>
                </a:r>
              </a:p>
            </p:txBody>
          </p:sp>
          <p:sp>
            <p:nvSpPr>
              <p:cNvPr id="26" name="Freeform 81">
                <a:extLst>
                  <a:ext uri="{FF2B5EF4-FFF2-40B4-BE49-F238E27FC236}">
                    <a16:creationId xmlns:a16="http://schemas.microsoft.com/office/drawing/2014/main" id="{D3C532CD-46B9-462D-A28C-86AFA9ADBCEA}"/>
                  </a:ext>
                </a:extLst>
              </p:cNvPr>
              <p:cNvSpPr>
                <a:spLocks noEditPoints="1"/>
              </p:cNvSpPr>
              <p:nvPr/>
            </p:nvSpPr>
            <p:spPr bwMode="auto">
              <a:xfrm>
                <a:off x="826986" y="5026846"/>
                <a:ext cx="693358" cy="693680"/>
              </a:xfrm>
              <a:custGeom>
                <a:gdLst>
                  <a:gd fmla="*/ 2047 w 2867" name="T0"/>
                  <a:gd fmla="*/ 0 h 2868" name="T1"/>
                  <a:gd fmla="*/ 2150 w 2867" name="T2"/>
                  <a:gd fmla="*/ 103 h 2868" name="T3"/>
                  <a:gd fmla="*/ 2150 w 2867" name="T4"/>
                  <a:gd fmla="*/ 512 h 2868" name="T5"/>
                  <a:gd fmla="*/ 2047 w 2867" name="T6"/>
                  <a:gd fmla="*/ 615 h 2868" name="T7"/>
                  <a:gd fmla="*/ 1945 w 2867" name="T8"/>
                  <a:gd fmla="*/ 512 h 2868" name="T9"/>
                  <a:gd fmla="*/ 1945 w 2867" name="T10"/>
                  <a:gd fmla="*/ 103 h 2868" name="T11"/>
                  <a:gd fmla="*/ 2047 w 2867" name="T12"/>
                  <a:gd fmla="*/ 0 h 2868" name="T13"/>
                  <a:gd fmla="*/ 819 w 2867" name="T14"/>
                  <a:gd fmla="*/ 0 h 2868" name="T15"/>
                  <a:gd fmla="*/ 921 w 2867" name="T16"/>
                  <a:gd fmla="*/ 103 h 2868" name="T17"/>
                  <a:gd fmla="*/ 921 w 2867" name="T18"/>
                  <a:gd fmla="*/ 512 h 2868" name="T19"/>
                  <a:gd fmla="*/ 819 w 2867" name="T20"/>
                  <a:gd fmla="*/ 615 h 2868" name="T21"/>
                  <a:gd fmla="*/ 716 w 2867" name="T22"/>
                  <a:gd fmla="*/ 512 h 2868" name="T23"/>
                  <a:gd fmla="*/ 716 w 2867" name="T24"/>
                  <a:gd fmla="*/ 103 h 2868" name="T25"/>
                  <a:gd fmla="*/ 819 w 2867" name="T26"/>
                  <a:gd fmla="*/ 0 h 2868" name="T27"/>
                  <a:gd fmla="*/ 2355 w 2867" name="T28"/>
                  <a:gd fmla="*/ 1741 h 2868" name="T29"/>
                  <a:gd fmla="*/ 2252 w 2867" name="T30"/>
                  <a:gd fmla="*/ 1639 h 2868" name="T31"/>
                  <a:gd fmla="*/ 2047 w 2867" name="T32"/>
                  <a:gd fmla="*/ 1639 h 2868" name="T33"/>
                  <a:gd fmla="*/ 1945 w 2867" name="T34"/>
                  <a:gd fmla="*/ 1741 h 2868" name="T35"/>
                  <a:gd fmla="*/ 2047 w 2867" name="T36"/>
                  <a:gd fmla="*/ 1844 h 2868" name="T37"/>
                  <a:gd fmla="*/ 2252 w 2867" name="T38"/>
                  <a:gd fmla="*/ 1844 h 2868" name="T39"/>
                  <a:gd fmla="*/ 2355 w 2867" name="T40"/>
                  <a:gd fmla="*/ 1741 h 2868" name="T41"/>
                  <a:gd fmla="*/ 1638 w 2867" name="T42"/>
                  <a:gd fmla="*/ 1741 h 2868" name="T43"/>
                  <a:gd fmla="*/ 1535 w 2867" name="T44"/>
                  <a:gd fmla="*/ 1639 h 2868" name="T45"/>
                  <a:gd fmla="*/ 614 w 2867" name="T46"/>
                  <a:gd fmla="*/ 1639 h 2868" name="T47"/>
                  <a:gd fmla="*/ 511 w 2867" name="T48"/>
                  <a:gd fmla="*/ 1741 h 2868" name="T49"/>
                  <a:gd fmla="*/ 614 w 2867" name="T50"/>
                  <a:gd fmla="*/ 1844 h 2868" name="T51"/>
                  <a:gd fmla="*/ 1535 w 2867" name="T52"/>
                  <a:gd fmla="*/ 1844 h 2868" name="T53"/>
                  <a:gd fmla="*/ 1638 w 2867" name="T54"/>
                  <a:gd fmla="*/ 1741 h 2868" name="T55"/>
                  <a:gd fmla="*/ 2355 w 2867" name="T56"/>
                  <a:gd fmla="*/ 1229 h 2868" name="T57"/>
                  <a:gd fmla="*/ 2252 w 2867" name="T58"/>
                  <a:gd fmla="*/ 1127 h 2868" name="T59"/>
                  <a:gd fmla="*/ 614 w 2867" name="T60"/>
                  <a:gd fmla="*/ 1127 h 2868" name="T61"/>
                  <a:gd fmla="*/ 511 w 2867" name="T62"/>
                  <a:gd fmla="*/ 1229 h 2868" name="T63"/>
                  <a:gd fmla="*/ 614 w 2867" name="T64"/>
                  <a:gd fmla="*/ 1332 h 2868" name="T65"/>
                  <a:gd fmla="*/ 2252 w 2867" name="T66"/>
                  <a:gd fmla="*/ 1332 h 2868" name="T67"/>
                  <a:gd fmla="*/ 2355 w 2867" name="T68"/>
                  <a:gd fmla="*/ 1229 h 2868" name="T69"/>
                  <a:gd fmla="*/ 2303 w 2867" name="T70"/>
                  <a:gd fmla="*/ 308 h 2868" name="T71"/>
                  <a:gd fmla="*/ 2406 w 2867" name="T72"/>
                  <a:gd fmla="*/ 205 h 2868" name="T73"/>
                  <a:gd fmla="*/ 2559 w 2867" name="T74"/>
                  <a:gd fmla="*/ 205 h 2868" name="T75"/>
                  <a:gd fmla="*/ 2867 w 2867" name="T76"/>
                  <a:gd fmla="*/ 512 h 2868" name="T77"/>
                  <a:gd fmla="*/ 2867 w 2867" name="T78"/>
                  <a:gd fmla="*/ 2560 h 2868" name="T79"/>
                  <a:gd fmla="*/ 2559 w 2867" name="T80"/>
                  <a:gd fmla="*/ 2868 h 2868" name="T81"/>
                  <a:gd fmla="*/ 307 w 2867" name="T82"/>
                  <a:gd fmla="*/ 2868 h 2868" name="T83"/>
                  <a:gd fmla="*/ 0 w 2867" name="T84"/>
                  <a:gd fmla="*/ 2560 h 2868" name="T85"/>
                  <a:gd fmla="*/ 0 w 2867" name="T86"/>
                  <a:gd fmla="*/ 512 h 2868" name="T87"/>
                  <a:gd fmla="*/ 307 w 2867" name="T88"/>
                  <a:gd fmla="*/ 205 h 2868" name="T89"/>
                  <a:gd fmla="*/ 460 w 2867" name="T90"/>
                  <a:gd fmla="*/ 205 h 2868" name="T91"/>
                  <a:gd fmla="*/ 563 w 2867" name="T92"/>
                  <a:gd fmla="*/ 308 h 2868" name="T93"/>
                  <a:gd fmla="*/ 563 w 2867" name="T94"/>
                  <a:gd fmla="*/ 512 h 2868" name="T95"/>
                  <a:gd fmla="*/ 819 w 2867" name="T96"/>
                  <a:gd fmla="*/ 768 h 2868" name="T97"/>
                  <a:gd fmla="*/ 1075 w 2867" name="T98"/>
                  <a:gd fmla="*/ 512 h 2868" name="T99"/>
                  <a:gd fmla="*/ 1075 w 2867" name="T100"/>
                  <a:gd fmla="*/ 308 h 2868" name="T101"/>
                  <a:gd fmla="*/ 1177 w 2867" name="T102"/>
                  <a:gd fmla="*/ 205 h 2868" name="T103"/>
                  <a:gd fmla="*/ 1689 w 2867" name="T104"/>
                  <a:gd fmla="*/ 205 h 2868" name="T105"/>
                  <a:gd fmla="*/ 1791 w 2867" name="T106"/>
                  <a:gd fmla="*/ 308 h 2868" name="T107"/>
                  <a:gd fmla="*/ 1791 w 2867" name="T108"/>
                  <a:gd fmla="*/ 512 h 2868" name="T109"/>
                  <a:gd fmla="*/ 2047 w 2867" name="T110"/>
                  <a:gd fmla="*/ 768 h 2868" name="T111"/>
                  <a:gd fmla="*/ 2303 w 2867" name="T112"/>
                  <a:gd fmla="*/ 512 h 2868" name="T113"/>
                  <a:gd fmla="*/ 2303 w 2867" name="T114"/>
                  <a:gd fmla="*/ 308 h 2868" name="T115"/>
                  <a:gd fmla="*/ 2303 w 2867" name="T116"/>
                  <a:gd fmla="*/ 308 h 2868" name="T117"/>
                  <a:gd fmla="*/ 2303 w 2867" name="T118"/>
                  <a:gd fmla="*/ 308 h 2868"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2868" w="2867">
                    <a:moveTo>
                      <a:pt x="2047" y="0"/>
                    </a:moveTo>
                    <a:cubicBezTo>
                      <a:pt x="2104" y="0"/>
                      <a:pt x="2150" y="46"/>
                      <a:pt x="2150" y="103"/>
                    </a:cubicBezTo>
                    <a:cubicBezTo>
                      <a:pt x="2150" y="512"/>
                      <a:pt x="2150" y="512"/>
                      <a:pt x="2150" y="512"/>
                    </a:cubicBezTo>
                    <a:cubicBezTo>
                      <a:pt x="2150" y="569"/>
                      <a:pt x="2104" y="615"/>
                      <a:pt x="2047" y="615"/>
                    </a:cubicBezTo>
                    <a:cubicBezTo>
                      <a:pt x="1991" y="615"/>
                      <a:pt x="1945" y="569"/>
                      <a:pt x="1945" y="512"/>
                    </a:cubicBezTo>
                    <a:cubicBezTo>
                      <a:pt x="1945" y="103"/>
                      <a:pt x="1945" y="103"/>
                      <a:pt x="1945" y="103"/>
                    </a:cubicBezTo>
                    <a:cubicBezTo>
                      <a:pt x="1945" y="46"/>
                      <a:pt x="1991" y="0"/>
                      <a:pt x="2047" y="0"/>
                    </a:cubicBezTo>
                    <a:close/>
                    <a:moveTo>
                      <a:pt x="819" y="0"/>
                    </a:moveTo>
                    <a:cubicBezTo>
                      <a:pt x="875" y="0"/>
                      <a:pt x="921" y="46"/>
                      <a:pt x="921" y="103"/>
                    </a:cubicBezTo>
                    <a:cubicBezTo>
                      <a:pt x="921" y="512"/>
                      <a:pt x="921" y="512"/>
                      <a:pt x="921" y="512"/>
                    </a:cubicBezTo>
                    <a:cubicBezTo>
                      <a:pt x="921" y="569"/>
                      <a:pt x="875" y="615"/>
                      <a:pt x="819" y="615"/>
                    </a:cubicBezTo>
                    <a:cubicBezTo>
                      <a:pt x="762" y="615"/>
                      <a:pt x="716" y="569"/>
                      <a:pt x="716" y="512"/>
                    </a:cubicBezTo>
                    <a:cubicBezTo>
                      <a:pt x="716" y="103"/>
                      <a:pt x="716" y="103"/>
                      <a:pt x="716" y="103"/>
                    </a:cubicBezTo>
                    <a:cubicBezTo>
                      <a:pt x="716" y="46"/>
                      <a:pt x="762" y="0"/>
                      <a:pt x="819" y="0"/>
                    </a:cubicBezTo>
                    <a:close/>
                    <a:moveTo>
                      <a:pt x="2355" y="1741"/>
                    </a:moveTo>
                    <a:cubicBezTo>
                      <a:pt x="2355" y="1685"/>
                      <a:pt x="2309" y="1639"/>
                      <a:pt x="2252" y="1639"/>
                    </a:cubicBezTo>
                    <a:cubicBezTo>
                      <a:pt x="2047" y="1639"/>
                      <a:pt x="2047" y="1639"/>
                      <a:pt x="2047" y="1639"/>
                    </a:cubicBezTo>
                    <a:cubicBezTo>
                      <a:pt x="1991" y="1639"/>
                      <a:pt x="1945" y="1685"/>
                      <a:pt x="1945" y="1741"/>
                    </a:cubicBezTo>
                    <a:cubicBezTo>
                      <a:pt x="1945" y="1798"/>
                      <a:pt x="1991" y="1844"/>
                      <a:pt x="2047" y="1844"/>
                    </a:cubicBezTo>
                    <a:cubicBezTo>
                      <a:pt x="2252" y="1844"/>
                      <a:pt x="2252" y="1844"/>
                      <a:pt x="2252" y="1844"/>
                    </a:cubicBezTo>
                    <a:cubicBezTo>
                      <a:pt x="2309" y="1844"/>
                      <a:pt x="2355" y="1798"/>
                      <a:pt x="2355" y="1741"/>
                    </a:cubicBezTo>
                    <a:close/>
                    <a:moveTo>
                      <a:pt x="1638" y="1741"/>
                    </a:moveTo>
                    <a:cubicBezTo>
                      <a:pt x="1638" y="1685"/>
                      <a:pt x="1592" y="1639"/>
                      <a:pt x="1535" y="1639"/>
                    </a:cubicBezTo>
                    <a:cubicBezTo>
                      <a:pt x="614" y="1639"/>
                      <a:pt x="614" y="1639"/>
                      <a:pt x="614" y="1639"/>
                    </a:cubicBezTo>
                    <a:cubicBezTo>
                      <a:pt x="557" y="1639"/>
                      <a:pt x="511" y="1685"/>
                      <a:pt x="511" y="1741"/>
                    </a:cubicBezTo>
                    <a:cubicBezTo>
                      <a:pt x="511" y="1798"/>
                      <a:pt x="557" y="1844"/>
                      <a:pt x="614" y="1844"/>
                    </a:cubicBezTo>
                    <a:cubicBezTo>
                      <a:pt x="1535" y="1844"/>
                      <a:pt x="1535" y="1844"/>
                      <a:pt x="1535" y="1844"/>
                    </a:cubicBezTo>
                    <a:cubicBezTo>
                      <a:pt x="1592" y="1844"/>
                      <a:pt x="1638" y="1798"/>
                      <a:pt x="1638" y="1741"/>
                    </a:cubicBezTo>
                    <a:close/>
                    <a:moveTo>
                      <a:pt x="2355" y="1229"/>
                    </a:moveTo>
                    <a:cubicBezTo>
                      <a:pt x="2355" y="1173"/>
                      <a:pt x="2309" y="1127"/>
                      <a:pt x="2252" y="1127"/>
                    </a:cubicBezTo>
                    <a:cubicBezTo>
                      <a:pt x="614" y="1127"/>
                      <a:pt x="614" y="1127"/>
                      <a:pt x="614" y="1127"/>
                    </a:cubicBezTo>
                    <a:cubicBezTo>
                      <a:pt x="557" y="1127"/>
                      <a:pt x="511" y="1173"/>
                      <a:pt x="511" y="1229"/>
                    </a:cubicBezTo>
                    <a:cubicBezTo>
                      <a:pt x="511" y="1286"/>
                      <a:pt x="557" y="1332"/>
                      <a:pt x="614" y="1332"/>
                    </a:cubicBezTo>
                    <a:cubicBezTo>
                      <a:pt x="2252" y="1332"/>
                      <a:pt x="2252" y="1332"/>
                      <a:pt x="2252" y="1332"/>
                    </a:cubicBezTo>
                    <a:cubicBezTo>
                      <a:pt x="2309" y="1332"/>
                      <a:pt x="2355" y="1286"/>
                      <a:pt x="2355" y="1229"/>
                    </a:cubicBezTo>
                    <a:close/>
                    <a:moveTo>
                      <a:pt x="2303" y="308"/>
                    </a:moveTo>
                    <a:cubicBezTo>
                      <a:pt x="2303" y="251"/>
                      <a:pt x="2349" y="205"/>
                      <a:pt x="2406" y="205"/>
                    </a:cubicBezTo>
                    <a:cubicBezTo>
                      <a:pt x="2559" y="205"/>
                      <a:pt x="2559" y="205"/>
                      <a:pt x="2559" y="205"/>
                    </a:cubicBezTo>
                    <a:cubicBezTo>
                      <a:pt x="2729" y="205"/>
                      <a:pt x="2867" y="343"/>
                      <a:pt x="2867" y="512"/>
                    </a:cubicBezTo>
                    <a:cubicBezTo>
                      <a:pt x="2867" y="2560"/>
                      <a:pt x="2867" y="2560"/>
                      <a:pt x="2867" y="2560"/>
                    </a:cubicBezTo>
                    <a:cubicBezTo>
                      <a:pt x="2867" y="2730"/>
                      <a:pt x="2729" y="2868"/>
                      <a:pt x="2559" y="2868"/>
                    </a:cubicBezTo>
                    <a:cubicBezTo>
                      <a:pt x="307" y="2868"/>
                      <a:pt x="307" y="2868"/>
                      <a:pt x="307" y="2868"/>
                    </a:cubicBezTo>
                    <a:cubicBezTo>
                      <a:pt x="137" y="2868"/>
                      <a:pt x="0" y="2730"/>
                      <a:pt x="0" y="2560"/>
                    </a:cubicBezTo>
                    <a:cubicBezTo>
                      <a:pt x="0" y="512"/>
                      <a:pt x="0" y="512"/>
                      <a:pt x="0" y="512"/>
                    </a:cubicBezTo>
                    <a:cubicBezTo>
                      <a:pt x="0" y="343"/>
                      <a:pt x="137" y="205"/>
                      <a:pt x="307" y="205"/>
                    </a:cubicBezTo>
                    <a:cubicBezTo>
                      <a:pt x="460" y="205"/>
                      <a:pt x="460" y="205"/>
                      <a:pt x="460" y="205"/>
                    </a:cubicBezTo>
                    <a:cubicBezTo>
                      <a:pt x="517" y="205"/>
                      <a:pt x="563" y="251"/>
                      <a:pt x="563" y="308"/>
                    </a:cubicBezTo>
                    <a:cubicBezTo>
                      <a:pt x="563" y="512"/>
                      <a:pt x="563" y="512"/>
                      <a:pt x="563" y="512"/>
                    </a:cubicBezTo>
                    <a:cubicBezTo>
                      <a:pt x="563" y="654"/>
                      <a:pt x="677" y="768"/>
                      <a:pt x="819" y="768"/>
                    </a:cubicBezTo>
                    <a:cubicBezTo>
                      <a:pt x="960" y="768"/>
                      <a:pt x="1075" y="654"/>
                      <a:pt x="1075" y="512"/>
                    </a:cubicBezTo>
                    <a:cubicBezTo>
                      <a:pt x="1075" y="308"/>
                      <a:pt x="1075" y="308"/>
                      <a:pt x="1075" y="308"/>
                    </a:cubicBezTo>
                    <a:cubicBezTo>
                      <a:pt x="1075" y="251"/>
                      <a:pt x="1121" y="205"/>
                      <a:pt x="1177" y="205"/>
                    </a:cubicBezTo>
                    <a:cubicBezTo>
                      <a:pt x="1689" y="205"/>
                      <a:pt x="1689" y="205"/>
                      <a:pt x="1689" y="205"/>
                    </a:cubicBezTo>
                    <a:cubicBezTo>
                      <a:pt x="1746" y="205"/>
                      <a:pt x="1791" y="251"/>
                      <a:pt x="1791" y="308"/>
                    </a:cubicBezTo>
                    <a:cubicBezTo>
                      <a:pt x="1791" y="512"/>
                      <a:pt x="1791" y="512"/>
                      <a:pt x="1791" y="512"/>
                    </a:cubicBezTo>
                    <a:cubicBezTo>
                      <a:pt x="1791" y="654"/>
                      <a:pt x="1906" y="768"/>
                      <a:pt x="2047" y="768"/>
                    </a:cubicBezTo>
                    <a:cubicBezTo>
                      <a:pt x="2189" y="768"/>
                      <a:pt x="2303" y="654"/>
                      <a:pt x="2303" y="512"/>
                    </a:cubicBezTo>
                    <a:lnTo>
                      <a:pt x="2303" y="308"/>
                    </a:lnTo>
                    <a:close/>
                    <a:moveTo>
                      <a:pt x="2303" y="308"/>
                    </a:moveTo>
                    <a:cubicBezTo>
                      <a:pt x="2303" y="308"/>
                      <a:pt x="2303" y="308"/>
                      <a:pt x="2303" y="308"/>
                    </a:cubicBezTo>
                  </a:path>
                </a:pathLst>
              </a:custGeom>
              <a:solidFill>
                <a:srgbClr val="FF0000"/>
              </a:solidFill>
              <a:ln>
                <a:noFill/>
              </a:ln>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grpSp>
        <p:cxnSp>
          <p:nvCxnSpPr>
            <p:cNvPr id="15" name="直接连接符 14">
              <a:extLst>
                <a:ext uri="{FF2B5EF4-FFF2-40B4-BE49-F238E27FC236}">
                  <a16:creationId xmlns:a16="http://schemas.microsoft.com/office/drawing/2014/main" id="{5CA4AAE7-3BC3-4FDB-B8A3-D50FC66C4BA7}"/>
                </a:ext>
              </a:extLst>
            </p:cNvPr>
            <p:cNvCxnSpPr/>
            <p:nvPr/>
          </p:nvCxnSpPr>
          <p:spPr>
            <a:xfrm>
              <a:off x="2095500" y="2242932"/>
              <a:ext cx="9144000" cy="0"/>
            </a:xfrm>
            <a:prstGeom prst="line">
              <a:avLst/>
            </a:prstGeom>
            <a:ln w="25400">
              <a:solidFill>
                <a:srgbClr val="FF0000"/>
              </a:solidFill>
              <a:prstDash val="sysDot"/>
            </a:ln>
          </p:spPr>
          <p:style>
            <a:lnRef idx="1">
              <a:schemeClr val="accent1"/>
            </a:lnRef>
            <a:fillRef idx="0">
              <a:schemeClr val="accent1"/>
            </a:fillRef>
            <a:effectRef idx="0">
              <a:schemeClr val="accent1"/>
            </a:effectRef>
            <a:fontRef idx="minor">
              <a:schemeClr val="tx1"/>
            </a:fontRef>
          </p:style>
        </p:cxnSp>
        <p:grpSp>
          <p:nvGrpSpPr>
            <p:cNvPr id="17" name="组合 16">
              <a:extLst>
                <a:ext uri="{FF2B5EF4-FFF2-40B4-BE49-F238E27FC236}">
                  <a16:creationId xmlns:a16="http://schemas.microsoft.com/office/drawing/2014/main" id="{9AD65184-83AA-465D-B871-15B015C716FC}"/>
                </a:ext>
              </a:extLst>
            </p:cNvPr>
            <p:cNvGrpSpPr/>
            <p:nvPr/>
          </p:nvGrpSpPr>
          <p:grpSpPr>
            <a:xfrm>
              <a:off x="826986" y="2794628"/>
              <a:ext cx="10602689" cy="2059477"/>
              <a:chOff x="5523993" y="2931136"/>
              <a:chExt cx="10602689" cy="2059477"/>
            </a:xfrm>
          </p:grpSpPr>
          <p:sp>
            <p:nvSpPr>
              <p:cNvPr id="21" name="任意多边形: 形状 20">
                <a:extLst>
                  <a:ext uri="{FF2B5EF4-FFF2-40B4-BE49-F238E27FC236}">
                    <a16:creationId xmlns:a16="http://schemas.microsoft.com/office/drawing/2014/main" id="{B48D0FDB-1EF0-4839-8B87-60E2AE33F306}"/>
                  </a:ext>
                </a:extLst>
              </p:cNvPr>
              <p:cNvSpPr/>
              <p:nvPr/>
            </p:nvSpPr>
            <p:spPr>
              <a:xfrm>
                <a:off x="6029603" y="4077014"/>
                <a:ext cx="10097079" cy="913599"/>
              </a:xfrm>
              <a:custGeom>
                <a:gdLst>
                  <a:gd fmla="*/ 0 w 4135915" name="connsiteX0"/>
                  <a:gd fmla="*/ 0 h 551341" name="connsiteY0"/>
                  <a:gd fmla="*/ 3860245 w 4135915" name="connsiteX1"/>
                  <a:gd fmla="*/ 0 h 551341" name="connsiteY1"/>
                  <a:gd fmla="*/ 4135915 w 4135915" name="connsiteX2"/>
                  <a:gd fmla="*/ 275671 h 551341" name="connsiteY2"/>
                  <a:gd fmla="*/ 3860245 w 4135915" name="connsiteX3"/>
                  <a:gd fmla="*/ 551341 h 551341" name="connsiteY3"/>
                  <a:gd fmla="*/ 0 w 4135915" name="connsiteX4"/>
                  <a:gd fmla="*/ 551341 h 551341" name="connsiteY4"/>
                  <a:gd fmla="*/ 0 w 4135915" name="connsiteX5"/>
                  <a:gd fmla="*/ 0 h 551341"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551341" w="4135915">
                    <a:moveTo>
                      <a:pt x="4135915" y="551340"/>
                    </a:moveTo>
                    <a:lnTo>
                      <a:pt x="275670" y="551340"/>
                    </a:lnTo>
                    <a:lnTo>
                      <a:pt x="0" y="275670"/>
                    </a:lnTo>
                    <a:lnTo>
                      <a:pt x="275670" y="1"/>
                    </a:lnTo>
                    <a:lnTo>
                      <a:pt x="4135915" y="1"/>
                    </a:lnTo>
                    <a:lnTo>
                      <a:pt x="4135915" y="551340"/>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87631" lIns="380961" numCol="1" rIns="163576" spcCol="1270" spcFirstLastPara="0" tIns="87631" vert="horz" wrap="square">
                <a:noAutofit/>
              </a:bodyPr>
              <a:lstStyle/>
              <a:p>
                <a:pPr>
                  <a:defRPr/>
                </a:pPr>
                <a:r>
                  <a:rPr altLang="en-US" lang="zh-CN" spc="300" sz="1800">
                    <a:solidFill>
                      <a:schemeClr val="tx1"/>
                    </a:solidFill>
                    <a:latin charset="-122" panose="020b0503020204020204" pitchFamily="34" typeface="微软雅黑"/>
                    <a:ea charset="-122" panose="020b0503020204020204" pitchFamily="34" typeface="微软雅黑"/>
                    <a:sym charset="-122" panose="020b0500000000000000" pitchFamily="34" typeface="思源黑体"/>
                  </a:rPr>
                  <a:t>党面临的主要任务是实现第一个百年奋斗目标，开启实现第二个百年奋斗目标新征程，朝着实现中华民族伟大复兴的宏伟目标继续前进。党领导人民自信自强、守正创新，创造了新时代中国特色社会主义的伟大成就。</a:t>
                </a:r>
              </a:p>
              <a:p>
                <a:pPr>
                  <a:defRPr/>
                </a:pPr>
                <a:r>
                  <a:rPr altLang="en-US" lang="zh-CN" spc="300" sz="1800">
                    <a:solidFill>
                      <a:schemeClr val="tx1"/>
                    </a:solidFill>
                    <a:latin charset="-122" panose="020b0503020204020204" pitchFamily="34" typeface="微软雅黑"/>
                    <a:ea charset="-122" panose="020b0503020204020204" pitchFamily="34" typeface="微软雅黑"/>
                    <a:sym charset="-122" panose="020b0500000000000000" pitchFamily="34" typeface="思源黑体"/>
                  </a:rPr>
                  <a:t>以习近平同志为主要代表的中国共产党人坚持把马克思主义基本原理同中国具体实际相结合、同中华优秀传统文化相结合，坚持毛泽东思想、邓小平理论、“三个代表”重要思想、科学发展观，深刻总结并充分运用党成立以来的历史经验，从新的实际出发，创立了习近平新时代中国特色社会主义思想。</a:t>
                </a:r>
              </a:p>
              <a:p>
                <a:pPr>
                  <a:defRPr/>
                </a:pPr>
                <a:r>
                  <a:rPr altLang="en-US" lang="zh-CN" spc="300" sz="1800">
                    <a:solidFill>
                      <a:schemeClr val="tx1"/>
                    </a:solidFill>
                    <a:latin charset="-122" panose="020b0503020204020204" pitchFamily="34" typeface="微软雅黑"/>
                    <a:ea charset="-122" panose="020b0503020204020204" pitchFamily="34" typeface="微软雅黑"/>
                    <a:sym charset="-122" panose="020b0500000000000000" pitchFamily="34" typeface="思源黑体"/>
                  </a:rPr>
                  <a:t>习近平同志对关系新时代党和国家事业发展的一系列重大理论和实践问题进行了深邃思考和科学判断</a:t>
                </a:r>
              </a:p>
              <a:p>
                <a:pPr>
                  <a:defRPr/>
                </a:pPr>
                <a:r>
                  <a:rPr altLang="en-US" lang="zh-CN" spc="300" sz="1800">
                    <a:solidFill>
                      <a:schemeClr val="tx1"/>
                    </a:solidFill>
                    <a:latin charset="-122" panose="020b0503020204020204" pitchFamily="34" typeface="微软雅黑"/>
                    <a:ea charset="-122" panose="020b0503020204020204" pitchFamily="34" typeface="微软雅黑"/>
                    <a:sym charset="-122" panose="020b0500000000000000" pitchFamily="34" typeface="思源黑体"/>
                  </a:rPr>
                  <a:t>就新时代坚持和发展什么样的中国特色社会主义、怎样坚持和发展中国特色社会主义，建设什么样的社会主义现代化强国、怎样建设社会主义现代化强国，建设什么样的长期执政的马克思主义政党、怎样建设长期执政的马克思主义政党等重大时代课题，提出一系列原创性的治国理政新理念新思想新战略，是习近平新时代中国特色社会主义思想的主要创立者。</a:t>
                </a:r>
              </a:p>
            </p:txBody>
          </p:sp>
          <p:sp>
            <p:nvSpPr>
              <p:cNvPr id="23" name="椭圆 22">
                <a:extLst>
                  <a:ext uri="{FF2B5EF4-FFF2-40B4-BE49-F238E27FC236}">
                    <a16:creationId xmlns:a16="http://schemas.microsoft.com/office/drawing/2014/main" id="{EB8FD405-9280-4B1D-83A8-9D0E52D4B0FA}"/>
                  </a:ext>
                </a:extLst>
              </p:cNvPr>
              <p:cNvSpPr/>
              <p:nvPr/>
            </p:nvSpPr>
            <p:spPr>
              <a:xfrm>
                <a:off x="5523993" y="2931136"/>
                <a:ext cx="630870" cy="630868"/>
              </a:xfrm>
              <a:prstGeom prst="ellipse">
                <a:avLst/>
              </a:prstGeom>
              <a:solidFill>
                <a:srgbClr val="FF0000"/>
              </a:solidFill>
              <a:ln w="38100">
                <a:solidFill>
                  <a:srgbClr val="FF0000"/>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altLang="en-US" lang="zh-CN">
                  <a:solidFill>
                    <a:schemeClr val="tx1"/>
                  </a:solidFill>
                  <a:cs typeface="+mn-ea"/>
                  <a:sym typeface="+mn-lt"/>
                </a:endParaRPr>
              </a:p>
            </p:txBody>
          </p:sp>
          <p:sp>
            <p:nvSpPr>
              <p:cNvPr id="24" name="Freeform 12">
                <a:extLst>
                  <a:ext uri="{FF2B5EF4-FFF2-40B4-BE49-F238E27FC236}">
                    <a16:creationId xmlns:a16="http://schemas.microsoft.com/office/drawing/2014/main" id="{250B8C3C-1785-482E-903A-E83B8F716172}"/>
                  </a:ext>
                </a:extLst>
              </p:cNvPr>
              <p:cNvSpPr/>
              <p:nvPr/>
            </p:nvSpPr>
            <p:spPr bwMode="auto">
              <a:xfrm>
                <a:off x="5681710" y="3060219"/>
                <a:ext cx="315435" cy="311848"/>
              </a:xfrm>
              <a:custGeom>
                <a:gdLst>
                  <a:gd fmla="*/ 1638 w 1824" name="T0"/>
                  <a:gd fmla="*/ 1407 h 1802" name="T1"/>
                  <a:gd fmla="*/ 1794 w 1824" name="T2"/>
                  <a:gd fmla="*/ 1562 h 1802" name="T3"/>
                  <a:gd fmla="*/ 1576 w 1824" name="T4"/>
                  <a:gd fmla="*/ 1787 h 1802" name="T5"/>
                  <a:gd fmla="*/ 1439 w 1824" name="T6"/>
                  <a:gd fmla="*/ 1652 h 1802" name="T7"/>
                  <a:gd fmla="*/ 1376 w 1824" name="T8"/>
                  <a:gd fmla="*/ 1642 h 1802" name="T9"/>
                  <a:gd fmla="*/ 978 w 1824" name="T10"/>
                  <a:gd fmla="*/ 1781 h 1802" name="T11"/>
                  <a:gd fmla="*/ 529 w 1824" name="T12"/>
                  <a:gd fmla="*/ 1723 h 1802" name="T13"/>
                  <a:gd fmla="*/ 346 w 1824" name="T14"/>
                  <a:gd fmla="*/ 1630 h 1802" name="T15"/>
                  <a:gd fmla="*/ 308 w 1824" name="T16"/>
                  <a:gd fmla="*/ 1606 h 1802" name="T17"/>
                  <a:gd fmla="*/ 287 w 1824" name="T18"/>
                  <a:gd fmla="*/ 1651 h 1802" name="T19"/>
                  <a:gd fmla="*/ 200 w 1824" name="T20"/>
                  <a:gd fmla="*/ 1779 h 1802" name="T21"/>
                  <a:gd fmla="*/ 48 w 1824" name="T22"/>
                  <a:gd fmla="*/ 1746 h 1802" name="T23"/>
                  <a:gd fmla="*/ 24 w 1824" name="T24"/>
                  <a:gd fmla="*/ 1593 h 1802" name="T25"/>
                  <a:gd fmla="*/ 161 w 1824" name="T26"/>
                  <a:gd fmla="*/ 1513 h 1802" name="T27"/>
                  <a:gd fmla="*/ 188 w 1824" name="T28"/>
                  <a:gd fmla="*/ 1505 h 1802" name="T29"/>
                  <a:gd fmla="*/ 66 w 1824" name="T30"/>
                  <a:gd fmla="*/ 1348 h 1802" name="T31"/>
                  <a:gd fmla="*/ 208 w 1824" name="T32"/>
                  <a:gd fmla="*/ 1206 h 1802" name="T33"/>
                  <a:gd fmla="*/ 311 w 1824" name="T34"/>
                  <a:gd fmla="*/ 1295 h 1802" name="T35"/>
                  <a:gd fmla="*/ 822 w 1824" name="T36"/>
                  <a:gd fmla="*/ 1485 h 1802" name="T37"/>
                  <a:gd fmla="*/ 1175 w 1824" name="T38"/>
                  <a:gd fmla="*/ 1403 h 1802" name="T39"/>
                  <a:gd fmla="*/ 1182 w 1824" name="T40"/>
                  <a:gd fmla="*/ 1398 h 1802" name="T41"/>
                  <a:gd fmla="*/ 594 w 1824" name="T42"/>
                  <a:gd fmla="*/ 813 h 1802" name="T43"/>
                  <a:gd fmla="*/ 434 w 1824" name="T44"/>
                  <a:gd fmla="*/ 982 h 1802" name="T45"/>
                  <a:gd fmla="*/ 183 w 1824" name="T46"/>
                  <a:gd fmla="*/ 724 h 1802" name="T47"/>
                  <a:gd fmla="*/ 193 w 1824" name="T48"/>
                  <a:gd fmla="*/ 714 h 1802" name="T49"/>
                  <a:gd fmla="*/ 609 w 1824" name="T50"/>
                  <a:gd fmla="*/ 297 h 1802" name="T51"/>
                  <a:gd fmla="*/ 636 w 1824" name="T52"/>
                  <a:gd fmla="*/ 287 h 1802" name="T53"/>
                  <a:gd fmla="*/ 895 w 1824" name="T54"/>
                  <a:gd fmla="*/ 235 h 1802" name="T55"/>
                  <a:gd fmla="*/ 906 w 1824" name="T56"/>
                  <a:gd fmla="*/ 226 h 1802" name="T57"/>
                  <a:gd fmla="*/ 1043 w 1824" name="T58"/>
                  <a:gd fmla="*/ 370 h 1802" name="T59"/>
                  <a:gd fmla="*/ 819 w 1824" name="T60"/>
                  <a:gd fmla="*/ 585 h 1802" name="T61"/>
                  <a:gd fmla="*/ 1414 w 1824" name="T62"/>
                  <a:gd fmla="*/ 1170 h 1802" name="T63"/>
                  <a:gd fmla="*/ 1464 w 1824" name="T64"/>
                  <a:gd fmla="*/ 1039 h 1802" name="T65"/>
                  <a:gd fmla="*/ 1352 w 1824" name="T66"/>
                  <a:gd fmla="*/ 362 h 1802" name="T67"/>
                  <a:gd fmla="*/ 925 w 1824" name="T68"/>
                  <a:gd fmla="*/ 9 h 1802" name="T69"/>
                  <a:gd fmla="*/ 918 w 1824" name="T70"/>
                  <a:gd fmla="*/ 0 h 1802" name="T71"/>
                  <a:gd fmla="*/ 1019 w 1824" name="T72"/>
                  <a:gd fmla="*/ 8 h 1802" name="T73"/>
                  <a:gd fmla="*/ 1740 w 1824" name="T74"/>
                  <a:gd fmla="*/ 581 h 1802" name="T75"/>
                  <a:gd fmla="*/ 1745 w 1824" name="T76"/>
                  <a:gd fmla="*/ 1179 h 1802" name="T77"/>
                  <a:gd fmla="*/ 1638 w 1824" name="T78"/>
                  <a:gd fmla="*/ 1407 h 1802"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802" w="1824">
                    <a:moveTo>
                      <a:pt x="1638" y="1407"/>
                    </a:moveTo>
                    <a:cubicBezTo>
                      <a:pt x="1688" y="1457"/>
                      <a:pt x="1743" y="1511"/>
                      <a:pt x="1794" y="1562"/>
                    </a:cubicBezTo>
                    <a:cubicBezTo>
                      <a:pt x="1721" y="1638"/>
                      <a:pt x="1649" y="1712"/>
                      <a:pt x="1576" y="1787"/>
                    </a:cubicBezTo>
                    <a:cubicBezTo>
                      <a:pt x="1530" y="1741"/>
                      <a:pt x="1484" y="1697"/>
                      <a:pt x="1439" y="1652"/>
                    </a:cubicBezTo>
                    <a:cubicBezTo>
                      <a:pt x="1411" y="1623"/>
                      <a:pt x="1411" y="1622"/>
                      <a:pt x="1376" y="1642"/>
                    </a:cubicBezTo>
                    <a:cubicBezTo>
                      <a:pt x="1252" y="1713"/>
                      <a:pt x="1120" y="1763"/>
                      <a:pt x="978" y="1781"/>
                    </a:cubicBezTo>
                    <a:cubicBezTo>
                      <a:pt x="823" y="1802"/>
                      <a:pt x="673" y="1783"/>
                      <a:pt x="529" y="1723"/>
                    </a:cubicBezTo>
                    <a:cubicBezTo>
                      <a:pt x="466" y="1696"/>
                      <a:pt x="407" y="1661"/>
                      <a:pt x="346" y="1630"/>
                    </a:cubicBezTo>
                    <a:cubicBezTo>
                      <a:pt x="332" y="1623"/>
                      <a:pt x="320" y="1614"/>
                      <a:pt x="308" y="1606"/>
                    </a:cubicBezTo>
                    <a:cubicBezTo>
                      <a:pt x="287" y="1616"/>
                      <a:pt x="286" y="1631"/>
                      <a:pt x="287" y="1651"/>
                    </a:cubicBezTo>
                    <a:cubicBezTo>
                      <a:pt x="290" y="1705"/>
                      <a:pt x="253" y="1758"/>
                      <a:pt x="200" y="1779"/>
                    </a:cubicBezTo>
                    <a:cubicBezTo>
                      <a:pt x="147" y="1800"/>
                      <a:pt x="85" y="1786"/>
                      <a:pt x="48" y="1746"/>
                    </a:cubicBezTo>
                    <a:cubicBezTo>
                      <a:pt x="9" y="1703"/>
                      <a:pt x="0" y="1643"/>
                      <a:pt x="24" y="1593"/>
                    </a:cubicBezTo>
                    <a:cubicBezTo>
                      <a:pt x="52" y="1537"/>
                      <a:pt x="100" y="1509"/>
                      <a:pt x="161" y="1513"/>
                    </a:cubicBezTo>
                    <a:cubicBezTo>
                      <a:pt x="169" y="1514"/>
                      <a:pt x="178" y="1508"/>
                      <a:pt x="188" y="1505"/>
                    </a:cubicBezTo>
                    <a:cubicBezTo>
                      <a:pt x="145" y="1450"/>
                      <a:pt x="105" y="1398"/>
                      <a:pt x="66" y="1348"/>
                    </a:cubicBezTo>
                    <a:cubicBezTo>
                      <a:pt x="115" y="1299"/>
                      <a:pt x="161" y="1253"/>
                      <a:pt x="208" y="1206"/>
                    </a:cubicBezTo>
                    <a:cubicBezTo>
                      <a:pt x="241" y="1235"/>
                      <a:pt x="275" y="1266"/>
                      <a:pt x="311" y="1295"/>
                    </a:cubicBezTo>
                    <a:cubicBezTo>
                      <a:pt x="461" y="1413"/>
                      <a:pt x="630" y="1481"/>
                      <a:pt x="822" y="1485"/>
                    </a:cubicBezTo>
                    <a:cubicBezTo>
                      <a:pt x="946" y="1489"/>
                      <a:pt x="1064" y="1461"/>
                      <a:pt x="1175" y="1403"/>
                    </a:cubicBezTo>
                    <a:cubicBezTo>
                      <a:pt x="1177" y="1402"/>
                      <a:pt x="1179" y="1400"/>
                      <a:pt x="1182" y="1398"/>
                    </a:cubicBezTo>
                    <a:cubicBezTo>
                      <a:pt x="987" y="1204"/>
                      <a:pt x="792" y="1010"/>
                      <a:pt x="594" y="813"/>
                    </a:cubicBezTo>
                    <a:cubicBezTo>
                      <a:pt x="542" y="868"/>
                      <a:pt x="489" y="924"/>
                      <a:pt x="434" y="982"/>
                    </a:cubicBezTo>
                    <a:cubicBezTo>
                      <a:pt x="348" y="893"/>
                      <a:pt x="266" y="809"/>
                      <a:pt x="183" y="724"/>
                    </a:cubicBezTo>
                    <a:cubicBezTo>
                      <a:pt x="184" y="723"/>
                      <a:pt x="188" y="718"/>
                      <a:pt x="193" y="714"/>
                    </a:cubicBezTo>
                    <a:cubicBezTo>
                      <a:pt x="331" y="575"/>
                      <a:pt x="470" y="436"/>
                      <a:pt x="609" y="297"/>
                    </a:cubicBezTo>
                    <a:cubicBezTo>
                      <a:pt x="616" y="290"/>
                      <a:pt x="621" y="282"/>
                      <a:pt x="636" y="287"/>
                    </a:cubicBezTo>
                    <a:cubicBezTo>
                      <a:pt x="731" y="314"/>
                      <a:pt x="817" y="295"/>
                      <a:pt x="895" y="235"/>
                    </a:cubicBezTo>
                    <a:cubicBezTo>
                      <a:pt x="898" y="232"/>
                      <a:pt x="901" y="229"/>
                      <a:pt x="906" y="226"/>
                    </a:cubicBezTo>
                    <a:cubicBezTo>
                      <a:pt x="950" y="273"/>
                      <a:pt x="995" y="320"/>
                      <a:pt x="1043" y="370"/>
                    </a:cubicBezTo>
                    <a:cubicBezTo>
                      <a:pt x="972" y="438"/>
                      <a:pt x="896" y="511"/>
                      <a:pt x="819" y="585"/>
                    </a:cubicBezTo>
                    <a:cubicBezTo>
                      <a:pt x="1020" y="782"/>
                      <a:pt x="1216" y="975"/>
                      <a:pt x="1414" y="1170"/>
                    </a:cubicBezTo>
                    <a:cubicBezTo>
                      <a:pt x="1430" y="1130"/>
                      <a:pt x="1451" y="1085"/>
                      <a:pt x="1464" y="1039"/>
                    </a:cubicBezTo>
                    <a:cubicBezTo>
                      <a:pt x="1534" y="796"/>
                      <a:pt x="1487" y="570"/>
                      <a:pt x="1352" y="362"/>
                    </a:cubicBezTo>
                    <a:cubicBezTo>
                      <a:pt x="1247" y="200"/>
                      <a:pt x="1104" y="82"/>
                      <a:pt x="925" y="9"/>
                    </a:cubicBezTo>
                    <a:cubicBezTo>
                      <a:pt x="923" y="8"/>
                      <a:pt x="920" y="7"/>
                      <a:pt x="918" y="0"/>
                    </a:cubicBezTo>
                    <a:cubicBezTo>
                      <a:pt x="952" y="3"/>
                      <a:pt x="986" y="2"/>
                      <a:pt x="1019" y="8"/>
                    </a:cubicBezTo>
                    <a:cubicBezTo>
                      <a:pt x="1363" y="69"/>
                      <a:pt x="1603" y="263"/>
                      <a:pt x="1740" y="581"/>
                    </a:cubicBezTo>
                    <a:cubicBezTo>
                      <a:pt x="1824" y="777"/>
                      <a:pt x="1821" y="980"/>
                      <a:pt x="1745" y="1179"/>
                    </a:cubicBezTo>
                    <a:cubicBezTo>
                      <a:pt x="1716" y="1255"/>
                      <a:pt x="1676" y="1327"/>
                      <a:pt x="1638" y="1407"/>
                    </a:cubicBezTo>
                    <a:close/>
                  </a:path>
                </a:pathLst>
              </a:custGeom>
              <a:solidFill>
                <a:srgbClr val="FFE300"/>
              </a:solidFill>
              <a:ln>
                <a:noFill/>
              </a:ln>
              <a:effectLst>
                <a:outerShdw algn="tl" dir="2700000" dist="25400" rotWithShape="0">
                  <a:prstClr val="black">
                    <a:alpha val="40000"/>
                  </a:prstClr>
                </a:outerShdw>
              </a:effec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grpSp>
      </p:grpSp>
    </p:spTree>
    <p:extLst>
      <p:ext uri="{BB962C8B-B14F-4D97-AF65-F5344CB8AC3E}">
        <p14:creationId val="1389358387"/>
      </p:ext>
    </p:extLst>
  </p:cSld>
  <p:clrMapOvr>
    <a:masterClrMapping/>
  </p:clrMapOvr>
  <p:transition spd="slow">
    <p:cove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11"/>
                                        </p:tgtEl>
                                        <p:attrNameLst>
                                          <p:attrName>style.visibility</p:attrName>
                                        </p:attrNameLst>
                                      </p:cBhvr>
                                      <p:to>
                                        <p:strVal val="visible"/>
                                      </p:to>
                                    </p:set>
                                    <p:animEffect filter="wipe(left)" transition="in">
                                      <p:cBhvr>
                                        <p:cTn dur="500" id="7"/>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9" name="图片 8">
            <a:extLst>
              <a:ext uri="{FF2B5EF4-FFF2-40B4-BE49-F238E27FC236}">
                <a16:creationId xmlns:a16="http://schemas.microsoft.com/office/drawing/2014/main" id="{297ED22A-5431-4CA3-B9A7-351152859B81}"/>
              </a:ext>
            </a:extLst>
          </p:cNvPr>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p:spPr>
      </p:pic>
      <p:pic>
        <p:nvPicPr>
          <p:cNvPr id="89" name="图片 88">
            <a:extLst>
              <a:ext uri="{FF2B5EF4-FFF2-40B4-BE49-F238E27FC236}">
                <a16:creationId xmlns:a16="http://schemas.microsoft.com/office/drawing/2014/main" id="{6723E7FA-FC62-457B-B1ED-8CB9D618DF15}"/>
              </a:ext>
            </a:extLst>
          </p:cNvPr>
          <p:cNvPicPr>
            <a:picLocks noChangeAspect="1"/>
          </p:cNvPicPr>
          <p:nvPr/>
        </p:nvPicPr>
        <p:blipFill>
          <a:blip r:embed="rId3">
            <a:extLst>
              <a:ext uri="{28A0092B-C50C-407E-A947-70E740481C1C}">
                <a14:useLocalDpi val="0"/>
              </a:ext>
            </a:extLst>
          </a:blip>
          <a:stretch>
            <a:fillRect/>
          </a:stretch>
        </p:blipFill>
        <p:spPr>
          <a:xfrm>
            <a:off x="-11261" y="4327651"/>
            <a:ext cx="12203261" cy="2539835"/>
          </a:xfrm>
          <a:prstGeom prst="rect">
            <a:avLst/>
          </a:prstGeom>
        </p:spPr>
      </p:pic>
      <p:pic>
        <p:nvPicPr>
          <p:cNvPr id="72" name="图片 71">
            <a:extLst>
              <a:ext uri="{FF2B5EF4-FFF2-40B4-BE49-F238E27FC236}">
                <a16:creationId xmlns:a16="http://schemas.microsoft.com/office/drawing/2014/main" id="{5AC9D590-2E83-4F80-806F-4B0E473901A9}"/>
              </a:ext>
            </a:extLst>
          </p:cNvPr>
          <p:cNvPicPr>
            <a:picLocks noChangeAspect="1"/>
          </p:cNvPicPr>
          <p:nvPr/>
        </p:nvPicPr>
        <p:blipFill>
          <a:blip r:embed="rId4">
            <a:extLst>
              <a:ext uri="{28A0092B-C50C-407E-A947-70E740481C1C}">
                <a14:useLocalDpi val="0"/>
              </a:ext>
            </a:extLst>
          </a:blip>
          <a:stretch>
            <a:fillRect/>
          </a:stretch>
        </p:blipFill>
        <p:spPr>
          <a:xfrm flipH="1">
            <a:off x="7117289" y="3461305"/>
            <a:ext cx="5079927" cy="3169002"/>
          </a:xfrm>
          <a:prstGeom prst="rect">
            <a:avLst/>
          </a:prstGeom>
        </p:spPr>
      </p:pic>
      <p:pic>
        <p:nvPicPr>
          <p:cNvPr id="73" name="图片 72">
            <a:extLst>
              <a:ext uri="{FF2B5EF4-FFF2-40B4-BE49-F238E27FC236}">
                <a16:creationId xmlns:a16="http://schemas.microsoft.com/office/drawing/2014/main" id="{F64D439D-B6CF-46D4-BF37-20C4E2A083DC}"/>
              </a:ext>
            </a:extLst>
          </p:cNvPr>
          <p:cNvPicPr>
            <a:picLocks noChangeAspect="1"/>
          </p:cNvPicPr>
          <p:nvPr/>
        </p:nvPicPr>
        <p:blipFill>
          <a:blip r:embed="rId5">
            <a:extLst>
              <a:ext uri="{28A0092B-C50C-407E-A947-70E740481C1C}">
                <a14:useLocalDpi val="0"/>
              </a:ext>
            </a:extLst>
          </a:blip>
          <a:stretch>
            <a:fillRect/>
          </a:stretch>
        </p:blipFill>
        <p:spPr>
          <a:xfrm>
            <a:off x="-5216" y="4014593"/>
            <a:ext cx="6101216" cy="2843862"/>
          </a:xfrm>
          <a:prstGeom prst="rect">
            <a:avLst/>
          </a:prstGeom>
        </p:spPr>
      </p:pic>
      <p:pic>
        <p:nvPicPr>
          <p:cNvPr id="74" name="图片 73">
            <a:extLst>
              <a:ext uri="{FF2B5EF4-FFF2-40B4-BE49-F238E27FC236}">
                <a16:creationId xmlns:a16="http://schemas.microsoft.com/office/drawing/2014/main" id="{414F34FF-3350-41EA-A04A-6D83319B11C0}"/>
              </a:ext>
            </a:extLst>
          </p:cNvPr>
          <p:cNvPicPr>
            <a:picLocks noChangeAspect="1"/>
          </p:cNvPicPr>
          <p:nvPr/>
        </p:nvPicPr>
        <p:blipFill>
          <a:blip r:embed="rId6">
            <a:extLst>
              <a:ext uri="{28A0092B-C50C-407E-A947-70E740481C1C}">
                <a14:useLocalDpi val="0"/>
              </a:ext>
            </a:extLst>
          </a:blip>
          <a:stretch>
            <a:fillRect/>
          </a:stretch>
        </p:blipFill>
        <p:spPr>
          <a:xfrm>
            <a:off x="-5217" y="5347316"/>
            <a:ext cx="12192000" cy="1503783"/>
          </a:xfrm>
          <a:prstGeom prst="rect">
            <a:avLst/>
          </a:prstGeom>
        </p:spPr>
      </p:pic>
      <p:grpSp>
        <p:nvGrpSpPr>
          <p:cNvPr id="75" name="组合 74">
            <a:extLst>
              <a:ext uri="{FF2B5EF4-FFF2-40B4-BE49-F238E27FC236}">
                <a16:creationId xmlns:a16="http://schemas.microsoft.com/office/drawing/2014/main" id="{5AB205B4-5DA6-4213-8296-1AD0A3C4B96B}"/>
              </a:ext>
            </a:extLst>
          </p:cNvPr>
          <p:cNvGrpSpPr/>
          <p:nvPr/>
        </p:nvGrpSpPr>
        <p:grpSpPr>
          <a:xfrm>
            <a:off x="3046071" y="-10790"/>
            <a:ext cx="6099858" cy="3986157"/>
            <a:chOff x="3045392" y="604107"/>
            <a:chExt cx="6099858" cy="3986157"/>
          </a:xfrm>
        </p:grpSpPr>
        <p:pic>
          <p:nvPicPr>
            <p:cNvPr id="76" name="图片 75">
              <a:extLst>
                <a:ext uri="{FF2B5EF4-FFF2-40B4-BE49-F238E27FC236}">
                  <a16:creationId xmlns:a16="http://schemas.microsoft.com/office/drawing/2014/main" id="{84697376-028A-4A95-8377-57EE0653F64C}"/>
                </a:ext>
              </a:extLst>
            </p:cNvPr>
            <p:cNvPicPr>
              <a:picLocks noChangeAspect="1"/>
            </p:cNvPicPr>
            <p:nvPr/>
          </p:nvPicPr>
          <p:blipFill>
            <a:blip r:embed="rId7">
              <a:extLst>
                <a:ext uri="{28A0092B-C50C-407E-A947-70E740481C1C}">
                  <a14:useLocalDpi val="0"/>
                </a:ext>
              </a:extLst>
            </a:blip>
            <a:stretch>
              <a:fillRect/>
            </a:stretch>
          </p:blipFill>
          <p:spPr>
            <a:xfrm flipH="1">
              <a:off x="4097704" y="604107"/>
              <a:ext cx="3986157" cy="3986157"/>
            </a:xfrm>
            <a:prstGeom prst="rect">
              <a:avLst/>
            </a:prstGeom>
          </p:spPr>
        </p:pic>
        <p:sp>
          <p:nvSpPr>
            <p:cNvPr id="77" name="文本框 76">
              <a:extLst>
                <a:ext uri="{FF2B5EF4-FFF2-40B4-BE49-F238E27FC236}">
                  <a16:creationId xmlns:a16="http://schemas.microsoft.com/office/drawing/2014/main" id="{D0FDC38A-B9AD-4F4F-8ABC-A9DEF8A8FD0D}"/>
                </a:ext>
              </a:extLst>
            </p:cNvPr>
            <p:cNvSpPr txBox="1"/>
            <p:nvPr/>
          </p:nvSpPr>
          <p:spPr>
            <a:xfrm>
              <a:off x="3045392" y="2135521"/>
              <a:ext cx="6099858" cy="914400"/>
            </a:xfrm>
            <a:prstGeom prst="rect">
              <a:avLst/>
            </a:prstGeom>
            <a:noFill/>
          </p:spPr>
          <p:txBody>
            <a:bodyPr wrap="square">
              <a:spAutoFit/>
            </a:bodyPr>
            <a:lstStyle/>
            <a:p>
              <a:pPr algn="ctr"/>
              <a:r>
                <a:rPr altLang="zh-CN" lang="zh-CN" sz="5400">
                  <a:solidFill>
                    <a:schemeClr val="bg1"/>
                  </a:solidFill>
                  <a:effectLst>
                    <a:outerShdw algn="tl" blurRad="38100" dir="2700000" dist="19050" rotWithShape="0">
                      <a:schemeClr val="dk1">
                        <a:alpha val="40000"/>
                      </a:schemeClr>
                    </a:outerShdw>
                  </a:effectLst>
                  <a:latin charset="-122" panose="02010600000101010101" pitchFamily="2" typeface="汉仪行楷简"/>
                  <a:ea charset="-122" panose="02010600000101010101" pitchFamily="2" typeface="汉仪行楷简"/>
                  <a:sym charset="-122" panose="020b0500000000000000" pitchFamily="34" typeface="思源黑体"/>
                </a:rPr>
                <a:t>第一部分</a:t>
              </a:r>
            </a:p>
          </p:txBody>
        </p:sp>
      </p:grpSp>
      <p:sp>
        <p:nvSpPr>
          <p:cNvPr id="78" name="文本框 77">
            <a:extLst>
              <a:ext uri="{FF2B5EF4-FFF2-40B4-BE49-F238E27FC236}">
                <a16:creationId xmlns:a16="http://schemas.microsoft.com/office/drawing/2014/main" id="{9AD4EC04-59F5-42F4-A9E7-C60547F59851}"/>
              </a:ext>
            </a:extLst>
          </p:cNvPr>
          <p:cNvSpPr txBox="1"/>
          <p:nvPr/>
        </p:nvSpPr>
        <p:spPr>
          <a:xfrm>
            <a:off x="2380920" y="3532567"/>
            <a:ext cx="7440591" cy="1005840"/>
          </a:xfrm>
          <a:prstGeom prst="rect">
            <a:avLst/>
          </a:prstGeom>
          <a:noFill/>
        </p:spPr>
        <p:txBody>
          <a:bodyPr wrap="square">
            <a:spAutoFit/>
          </a:bodyPr>
          <a:lstStyle/>
          <a:p>
            <a:pPr algn="dist" lvl="0">
              <a:defRPr/>
            </a:pPr>
            <a:r>
              <a:rPr altLang="en-US" b="1" lang="zh-CN" sz="6000">
                <a:solidFill>
                  <a:srgbClr val="FF0000"/>
                </a:solidFill>
                <a:latin charset="-122" panose="020b0503020204020204" pitchFamily="34" typeface="微软雅黑"/>
                <a:ea charset="-122" panose="020b0503020204020204" pitchFamily="34" typeface="微软雅黑"/>
                <a:sym charset="-122" panose="020b0500000000000000" pitchFamily="34" typeface="思源黑体"/>
              </a:rPr>
              <a:t>学习解读全会概述</a:t>
            </a:r>
          </a:p>
        </p:txBody>
      </p:sp>
      <p:grpSp>
        <p:nvGrpSpPr>
          <p:cNvPr id="79" name="组合 78">
            <a:extLst>
              <a:ext uri="{FF2B5EF4-FFF2-40B4-BE49-F238E27FC236}">
                <a16:creationId xmlns:a16="http://schemas.microsoft.com/office/drawing/2014/main" id="{F0B358A6-E43C-4F20-BC2A-E7F14DAF6D6B}"/>
              </a:ext>
            </a:extLst>
          </p:cNvPr>
          <p:cNvGrpSpPr/>
          <p:nvPr/>
        </p:nvGrpSpPr>
        <p:grpSpPr>
          <a:xfrm>
            <a:off x="1433100" y="2877436"/>
            <a:ext cx="9336229" cy="492266"/>
            <a:chOff x="1976622" y="1491630"/>
            <a:chExt cx="5171122" cy="255096"/>
          </a:xfrm>
          <a:solidFill>
            <a:srgbClr val="FF0000"/>
          </a:solidFill>
        </p:grpSpPr>
        <p:grpSp>
          <p:nvGrpSpPr>
            <p:cNvPr id="80" name="组合 79">
              <a:extLst>
                <a:ext uri="{FF2B5EF4-FFF2-40B4-BE49-F238E27FC236}">
                  <a16:creationId xmlns:a16="http://schemas.microsoft.com/office/drawing/2014/main" id="{7FE80F4D-1272-46AD-9731-0995ED34CD4B}"/>
                </a:ext>
              </a:extLst>
            </p:cNvPr>
            <p:cNvGrpSpPr/>
            <p:nvPr/>
          </p:nvGrpSpPr>
          <p:grpSpPr>
            <a:xfrm>
              <a:off x="4118171" y="1491630"/>
              <a:ext cx="887762" cy="255096"/>
              <a:chOff x="3965502" y="1879809"/>
              <a:chExt cx="1193100" cy="342834"/>
            </a:xfrm>
            <a:grpFill/>
          </p:grpSpPr>
          <p:sp>
            <p:nvSpPr>
              <p:cNvPr id="83" name="dark-star-shape_15445">
                <a:extLst>
                  <a:ext uri="{FF2B5EF4-FFF2-40B4-BE49-F238E27FC236}">
                    <a16:creationId xmlns:a16="http://schemas.microsoft.com/office/drawing/2014/main" id="{5D4FADD1-42DC-401E-8C92-845F167FB722}"/>
                  </a:ext>
                </a:extLst>
              </p:cNvPr>
              <p:cNvSpPr>
                <a:spLocks noChangeAspect="1"/>
              </p:cNvSpPr>
              <p:nvPr/>
            </p:nvSpPr>
            <p:spPr bwMode="auto">
              <a:xfrm>
                <a:off x="4382156" y="1879809"/>
                <a:ext cx="360781" cy="342834"/>
              </a:xfrm>
              <a:custGeom>
                <a:gdLst>
                  <a:gd fmla="*/ 374 w 723" name="T0"/>
                  <a:gd fmla="*/ 21 h 688" name="T1"/>
                  <a:gd fmla="*/ 425 w 723" name="T2"/>
                  <a:gd fmla="*/ 232 h 688" name="T3"/>
                  <a:gd fmla="*/ 477 w 723" name="T4"/>
                  <a:gd fmla="*/ 270 h 688" name="T5"/>
                  <a:gd fmla="*/ 698 w 723" name="T6"/>
                  <a:gd fmla="*/ 256 h 688" name="T7"/>
                  <a:gd fmla="*/ 706 w 723" name="T8"/>
                  <a:gd fmla="*/ 280 h 688" name="T9"/>
                  <a:gd fmla="*/ 524 w 723" name="T10"/>
                  <a:gd fmla="*/ 388 h 688" name="T11"/>
                  <a:gd fmla="*/ 504 w 723" name="T12"/>
                  <a:gd fmla="*/ 450 h 688" name="T13"/>
                  <a:gd fmla="*/ 582 w 723" name="T14"/>
                  <a:gd fmla="*/ 661 h 688" name="T15"/>
                  <a:gd fmla="*/ 562 w 723" name="T16"/>
                  <a:gd fmla="*/ 675 h 688" name="T17"/>
                  <a:gd fmla="*/ 394 w 723" name="T18"/>
                  <a:gd fmla="*/ 527 h 688" name="T19"/>
                  <a:gd fmla="*/ 329 w 723" name="T20"/>
                  <a:gd fmla="*/ 527 h 688" name="T21"/>
                  <a:gd fmla="*/ 161 w 723" name="T22"/>
                  <a:gd fmla="*/ 675 h 688" name="T23"/>
                  <a:gd fmla="*/ 141 w 723" name="T24"/>
                  <a:gd fmla="*/ 661 h 688" name="T25"/>
                  <a:gd fmla="*/ 219 w 723" name="T26"/>
                  <a:gd fmla="*/ 450 h 688" name="T27"/>
                  <a:gd fmla="*/ 199 w 723" name="T28"/>
                  <a:gd fmla="*/ 388 h 688" name="T29"/>
                  <a:gd fmla="*/ 17 w 723" name="T30"/>
                  <a:gd fmla="*/ 280 h 688" name="T31"/>
                  <a:gd fmla="*/ 25 w 723" name="T32"/>
                  <a:gd fmla="*/ 256 h 688" name="T33"/>
                  <a:gd fmla="*/ 246 w 723" name="T34"/>
                  <a:gd fmla="*/ 270 h 688" name="T35"/>
                  <a:gd fmla="*/ 298 w 723" name="T36"/>
                  <a:gd fmla="*/ 232 h 688" name="T37"/>
                  <a:gd fmla="*/ 349 w 723" name="T38"/>
                  <a:gd fmla="*/ 21 h 688" name="T39"/>
                  <a:gd fmla="*/ 374 w 723" name="T40"/>
                  <a:gd fmla="*/ 21 h 688"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688" w="723">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solidFill>
                  <a:srgbClr val="FF0000"/>
                </a:solidFill>
              </a:ln>
            </p:spPr>
            <p:txBody>
              <a:bodyPr/>
              <a:lstStyle/>
              <a:p>
                <a:endParaRPr altLang="en-US" lang="zh-CN" sz="2400">
                  <a:latin charset="-122" panose="00020600040101010101" pitchFamily="18" typeface="汉仪细秀体简"/>
                  <a:ea charset="-122" panose="00020600040101010101" pitchFamily="18" typeface="汉仪细秀体简"/>
                  <a:cs typeface="+mn-ea"/>
                  <a:sym typeface="+mn-lt"/>
                </a:endParaRPr>
              </a:p>
            </p:txBody>
          </p:sp>
          <p:sp>
            <p:nvSpPr>
              <p:cNvPr id="84" name="dark-star-shape_15445">
                <a:extLst>
                  <a:ext uri="{FF2B5EF4-FFF2-40B4-BE49-F238E27FC236}">
                    <a16:creationId xmlns:a16="http://schemas.microsoft.com/office/drawing/2014/main" id="{7B7E3B22-5984-49DE-87D7-A69F2BC4EA25}"/>
                  </a:ext>
                </a:extLst>
              </p:cNvPr>
              <p:cNvSpPr>
                <a:spLocks noChangeAspect="1"/>
              </p:cNvSpPr>
              <p:nvPr/>
            </p:nvSpPr>
            <p:spPr bwMode="auto">
              <a:xfrm>
                <a:off x="4771621" y="1951407"/>
                <a:ext cx="210089" cy="199638"/>
              </a:xfrm>
              <a:custGeom>
                <a:gdLst>
                  <a:gd fmla="*/ 374 w 723" name="T0"/>
                  <a:gd fmla="*/ 21 h 688" name="T1"/>
                  <a:gd fmla="*/ 425 w 723" name="T2"/>
                  <a:gd fmla="*/ 232 h 688" name="T3"/>
                  <a:gd fmla="*/ 477 w 723" name="T4"/>
                  <a:gd fmla="*/ 270 h 688" name="T5"/>
                  <a:gd fmla="*/ 698 w 723" name="T6"/>
                  <a:gd fmla="*/ 256 h 688" name="T7"/>
                  <a:gd fmla="*/ 706 w 723" name="T8"/>
                  <a:gd fmla="*/ 280 h 688" name="T9"/>
                  <a:gd fmla="*/ 524 w 723" name="T10"/>
                  <a:gd fmla="*/ 388 h 688" name="T11"/>
                  <a:gd fmla="*/ 504 w 723" name="T12"/>
                  <a:gd fmla="*/ 450 h 688" name="T13"/>
                  <a:gd fmla="*/ 582 w 723" name="T14"/>
                  <a:gd fmla="*/ 661 h 688" name="T15"/>
                  <a:gd fmla="*/ 562 w 723" name="T16"/>
                  <a:gd fmla="*/ 675 h 688" name="T17"/>
                  <a:gd fmla="*/ 394 w 723" name="T18"/>
                  <a:gd fmla="*/ 527 h 688" name="T19"/>
                  <a:gd fmla="*/ 329 w 723" name="T20"/>
                  <a:gd fmla="*/ 527 h 688" name="T21"/>
                  <a:gd fmla="*/ 161 w 723" name="T22"/>
                  <a:gd fmla="*/ 675 h 688" name="T23"/>
                  <a:gd fmla="*/ 141 w 723" name="T24"/>
                  <a:gd fmla="*/ 661 h 688" name="T25"/>
                  <a:gd fmla="*/ 219 w 723" name="T26"/>
                  <a:gd fmla="*/ 450 h 688" name="T27"/>
                  <a:gd fmla="*/ 199 w 723" name="T28"/>
                  <a:gd fmla="*/ 388 h 688" name="T29"/>
                  <a:gd fmla="*/ 17 w 723" name="T30"/>
                  <a:gd fmla="*/ 280 h 688" name="T31"/>
                  <a:gd fmla="*/ 25 w 723" name="T32"/>
                  <a:gd fmla="*/ 256 h 688" name="T33"/>
                  <a:gd fmla="*/ 246 w 723" name="T34"/>
                  <a:gd fmla="*/ 270 h 688" name="T35"/>
                  <a:gd fmla="*/ 298 w 723" name="T36"/>
                  <a:gd fmla="*/ 232 h 688" name="T37"/>
                  <a:gd fmla="*/ 349 w 723" name="T38"/>
                  <a:gd fmla="*/ 21 h 688" name="T39"/>
                  <a:gd fmla="*/ 374 w 723" name="T40"/>
                  <a:gd fmla="*/ 21 h 688"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688" w="723">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solidFill>
                  <a:srgbClr val="FF0000"/>
                </a:solidFill>
              </a:ln>
            </p:spPr>
            <p:txBody>
              <a:bodyPr/>
              <a:lstStyle/>
              <a:p>
                <a:endParaRPr altLang="en-US" lang="zh-CN" sz="2400">
                  <a:latin charset="-122" panose="00020600040101010101" pitchFamily="18" typeface="汉仪细秀体简"/>
                  <a:ea charset="-122" panose="00020600040101010101" pitchFamily="18" typeface="汉仪细秀体简"/>
                  <a:cs typeface="+mn-ea"/>
                  <a:sym typeface="+mn-lt"/>
                </a:endParaRPr>
              </a:p>
            </p:txBody>
          </p:sp>
          <p:sp>
            <p:nvSpPr>
              <p:cNvPr id="85" name="dark-star-shape_15445">
                <a:extLst>
                  <a:ext uri="{FF2B5EF4-FFF2-40B4-BE49-F238E27FC236}">
                    <a16:creationId xmlns:a16="http://schemas.microsoft.com/office/drawing/2014/main" id="{B1C7B24D-3D9A-4C4F-BDAB-FD475683225D}"/>
                  </a:ext>
                </a:extLst>
              </p:cNvPr>
              <p:cNvSpPr>
                <a:spLocks noChangeAspect="1"/>
              </p:cNvSpPr>
              <p:nvPr/>
            </p:nvSpPr>
            <p:spPr bwMode="auto">
              <a:xfrm>
                <a:off x="4152106" y="1951407"/>
                <a:ext cx="210089" cy="199638"/>
              </a:xfrm>
              <a:custGeom>
                <a:gdLst>
                  <a:gd fmla="*/ 374 w 723" name="T0"/>
                  <a:gd fmla="*/ 21 h 688" name="T1"/>
                  <a:gd fmla="*/ 425 w 723" name="T2"/>
                  <a:gd fmla="*/ 232 h 688" name="T3"/>
                  <a:gd fmla="*/ 477 w 723" name="T4"/>
                  <a:gd fmla="*/ 270 h 688" name="T5"/>
                  <a:gd fmla="*/ 698 w 723" name="T6"/>
                  <a:gd fmla="*/ 256 h 688" name="T7"/>
                  <a:gd fmla="*/ 706 w 723" name="T8"/>
                  <a:gd fmla="*/ 280 h 688" name="T9"/>
                  <a:gd fmla="*/ 524 w 723" name="T10"/>
                  <a:gd fmla="*/ 388 h 688" name="T11"/>
                  <a:gd fmla="*/ 504 w 723" name="T12"/>
                  <a:gd fmla="*/ 450 h 688" name="T13"/>
                  <a:gd fmla="*/ 582 w 723" name="T14"/>
                  <a:gd fmla="*/ 661 h 688" name="T15"/>
                  <a:gd fmla="*/ 562 w 723" name="T16"/>
                  <a:gd fmla="*/ 675 h 688" name="T17"/>
                  <a:gd fmla="*/ 394 w 723" name="T18"/>
                  <a:gd fmla="*/ 527 h 688" name="T19"/>
                  <a:gd fmla="*/ 329 w 723" name="T20"/>
                  <a:gd fmla="*/ 527 h 688" name="T21"/>
                  <a:gd fmla="*/ 161 w 723" name="T22"/>
                  <a:gd fmla="*/ 675 h 688" name="T23"/>
                  <a:gd fmla="*/ 141 w 723" name="T24"/>
                  <a:gd fmla="*/ 661 h 688" name="T25"/>
                  <a:gd fmla="*/ 219 w 723" name="T26"/>
                  <a:gd fmla="*/ 450 h 688" name="T27"/>
                  <a:gd fmla="*/ 199 w 723" name="T28"/>
                  <a:gd fmla="*/ 388 h 688" name="T29"/>
                  <a:gd fmla="*/ 17 w 723" name="T30"/>
                  <a:gd fmla="*/ 280 h 688" name="T31"/>
                  <a:gd fmla="*/ 25 w 723" name="T32"/>
                  <a:gd fmla="*/ 256 h 688" name="T33"/>
                  <a:gd fmla="*/ 246 w 723" name="T34"/>
                  <a:gd fmla="*/ 270 h 688" name="T35"/>
                  <a:gd fmla="*/ 298 w 723" name="T36"/>
                  <a:gd fmla="*/ 232 h 688" name="T37"/>
                  <a:gd fmla="*/ 349 w 723" name="T38"/>
                  <a:gd fmla="*/ 21 h 688" name="T39"/>
                  <a:gd fmla="*/ 374 w 723" name="T40"/>
                  <a:gd fmla="*/ 21 h 688"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688" w="723">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solidFill>
                  <a:srgbClr val="FF0000"/>
                </a:solidFill>
              </a:ln>
            </p:spPr>
            <p:txBody>
              <a:bodyPr/>
              <a:lstStyle/>
              <a:p>
                <a:endParaRPr altLang="en-US" lang="zh-CN" sz="2400">
                  <a:latin charset="-122" panose="00020600040101010101" pitchFamily="18" typeface="汉仪细秀体简"/>
                  <a:ea charset="-122" panose="00020600040101010101" pitchFamily="18" typeface="汉仪细秀体简"/>
                  <a:cs typeface="+mn-ea"/>
                  <a:sym typeface="+mn-lt"/>
                </a:endParaRPr>
              </a:p>
            </p:txBody>
          </p:sp>
          <p:sp>
            <p:nvSpPr>
              <p:cNvPr id="86" name="dark-star-shape_15445">
                <a:extLst>
                  <a:ext uri="{FF2B5EF4-FFF2-40B4-BE49-F238E27FC236}">
                    <a16:creationId xmlns:a16="http://schemas.microsoft.com/office/drawing/2014/main" id="{3FC5B9D0-FF77-4716-9335-025F9C6E1C10}"/>
                  </a:ext>
                </a:extLst>
              </p:cNvPr>
              <p:cNvSpPr>
                <a:spLocks noChangeAspect="1"/>
              </p:cNvSpPr>
              <p:nvPr/>
            </p:nvSpPr>
            <p:spPr bwMode="auto">
              <a:xfrm>
                <a:off x="3965502" y="1993883"/>
                <a:ext cx="120690" cy="114687"/>
              </a:xfrm>
              <a:custGeom>
                <a:gdLst>
                  <a:gd fmla="*/ 374 w 723" name="T0"/>
                  <a:gd fmla="*/ 21 h 688" name="T1"/>
                  <a:gd fmla="*/ 425 w 723" name="T2"/>
                  <a:gd fmla="*/ 232 h 688" name="T3"/>
                  <a:gd fmla="*/ 477 w 723" name="T4"/>
                  <a:gd fmla="*/ 270 h 688" name="T5"/>
                  <a:gd fmla="*/ 698 w 723" name="T6"/>
                  <a:gd fmla="*/ 256 h 688" name="T7"/>
                  <a:gd fmla="*/ 706 w 723" name="T8"/>
                  <a:gd fmla="*/ 280 h 688" name="T9"/>
                  <a:gd fmla="*/ 524 w 723" name="T10"/>
                  <a:gd fmla="*/ 388 h 688" name="T11"/>
                  <a:gd fmla="*/ 504 w 723" name="T12"/>
                  <a:gd fmla="*/ 450 h 688" name="T13"/>
                  <a:gd fmla="*/ 582 w 723" name="T14"/>
                  <a:gd fmla="*/ 661 h 688" name="T15"/>
                  <a:gd fmla="*/ 562 w 723" name="T16"/>
                  <a:gd fmla="*/ 675 h 688" name="T17"/>
                  <a:gd fmla="*/ 394 w 723" name="T18"/>
                  <a:gd fmla="*/ 527 h 688" name="T19"/>
                  <a:gd fmla="*/ 329 w 723" name="T20"/>
                  <a:gd fmla="*/ 527 h 688" name="T21"/>
                  <a:gd fmla="*/ 161 w 723" name="T22"/>
                  <a:gd fmla="*/ 675 h 688" name="T23"/>
                  <a:gd fmla="*/ 141 w 723" name="T24"/>
                  <a:gd fmla="*/ 661 h 688" name="T25"/>
                  <a:gd fmla="*/ 219 w 723" name="T26"/>
                  <a:gd fmla="*/ 450 h 688" name="T27"/>
                  <a:gd fmla="*/ 199 w 723" name="T28"/>
                  <a:gd fmla="*/ 388 h 688" name="T29"/>
                  <a:gd fmla="*/ 17 w 723" name="T30"/>
                  <a:gd fmla="*/ 280 h 688" name="T31"/>
                  <a:gd fmla="*/ 25 w 723" name="T32"/>
                  <a:gd fmla="*/ 256 h 688" name="T33"/>
                  <a:gd fmla="*/ 246 w 723" name="T34"/>
                  <a:gd fmla="*/ 270 h 688" name="T35"/>
                  <a:gd fmla="*/ 298 w 723" name="T36"/>
                  <a:gd fmla="*/ 232 h 688" name="T37"/>
                  <a:gd fmla="*/ 349 w 723" name="T38"/>
                  <a:gd fmla="*/ 21 h 688" name="T39"/>
                  <a:gd fmla="*/ 374 w 723" name="T40"/>
                  <a:gd fmla="*/ 21 h 688"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688" w="723">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solidFill>
                  <a:srgbClr val="FF0000"/>
                </a:solidFill>
              </a:ln>
            </p:spPr>
            <p:txBody>
              <a:bodyPr/>
              <a:lstStyle/>
              <a:p>
                <a:endParaRPr altLang="en-US" lang="zh-CN" sz="2400">
                  <a:latin charset="-122" panose="00020600040101010101" pitchFamily="18" typeface="汉仪细秀体简"/>
                  <a:ea charset="-122" panose="00020600040101010101" pitchFamily="18" typeface="汉仪细秀体简"/>
                  <a:cs typeface="+mn-ea"/>
                  <a:sym typeface="+mn-lt"/>
                </a:endParaRPr>
              </a:p>
            </p:txBody>
          </p:sp>
          <p:sp>
            <p:nvSpPr>
              <p:cNvPr id="87" name="dark-star-shape_15445">
                <a:extLst>
                  <a:ext uri="{FF2B5EF4-FFF2-40B4-BE49-F238E27FC236}">
                    <a16:creationId xmlns:a16="http://schemas.microsoft.com/office/drawing/2014/main" id="{64168BDD-61FB-4764-993C-9425AD9838A1}"/>
                  </a:ext>
                </a:extLst>
              </p:cNvPr>
              <p:cNvSpPr>
                <a:spLocks noChangeAspect="1"/>
              </p:cNvSpPr>
              <p:nvPr/>
            </p:nvSpPr>
            <p:spPr bwMode="auto">
              <a:xfrm>
                <a:off x="5037912" y="1993883"/>
                <a:ext cx="120690" cy="114687"/>
              </a:xfrm>
              <a:custGeom>
                <a:gdLst>
                  <a:gd fmla="*/ 374 w 723" name="T0"/>
                  <a:gd fmla="*/ 21 h 688" name="T1"/>
                  <a:gd fmla="*/ 425 w 723" name="T2"/>
                  <a:gd fmla="*/ 232 h 688" name="T3"/>
                  <a:gd fmla="*/ 477 w 723" name="T4"/>
                  <a:gd fmla="*/ 270 h 688" name="T5"/>
                  <a:gd fmla="*/ 698 w 723" name="T6"/>
                  <a:gd fmla="*/ 256 h 688" name="T7"/>
                  <a:gd fmla="*/ 706 w 723" name="T8"/>
                  <a:gd fmla="*/ 280 h 688" name="T9"/>
                  <a:gd fmla="*/ 524 w 723" name="T10"/>
                  <a:gd fmla="*/ 388 h 688" name="T11"/>
                  <a:gd fmla="*/ 504 w 723" name="T12"/>
                  <a:gd fmla="*/ 450 h 688" name="T13"/>
                  <a:gd fmla="*/ 582 w 723" name="T14"/>
                  <a:gd fmla="*/ 661 h 688" name="T15"/>
                  <a:gd fmla="*/ 562 w 723" name="T16"/>
                  <a:gd fmla="*/ 675 h 688" name="T17"/>
                  <a:gd fmla="*/ 394 w 723" name="T18"/>
                  <a:gd fmla="*/ 527 h 688" name="T19"/>
                  <a:gd fmla="*/ 329 w 723" name="T20"/>
                  <a:gd fmla="*/ 527 h 688" name="T21"/>
                  <a:gd fmla="*/ 161 w 723" name="T22"/>
                  <a:gd fmla="*/ 675 h 688" name="T23"/>
                  <a:gd fmla="*/ 141 w 723" name="T24"/>
                  <a:gd fmla="*/ 661 h 688" name="T25"/>
                  <a:gd fmla="*/ 219 w 723" name="T26"/>
                  <a:gd fmla="*/ 450 h 688" name="T27"/>
                  <a:gd fmla="*/ 199 w 723" name="T28"/>
                  <a:gd fmla="*/ 388 h 688" name="T29"/>
                  <a:gd fmla="*/ 17 w 723" name="T30"/>
                  <a:gd fmla="*/ 280 h 688" name="T31"/>
                  <a:gd fmla="*/ 25 w 723" name="T32"/>
                  <a:gd fmla="*/ 256 h 688" name="T33"/>
                  <a:gd fmla="*/ 246 w 723" name="T34"/>
                  <a:gd fmla="*/ 270 h 688" name="T35"/>
                  <a:gd fmla="*/ 298 w 723" name="T36"/>
                  <a:gd fmla="*/ 232 h 688" name="T37"/>
                  <a:gd fmla="*/ 349 w 723" name="T38"/>
                  <a:gd fmla="*/ 21 h 688" name="T39"/>
                  <a:gd fmla="*/ 374 w 723" name="T40"/>
                  <a:gd fmla="*/ 21 h 688"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688" w="723">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solidFill>
                  <a:srgbClr val="FF0000"/>
                </a:solidFill>
              </a:ln>
            </p:spPr>
            <p:txBody>
              <a:bodyPr/>
              <a:lstStyle/>
              <a:p>
                <a:endParaRPr altLang="en-US" lang="zh-CN" sz="2400">
                  <a:latin charset="-122" panose="00020600040101010101" pitchFamily="18" typeface="汉仪细秀体简"/>
                  <a:ea charset="-122" panose="00020600040101010101" pitchFamily="18" typeface="汉仪细秀体简"/>
                  <a:cs typeface="+mn-ea"/>
                  <a:sym typeface="+mn-lt"/>
                </a:endParaRPr>
              </a:p>
            </p:txBody>
          </p:sp>
        </p:grpSp>
        <p:cxnSp>
          <p:nvCxnSpPr>
            <p:cNvPr id="81" name="直接连接符 80">
              <a:extLst>
                <a:ext uri="{FF2B5EF4-FFF2-40B4-BE49-F238E27FC236}">
                  <a16:creationId xmlns:a16="http://schemas.microsoft.com/office/drawing/2014/main" id="{58297867-A40C-4E89-9102-728E4A3ADCF1}"/>
                </a:ext>
              </a:extLst>
            </p:cNvPr>
            <p:cNvCxnSpPr/>
            <p:nvPr/>
          </p:nvCxnSpPr>
          <p:spPr>
            <a:xfrm>
              <a:off x="1976622" y="1619178"/>
              <a:ext cx="2019314" cy="0"/>
            </a:xfrm>
            <a:prstGeom prst="line">
              <a:avLst/>
            </a:prstGeom>
            <a:grpFill/>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2" name="直接连接符 81">
              <a:extLst>
                <a:ext uri="{FF2B5EF4-FFF2-40B4-BE49-F238E27FC236}">
                  <a16:creationId xmlns:a16="http://schemas.microsoft.com/office/drawing/2014/main" id="{0276F8F8-2646-43FD-A0F0-EFAA8CACAD3D}"/>
                </a:ext>
              </a:extLst>
            </p:cNvPr>
            <p:cNvCxnSpPr/>
            <p:nvPr/>
          </p:nvCxnSpPr>
          <p:spPr>
            <a:xfrm>
              <a:off x="5128430" y="1619178"/>
              <a:ext cx="2019314" cy="0"/>
            </a:xfrm>
            <a:prstGeom prst="line">
              <a:avLst/>
            </a:prstGeom>
            <a:grpFill/>
            <a:ln w="19050">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88" name="图片 87">
            <a:extLst>
              <a:ext uri="{FF2B5EF4-FFF2-40B4-BE49-F238E27FC236}">
                <a16:creationId xmlns:a16="http://schemas.microsoft.com/office/drawing/2014/main" id="{B570BF90-D701-46E1-94DA-06C138500B03}"/>
              </a:ext>
            </a:extLst>
          </p:cNvPr>
          <p:cNvPicPr>
            <a:picLocks noChangeAspect="1"/>
          </p:cNvPicPr>
          <p:nvPr/>
        </p:nvPicPr>
        <p:blipFill>
          <a:blip r:embed="rId8">
            <a:extLst>
              <a:ext uri="{BEBA8EAE-BF5A-486C-A8C5-ECC9F3942E4B}">
                <a14:imgProps>
                  <a14:imgLayer xmlns:d3p1="http://schemas.openxmlformats.org/officeDocument/2006/relationships" d3p1:embed="">
                    <a14:imgEffect>
                      <a14:brightnessContrast bright="20000" contrast="20000"/>
                    </a14:imgEffect>
                  </a14:imgLayer>
                </a14:imgProps>
              </a:ext>
              <a:ext uri="{28A0092B-C50C-407E-A947-70E740481C1C}">
                <a14:useLocalDpi val="0"/>
              </a:ext>
            </a:extLst>
          </a:blip>
          <a:stretch>
            <a:fillRect/>
          </a:stretch>
        </p:blipFill>
        <p:spPr>
          <a:xfrm flipH="1">
            <a:off x="1402058" y="1137911"/>
            <a:ext cx="1616919" cy="923607"/>
          </a:xfrm>
          <a:prstGeom prst="rect">
            <a:avLst/>
          </a:prstGeom>
        </p:spPr>
      </p:pic>
    </p:spTree>
    <p:extLst>
      <p:ext uri="{BB962C8B-B14F-4D97-AF65-F5344CB8AC3E}">
        <p14:creationId val="4276979138"/>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74"/>
                                        </p:tgtEl>
                                        <p:attrNameLst>
                                          <p:attrName>style.visibility</p:attrName>
                                        </p:attrNameLst>
                                      </p:cBhvr>
                                      <p:to>
                                        <p:strVal val="visible"/>
                                      </p:to>
                                    </p:set>
                                    <p:animEffect filter="fade" transition="in">
                                      <p:cBhvr>
                                        <p:cTn dur="1000" id="7"/>
                                        <p:tgtEl>
                                          <p:spTgt spid="74"/>
                                        </p:tgtEl>
                                      </p:cBhvr>
                                    </p:animEffect>
                                    <p:anim calcmode="lin" valueType="num">
                                      <p:cBhvr>
                                        <p:cTn dur="1000" fill="hold" id="8"/>
                                        <p:tgtEl>
                                          <p:spTgt spid="74"/>
                                        </p:tgtEl>
                                        <p:attrNameLst>
                                          <p:attrName>ppt_x</p:attrName>
                                        </p:attrNameLst>
                                      </p:cBhvr>
                                      <p:tavLst>
                                        <p:tav tm="0">
                                          <p:val>
                                            <p:strVal val="#ppt_x"/>
                                          </p:val>
                                        </p:tav>
                                        <p:tav tm="100000">
                                          <p:val>
                                            <p:strVal val="#ppt_x"/>
                                          </p:val>
                                        </p:tav>
                                      </p:tavLst>
                                    </p:anim>
                                    <p:anim calcmode="lin" valueType="num">
                                      <p:cBhvr>
                                        <p:cTn dur="1000" fill="hold" id="9"/>
                                        <p:tgtEl>
                                          <p:spTgt spid="74"/>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10" presetSubtype="0">
                                  <p:stCondLst>
                                    <p:cond delay="0"/>
                                  </p:stCondLst>
                                  <p:childTnLst>
                                    <p:set>
                                      <p:cBhvr>
                                        <p:cTn dur="1" fill="hold" id="12">
                                          <p:stCondLst>
                                            <p:cond delay="0"/>
                                          </p:stCondLst>
                                        </p:cTn>
                                        <p:tgtEl>
                                          <p:spTgt spid="89"/>
                                        </p:tgtEl>
                                        <p:attrNameLst>
                                          <p:attrName>style.visibility</p:attrName>
                                        </p:attrNameLst>
                                      </p:cBhvr>
                                      <p:to>
                                        <p:strVal val="visible"/>
                                      </p:to>
                                    </p:set>
                                    <p:animEffect filter="fade" transition="in">
                                      <p:cBhvr>
                                        <p:cTn dur="500" id="13"/>
                                        <p:tgtEl>
                                          <p:spTgt spid="89"/>
                                        </p:tgtEl>
                                      </p:cBhvr>
                                    </p:animEffect>
                                  </p:childTnLst>
                                </p:cTn>
                              </p:par>
                            </p:childTnLst>
                          </p:cTn>
                        </p:par>
                        <p:par>
                          <p:cTn fill="hold" id="14" nodeType="afterGroup">
                            <p:stCondLst>
                              <p:cond delay="1500"/>
                            </p:stCondLst>
                            <p:childTnLst>
                              <p:par>
                                <p:cTn fill="hold" id="15" nodeType="afterEffect" presetClass="entr" presetID="22" presetSubtype="4">
                                  <p:stCondLst>
                                    <p:cond delay="0"/>
                                  </p:stCondLst>
                                  <p:childTnLst>
                                    <p:set>
                                      <p:cBhvr>
                                        <p:cTn dur="1" fill="hold" id="16">
                                          <p:stCondLst>
                                            <p:cond delay="0"/>
                                          </p:stCondLst>
                                        </p:cTn>
                                        <p:tgtEl>
                                          <p:spTgt spid="73"/>
                                        </p:tgtEl>
                                        <p:attrNameLst>
                                          <p:attrName>style.visibility</p:attrName>
                                        </p:attrNameLst>
                                      </p:cBhvr>
                                      <p:to>
                                        <p:strVal val="visible"/>
                                      </p:to>
                                    </p:set>
                                    <p:animEffect filter="wipe(down)" transition="in">
                                      <p:cBhvr>
                                        <p:cTn dur="500" id="17"/>
                                        <p:tgtEl>
                                          <p:spTgt spid="73"/>
                                        </p:tgtEl>
                                      </p:cBhvr>
                                    </p:animEffect>
                                  </p:childTnLst>
                                </p:cTn>
                              </p:par>
                            </p:childTnLst>
                          </p:cTn>
                        </p:par>
                        <p:par>
                          <p:cTn fill="hold" id="18" nodeType="afterGroup">
                            <p:stCondLst>
                              <p:cond delay="2000"/>
                            </p:stCondLst>
                            <p:childTnLst>
                              <p:par>
                                <p:cTn fill="hold" id="19" nodeType="afterEffect" presetClass="entr" presetID="22" presetSubtype="4">
                                  <p:stCondLst>
                                    <p:cond delay="0"/>
                                  </p:stCondLst>
                                  <p:childTnLst>
                                    <p:set>
                                      <p:cBhvr>
                                        <p:cTn dur="1" fill="hold" id="20">
                                          <p:stCondLst>
                                            <p:cond delay="0"/>
                                          </p:stCondLst>
                                        </p:cTn>
                                        <p:tgtEl>
                                          <p:spTgt spid="72"/>
                                        </p:tgtEl>
                                        <p:attrNameLst>
                                          <p:attrName>style.visibility</p:attrName>
                                        </p:attrNameLst>
                                      </p:cBhvr>
                                      <p:to>
                                        <p:strVal val="visible"/>
                                      </p:to>
                                    </p:set>
                                    <p:animEffect filter="wipe(down)" transition="in">
                                      <p:cBhvr>
                                        <p:cTn dur="500" id="21"/>
                                        <p:tgtEl>
                                          <p:spTgt spid="72"/>
                                        </p:tgtEl>
                                      </p:cBhvr>
                                    </p:animEffect>
                                  </p:childTnLst>
                                </p:cTn>
                              </p:par>
                            </p:childTnLst>
                          </p:cTn>
                        </p:par>
                        <p:par>
                          <p:cTn fill="hold" id="22" nodeType="afterGroup">
                            <p:stCondLst>
                              <p:cond delay="2500"/>
                            </p:stCondLst>
                            <p:childTnLst>
                              <p:par>
                                <p:cTn fill="hold" id="23" nodeType="afterEffect" presetClass="entr" presetID="53" presetSubtype="0">
                                  <p:stCondLst>
                                    <p:cond delay="0"/>
                                  </p:stCondLst>
                                  <p:childTnLst>
                                    <p:set>
                                      <p:cBhvr>
                                        <p:cTn dur="1" fill="hold" id="24">
                                          <p:stCondLst>
                                            <p:cond delay="0"/>
                                          </p:stCondLst>
                                        </p:cTn>
                                        <p:tgtEl>
                                          <p:spTgt spid="75"/>
                                        </p:tgtEl>
                                        <p:attrNameLst>
                                          <p:attrName>style.visibility</p:attrName>
                                        </p:attrNameLst>
                                      </p:cBhvr>
                                      <p:to>
                                        <p:strVal val="visible"/>
                                      </p:to>
                                    </p:set>
                                    <p:anim calcmode="lin" valueType="num">
                                      <p:cBhvr>
                                        <p:cTn dur="500" fill="hold" id="25"/>
                                        <p:tgtEl>
                                          <p:spTgt spid="75"/>
                                        </p:tgtEl>
                                        <p:attrNameLst>
                                          <p:attrName>ppt_w</p:attrName>
                                        </p:attrNameLst>
                                      </p:cBhvr>
                                      <p:tavLst>
                                        <p:tav tm="0">
                                          <p:val>
                                            <p:fltVal val="0"/>
                                          </p:val>
                                        </p:tav>
                                        <p:tav tm="100000">
                                          <p:val>
                                            <p:strVal val="#ppt_w"/>
                                          </p:val>
                                        </p:tav>
                                      </p:tavLst>
                                    </p:anim>
                                    <p:anim calcmode="lin" valueType="num">
                                      <p:cBhvr>
                                        <p:cTn dur="500" fill="hold" id="26"/>
                                        <p:tgtEl>
                                          <p:spTgt spid="75"/>
                                        </p:tgtEl>
                                        <p:attrNameLst>
                                          <p:attrName>ppt_h</p:attrName>
                                        </p:attrNameLst>
                                      </p:cBhvr>
                                      <p:tavLst>
                                        <p:tav tm="0">
                                          <p:val>
                                            <p:fltVal val="0"/>
                                          </p:val>
                                        </p:tav>
                                        <p:tav tm="100000">
                                          <p:val>
                                            <p:strVal val="#ppt_h"/>
                                          </p:val>
                                        </p:tav>
                                      </p:tavLst>
                                    </p:anim>
                                    <p:animEffect filter="fade" transition="in">
                                      <p:cBhvr>
                                        <p:cTn dur="500" id="27"/>
                                        <p:tgtEl>
                                          <p:spTgt spid="75"/>
                                        </p:tgtEl>
                                      </p:cBhvr>
                                    </p:animEffect>
                                  </p:childTnLst>
                                </p:cTn>
                              </p:par>
                            </p:childTnLst>
                          </p:cTn>
                        </p:par>
                        <p:par>
                          <p:cTn fill="hold" id="28" nodeType="afterGroup">
                            <p:stCondLst>
                              <p:cond delay="3000"/>
                            </p:stCondLst>
                            <p:childTnLst>
                              <p:par>
                                <p:cTn fill="hold" id="29" nodeType="afterEffect" presetClass="entr" presetID="10" presetSubtype="0">
                                  <p:stCondLst>
                                    <p:cond delay="0"/>
                                  </p:stCondLst>
                                  <p:childTnLst>
                                    <p:set>
                                      <p:cBhvr>
                                        <p:cTn dur="1" fill="hold" id="30">
                                          <p:stCondLst>
                                            <p:cond delay="0"/>
                                          </p:stCondLst>
                                        </p:cTn>
                                        <p:tgtEl>
                                          <p:spTgt spid="79"/>
                                        </p:tgtEl>
                                        <p:attrNameLst>
                                          <p:attrName>style.visibility</p:attrName>
                                        </p:attrNameLst>
                                      </p:cBhvr>
                                      <p:to>
                                        <p:strVal val="visible"/>
                                      </p:to>
                                    </p:set>
                                    <p:animEffect filter="fade" transition="in">
                                      <p:cBhvr>
                                        <p:cTn dur="500" id="31"/>
                                        <p:tgtEl>
                                          <p:spTgt spid="79"/>
                                        </p:tgtEl>
                                      </p:cBhvr>
                                    </p:animEffect>
                                  </p:childTnLst>
                                </p:cTn>
                              </p:par>
                            </p:childTnLst>
                          </p:cTn>
                        </p:par>
                        <p:par>
                          <p:cTn fill="hold" id="32" nodeType="afterGroup">
                            <p:stCondLst>
                              <p:cond delay="3500"/>
                            </p:stCondLst>
                            <p:childTnLst>
                              <p:par>
                                <p:cTn fill="hold" grpId="0" id="33" nodeType="afterEffect" presetClass="entr" presetID="16" presetSubtype="21">
                                  <p:stCondLst>
                                    <p:cond delay="0"/>
                                  </p:stCondLst>
                                  <p:childTnLst>
                                    <p:set>
                                      <p:cBhvr>
                                        <p:cTn dur="1" fill="hold" id="34">
                                          <p:stCondLst>
                                            <p:cond delay="0"/>
                                          </p:stCondLst>
                                        </p:cTn>
                                        <p:tgtEl>
                                          <p:spTgt spid="78"/>
                                        </p:tgtEl>
                                        <p:attrNameLst>
                                          <p:attrName>style.visibility</p:attrName>
                                        </p:attrNameLst>
                                      </p:cBhvr>
                                      <p:to>
                                        <p:strVal val="visible"/>
                                      </p:to>
                                    </p:set>
                                    <p:animEffect filter="barn(inVertical)" transition="in">
                                      <p:cBhvr>
                                        <p:cTn dur="500" id="35"/>
                                        <p:tgtEl>
                                          <p:spTgt spid="78"/>
                                        </p:tgtEl>
                                      </p:cBhvr>
                                    </p:animEffect>
                                  </p:childTnLst>
                                </p:cTn>
                              </p:par>
                            </p:childTnLst>
                          </p:cTn>
                        </p:par>
                        <p:par>
                          <p:cTn fill="hold" id="36" nodeType="afterGroup">
                            <p:stCondLst>
                              <p:cond delay="4000"/>
                            </p:stCondLst>
                            <p:childTnLst>
                              <p:par>
                                <p:cTn fill="hold" id="37" nodeType="afterEffect" presetClass="entr" presetID="10" presetSubtype="0">
                                  <p:stCondLst>
                                    <p:cond delay="0"/>
                                  </p:stCondLst>
                                  <p:childTnLst>
                                    <p:set>
                                      <p:cBhvr>
                                        <p:cTn dur="1" fill="hold" id="38">
                                          <p:stCondLst>
                                            <p:cond delay="0"/>
                                          </p:stCondLst>
                                        </p:cTn>
                                        <p:tgtEl>
                                          <p:spTgt spid="88"/>
                                        </p:tgtEl>
                                        <p:attrNameLst>
                                          <p:attrName>style.visibility</p:attrName>
                                        </p:attrNameLst>
                                      </p:cBhvr>
                                      <p:to>
                                        <p:strVal val="visible"/>
                                      </p:to>
                                    </p:set>
                                    <p:animEffect filter="fade" transition="in">
                                      <p:cBhvr>
                                        <p:cTn dur="500" id="39"/>
                                        <p:tgtEl>
                                          <p:spTgt spid="8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8"/>
    </p:bldLst>
  </p:timing>
</p:sld>
</file>

<file path=ppt/slides/slide4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2" name="组合 21">
            <a:extLst>
              <a:ext uri="{FF2B5EF4-FFF2-40B4-BE49-F238E27FC236}">
                <a16:creationId xmlns:a16="http://schemas.microsoft.com/office/drawing/2014/main" id="{3F27418C-5A44-4333-8A0F-3A03DDE59B27}"/>
              </a:ext>
            </a:extLst>
          </p:cNvPr>
          <p:cNvGrpSpPr/>
          <p:nvPr/>
        </p:nvGrpSpPr>
        <p:grpSpPr>
          <a:xfrm>
            <a:off x="-11261" y="0"/>
            <a:ext cx="12203261" cy="6858000"/>
            <a:chOff x="-11261" y="0"/>
            <a:chExt cx="12203261" cy="6858000"/>
          </a:xfrm>
        </p:grpSpPr>
        <p:pic>
          <p:nvPicPr>
            <p:cNvPr id="9" name="图片 8">
              <a:extLst>
                <a:ext uri="{FF2B5EF4-FFF2-40B4-BE49-F238E27FC236}">
                  <a16:creationId xmlns:a16="http://schemas.microsoft.com/office/drawing/2014/main" id="{297ED22A-5431-4CA3-B9A7-351152859B81}"/>
                </a:ext>
              </a:extLst>
            </p:cNvPr>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p:spPr>
        </p:pic>
        <p:pic>
          <p:nvPicPr>
            <p:cNvPr id="13" name="图片 12">
              <a:extLst>
                <a:ext uri="{FF2B5EF4-FFF2-40B4-BE49-F238E27FC236}">
                  <a16:creationId xmlns:a16="http://schemas.microsoft.com/office/drawing/2014/main" id="{2CB06054-DDE8-4B94-BFE0-7C435313022B}"/>
                </a:ext>
              </a:extLst>
            </p:cNvPr>
            <p:cNvPicPr>
              <a:picLocks noChangeAspect="1"/>
            </p:cNvPicPr>
            <p:nvPr/>
          </p:nvPicPr>
          <p:blipFill>
            <a:blip r:embed="rId3">
              <a:extLst>
                <a:ext uri="{28A0092B-C50C-407E-A947-70E740481C1C}">
                  <a14:useLocalDpi val="0"/>
                </a:ext>
              </a:extLst>
            </a:blip>
            <a:stretch>
              <a:fillRect/>
            </a:stretch>
          </p:blipFill>
          <p:spPr>
            <a:xfrm>
              <a:off x="-11261" y="1724715"/>
              <a:ext cx="3567750" cy="3980657"/>
            </a:xfrm>
            <a:prstGeom prst="rect">
              <a:avLst/>
            </a:prstGeom>
          </p:spPr>
        </p:pic>
      </p:grpSp>
      <p:sp>
        <p:nvSpPr>
          <p:cNvPr id="2" name="矩形 1">
            <a:extLst>
              <a:ext uri="{FF2B5EF4-FFF2-40B4-BE49-F238E27FC236}">
                <a16:creationId xmlns:a16="http://schemas.microsoft.com/office/drawing/2014/main" id="{520DBC94-DC73-48BB-B67C-C90C392CFF93}"/>
              </a:ext>
            </a:extLst>
          </p:cNvPr>
          <p:cNvSpPr/>
          <p:nvPr/>
        </p:nvSpPr>
        <p:spPr>
          <a:xfrm>
            <a:off x="288471" y="206828"/>
            <a:ext cx="11615057" cy="6477000"/>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0" name="文本框 89">
            <a:extLst>
              <a:ext uri="{FF2B5EF4-FFF2-40B4-BE49-F238E27FC236}">
                <a16:creationId xmlns:a16="http://schemas.microsoft.com/office/drawing/2014/main" id="{77D48585-8852-4A61-8091-A6149A4AC593}"/>
              </a:ext>
            </a:extLst>
          </p:cNvPr>
          <p:cNvSpPr txBox="1"/>
          <p:nvPr/>
        </p:nvSpPr>
        <p:spPr>
          <a:xfrm>
            <a:off x="1404159" y="601259"/>
            <a:ext cx="6101442" cy="396240"/>
          </a:xfrm>
          <a:prstGeom prst="rect">
            <a:avLst/>
          </a:prstGeom>
          <a:noFill/>
        </p:spPr>
        <p:txBody>
          <a:bodyPr wrap="square">
            <a:spAutoFit/>
          </a:bodyPr>
          <a:lstStyle/>
          <a:p>
            <a:pPr lvl="0">
              <a:defRPr/>
            </a:pPr>
            <a:r>
              <a:rPr altLang="en-US" b="1" lang="zh-CN" sz="2000">
                <a:solidFill>
                  <a:srgbClr val="FF0000"/>
                </a:solidFill>
                <a:latin charset="-122" panose="020b0503020204020204" pitchFamily="34" typeface="微软雅黑"/>
                <a:ea charset="-122" panose="020b0503020204020204" pitchFamily="34" typeface="微软雅黑"/>
                <a:sym charset="-122" panose="020b0500000000000000" pitchFamily="34" typeface="思源黑体"/>
              </a:rPr>
              <a:t> 党的百年奋斗历程</a:t>
            </a:r>
          </a:p>
        </p:txBody>
      </p:sp>
      <p:grpSp>
        <p:nvGrpSpPr>
          <p:cNvPr id="91" name="PA-102244">
            <a:extLst>
              <a:ext uri="{FF2B5EF4-FFF2-40B4-BE49-F238E27FC236}">
                <a16:creationId xmlns:a16="http://schemas.microsoft.com/office/drawing/2014/main" id="{92970C22-6944-4999-A9C5-D3B286B3CBA8}"/>
              </a:ext>
            </a:extLst>
          </p:cNvPr>
          <p:cNvGrpSpPr/>
          <p:nvPr>
            <p:custDataLst>
              <p:tags r:id="rId4"/>
            </p:custDataLst>
          </p:nvPr>
        </p:nvGrpSpPr>
        <p:grpSpPr>
          <a:xfrm>
            <a:off x="452690" y="405114"/>
            <a:ext cx="808951" cy="792401"/>
            <a:chOff x="1381072" y="763353"/>
            <a:chExt cx="1999683" cy="1999683"/>
          </a:xfrm>
          <a:solidFill>
            <a:srgbClr val="C00000"/>
          </a:solidFill>
        </p:grpSpPr>
        <p:sp>
          <p:nvSpPr>
            <p:cNvPr id="92" name="PA-任意多边形 29">
              <a:extLst>
                <a:ext uri="{FF2B5EF4-FFF2-40B4-BE49-F238E27FC236}">
                  <a16:creationId xmlns:a16="http://schemas.microsoft.com/office/drawing/2014/main" id="{39F962DF-3ADD-408B-9929-A8F42259F71A}"/>
                </a:ext>
              </a:extLst>
            </p:cNvPr>
            <p:cNvSpPr/>
            <p:nvPr>
              <p:custDataLst>
                <p:tags r:id="rId5"/>
              </p:custDataLst>
            </p:nvPr>
          </p:nvSpPr>
          <p:spPr bwMode="auto">
            <a:xfrm>
              <a:off x="1882180" y="1184432"/>
              <a:ext cx="1137787" cy="1016723"/>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grpFill/>
            <a:ln>
              <a:noFill/>
            </a:ln>
          </p:spPr>
          <p:txBody>
            <a:bodyPr anchor="t" anchorCtr="0" bIns="45684" compatLnSpc="1" lIns="91368" numCol="1" rIns="91368" tIns="45684" vert="horz" wrap="square"/>
            <a:lstStyle/>
            <a:p>
              <a:endParaRPr altLang="en-US" lang="zh-CN" sz="1799">
                <a:solidFill>
                  <a:srgbClr val="C00000"/>
                </a:solidFill>
                <a:latin charset="-122" panose="02010600000101010101" pitchFamily="2" typeface="汉仪行楷简"/>
                <a:ea charset="-122" panose="02010600000101010101" pitchFamily="2" typeface="汉仪行楷简"/>
              </a:endParaRPr>
            </a:p>
          </p:txBody>
        </p:sp>
        <p:sp>
          <p:nvSpPr>
            <p:cNvPr id="93" name="PA-任意多边形 50">
              <a:extLst>
                <a:ext uri="{FF2B5EF4-FFF2-40B4-BE49-F238E27FC236}">
                  <a16:creationId xmlns:a16="http://schemas.microsoft.com/office/drawing/2014/main" id="{3F65C035-AC00-48A1-8DC8-F05632F0113D}"/>
                </a:ext>
              </a:extLst>
            </p:cNvPr>
            <p:cNvSpPr/>
            <p:nvPr>
              <p:custDataLst>
                <p:tags r:id="rId6"/>
              </p:custDataLst>
            </p:nvPr>
          </p:nvSpPr>
          <p:spPr>
            <a:xfrm>
              <a:off x="1381072" y="763353"/>
              <a:ext cx="1999683" cy="1999683"/>
            </a:xfrm>
            <a:custGeom>
              <a:gdLst>
                <a:gd fmla="*/ 1677670 w 2407137" name="connsiteX0"/>
                <a:gd fmla="*/ 1837666 h 2407138" name="connsiteY0"/>
                <a:gd fmla="*/ 1683974 w 2407137" name="connsiteX1"/>
                <a:gd fmla="*/ 1833341 h 2407138" name="connsiteY1"/>
                <a:gd fmla="*/ 1689813 w 2407137" name="connsiteX2"/>
                <a:gd fmla="*/ 1828403 h 2407138" name="connsiteY2"/>
                <a:gd fmla="*/ 1945042 w 2407137" name="connsiteX3"/>
                <a:gd fmla="*/ 2162988 h 2407138" name="connsiteY3"/>
                <a:gd fmla="*/ 1932899 w 2407137" name="connsiteX4"/>
                <a:gd fmla="*/ 2172251 h 2407138" name="connsiteY4"/>
                <a:gd fmla="*/ 1592663 w 2407137" name="connsiteX5"/>
                <a:gd fmla="*/ 1892774 h 2407138" name="connsiteY5"/>
                <a:gd fmla="*/ 1605769 w 2407137" name="connsiteX6"/>
                <a:gd fmla="*/ 1884929 h 2407138" name="connsiteY6"/>
                <a:gd fmla="*/ 1748914 w 2407137" name="connsiteX7"/>
                <a:gd fmla="*/ 2132863 h 2407138" name="connsiteY7"/>
                <a:gd fmla="*/ 1735858 w 2407137" name="connsiteX8"/>
                <a:gd fmla="*/ 2140795 h 2407138" name="connsiteY8"/>
                <a:gd fmla="*/ 1768789 w 2407137" name="connsiteX9"/>
                <a:gd fmla="*/ 1757990 h 2407138" name="connsiteY9"/>
                <a:gd fmla="*/ 1971301 w 2407137" name="connsiteX10"/>
                <a:gd fmla="*/ 1960502 h 2407138" name="connsiteY10"/>
                <a:gd fmla="*/ 1966159 w 2407137" name="connsiteX11"/>
                <a:gd fmla="*/ 1966159 h 2407138" name="connsiteY11"/>
                <a:gd fmla="*/ 1960501 w 2407137" name="connsiteX12"/>
                <a:gd fmla="*/ 1971301 h 2407138" name="connsiteY12"/>
                <a:gd fmla="*/ 1758092 w 2407137" name="connsiteX13"/>
                <a:gd fmla="*/ 1768892 h 2407138" name="connsiteY13"/>
                <a:gd fmla="*/ 1765079 w 2407137" name="connsiteX14"/>
                <a:gd fmla="*/ 1762526 h 2407138" name="connsiteY14"/>
                <a:gd fmla="*/ 1834740 w 2407137" name="connsiteX15"/>
                <a:gd fmla="*/ 1681091 h 2407138" name="connsiteY15"/>
                <a:gd fmla="*/ 2168093 w 2407137" name="connsiteX16"/>
                <a:gd fmla="*/ 1938389 h 2407138" name="connsiteY16"/>
                <a:gd fmla="*/ 2158761 w 2407137" name="connsiteX17"/>
                <a:gd fmla="*/ 1950479 h 2407138" name="connsiteY17"/>
                <a:gd fmla="*/ 1825285 w 2407137" name="connsiteX18"/>
                <a:gd fmla="*/ 1693086 h 2407138" name="connsiteY18"/>
                <a:gd fmla="*/ 1497292 w 2407137" name="connsiteX19"/>
                <a:gd fmla="*/ 1938505 h 2407138" name="connsiteY19"/>
                <a:gd fmla="*/ 1511359 w 2407137" name="connsiteX20"/>
                <a:gd fmla="*/ 1932557 h 2407138" name="connsiteY20"/>
                <a:gd fmla="*/ 1671461 w 2407137" name="connsiteX21"/>
                <a:gd fmla="*/ 2322204 h 2407138" name="connsiteY21"/>
                <a:gd fmla="*/ 1657335 w 2407137" name="connsiteX22"/>
                <a:gd fmla="*/ 2328008 h 2407138" name="connsiteY22"/>
                <a:gd fmla="*/ 1400984 w 2407137" name="connsiteX23"/>
                <a:gd fmla="*/ 1969841 h 2407138" name="connsiteY23"/>
                <a:gd fmla="*/ 1415837 w 2407137" name="connsiteX24"/>
                <a:gd fmla="*/ 1966261 h 2407138" name="connsiteY24"/>
                <a:gd fmla="*/ 1489829 w 2407137" name="connsiteX25"/>
                <a:gd fmla="*/ 2242404 h 2407138" name="connsiteY25"/>
                <a:gd fmla="*/ 1475037 w 2407137" name="connsiteX26"/>
                <a:gd fmla="*/ 2246208 h 2407138" name="connsiteY26"/>
                <a:gd fmla="*/ 1890343 w 2407137" name="connsiteX27"/>
                <a:gd fmla="*/ 1591261 h 2407138" name="connsiteY27"/>
                <a:gd fmla="*/ 2140794 w 2407137" name="connsiteX28"/>
                <a:gd fmla="*/ 1735859 h 2407138" name="connsiteY28"/>
                <a:gd fmla="*/ 2132863 w 2407137" name="connsiteX29"/>
                <a:gd fmla="*/ 1748915 h 2407138" name="connsiteY29"/>
                <a:gd fmla="*/ 1883112 w 2407137" name="connsiteX30"/>
                <a:gd fmla="*/ 1604721 h 2407138" name="connsiteY30"/>
                <a:gd fmla="*/ 1934589 w 2407137" name="connsiteX31"/>
                <a:gd fmla="*/ 1500527 h 2407138" name="connsiteY31"/>
                <a:gd fmla="*/ 2325413 w 2407137" name="connsiteX32"/>
                <a:gd fmla="*/ 1663714 h 2407138" name="connsiteY32"/>
                <a:gd fmla="*/ 2319529 w 2407137" name="connsiteX33"/>
                <a:gd fmla="*/ 1677807 h 2407138" name="connsiteY33"/>
                <a:gd fmla="*/ 1928334 w 2407137" name="connsiteX34"/>
                <a:gd fmla="*/ 1514465 h 2407138" name="connsiteY34"/>
                <a:gd fmla="*/ 1296758 w 2407137" name="connsiteX35"/>
                <a:gd fmla="*/ 1987081 h 2407138" name="connsiteY35"/>
                <a:gd fmla="*/ 1311855 w 2407137" name="connsiteX36"/>
                <a:gd fmla="*/ 1984732 h 2407138" name="connsiteY36"/>
                <a:gd fmla="*/ 1365995 w 2407137" name="connsiteX37"/>
                <a:gd fmla="*/ 2405187 h 2407138" name="connsiteY37"/>
                <a:gd fmla="*/ 1350847 w 2407137" name="connsiteX38"/>
                <a:gd fmla="*/ 2407138 h 2407138" name="connsiteY38"/>
                <a:gd fmla="*/ 1195932 w 2407137" name="connsiteX39"/>
                <a:gd fmla="*/ 1995746 h 2407138" name="connsiteY39"/>
                <a:gd fmla="*/ 1211204 w 2407137" name="connsiteX40"/>
                <a:gd fmla="*/ 1995179 h 2407138" name="connsiteY40"/>
                <a:gd fmla="*/ 1211204 w 2407137" name="connsiteX41"/>
                <a:gd fmla="*/ 2281649 h 2407138" name="connsiteY41"/>
                <a:gd fmla="*/ 1203568 w 2407137" name="connsiteX42"/>
                <a:gd fmla="*/ 2282034 h 2407138" name="connsiteY42"/>
                <a:gd fmla="*/ 1195932 w 2407137" name="connsiteX43"/>
                <a:gd fmla="*/ 2281649 h 2407138" name="connsiteY43"/>
                <a:gd fmla="*/ 1968060 w 2407137" name="connsiteX44"/>
                <a:gd fmla="*/ 1400508 h 2407138" name="connsiteY44"/>
                <a:gd fmla="*/ 2246208 w 2407137" name="connsiteX45"/>
                <a:gd fmla="*/ 1475038 h 2407138" name="connsiteY45"/>
                <a:gd fmla="*/ 2242404 w 2407137" name="connsiteX46"/>
                <a:gd fmla="*/ 1489831 h 2407138" name="connsiteY46"/>
                <a:gd fmla="*/ 1963516 w 2407137" name="connsiteX47"/>
                <a:gd fmla="*/ 1415103 h 2407138" name="connsiteY47"/>
                <a:gd fmla="*/ 1090481 w 2407137" name="connsiteX48"/>
                <a:gd fmla="*/ 1986840 h 2407138" name="connsiteY48"/>
                <a:gd fmla="*/ 1097951 w 2407137" name="connsiteX49"/>
                <a:gd fmla="*/ 1988584 h 2407138" name="connsiteY49"/>
                <a:gd fmla="*/ 1105617 w 2407137" name="connsiteX50"/>
                <a:gd fmla="*/ 1988876 h 2407138" name="connsiteY50"/>
                <a:gd fmla="*/ 1049458 w 2407137" name="connsiteX51"/>
                <a:gd fmla="*/ 2406281 h 2407138" name="connsiteY51"/>
                <a:gd fmla="*/ 1034322 w 2407137" name="connsiteX52"/>
                <a:gd fmla="*/ 2404245 h 2407138" name="connsiteY52"/>
                <a:gd fmla="*/ 1988876 w 2407137" name="connsiteX53"/>
                <a:gd fmla="*/ 1301520 h 2407138" name="connsiteY53"/>
                <a:gd fmla="*/ 2406281 w 2407137" name="connsiteX54"/>
                <a:gd fmla="*/ 1357679 h 2407138" name="connsiteY54"/>
                <a:gd fmla="*/ 2404244 w 2407137" name="connsiteX55"/>
                <a:gd fmla="*/ 1372815 h 2407138" name="connsiteY55"/>
                <a:gd fmla="*/ 1986840 w 2407137" name="connsiteX56"/>
                <a:gd fmla="*/ 1316657 h 2407138" name="connsiteY56"/>
                <a:gd fmla="*/ 1988583 w 2407137" name="connsiteX57"/>
                <a:gd fmla="*/ 1309187 h 2407138" name="connsiteY57"/>
                <a:gd fmla="*/ 992036 w 2407137" name="connsiteX58"/>
                <a:gd fmla="*/ 1963517 h 2407138" name="connsiteY58"/>
                <a:gd fmla="*/ 1006629 w 2407137" name="connsiteX59"/>
                <a:gd fmla="*/ 1968061 h 2407138" name="connsiteY59"/>
                <a:gd fmla="*/ 932100 w 2407137" name="connsiteX60"/>
                <a:gd fmla="*/ 2246208 h 2407138" name="connsiteY60"/>
                <a:gd fmla="*/ 917308 w 2407137" name="connsiteX61"/>
                <a:gd fmla="*/ 2242405 h 2407138" name="connsiteY61"/>
                <a:gd fmla="*/ 1995178 w 2407137" name="connsiteX62"/>
                <a:gd fmla="*/ 1195933 h 2407138" name="connsiteY62"/>
                <a:gd fmla="*/ 2281649 w 2407137" name="connsiteX63"/>
                <a:gd fmla="*/ 1195933 h 2407138" name="connsiteY63"/>
                <a:gd fmla="*/ 2282034 w 2407137" name="connsiteX64"/>
                <a:gd fmla="*/ 1203569 h 2407138" name="connsiteY64"/>
                <a:gd fmla="*/ 2281649 w 2407137" name="connsiteX65"/>
                <a:gd fmla="*/ 1211206 h 2407138" name="connsiteY65"/>
                <a:gd fmla="*/ 1995745 w 2407137" name="connsiteX66"/>
                <a:gd fmla="*/ 1211206 h 2407138" name="connsiteY66"/>
                <a:gd fmla="*/ 1984731 w 2407137" name="connsiteX67"/>
                <a:gd fmla="*/ 1095284 h 2407138" name="connsiteY67"/>
                <a:gd fmla="*/ 2405186 w 2407137" name="connsiteX68"/>
                <a:gd fmla="*/ 1041144 h 2407138" name="connsiteY68"/>
                <a:gd fmla="*/ 2407137 w 2407137" name="connsiteX69"/>
                <a:gd fmla="*/ 1056290 h 2407138" name="connsiteY69"/>
                <a:gd fmla="*/ 1987080 w 2407137" name="connsiteX70"/>
                <a:gd fmla="*/ 1110379 h 2407138" name="connsiteY70"/>
                <a:gd fmla="*/ 892672 w 2407137" name="connsiteX71"/>
                <a:gd fmla="*/ 1928335 h 2407138" name="connsiteY71"/>
                <a:gd fmla="*/ 906611 w 2407137" name="connsiteX72"/>
                <a:gd fmla="*/ 1934590 h 2407138" name="connsiteY72"/>
                <a:gd fmla="*/ 743425 w 2407137" name="connsiteX73"/>
                <a:gd fmla="*/ 2325414 h 2407138" name="connsiteY73"/>
                <a:gd fmla="*/ 729331 w 2407137" name="connsiteX74"/>
                <a:gd fmla="*/ 2319529 h 2407138" name="connsiteY74"/>
                <a:gd fmla="*/ 802416 w 2407137" name="connsiteX75"/>
                <a:gd fmla="*/ 1883113 h 2407138" name="connsiteY75"/>
                <a:gd fmla="*/ 815877 w 2407137" name="connsiteX76"/>
                <a:gd fmla="*/ 1890344 h 2407138" name="connsiteY76"/>
                <a:gd fmla="*/ 671279 w 2407137" name="connsiteX77"/>
                <a:gd fmla="*/ 2140796 h 2407138" name="connsiteY77"/>
                <a:gd fmla="*/ 658223 w 2407137" name="connsiteX78"/>
                <a:gd fmla="*/ 2132863 h 2407138" name="connsiteY78"/>
                <a:gd fmla="*/ 1966260 w 2407137" name="connsiteX79"/>
                <a:gd fmla="*/ 991301 h 2407138" name="connsiteY79"/>
                <a:gd fmla="*/ 2242405 w 2407137" name="connsiteX80"/>
                <a:gd fmla="*/ 917309 h 2407138" name="connsiteY80"/>
                <a:gd fmla="*/ 2246208 w 2407137" name="connsiteX81"/>
                <a:gd fmla="*/ 932101 h 2407138" name="connsiteY81"/>
                <a:gd fmla="*/ 1969840 w 2407137" name="connsiteX82"/>
                <a:gd fmla="*/ 1006153 h 2407138" name="connsiteY82"/>
                <a:gd fmla="*/ 1932557 w 2407137" name="connsiteX83"/>
                <a:gd fmla="*/ 895779 h 2407138" name="connsiteY83"/>
                <a:gd fmla="*/ 2322203 w 2407137" name="connsiteX84"/>
                <a:gd fmla="*/ 735676 h 2407138" name="connsiteY84"/>
                <a:gd fmla="*/ 2328008 w 2407137" name="connsiteX85"/>
                <a:gd fmla="*/ 749803 h 2407138" name="connsiteY85"/>
                <a:gd fmla="*/ 1938504 w 2407137" name="connsiteX86"/>
                <a:gd fmla="*/ 909846 h 2407138" name="connsiteY86"/>
                <a:gd fmla="*/ 714051 w 2407137" name="connsiteX87"/>
                <a:gd fmla="*/ 1825286 h 2407138" name="connsiteY87"/>
                <a:gd fmla="*/ 726047 w 2407137" name="connsiteX88"/>
                <a:gd fmla="*/ 1834740 h 2407138" name="connsiteY88"/>
                <a:gd fmla="*/ 468748 w 2407137" name="connsiteX89"/>
                <a:gd fmla="*/ 2168094 h 2407138" name="connsiteY89"/>
                <a:gd fmla="*/ 456659 w 2407137" name="connsiteX90"/>
                <a:gd fmla="*/ 2158762 h 2407138" name="connsiteY90"/>
                <a:gd fmla="*/ 638245 w 2407137" name="connsiteX91"/>
                <a:gd fmla="*/ 1758093 h 2407138" name="connsiteY91"/>
                <a:gd fmla="*/ 644611 w 2407137" name="connsiteX92"/>
                <a:gd fmla="*/ 1765080 h 2407138" name="connsiteY92"/>
                <a:gd fmla="*/ 649147 w 2407137" name="connsiteX93"/>
                <a:gd fmla="*/ 1768790 h 2407138" name="connsiteY93"/>
                <a:gd fmla="*/ 446636 w 2407137" name="connsiteX94"/>
                <a:gd fmla="*/ 1971302 h 2407138" name="connsiteY94"/>
                <a:gd fmla="*/ 440978 w 2407137" name="connsiteX95"/>
                <a:gd fmla="*/ 1966159 h 2407138" name="connsiteY95"/>
                <a:gd fmla="*/ 435836 w 2407137" name="connsiteX96"/>
                <a:gd fmla="*/ 1960502 h 2407138" name="connsiteY96"/>
                <a:gd fmla="*/ 1884928 w 2407137" name="connsiteX97"/>
                <a:gd fmla="*/ 801368 h 2407138" name="connsiteY97"/>
                <a:gd fmla="*/ 2132863 w 2407137" name="connsiteX98"/>
                <a:gd fmla="*/ 658223 h 2407138" name="connsiteY98"/>
                <a:gd fmla="*/ 2140794 w 2407137" name="connsiteX99"/>
                <a:gd fmla="*/ 671279 h 2407138" name="connsiteY99"/>
                <a:gd fmla="*/ 1892773 w 2407137" name="connsiteX100"/>
                <a:gd fmla="*/ 814474 h 2407138" name="connsiteY100"/>
                <a:gd fmla="*/ 1828403 w 2407137" name="connsiteX101"/>
                <a:gd fmla="*/ 717325 h 2407138" name="connsiteY101"/>
                <a:gd fmla="*/ 2162987 w 2407137" name="connsiteX102"/>
                <a:gd fmla="*/ 462095 h 2407138" name="connsiteY102"/>
                <a:gd fmla="*/ 2172250 w 2407137" name="connsiteX103"/>
                <a:gd fmla="*/ 474239 h 2407138" name="connsiteY103"/>
                <a:gd fmla="*/ 1837666 w 2407137" name="connsiteX104"/>
                <a:gd fmla="*/ 729468 h 2407138" name="connsiteY104"/>
                <a:gd fmla="*/ 1833340 w 2407137" name="connsiteX105"/>
                <a:gd fmla="*/ 723163 h 2407138" name="connsiteY105"/>
                <a:gd fmla="*/ 234886 w 2407137" name="connsiteX106"/>
                <a:gd fmla="*/ 1932900 h 2407138" name="connsiteY106"/>
                <a:gd fmla="*/ 569471 w 2407137" name="connsiteX107"/>
                <a:gd fmla="*/ 1677670 h 2407138" name="connsiteY107"/>
                <a:gd fmla="*/ 573796 w 2407137" name="connsiteX108"/>
                <a:gd fmla="*/ 1683975 h 2407138" name="connsiteY108"/>
                <a:gd fmla="*/ 578735 w 2407137" name="connsiteX109"/>
                <a:gd fmla="*/ 1689813 h 2407138" name="connsiteY109"/>
                <a:gd fmla="*/ 244150 w 2407137" name="connsiteX110"/>
                <a:gd fmla="*/ 1945043 h 2407138" name="connsiteY110"/>
                <a:gd fmla="*/ 266342 w 2407137" name="connsiteX111"/>
                <a:gd fmla="*/ 1735860 h 2407138" name="connsiteY111"/>
                <a:gd fmla="*/ 514363 w 2407137" name="connsiteX112"/>
                <a:gd fmla="*/ 1592665 h 2407138" name="connsiteY112"/>
                <a:gd fmla="*/ 522208 w 2407137" name="connsiteX113"/>
                <a:gd fmla="*/ 1605770 h 2407138" name="connsiteY113"/>
                <a:gd fmla="*/ 274274 w 2407137" name="connsiteX114"/>
                <a:gd fmla="*/ 1748916 h 2407138" name="connsiteY114"/>
                <a:gd fmla="*/ 1960501 w 2407137" name="connsiteX115"/>
                <a:gd fmla="*/ 435837 h 2407138" name="connsiteY115"/>
                <a:gd fmla="*/ 1966159 w 2407137" name="connsiteX116"/>
                <a:gd fmla="*/ 440979 h 2407138" name="connsiteY116"/>
                <a:gd fmla="*/ 1971301 w 2407137" name="connsiteX117"/>
                <a:gd fmla="*/ 446637 h 2407138" name="connsiteY117"/>
                <a:gd fmla="*/ 1768891 w 2407137" name="connsiteX118"/>
                <a:gd fmla="*/ 649046 h 2407138" name="connsiteY118"/>
                <a:gd fmla="*/ 1762525 w 2407137" name="connsiteX119"/>
                <a:gd fmla="*/ 642058 h 2407138" name="connsiteY119"/>
                <a:gd fmla="*/ 1757990 w 2407137" name="connsiteX120"/>
                <a:gd fmla="*/ 638348 h 2407138" name="connsiteY120"/>
                <a:gd fmla="*/ 1938389 w 2407137" name="connsiteX121"/>
                <a:gd fmla="*/ 239045 h 2407138" name="connsiteY121"/>
                <a:gd fmla="*/ 1950479 w 2407137" name="connsiteX122"/>
                <a:gd fmla="*/ 248377 h 2407138" name="connsiteY122"/>
                <a:gd fmla="*/ 1693086 w 2407137" name="connsiteX123"/>
                <a:gd fmla="*/ 581852 h 2407138" name="connsiteY123"/>
                <a:gd fmla="*/ 1681090 w 2407137" name="connsiteX124"/>
                <a:gd fmla="*/ 572398 h 2407138" name="connsiteY124"/>
                <a:gd fmla="*/ 79129 w 2407137" name="connsiteX125"/>
                <a:gd fmla="*/ 1657336 h 2407138" name="connsiteY125"/>
                <a:gd fmla="*/ 468633 w 2407137" name="connsiteX126"/>
                <a:gd fmla="*/ 1497292 h 2407138" name="connsiteY126"/>
                <a:gd fmla="*/ 474580 w 2407137" name="connsiteX127"/>
                <a:gd fmla="*/ 1511360 h 2407138" name="connsiteY127"/>
                <a:gd fmla="*/ 84934 w 2407137" name="connsiteX128"/>
                <a:gd fmla="*/ 1671462 h 2407138" name="connsiteY128"/>
                <a:gd fmla="*/ 160929 w 2407137" name="connsiteX129"/>
                <a:gd fmla="*/ 1475039 h 2407138" name="connsiteY129"/>
                <a:gd fmla="*/ 437296 w 2407137" name="connsiteX130"/>
                <a:gd fmla="*/ 1400986 h 2407138" name="connsiteY130"/>
                <a:gd fmla="*/ 440876 w 2407137" name="connsiteX131"/>
                <a:gd fmla="*/ 1415837 h 2407138" name="connsiteY131"/>
                <a:gd fmla="*/ 164732 w 2407137" name="connsiteX132"/>
                <a:gd fmla="*/ 1489830 h 2407138" name="connsiteY132"/>
                <a:gd fmla="*/ 1735859 w 2407137" name="connsiteX133"/>
                <a:gd fmla="*/ 266344 h 2407138" name="connsiteY133"/>
                <a:gd fmla="*/ 1748915 w 2407137" name="connsiteX134"/>
                <a:gd fmla="*/ 274276 h 2407138" name="connsiteY134"/>
                <a:gd fmla="*/ 1604721 w 2407137" name="connsiteX135"/>
                <a:gd fmla="*/ 524026 h 2407138" name="connsiteY135"/>
                <a:gd fmla="*/ 1591261 w 2407137" name="connsiteX136"/>
                <a:gd fmla="*/ 516794 h 2407138" name="connsiteY136"/>
                <a:gd fmla="*/ 1663713 w 2407137" name="connsiteX137"/>
                <a:gd fmla="*/ 81725 h 2407138" name="connsiteY137"/>
                <a:gd fmla="*/ 1677806 w 2407137" name="connsiteX138"/>
                <a:gd fmla="*/ 87609 h 2407138" name="connsiteY138"/>
                <a:gd fmla="*/ 1514465 w 2407137" name="connsiteX139"/>
                <a:gd fmla="*/ 478804 h 2407138" name="connsiteY139"/>
                <a:gd fmla="*/ 1500526 w 2407137" name="connsiteX140"/>
                <a:gd fmla="*/ 472548 h 2407138" name="connsiteY140"/>
                <a:gd fmla="*/ 0 w 2407137" name="connsiteX141"/>
                <a:gd fmla="*/ 1350847 h 2407138" name="connsiteY141"/>
                <a:gd fmla="*/ 420056 w 2407137" name="connsiteX142"/>
                <a:gd fmla="*/ 1296759 h 2407138" name="connsiteY142"/>
                <a:gd fmla="*/ 422405 w 2407137" name="connsiteX143"/>
                <a:gd fmla="*/ 1311854 h 2407138" name="connsiteY143"/>
                <a:gd fmla="*/ 1951 w 2407137" name="connsiteX144"/>
                <a:gd fmla="*/ 1365994 h 2407138" name="connsiteY144"/>
                <a:gd fmla="*/ 125488 w 2407137" name="connsiteX145"/>
                <a:gd fmla="*/ 1195933 h 2407138" name="connsiteY145"/>
                <a:gd fmla="*/ 411391 w 2407137" name="connsiteX146"/>
                <a:gd fmla="*/ 1195933 h 2407138" name="connsiteY146"/>
                <a:gd fmla="*/ 411958 w 2407137" name="connsiteX147"/>
                <a:gd fmla="*/ 1211206 h 2407138" name="connsiteY147"/>
                <a:gd fmla="*/ 125488 w 2407137" name="connsiteX148"/>
                <a:gd fmla="*/ 1211206 h 2407138" name="connsiteY148"/>
                <a:gd fmla="*/ 125102 w 2407137" name="connsiteX149"/>
                <a:gd fmla="*/ 1203569 h 2407138" name="connsiteY149"/>
                <a:gd fmla="*/ 1475037 w 2407137" name="connsiteX150"/>
                <a:gd fmla="*/ 160931 h 2407138" name="connsiteY150"/>
                <a:gd fmla="*/ 1489829 w 2407137" name="connsiteX151"/>
                <a:gd fmla="*/ 164734 h 2407138" name="connsiteY151"/>
                <a:gd fmla="*/ 1415102 w 2407137" name="connsiteX152"/>
                <a:gd fmla="*/ 443621 h 2407138" name="connsiteY152"/>
                <a:gd fmla="*/ 1400508 w 2407137" name="connsiteX153"/>
                <a:gd fmla="*/ 439077 h 2407138" name="connsiteY153"/>
                <a:gd fmla="*/ 164732 w 2407137" name="connsiteX154"/>
                <a:gd fmla="*/ 917309 h 2407138" name="connsiteY154"/>
                <a:gd fmla="*/ 443620 w 2407137" name="connsiteX155"/>
                <a:gd fmla="*/ 992037 h 2407138" name="connsiteY155"/>
                <a:gd fmla="*/ 439076 w 2407137" name="connsiteX156"/>
                <a:gd fmla="*/ 1006630 h 2407138" name="connsiteY156"/>
                <a:gd fmla="*/ 160929 w 2407137" name="connsiteX157"/>
                <a:gd fmla="*/ 932101 h 2407138" name="connsiteY157"/>
                <a:gd fmla="*/ 1195932 w 2407137" name="connsiteX158"/>
                <a:gd fmla="*/ 125490 h 2407138" name="connsiteY158"/>
                <a:gd fmla="*/ 1203568 w 2407137" name="connsiteX159"/>
                <a:gd fmla="*/ 125104 h 2407138" name="connsiteY159"/>
                <a:gd fmla="*/ 1211205 w 2407137" name="connsiteX160"/>
                <a:gd fmla="*/ 125490 h 2407138" name="connsiteY160"/>
                <a:gd fmla="*/ 1211205 w 2407137" name="connsiteX161"/>
                <a:gd fmla="*/ 411392 h 2407138" name="connsiteY161"/>
                <a:gd fmla="*/ 1195932 w 2407137" name="connsiteX162"/>
                <a:gd fmla="*/ 411959 h 2407138" name="connsiteY162"/>
                <a:gd fmla="*/ 1357679 w 2407137" name="connsiteX163"/>
                <a:gd fmla="*/ 856 h 2407138" name="connsiteY163"/>
                <a:gd fmla="*/ 1372816 w 2407137" name="connsiteX164"/>
                <a:gd fmla="*/ 2893 h 2407138" name="connsiteY164"/>
                <a:gd fmla="*/ 1316657 w 2407137" name="connsiteX165"/>
                <a:gd fmla="*/ 420298 h 2407138" name="connsiteY165"/>
                <a:gd fmla="*/ 1309186 w 2407137" name="connsiteX166"/>
                <a:gd fmla="*/ 418554 h 2407138" name="connsiteY166"/>
                <a:gd fmla="*/ 1301520 w 2407137" name="connsiteX167"/>
                <a:gd fmla="*/ 418261 h 2407138" name="connsiteY167"/>
                <a:gd fmla="*/ 2893 w 2407137" name="connsiteX168"/>
                <a:gd fmla="*/ 1034322 h 2407138" name="connsiteY168"/>
                <a:gd fmla="*/ 420297 w 2407137" name="connsiteX169"/>
                <a:gd fmla="*/ 1090480 h 2407138" name="connsiteY169"/>
                <a:gd fmla="*/ 418554 w 2407137" name="connsiteX170"/>
                <a:gd fmla="*/ 1097951 h 2407138" name="connsiteY170"/>
                <a:gd fmla="*/ 418261 w 2407137" name="connsiteX171"/>
                <a:gd fmla="*/ 1105616 h 2407138" name="connsiteY171"/>
                <a:gd fmla="*/ 855 w 2407137" name="connsiteX172"/>
                <a:gd fmla="*/ 1049458 h 2407138" name="connsiteY172"/>
                <a:gd fmla="*/ 274274 w 2407137" name="connsiteX173"/>
                <a:gd fmla="*/ 658223 h 2407138" name="connsiteY173"/>
                <a:gd fmla="*/ 524025 w 2407137" name="connsiteX174"/>
                <a:gd fmla="*/ 802416 h 2407138" name="connsiteY174"/>
                <a:gd fmla="*/ 516793 w 2407137" name="connsiteX175"/>
                <a:gd fmla="*/ 815877 h 2407138" name="connsiteY175"/>
                <a:gd fmla="*/ 266342 w 2407137" name="connsiteX176"/>
                <a:gd fmla="*/ 671279 h 2407138" name="connsiteY176"/>
                <a:gd fmla="*/ 917308 w 2407137" name="connsiteX177"/>
                <a:gd fmla="*/ 164734 h 2407138" name="connsiteY177"/>
                <a:gd fmla="*/ 932100 w 2407137" name="connsiteX178"/>
                <a:gd fmla="*/ 160930 h 2407138" name="connsiteY178"/>
                <a:gd fmla="*/ 1006152 w 2407137" name="connsiteX179"/>
                <a:gd fmla="*/ 437297 h 2407138" name="connsiteY179"/>
                <a:gd fmla="*/ 991300 w 2407137" name="connsiteX180"/>
                <a:gd fmla="*/ 440877 h 2407138" name="connsiteY180"/>
                <a:gd fmla="*/ 1041143 w 2407137" name="connsiteX181"/>
                <a:gd fmla="*/ 1951 h 2407138" name="connsiteY181"/>
                <a:gd fmla="*/ 1056290 w 2407137" name="connsiteX182"/>
                <a:gd fmla="*/ 0 h 2407138" name="connsiteY182"/>
                <a:gd fmla="*/ 1110379 w 2407137" name="connsiteX183"/>
                <a:gd fmla="*/ 420056 h 2407138" name="connsiteY183"/>
                <a:gd fmla="*/ 1095283 w 2407137" name="connsiteX184"/>
                <a:gd fmla="*/ 422406 h 2407138" name="connsiteY184"/>
                <a:gd fmla="*/ 87609 w 2407137" name="connsiteX185"/>
                <a:gd fmla="*/ 729331 h 2407138" name="connsiteY185"/>
                <a:gd fmla="*/ 478803 w 2407137" name="connsiteX186"/>
                <a:gd fmla="*/ 892672 h 2407138" name="connsiteY186"/>
                <a:gd fmla="*/ 472547 w 2407137" name="connsiteX187"/>
                <a:gd fmla="*/ 906611 h 2407138" name="connsiteY187"/>
                <a:gd fmla="*/ 81723 w 2407137" name="connsiteX188"/>
                <a:gd fmla="*/ 743424 h 2407138" name="connsiteY188"/>
                <a:gd fmla="*/ 84666 w 2407137" name="connsiteX189"/>
                <a:gd fmla="*/ 736377 h 2407138" name="connsiteY189"/>
                <a:gd fmla="*/ 446636 w 2407137" name="connsiteX190"/>
                <a:gd fmla="*/ 435837 h 2407138" name="connsiteY190"/>
                <a:gd fmla="*/ 649045 w 2407137" name="connsiteX191"/>
                <a:gd fmla="*/ 638246 h 2407138" name="connsiteY191"/>
                <a:gd fmla="*/ 642057 w 2407137" name="connsiteX192"/>
                <a:gd fmla="*/ 644612 h 2407138" name="connsiteY192"/>
                <a:gd fmla="*/ 638347 w 2407137" name="connsiteX193"/>
                <a:gd fmla="*/ 649147 h 2407138" name="connsiteY193"/>
                <a:gd fmla="*/ 435836 w 2407137" name="connsiteX194"/>
                <a:gd fmla="*/ 446636 h 2407138" name="connsiteY194"/>
                <a:gd fmla="*/ 440978 w 2407137" name="connsiteX195"/>
                <a:gd fmla="*/ 440979 h 2407138" name="connsiteY195"/>
                <a:gd fmla="*/ 658223 w 2407137" name="connsiteX196"/>
                <a:gd fmla="*/ 274275 h 2407138" name="connsiteY196"/>
                <a:gd fmla="*/ 671279 w 2407137" name="connsiteX197"/>
                <a:gd fmla="*/ 266343 h 2407138" name="connsiteY197"/>
                <a:gd fmla="*/ 814473 w 2407137" name="connsiteX198"/>
                <a:gd fmla="*/ 514363 h 2407138" name="connsiteY198"/>
                <a:gd fmla="*/ 801367 w 2407137" name="connsiteX199"/>
                <a:gd fmla="*/ 522209 h 2407138" name="connsiteY199"/>
                <a:gd fmla="*/ 735676 w 2407137" name="connsiteX200"/>
                <a:gd fmla="*/ 84934 h 2407138" name="connsiteY200"/>
                <a:gd fmla="*/ 749802 w 2407137" name="connsiteX201"/>
                <a:gd fmla="*/ 79129 h 2407138" name="connsiteY201"/>
                <a:gd fmla="*/ 909846 w 2407137" name="connsiteX202"/>
                <a:gd fmla="*/ 468633 h 2407138" name="connsiteY202"/>
                <a:gd fmla="*/ 895778 w 2407137" name="connsiteX203"/>
                <a:gd fmla="*/ 474580 h 2407138" name="connsiteY203"/>
                <a:gd fmla="*/ 248376 w 2407137" name="connsiteX204"/>
                <a:gd fmla="*/ 456659 h 2407138" name="connsiteY204"/>
                <a:gd fmla="*/ 581852 w 2407137" name="connsiteX205"/>
                <a:gd fmla="*/ 714051 h 2407138" name="connsiteY205"/>
                <a:gd fmla="*/ 572397 w 2407137" name="connsiteX206"/>
                <a:gd fmla="*/ 726047 h 2407138" name="connsiteY206"/>
                <a:gd fmla="*/ 239044 w 2407137" name="connsiteX207"/>
                <a:gd fmla="*/ 468748 h 2407138" name="connsiteY207"/>
                <a:gd fmla="*/ 243710 w 2407137" name="connsiteX208"/>
                <a:gd fmla="*/ 462704 h 2407138" name="connsiteY208"/>
                <a:gd fmla="*/ 462094 w 2407137" name="connsiteX209"/>
                <a:gd fmla="*/ 244150 h 2407138" name="connsiteY209"/>
                <a:gd fmla="*/ 474238 w 2407137" name="connsiteX210"/>
                <a:gd fmla="*/ 234887 h 2407138" name="connsiteY210"/>
                <a:gd fmla="*/ 729468 w 2407137" name="connsiteX211"/>
                <a:gd fmla="*/ 569472 h 2407138" name="connsiteY211"/>
                <a:gd fmla="*/ 723162 w 2407137" name="connsiteX212"/>
                <a:gd fmla="*/ 573797 h 2407138" name="connsiteY212"/>
                <a:gd fmla="*/ 717325 w 2407137" name="connsiteX213"/>
                <a:gd fmla="*/ 578735 h 2407138" name="connsiteY2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b="b" l="l" r="r" t="t"/>
              <a:pathLst>
                <a:path h="2407138" w="2407137">
                  <a:moveTo>
                    <a:pt x="1677670" y="1837666"/>
                  </a:moveTo>
                  <a:lnTo>
                    <a:pt x="1683974" y="1833341"/>
                  </a:lnTo>
                  <a:lnTo>
                    <a:pt x="1689813" y="1828403"/>
                  </a:lnTo>
                  <a:lnTo>
                    <a:pt x="1945042" y="2162988"/>
                  </a:lnTo>
                  <a:lnTo>
                    <a:pt x="1932899" y="2172251"/>
                  </a:lnTo>
                  <a:close/>
                  <a:moveTo>
                    <a:pt x="1592663" y="1892774"/>
                  </a:moveTo>
                  <a:lnTo>
                    <a:pt x="1605769" y="1884929"/>
                  </a:lnTo>
                  <a:lnTo>
                    <a:pt x="1748914" y="2132863"/>
                  </a:lnTo>
                  <a:lnTo>
                    <a:pt x="1735858" y="2140795"/>
                  </a:lnTo>
                  <a:close/>
                  <a:moveTo>
                    <a:pt x="1768789" y="1757990"/>
                  </a:moveTo>
                  <a:lnTo>
                    <a:pt x="1971301" y="1960502"/>
                  </a:lnTo>
                  <a:lnTo>
                    <a:pt x="1966159" y="1966159"/>
                  </a:lnTo>
                  <a:lnTo>
                    <a:pt x="1960501" y="1971301"/>
                  </a:lnTo>
                  <a:lnTo>
                    <a:pt x="1758092" y="1768892"/>
                  </a:lnTo>
                  <a:lnTo>
                    <a:pt x="1765079" y="1762526"/>
                  </a:lnTo>
                  <a:close/>
                  <a:moveTo>
                    <a:pt x="1834740" y="1681091"/>
                  </a:moveTo>
                  <a:lnTo>
                    <a:pt x="2168093" y="1938389"/>
                  </a:lnTo>
                  <a:lnTo>
                    <a:pt x="2158761" y="1950479"/>
                  </a:lnTo>
                  <a:lnTo>
                    <a:pt x="1825285" y="1693086"/>
                  </a:lnTo>
                  <a:close/>
                  <a:moveTo>
                    <a:pt x="1497292" y="1938505"/>
                  </a:moveTo>
                  <a:lnTo>
                    <a:pt x="1511359" y="1932557"/>
                  </a:lnTo>
                  <a:lnTo>
                    <a:pt x="1671461" y="2322204"/>
                  </a:lnTo>
                  <a:lnTo>
                    <a:pt x="1657335" y="2328008"/>
                  </a:lnTo>
                  <a:close/>
                  <a:moveTo>
                    <a:pt x="1400984" y="1969841"/>
                  </a:moveTo>
                  <a:lnTo>
                    <a:pt x="1415837" y="1966261"/>
                  </a:lnTo>
                  <a:lnTo>
                    <a:pt x="1489829" y="2242404"/>
                  </a:lnTo>
                  <a:lnTo>
                    <a:pt x="1475037" y="2246208"/>
                  </a:lnTo>
                  <a:close/>
                  <a:moveTo>
                    <a:pt x="1890343" y="1591261"/>
                  </a:moveTo>
                  <a:lnTo>
                    <a:pt x="2140794" y="1735859"/>
                  </a:lnTo>
                  <a:lnTo>
                    <a:pt x="2132863" y="1748915"/>
                  </a:lnTo>
                  <a:lnTo>
                    <a:pt x="1883112" y="1604721"/>
                  </a:lnTo>
                  <a:close/>
                  <a:moveTo>
                    <a:pt x="1934589" y="1500527"/>
                  </a:moveTo>
                  <a:lnTo>
                    <a:pt x="2325413" y="1663714"/>
                  </a:lnTo>
                  <a:lnTo>
                    <a:pt x="2319529" y="1677807"/>
                  </a:lnTo>
                  <a:lnTo>
                    <a:pt x="1928334" y="1514465"/>
                  </a:lnTo>
                  <a:close/>
                  <a:moveTo>
                    <a:pt x="1296758" y="1987081"/>
                  </a:moveTo>
                  <a:lnTo>
                    <a:pt x="1311855" y="1984732"/>
                  </a:lnTo>
                  <a:lnTo>
                    <a:pt x="1365995" y="2405187"/>
                  </a:lnTo>
                  <a:lnTo>
                    <a:pt x="1350847" y="2407138"/>
                  </a:lnTo>
                  <a:close/>
                  <a:moveTo>
                    <a:pt x="1195932" y="1995746"/>
                  </a:moveTo>
                  <a:lnTo>
                    <a:pt x="1211204" y="1995179"/>
                  </a:lnTo>
                  <a:lnTo>
                    <a:pt x="1211204" y="2281649"/>
                  </a:lnTo>
                  <a:lnTo>
                    <a:pt x="1203568" y="2282034"/>
                  </a:lnTo>
                  <a:lnTo>
                    <a:pt x="1195932" y="2281649"/>
                  </a:lnTo>
                  <a:close/>
                  <a:moveTo>
                    <a:pt x="1968060" y="1400508"/>
                  </a:moveTo>
                  <a:lnTo>
                    <a:pt x="2246208" y="1475038"/>
                  </a:lnTo>
                  <a:lnTo>
                    <a:pt x="2242404" y="1489831"/>
                  </a:lnTo>
                  <a:lnTo>
                    <a:pt x="1963516" y="1415103"/>
                  </a:lnTo>
                  <a:close/>
                  <a:moveTo>
                    <a:pt x="1090481" y="1986840"/>
                  </a:moveTo>
                  <a:lnTo>
                    <a:pt x="1097951" y="1988584"/>
                  </a:lnTo>
                  <a:lnTo>
                    <a:pt x="1105617" y="1988876"/>
                  </a:lnTo>
                  <a:lnTo>
                    <a:pt x="1049458" y="2406281"/>
                  </a:lnTo>
                  <a:lnTo>
                    <a:pt x="1034322" y="2404245"/>
                  </a:lnTo>
                  <a:close/>
                  <a:moveTo>
                    <a:pt x="1988876" y="1301520"/>
                  </a:moveTo>
                  <a:lnTo>
                    <a:pt x="2406281" y="1357679"/>
                  </a:lnTo>
                  <a:lnTo>
                    <a:pt x="2404244" y="1372815"/>
                  </a:lnTo>
                  <a:lnTo>
                    <a:pt x="1986840" y="1316657"/>
                  </a:lnTo>
                  <a:lnTo>
                    <a:pt x="1988583" y="1309187"/>
                  </a:lnTo>
                  <a:close/>
                  <a:moveTo>
                    <a:pt x="992036" y="1963517"/>
                  </a:moveTo>
                  <a:lnTo>
                    <a:pt x="1006629" y="1968061"/>
                  </a:lnTo>
                  <a:lnTo>
                    <a:pt x="932100" y="2246208"/>
                  </a:lnTo>
                  <a:lnTo>
                    <a:pt x="917308" y="2242405"/>
                  </a:lnTo>
                  <a:close/>
                  <a:moveTo>
                    <a:pt x="1995178" y="1195933"/>
                  </a:moveTo>
                  <a:lnTo>
                    <a:pt x="2281649" y="1195933"/>
                  </a:lnTo>
                  <a:lnTo>
                    <a:pt x="2282034" y="1203569"/>
                  </a:lnTo>
                  <a:lnTo>
                    <a:pt x="2281649" y="1211206"/>
                  </a:lnTo>
                  <a:lnTo>
                    <a:pt x="1995745" y="1211206"/>
                  </a:lnTo>
                  <a:close/>
                  <a:moveTo>
                    <a:pt x="1984731" y="1095284"/>
                  </a:moveTo>
                  <a:lnTo>
                    <a:pt x="2405186" y="1041144"/>
                  </a:lnTo>
                  <a:lnTo>
                    <a:pt x="2407137" y="1056290"/>
                  </a:lnTo>
                  <a:lnTo>
                    <a:pt x="1987080" y="1110379"/>
                  </a:lnTo>
                  <a:close/>
                  <a:moveTo>
                    <a:pt x="892672" y="1928335"/>
                  </a:moveTo>
                  <a:lnTo>
                    <a:pt x="906611" y="1934590"/>
                  </a:lnTo>
                  <a:lnTo>
                    <a:pt x="743425" y="2325414"/>
                  </a:lnTo>
                  <a:lnTo>
                    <a:pt x="729331" y="2319529"/>
                  </a:lnTo>
                  <a:close/>
                  <a:moveTo>
                    <a:pt x="802416" y="1883113"/>
                  </a:moveTo>
                  <a:lnTo>
                    <a:pt x="815877" y="1890344"/>
                  </a:lnTo>
                  <a:lnTo>
                    <a:pt x="671279" y="2140796"/>
                  </a:lnTo>
                  <a:lnTo>
                    <a:pt x="658223" y="2132863"/>
                  </a:lnTo>
                  <a:close/>
                  <a:moveTo>
                    <a:pt x="1966260" y="991301"/>
                  </a:moveTo>
                  <a:lnTo>
                    <a:pt x="2242405" y="917309"/>
                  </a:lnTo>
                  <a:lnTo>
                    <a:pt x="2246208" y="932101"/>
                  </a:lnTo>
                  <a:lnTo>
                    <a:pt x="1969840" y="1006153"/>
                  </a:lnTo>
                  <a:close/>
                  <a:moveTo>
                    <a:pt x="1932557" y="895779"/>
                  </a:moveTo>
                  <a:lnTo>
                    <a:pt x="2322203" y="735676"/>
                  </a:lnTo>
                  <a:lnTo>
                    <a:pt x="2328008" y="749803"/>
                  </a:lnTo>
                  <a:lnTo>
                    <a:pt x="1938504" y="909846"/>
                  </a:lnTo>
                  <a:close/>
                  <a:moveTo>
                    <a:pt x="714051" y="1825286"/>
                  </a:moveTo>
                  <a:lnTo>
                    <a:pt x="726047" y="1834740"/>
                  </a:lnTo>
                  <a:lnTo>
                    <a:pt x="468748" y="2168094"/>
                  </a:lnTo>
                  <a:lnTo>
                    <a:pt x="456659" y="2158762"/>
                  </a:lnTo>
                  <a:close/>
                  <a:moveTo>
                    <a:pt x="638245" y="1758093"/>
                  </a:moveTo>
                  <a:lnTo>
                    <a:pt x="644611" y="1765080"/>
                  </a:lnTo>
                  <a:lnTo>
                    <a:pt x="649147" y="1768790"/>
                  </a:lnTo>
                  <a:lnTo>
                    <a:pt x="446636" y="1971302"/>
                  </a:lnTo>
                  <a:lnTo>
                    <a:pt x="440978" y="1966159"/>
                  </a:lnTo>
                  <a:lnTo>
                    <a:pt x="435836" y="1960502"/>
                  </a:lnTo>
                  <a:close/>
                  <a:moveTo>
                    <a:pt x="1884928" y="801368"/>
                  </a:moveTo>
                  <a:lnTo>
                    <a:pt x="2132863" y="658223"/>
                  </a:lnTo>
                  <a:lnTo>
                    <a:pt x="2140794" y="671279"/>
                  </a:lnTo>
                  <a:lnTo>
                    <a:pt x="1892773" y="814474"/>
                  </a:lnTo>
                  <a:close/>
                  <a:moveTo>
                    <a:pt x="1828403" y="717325"/>
                  </a:moveTo>
                  <a:lnTo>
                    <a:pt x="2162987" y="462095"/>
                  </a:lnTo>
                  <a:lnTo>
                    <a:pt x="2172250" y="474239"/>
                  </a:lnTo>
                  <a:lnTo>
                    <a:pt x="1837666" y="729468"/>
                  </a:lnTo>
                  <a:lnTo>
                    <a:pt x="1833340" y="723163"/>
                  </a:lnTo>
                  <a:close/>
                  <a:moveTo>
                    <a:pt x="234886" y="1932900"/>
                  </a:moveTo>
                  <a:lnTo>
                    <a:pt x="569471" y="1677670"/>
                  </a:lnTo>
                  <a:lnTo>
                    <a:pt x="573796" y="1683975"/>
                  </a:lnTo>
                  <a:lnTo>
                    <a:pt x="578735" y="1689813"/>
                  </a:lnTo>
                  <a:lnTo>
                    <a:pt x="244150" y="1945043"/>
                  </a:lnTo>
                  <a:close/>
                  <a:moveTo>
                    <a:pt x="266342" y="1735860"/>
                  </a:moveTo>
                  <a:lnTo>
                    <a:pt x="514363" y="1592665"/>
                  </a:lnTo>
                  <a:lnTo>
                    <a:pt x="522208" y="1605770"/>
                  </a:lnTo>
                  <a:lnTo>
                    <a:pt x="274274" y="1748916"/>
                  </a:lnTo>
                  <a:close/>
                  <a:moveTo>
                    <a:pt x="1960501" y="435837"/>
                  </a:moveTo>
                  <a:lnTo>
                    <a:pt x="1966159" y="440979"/>
                  </a:lnTo>
                  <a:lnTo>
                    <a:pt x="1971301" y="446637"/>
                  </a:lnTo>
                  <a:lnTo>
                    <a:pt x="1768891" y="649046"/>
                  </a:lnTo>
                  <a:lnTo>
                    <a:pt x="1762525" y="642058"/>
                  </a:lnTo>
                  <a:lnTo>
                    <a:pt x="1757990" y="638348"/>
                  </a:lnTo>
                  <a:close/>
                  <a:moveTo>
                    <a:pt x="1938389" y="239045"/>
                  </a:moveTo>
                  <a:lnTo>
                    <a:pt x="1950479" y="248377"/>
                  </a:lnTo>
                  <a:lnTo>
                    <a:pt x="1693086" y="581852"/>
                  </a:lnTo>
                  <a:lnTo>
                    <a:pt x="1681090" y="572398"/>
                  </a:lnTo>
                  <a:close/>
                  <a:moveTo>
                    <a:pt x="79129" y="1657336"/>
                  </a:moveTo>
                  <a:lnTo>
                    <a:pt x="468633" y="1497292"/>
                  </a:lnTo>
                  <a:lnTo>
                    <a:pt x="474580" y="1511360"/>
                  </a:lnTo>
                  <a:lnTo>
                    <a:pt x="84934" y="1671462"/>
                  </a:lnTo>
                  <a:close/>
                  <a:moveTo>
                    <a:pt x="160929" y="1475039"/>
                  </a:moveTo>
                  <a:lnTo>
                    <a:pt x="437296" y="1400986"/>
                  </a:lnTo>
                  <a:lnTo>
                    <a:pt x="440876" y="1415837"/>
                  </a:lnTo>
                  <a:lnTo>
                    <a:pt x="164732" y="1489830"/>
                  </a:lnTo>
                  <a:close/>
                  <a:moveTo>
                    <a:pt x="1735859" y="266344"/>
                  </a:moveTo>
                  <a:lnTo>
                    <a:pt x="1748915" y="274276"/>
                  </a:lnTo>
                  <a:lnTo>
                    <a:pt x="1604721" y="524026"/>
                  </a:lnTo>
                  <a:lnTo>
                    <a:pt x="1591261" y="516794"/>
                  </a:lnTo>
                  <a:close/>
                  <a:moveTo>
                    <a:pt x="1663713" y="81725"/>
                  </a:moveTo>
                  <a:lnTo>
                    <a:pt x="1677806" y="87609"/>
                  </a:lnTo>
                  <a:lnTo>
                    <a:pt x="1514465" y="478804"/>
                  </a:lnTo>
                  <a:lnTo>
                    <a:pt x="1500526" y="472548"/>
                  </a:lnTo>
                  <a:close/>
                  <a:moveTo>
                    <a:pt x="0" y="1350847"/>
                  </a:moveTo>
                  <a:lnTo>
                    <a:pt x="420056" y="1296759"/>
                  </a:lnTo>
                  <a:lnTo>
                    <a:pt x="422405" y="1311854"/>
                  </a:lnTo>
                  <a:lnTo>
                    <a:pt x="1951" y="1365994"/>
                  </a:lnTo>
                  <a:close/>
                  <a:moveTo>
                    <a:pt x="125488" y="1195933"/>
                  </a:moveTo>
                  <a:lnTo>
                    <a:pt x="411391" y="1195933"/>
                  </a:lnTo>
                  <a:lnTo>
                    <a:pt x="411958" y="1211206"/>
                  </a:lnTo>
                  <a:lnTo>
                    <a:pt x="125488" y="1211206"/>
                  </a:lnTo>
                  <a:lnTo>
                    <a:pt x="125102" y="1203569"/>
                  </a:lnTo>
                  <a:close/>
                  <a:moveTo>
                    <a:pt x="1475037" y="160931"/>
                  </a:moveTo>
                  <a:lnTo>
                    <a:pt x="1489829" y="164734"/>
                  </a:lnTo>
                  <a:lnTo>
                    <a:pt x="1415102" y="443621"/>
                  </a:lnTo>
                  <a:lnTo>
                    <a:pt x="1400508" y="439077"/>
                  </a:lnTo>
                  <a:close/>
                  <a:moveTo>
                    <a:pt x="164732" y="917309"/>
                  </a:moveTo>
                  <a:lnTo>
                    <a:pt x="443620" y="992037"/>
                  </a:lnTo>
                  <a:lnTo>
                    <a:pt x="439076" y="1006630"/>
                  </a:lnTo>
                  <a:lnTo>
                    <a:pt x="160929" y="932101"/>
                  </a:lnTo>
                  <a:close/>
                  <a:moveTo>
                    <a:pt x="1195932" y="125490"/>
                  </a:moveTo>
                  <a:lnTo>
                    <a:pt x="1203568" y="125104"/>
                  </a:lnTo>
                  <a:lnTo>
                    <a:pt x="1211205" y="125490"/>
                  </a:lnTo>
                  <a:lnTo>
                    <a:pt x="1211205" y="411392"/>
                  </a:lnTo>
                  <a:lnTo>
                    <a:pt x="1195932" y="411959"/>
                  </a:lnTo>
                  <a:close/>
                  <a:moveTo>
                    <a:pt x="1357679" y="856"/>
                  </a:moveTo>
                  <a:lnTo>
                    <a:pt x="1372816" y="2893"/>
                  </a:lnTo>
                  <a:lnTo>
                    <a:pt x="1316657" y="420298"/>
                  </a:lnTo>
                  <a:lnTo>
                    <a:pt x="1309186" y="418554"/>
                  </a:lnTo>
                  <a:lnTo>
                    <a:pt x="1301520" y="418261"/>
                  </a:lnTo>
                  <a:close/>
                  <a:moveTo>
                    <a:pt x="2893" y="1034322"/>
                  </a:moveTo>
                  <a:lnTo>
                    <a:pt x="420297" y="1090480"/>
                  </a:lnTo>
                  <a:lnTo>
                    <a:pt x="418554" y="1097951"/>
                  </a:lnTo>
                  <a:lnTo>
                    <a:pt x="418261" y="1105616"/>
                  </a:lnTo>
                  <a:lnTo>
                    <a:pt x="855" y="1049458"/>
                  </a:lnTo>
                  <a:close/>
                  <a:moveTo>
                    <a:pt x="274274" y="658223"/>
                  </a:moveTo>
                  <a:lnTo>
                    <a:pt x="524025" y="802416"/>
                  </a:lnTo>
                  <a:lnTo>
                    <a:pt x="516793" y="815877"/>
                  </a:lnTo>
                  <a:lnTo>
                    <a:pt x="266342" y="671279"/>
                  </a:lnTo>
                  <a:close/>
                  <a:moveTo>
                    <a:pt x="917308" y="164734"/>
                  </a:moveTo>
                  <a:lnTo>
                    <a:pt x="932100" y="160930"/>
                  </a:lnTo>
                  <a:lnTo>
                    <a:pt x="1006152" y="437297"/>
                  </a:lnTo>
                  <a:lnTo>
                    <a:pt x="991300" y="440877"/>
                  </a:lnTo>
                  <a:close/>
                  <a:moveTo>
                    <a:pt x="1041143" y="1951"/>
                  </a:moveTo>
                  <a:lnTo>
                    <a:pt x="1056290" y="0"/>
                  </a:lnTo>
                  <a:lnTo>
                    <a:pt x="1110379" y="420056"/>
                  </a:lnTo>
                  <a:lnTo>
                    <a:pt x="1095283" y="422406"/>
                  </a:lnTo>
                  <a:close/>
                  <a:moveTo>
                    <a:pt x="87609" y="729331"/>
                  </a:moveTo>
                  <a:lnTo>
                    <a:pt x="478803" y="892672"/>
                  </a:lnTo>
                  <a:lnTo>
                    <a:pt x="472547" y="906611"/>
                  </a:lnTo>
                  <a:lnTo>
                    <a:pt x="81723" y="743424"/>
                  </a:lnTo>
                  <a:lnTo>
                    <a:pt x="84666" y="736377"/>
                  </a:lnTo>
                  <a:close/>
                  <a:moveTo>
                    <a:pt x="446636" y="435837"/>
                  </a:moveTo>
                  <a:lnTo>
                    <a:pt x="649045" y="638246"/>
                  </a:lnTo>
                  <a:lnTo>
                    <a:pt x="642057" y="644612"/>
                  </a:lnTo>
                  <a:lnTo>
                    <a:pt x="638347" y="649147"/>
                  </a:lnTo>
                  <a:lnTo>
                    <a:pt x="435836" y="446636"/>
                  </a:lnTo>
                  <a:lnTo>
                    <a:pt x="440978" y="440979"/>
                  </a:lnTo>
                  <a:close/>
                  <a:moveTo>
                    <a:pt x="658223" y="274275"/>
                  </a:moveTo>
                  <a:lnTo>
                    <a:pt x="671279" y="266343"/>
                  </a:lnTo>
                  <a:lnTo>
                    <a:pt x="814473" y="514363"/>
                  </a:lnTo>
                  <a:lnTo>
                    <a:pt x="801367" y="522209"/>
                  </a:lnTo>
                  <a:close/>
                  <a:moveTo>
                    <a:pt x="735676" y="84934"/>
                  </a:moveTo>
                  <a:lnTo>
                    <a:pt x="749802" y="79129"/>
                  </a:lnTo>
                  <a:lnTo>
                    <a:pt x="909846" y="468633"/>
                  </a:lnTo>
                  <a:lnTo>
                    <a:pt x="895778" y="474580"/>
                  </a:lnTo>
                  <a:close/>
                  <a:moveTo>
                    <a:pt x="248376" y="456659"/>
                  </a:moveTo>
                  <a:lnTo>
                    <a:pt x="581852" y="714051"/>
                  </a:lnTo>
                  <a:lnTo>
                    <a:pt x="572397" y="726047"/>
                  </a:lnTo>
                  <a:lnTo>
                    <a:pt x="239044" y="468748"/>
                  </a:lnTo>
                  <a:lnTo>
                    <a:pt x="243710" y="462704"/>
                  </a:lnTo>
                  <a:close/>
                  <a:moveTo>
                    <a:pt x="462094" y="244150"/>
                  </a:moveTo>
                  <a:lnTo>
                    <a:pt x="474238" y="234887"/>
                  </a:lnTo>
                  <a:lnTo>
                    <a:pt x="729468" y="569472"/>
                  </a:lnTo>
                  <a:lnTo>
                    <a:pt x="723162" y="573797"/>
                  </a:lnTo>
                  <a:lnTo>
                    <a:pt x="717325" y="578735"/>
                  </a:lnTo>
                  <a:close/>
                </a:path>
              </a:pathLst>
            </a:custGeom>
            <a:grpFill/>
            <a:ln algn="ctr" cap="flat" cmpd="sng" w="25400">
              <a:noFill/>
              <a:prstDash val="solid"/>
            </a:ln>
            <a:effectLst/>
          </p:spPr>
          <p:txBody>
            <a:bodyPr anchor="ctr" rtlCol="0"/>
            <a:lstStyle/>
            <a:p>
              <a:pPr algn="ctr" defTabSz="913645">
                <a:defRPr/>
              </a:pPr>
              <a:endParaRPr altLang="en-US" kern="0" lang="zh-CN" sz="1799">
                <a:solidFill>
                  <a:srgbClr val="C00000"/>
                </a:solidFill>
                <a:latin charset="-122" panose="02010600000101010101" pitchFamily="2" typeface="汉仪行楷简"/>
                <a:ea charset="-122" panose="02010600000101010101" pitchFamily="2" typeface="汉仪行楷简"/>
              </a:endParaRPr>
            </a:p>
          </p:txBody>
        </p:sp>
      </p:grpSp>
      <p:sp>
        <p:nvSpPr>
          <p:cNvPr id="10" name="文本框 9">
            <a:extLst>
              <a:ext uri="{FF2B5EF4-FFF2-40B4-BE49-F238E27FC236}">
                <a16:creationId xmlns:a16="http://schemas.microsoft.com/office/drawing/2014/main" id="{A01CA937-41AF-48D4-AD32-398F79317003}"/>
              </a:ext>
            </a:extLst>
          </p:cNvPr>
          <p:cNvSpPr txBox="1"/>
          <p:nvPr/>
        </p:nvSpPr>
        <p:spPr>
          <a:xfrm>
            <a:off x="903184" y="2634765"/>
            <a:ext cx="10238664" cy="3657601"/>
          </a:xfrm>
          <a:prstGeom prst="rect">
            <a:avLst/>
          </a:prstGeom>
          <a:noFill/>
          <a:ln w="19050">
            <a:solidFill>
              <a:srgbClr val="FF0000"/>
            </a:solidFill>
          </a:ln>
        </p:spPr>
        <p:txBody>
          <a:bodyPr wrap="square">
            <a:spAutoFit/>
          </a:bodyPr>
          <a:lstStyle/>
          <a:p>
            <a:pPr indent="-285750" marL="285750">
              <a:buFont charset="2" panose="05000000000000000000" pitchFamily="2" typeface="Wingdings"/>
              <a:buChar char="p"/>
              <a:defRPr/>
            </a:pPr>
            <a:r>
              <a:rPr altLang="en-US" b="1" lang="zh-CN" spc="300">
                <a:solidFill>
                  <a:srgbClr val="FF0000"/>
                </a:solidFill>
                <a:latin charset="-122" panose="020b0503020204020204" pitchFamily="34" typeface="微软雅黑"/>
                <a:ea charset="-122" panose="020b0503020204020204" pitchFamily="34" typeface="微软雅黑"/>
                <a:sym charset="-122" panose="020b0500000000000000" pitchFamily="34" typeface="思源黑体"/>
              </a:rPr>
              <a:t>习近平新时代中国特色社会主义思想</a:t>
            </a:r>
          </a:p>
          <a:p>
            <a:pPr indent="-285750" marL="285750">
              <a:buFont charset="2" panose="05000000000000000000" pitchFamily="2" typeface="Wingdings"/>
              <a:buChar char="p"/>
              <a:defRPr/>
            </a:pPr>
            <a:r>
              <a:rPr altLang="en-US" b="1" lang="zh-CN" spc="300">
                <a:solidFill>
                  <a:srgbClr val="FF0000"/>
                </a:solidFill>
                <a:latin charset="-122" panose="020b0503020204020204" pitchFamily="34" typeface="微软雅黑"/>
                <a:ea charset="-122" panose="020b0503020204020204" pitchFamily="34" typeface="微软雅黑"/>
                <a:sym charset="-122" panose="020b0500000000000000" pitchFamily="34" typeface="思源黑体"/>
              </a:rPr>
              <a:t>是当代中国马克思主义、二十一世纪马克思主义，是中华文化和中国精神的时代精华，实现了马克思主义中国化新的飞跃。</a:t>
            </a:r>
          </a:p>
          <a:p>
            <a:pPr indent="-285750" marL="285750">
              <a:buFont charset="2" panose="05000000000000000000" pitchFamily="2" typeface="Wingdings"/>
              <a:buChar char="p"/>
              <a:defRPr/>
            </a:pPr>
            <a:r>
              <a:rPr altLang="en-US" b="1" lang="zh-CN" spc="300">
                <a:solidFill>
                  <a:srgbClr val="FF0000"/>
                </a:solidFill>
                <a:latin charset="-122" panose="020b0503020204020204" pitchFamily="34" typeface="微软雅黑"/>
                <a:ea charset="-122" panose="020b0503020204020204" pitchFamily="34" typeface="微软雅黑"/>
                <a:sym charset="-122" panose="020b0500000000000000" pitchFamily="34" typeface="思源黑体"/>
              </a:rPr>
              <a:t>党确立习近平同志党中央的核心、全党的核心地位，确立习近平新时代中国特色社会主义思想的指导地位，反映了全党全军全国各族人民共同心愿，对新时代党和国家事业发展、对推进中华民族伟大复兴历史进程具有决定性意义。</a:t>
            </a:r>
          </a:p>
          <a:p>
            <a:pPr indent="-285750" marL="285750">
              <a:buFont charset="2" panose="05000000000000000000" pitchFamily="2" typeface="Wingdings"/>
              <a:buChar char="p"/>
              <a:defRPr/>
            </a:pPr>
            <a:r>
              <a:rPr altLang="en-US" b="1" lang="zh-CN" spc="300">
                <a:solidFill>
                  <a:srgbClr val="FF0000"/>
                </a:solidFill>
                <a:latin charset="-122" panose="020b0503020204020204" pitchFamily="34" typeface="微软雅黑"/>
                <a:ea charset="-122" panose="020b0503020204020204" pitchFamily="34" typeface="微软雅黑"/>
                <a:sym charset="-122" panose="020b0500000000000000" pitchFamily="34" typeface="思源黑体"/>
              </a:rPr>
              <a:t>以习近平同志为核心的党中央</a:t>
            </a:r>
          </a:p>
          <a:p>
            <a:pPr indent="-285750" marL="285750">
              <a:buFont charset="2" panose="05000000000000000000" pitchFamily="2" typeface="Wingdings"/>
              <a:buChar char="p"/>
              <a:defRPr/>
            </a:pPr>
            <a:r>
              <a:rPr altLang="en-US" b="1" lang="zh-CN" spc="300">
                <a:solidFill>
                  <a:srgbClr val="FF0000"/>
                </a:solidFill>
                <a:latin charset="-122" panose="020b0503020204020204" pitchFamily="34" typeface="微软雅黑"/>
                <a:ea charset="-122" panose="020b0503020204020204" pitchFamily="34" typeface="微软雅黑"/>
                <a:sym charset="-122" panose="020b0500000000000000" pitchFamily="34" typeface="思源黑体"/>
              </a:rPr>
              <a:t>以伟大的历史主动精神、巨大的政治勇气、强烈的责任担当，统筹国内国际两个大局，贯彻党的基本理论、基本路线、基本方略，统揽伟大斗争、伟大工程、伟大事业、伟大梦想，坚持稳中求进工作总基调，出台一系列重大方针政策，推出一系列重大举措，推进一系列重大工作，战胜一系列重大风险挑战，解决了许多长期想解决而没有解决的难题，办成了许多过去想办而没有办成的大事，推动党和国家事业取得历史性成就、发生历史性变革。</a:t>
            </a:r>
          </a:p>
        </p:txBody>
      </p:sp>
      <p:grpSp>
        <p:nvGrpSpPr>
          <p:cNvPr id="11" name="组合 10">
            <a:extLst>
              <a:ext uri="{FF2B5EF4-FFF2-40B4-BE49-F238E27FC236}">
                <a16:creationId xmlns:a16="http://schemas.microsoft.com/office/drawing/2014/main" id="{44613F33-D766-49D9-82AD-32E982081B28}"/>
              </a:ext>
            </a:extLst>
          </p:cNvPr>
          <p:cNvGrpSpPr/>
          <p:nvPr/>
        </p:nvGrpSpPr>
        <p:grpSpPr>
          <a:xfrm>
            <a:off x="903184" y="1724714"/>
            <a:ext cx="5865916" cy="568253"/>
            <a:chOff x="707298" y="3283594"/>
            <a:chExt cx="2551113" cy="595594"/>
          </a:xfrm>
          <a:solidFill>
            <a:srgbClr val="FF0000"/>
          </a:solidFill>
        </p:grpSpPr>
        <p:grpSp>
          <p:nvGrpSpPr>
            <p:cNvPr id="12" name="组合 11">
              <a:extLst>
                <a:ext uri="{FF2B5EF4-FFF2-40B4-BE49-F238E27FC236}">
                  <a16:creationId xmlns:a16="http://schemas.microsoft.com/office/drawing/2014/main" id="{2650C4C2-C5A4-4A62-98BE-AD2ECEACF284}"/>
                </a:ext>
              </a:extLst>
            </p:cNvPr>
            <p:cNvGrpSpPr/>
            <p:nvPr/>
          </p:nvGrpSpPr>
          <p:grpSpPr>
            <a:xfrm>
              <a:off x="707298" y="3283594"/>
              <a:ext cx="2551113" cy="595594"/>
              <a:chOff x="1381125" y="3254275"/>
              <a:chExt cx="2551113" cy="595594"/>
            </a:xfrm>
            <a:grpFill/>
          </p:grpSpPr>
          <p:sp>
            <p:nvSpPr>
              <p:cNvPr id="15" name="矩形: 圆角 14">
                <a:extLst>
                  <a:ext uri="{FF2B5EF4-FFF2-40B4-BE49-F238E27FC236}">
                    <a16:creationId xmlns:a16="http://schemas.microsoft.com/office/drawing/2014/main" id="{61C17B12-AA06-477C-A7E7-50239B10BA6E}"/>
                  </a:ext>
                </a:extLst>
              </p:cNvPr>
              <p:cNvSpPr/>
              <p:nvPr/>
            </p:nvSpPr>
            <p:spPr>
              <a:xfrm>
                <a:off x="1381125" y="3254275"/>
                <a:ext cx="595593" cy="59559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solidFill>
                    <a:schemeClr val="bg1"/>
                  </a:solidFill>
                  <a:cs typeface="+mn-ea"/>
                  <a:sym typeface="+mn-lt"/>
                </a:endParaRPr>
              </a:p>
            </p:txBody>
          </p:sp>
          <p:sp>
            <p:nvSpPr>
              <p:cNvPr id="16" name="矩形: 圆角 15">
                <a:extLst>
                  <a:ext uri="{FF2B5EF4-FFF2-40B4-BE49-F238E27FC236}">
                    <a16:creationId xmlns:a16="http://schemas.microsoft.com/office/drawing/2014/main" id="{0DE267AE-6309-4DF0-AD6A-33140F804391}"/>
                  </a:ext>
                </a:extLst>
              </p:cNvPr>
              <p:cNvSpPr/>
              <p:nvPr/>
            </p:nvSpPr>
            <p:spPr>
              <a:xfrm>
                <a:off x="2032965" y="3254276"/>
                <a:ext cx="595593" cy="59559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solidFill>
                    <a:schemeClr val="bg1"/>
                  </a:solidFill>
                  <a:cs typeface="+mn-ea"/>
                  <a:sym typeface="+mn-lt"/>
                </a:endParaRPr>
              </a:p>
            </p:txBody>
          </p:sp>
          <p:sp>
            <p:nvSpPr>
              <p:cNvPr id="17" name="矩形: 圆角 16">
                <a:extLst>
                  <a:ext uri="{FF2B5EF4-FFF2-40B4-BE49-F238E27FC236}">
                    <a16:creationId xmlns:a16="http://schemas.microsoft.com/office/drawing/2014/main" id="{1FDB0B0E-D97A-4F1B-9C84-70EB8A671AB2}"/>
                  </a:ext>
                </a:extLst>
              </p:cNvPr>
              <p:cNvSpPr/>
              <p:nvPr/>
            </p:nvSpPr>
            <p:spPr>
              <a:xfrm>
                <a:off x="2684805" y="3254275"/>
                <a:ext cx="595593" cy="59559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solidFill>
                    <a:schemeClr val="bg1"/>
                  </a:solidFill>
                  <a:cs typeface="+mn-ea"/>
                  <a:sym typeface="+mn-lt"/>
                </a:endParaRPr>
              </a:p>
            </p:txBody>
          </p:sp>
          <p:sp>
            <p:nvSpPr>
              <p:cNvPr id="18" name="矩形: 圆角 17">
                <a:extLst>
                  <a:ext uri="{FF2B5EF4-FFF2-40B4-BE49-F238E27FC236}">
                    <a16:creationId xmlns:a16="http://schemas.microsoft.com/office/drawing/2014/main" id="{370C21A6-4406-44B1-8633-FADEC8202BC7}"/>
                  </a:ext>
                </a:extLst>
              </p:cNvPr>
              <p:cNvSpPr/>
              <p:nvPr/>
            </p:nvSpPr>
            <p:spPr>
              <a:xfrm>
                <a:off x="3336645" y="3254275"/>
                <a:ext cx="595593" cy="59559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solidFill>
                    <a:schemeClr val="bg1"/>
                  </a:solidFill>
                  <a:cs typeface="+mn-ea"/>
                  <a:sym typeface="+mn-lt"/>
                </a:endParaRPr>
              </a:p>
            </p:txBody>
          </p:sp>
        </p:grpSp>
        <p:sp>
          <p:nvSpPr>
            <p:cNvPr id="14" name="文本框 13">
              <a:extLst>
                <a:ext uri="{FF2B5EF4-FFF2-40B4-BE49-F238E27FC236}">
                  <a16:creationId xmlns:a16="http://schemas.microsoft.com/office/drawing/2014/main" id="{5C060B36-F332-4564-991B-C7C8F191F192}"/>
                </a:ext>
              </a:extLst>
            </p:cNvPr>
            <p:cNvSpPr txBox="1"/>
            <p:nvPr/>
          </p:nvSpPr>
          <p:spPr>
            <a:xfrm>
              <a:off x="707298" y="3387839"/>
              <a:ext cx="2551113" cy="383358"/>
            </a:xfrm>
            <a:prstGeom prst="rect">
              <a:avLst/>
            </a:prstGeom>
            <a:grpFill/>
          </p:spPr>
          <p:txBody>
            <a:bodyPr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1" lang="en-US">
                  <a:solidFill>
                    <a:schemeClr val="bg1"/>
                  </a:solidFill>
                  <a:latin charset="-122" panose="020b0503020204020204" pitchFamily="34" typeface="微软雅黑"/>
                  <a:ea charset="-122" panose="020b0503020204020204" pitchFamily="34" typeface="微软雅黑"/>
                  <a:sym charset="-122" panose="020b0500000000000000" pitchFamily="34" typeface="思源黑体"/>
                </a:rPr>
                <a:t>11：党的十八大以来，中国特色社会主义进入新时代</a:t>
              </a:r>
            </a:p>
          </p:txBody>
        </p:sp>
      </p:grpSp>
      <p:pic>
        <p:nvPicPr>
          <p:cNvPr id="19" name="图片 18">
            <a:extLst>
              <a:ext uri="{FF2B5EF4-FFF2-40B4-BE49-F238E27FC236}">
                <a16:creationId xmlns:a16="http://schemas.microsoft.com/office/drawing/2014/main" id="{E40A87E2-9936-48EC-AFD8-2FF8C3F15BC2}"/>
              </a:ext>
            </a:extLst>
          </p:cNvPr>
          <p:cNvPicPr>
            <a:picLocks noChangeAspect="1"/>
          </p:cNvPicPr>
          <p:nvPr/>
        </p:nvPicPr>
        <p:blipFill>
          <a:blip r:embed="rId7">
            <a:extLst>
              <a:ext uri="{28A0092B-C50C-407E-A947-70E740481C1C}">
                <a14:useLocalDpi val="0"/>
              </a:ext>
            </a:extLst>
          </a:blip>
          <a:srcRect b="8187"/>
          <a:stretch>
            <a:fillRect/>
          </a:stretch>
        </p:blipFill>
        <p:spPr>
          <a:xfrm>
            <a:off x="6969915" y="1168033"/>
            <a:ext cx="3909332" cy="1202338"/>
          </a:xfrm>
          <a:prstGeom prst="rect">
            <a:avLst/>
          </a:prstGeom>
        </p:spPr>
      </p:pic>
    </p:spTree>
    <p:extLst>
      <p:ext uri="{BB962C8B-B14F-4D97-AF65-F5344CB8AC3E}">
        <p14:creationId val="2791569326"/>
      </p:ext>
    </p:extLst>
  </p:cSld>
  <p:clrMapOvr>
    <a:masterClrMapping/>
  </p:clrMapOvr>
  <p:transition spd="slow">
    <p:cove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11"/>
                                        </p:tgtEl>
                                        <p:attrNameLst>
                                          <p:attrName>style.visibility</p:attrName>
                                        </p:attrNameLst>
                                      </p:cBhvr>
                                      <p:to>
                                        <p:strVal val="visible"/>
                                      </p:to>
                                    </p:set>
                                    <p:animEffect filter="fade" transition="in">
                                      <p:cBhvr>
                                        <p:cTn dur="1000" id="7"/>
                                        <p:tgtEl>
                                          <p:spTgt spid="11"/>
                                        </p:tgtEl>
                                      </p:cBhvr>
                                    </p:animEffect>
                                    <p:anim calcmode="lin" valueType="num">
                                      <p:cBhvr>
                                        <p:cTn dur="1000" fill="hold" id="8"/>
                                        <p:tgtEl>
                                          <p:spTgt spid="11"/>
                                        </p:tgtEl>
                                        <p:attrNameLst>
                                          <p:attrName>ppt_x</p:attrName>
                                        </p:attrNameLst>
                                      </p:cBhvr>
                                      <p:tavLst>
                                        <p:tav tm="0">
                                          <p:val>
                                            <p:strVal val="#ppt_x"/>
                                          </p:val>
                                        </p:tav>
                                        <p:tav tm="100000">
                                          <p:val>
                                            <p:strVal val="#ppt_x"/>
                                          </p:val>
                                        </p:tav>
                                      </p:tavLst>
                                    </p:anim>
                                    <p:anim calcmode="lin" valueType="num">
                                      <p:cBhvr>
                                        <p:cTn dur="1000" fill="hold" id="9"/>
                                        <p:tgtEl>
                                          <p:spTgt spid="11"/>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22" presetSubtype="4">
                                  <p:stCondLst>
                                    <p:cond delay="0"/>
                                  </p:stCondLst>
                                  <p:childTnLst>
                                    <p:set>
                                      <p:cBhvr>
                                        <p:cTn dur="1" fill="hold" id="12">
                                          <p:stCondLst>
                                            <p:cond delay="0"/>
                                          </p:stCondLst>
                                        </p:cTn>
                                        <p:tgtEl>
                                          <p:spTgt spid="19"/>
                                        </p:tgtEl>
                                        <p:attrNameLst>
                                          <p:attrName>style.visibility</p:attrName>
                                        </p:attrNameLst>
                                      </p:cBhvr>
                                      <p:to>
                                        <p:strVal val="visible"/>
                                      </p:to>
                                    </p:set>
                                    <p:animEffect filter="wipe(down)" transition="in">
                                      <p:cBhvr>
                                        <p:cTn dur="500" id="13"/>
                                        <p:tgtEl>
                                          <p:spTgt spid="19"/>
                                        </p:tgtEl>
                                      </p:cBhvr>
                                    </p:animEffect>
                                  </p:childTnLst>
                                </p:cTn>
                              </p:par>
                            </p:childTnLst>
                          </p:cTn>
                        </p:par>
                        <p:par>
                          <p:cTn fill="hold" id="14" nodeType="afterGroup">
                            <p:stCondLst>
                              <p:cond delay="1500"/>
                            </p:stCondLst>
                            <p:childTnLst>
                              <p:par>
                                <p:cTn fill="hold" grpId="0" id="15" nodeType="afterEffect" presetClass="entr" presetID="16" presetSubtype="21">
                                  <p:stCondLst>
                                    <p:cond delay="0"/>
                                  </p:stCondLst>
                                  <p:childTnLst>
                                    <p:set>
                                      <p:cBhvr>
                                        <p:cTn dur="1" fill="hold" id="16">
                                          <p:stCondLst>
                                            <p:cond delay="0"/>
                                          </p:stCondLst>
                                        </p:cTn>
                                        <p:tgtEl>
                                          <p:spTgt spid="10"/>
                                        </p:tgtEl>
                                        <p:attrNameLst>
                                          <p:attrName>style.visibility</p:attrName>
                                        </p:attrNameLst>
                                      </p:cBhvr>
                                      <p:to>
                                        <p:strVal val="visible"/>
                                      </p:to>
                                    </p:set>
                                    <p:animEffect filter="barn(inVertical)" transition="in">
                                      <p:cBhvr>
                                        <p:cTn dur="500" id="17"/>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Lst>
  </p:timing>
</p:sld>
</file>

<file path=ppt/slides/slide4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9" name="图片 8">
            <a:extLst>
              <a:ext uri="{FF2B5EF4-FFF2-40B4-BE49-F238E27FC236}">
                <a16:creationId xmlns:a16="http://schemas.microsoft.com/office/drawing/2014/main" id="{297ED22A-5431-4CA3-B9A7-351152859B81}"/>
              </a:ext>
            </a:extLst>
          </p:cNvPr>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p:spPr>
      </p:pic>
      <p:pic>
        <p:nvPicPr>
          <p:cNvPr id="89" name="图片 88">
            <a:extLst>
              <a:ext uri="{FF2B5EF4-FFF2-40B4-BE49-F238E27FC236}">
                <a16:creationId xmlns:a16="http://schemas.microsoft.com/office/drawing/2014/main" id="{6723E7FA-FC62-457B-B1ED-8CB9D618DF15}"/>
              </a:ext>
            </a:extLst>
          </p:cNvPr>
          <p:cNvPicPr>
            <a:picLocks noChangeAspect="1"/>
          </p:cNvPicPr>
          <p:nvPr/>
        </p:nvPicPr>
        <p:blipFill>
          <a:blip r:embed="rId3">
            <a:extLst>
              <a:ext uri="{28A0092B-C50C-407E-A947-70E740481C1C}">
                <a14:useLocalDpi val="0"/>
              </a:ext>
            </a:extLst>
          </a:blip>
          <a:stretch>
            <a:fillRect/>
          </a:stretch>
        </p:blipFill>
        <p:spPr>
          <a:xfrm>
            <a:off x="-11261" y="4327651"/>
            <a:ext cx="12203261" cy="2539835"/>
          </a:xfrm>
          <a:prstGeom prst="rect">
            <a:avLst/>
          </a:prstGeom>
        </p:spPr>
      </p:pic>
      <p:pic>
        <p:nvPicPr>
          <p:cNvPr id="72" name="图片 71">
            <a:extLst>
              <a:ext uri="{FF2B5EF4-FFF2-40B4-BE49-F238E27FC236}">
                <a16:creationId xmlns:a16="http://schemas.microsoft.com/office/drawing/2014/main" id="{5AC9D590-2E83-4F80-806F-4B0E473901A9}"/>
              </a:ext>
            </a:extLst>
          </p:cNvPr>
          <p:cNvPicPr>
            <a:picLocks noChangeAspect="1"/>
          </p:cNvPicPr>
          <p:nvPr/>
        </p:nvPicPr>
        <p:blipFill>
          <a:blip r:embed="rId4">
            <a:extLst>
              <a:ext uri="{28A0092B-C50C-407E-A947-70E740481C1C}">
                <a14:useLocalDpi val="0"/>
              </a:ext>
            </a:extLst>
          </a:blip>
          <a:stretch>
            <a:fillRect/>
          </a:stretch>
        </p:blipFill>
        <p:spPr>
          <a:xfrm flipH="1">
            <a:off x="7117289" y="3461305"/>
            <a:ext cx="5079927" cy="3169002"/>
          </a:xfrm>
          <a:prstGeom prst="rect">
            <a:avLst/>
          </a:prstGeom>
        </p:spPr>
      </p:pic>
      <p:pic>
        <p:nvPicPr>
          <p:cNvPr id="73" name="图片 72">
            <a:extLst>
              <a:ext uri="{FF2B5EF4-FFF2-40B4-BE49-F238E27FC236}">
                <a16:creationId xmlns:a16="http://schemas.microsoft.com/office/drawing/2014/main" id="{F64D439D-B6CF-46D4-BF37-20C4E2A083DC}"/>
              </a:ext>
            </a:extLst>
          </p:cNvPr>
          <p:cNvPicPr>
            <a:picLocks noChangeAspect="1"/>
          </p:cNvPicPr>
          <p:nvPr/>
        </p:nvPicPr>
        <p:blipFill>
          <a:blip r:embed="rId5">
            <a:extLst>
              <a:ext uri="{28A0092B-C50C-407E-A947-70E740481C1C}">
                <a14:useLocalDpi val="0"/>
              </a:ext>
            </a:extLst>
          </a:blip>
          <a:stretch>
            <a:fillRect/>
          </a:stretch>
        </p:blipFill>
        <p:spPr>
          <a:xfrm>
            <a:off x="-5216" y="4014593"/>
            <a:ext cx="6101216" cy="2843862"/>
          </a:xfrm>
          <a:prstGeom prst="rect">
            <a:avLst/>
          </a:prstGeom>
        </p:spPr>
      </p:pic>
      <p:pic>
        <p:nvPicPr>
          <p:cNvPr id="74" name="图片 73">
            <a:extLst>
              <a:ext uri="{FF2B5EF4-FFF2-40B4-BE49-F238E27FC236}">
                <a16:creationId xmlns:a16="http://schemas.microsoft.com/office/drawing/2014/main" id="{414F34FF-3350-41EA-A04A-6D83319B11C0}"/>
              </a:ext>
            </a:extLst>
          </p:cNvPr>
          <p:cNvPicPr>
            <a:picLocks noChangeAspect="1"/>
          </p:cNvPicPr>
          <p:nvPr/>
        </p:nvPicPr>
        <p:blipFill>
          <a:blip r:embed="rId6">
            <a:extLst>
              <a:ext uri="{28A0092B-C50C-407E-A947-70E740481C1C}">
                <a14:useLocalDpi val="0"/>
              </a:ext>
            </a:extLst>
          </a:blip>
          <a:stretch>
            <a:fillRect/>
          </a:stretch>
        </p:blipFill>
        <p:spPr>
          <a:xfrm>
            <a:off x="-5217" y="5347316"/>
            <a:ext cx="12192000" cy="1503783"/>
          </a:xfrm>
          <a:prstGeom prst="rect">
            <a:avLst/>
          </a:prstGeom>
        </p:spPr>
      </p:pic>
      <p:grpSp>
        <p:nvGrpSpPr>
          <p:cNvPr id="75" name="组合 74">
            <a:extLst>
              <a:ext uri="{FF2B5EF4-FFF2-40B4-BE49-F238E27FC236}">
                <a16:creationId xmlns:a16="http://schemas.microsoft.com/office/drawing/2014/main" id="{5AB205B4-5DA6-4213-8296-1AD0A3C4B96B}"/>
              </a:ext>
            </a:extLst>
          </p:cNvPr>
          <p:cNvGrpSpPr/>
          <p:nvPr/>
        </p:nvGrpSpPr>
        <p:grpSpPr>
          <a:xfrm>
            <a:off x="3046071" y="-10790"/>
            <a:ext cx="6099858" cy="3986157"/>
            <a:chOff x="3045392" y="604107"/>
            <a:chExt cx="6099858" cy="3986157"/>
          </a:xfrm>
        </p:grpSpPr>
        <p:pic>
          <p:nvPicPr>
            <p:cNvPr id="76" name="图片 75">
              <a:extLst>
                <a:ext uri="{FF2B5EF4-FFF2-40B4-BE49-F238E27FC236}">
                  <a16:creationId xmlns:a16="http://schemas.microsoft.com/office/drawing/2014/main" id="{84697376-028A-4A95-8377-57EE0653F64C}"/>
                </a:ext>
              </a:extLst>
            </p:cNvPr>
            <p:cNvPicPr>
              <a:picLocks noChangeAspect="1"/>
            </p:cNvPicPr>
            <p:nvPr/>
          </p:nvPicPr>
          <p:blipFill>
            <a:blip r:embed="rId7">
              <a:extLst>
                <a:ext uri="{28A0092B-C50C-407E-A947-70E740481C1C}">
                  <a14:useLocalDpi val="0"/>
                </a:ext>
              </a:extLst>
            </a:blip>
            <a:stretch>
              <a:fillRect/>
            </a:stretch>
          </p:blipFill>
          <p:spPr>
            <a:xfrm flipH="1">
              <a:off x="4097704" y="604107"/>
              <a:ext cx="3986157" cy="3986157"/>
            </a:xfrm>
            <a:prstGeom prst="rect">
              <a:avLst/>
            </a:prstGeom>
          </p:spPr>
        </p:pic>
        <p:sp>
          <p:nvSpPr>
            <p:cNvPr id="77" name="文本框 76">
              <a:extLst>
                <a:ext uri="{FF2B5EF4-FFF2-40B4-BE49-F238E27FC236}">
                  <a16:creationId xmlns:a16="http://schemas.microsoft.com/office/drawing/2014/main" id="{D0FDC38A-B9AD-4F4F-8ABC-A9DEF8A8FD0D}"/>
                </a:ext>
              </a:extLst>
            </p:cNvPr>
            <p:cNvSpPr txBox="1"/>
            <p:nvPr/>
          </p:nvSpPr>
          <p:spPr>
            <a:xfrm>
              <a:off x="3045392" y="2135521"/>
              <a:ext cx="6099858" cy="914400"/>
            </a:xfrm>
            <a:prstGeom prst="rect">
              <a:avLst/>
            </a:prstGeom>
            <a:noFill/>
          </p:spPr>
          <p:txBody>
            <a:bodyPr wrap="square">
              <a:spAutoFit/>
            </a:bodyPr>
            <a:lstStyle/>
            <a:p>
              <a:pPr algn="ctr"/>
              <a:r>
                <a:rPr altLang="zh-CN" lang="zh-CN" sz="5400">
                  <a:solidFill>
                    <a:schemeClr val="bg1"/>
                  </a:solidFill>
                  <a:effectLst>
                    <a:outerShdw algn="tl" blurRad="38100" dir="2700000" dist="19050" rotWithShape="0">
                      <a:schemeClr val="dk1">
                        <a:alpha val="40000"/>
                      </a:schemeClr>
                    </a:outerShdw>
                  </a:effectLst>
                  <a:latin charset="-122" panose="02010600000101010101" pitchFamily="2" typeface="汉仪行楷简"/>
                  <a:ea charset="-122" panose="02010600000101010101" pitchFamily="2" typeface="汉仪行楷简"/>
                  <a:sym charset="-122" panose="020b0500000000000000" pitchFamily="34" typeface="思源黑体"/>
                </a:rPr>
                <a:t>第六部分</a:t>
              </a:r>
            </a:p>
          </p:txBody>
        </p:sp>
      </p:grpSp>
      <p:sp>
        <p:nvSpPr>
          <p:cNvPr id="78" name="文本框 77">
            <a:extLst>
              <a:ext uri="{FF2B5EF4-FFF2-40B4-BE49-F238E27FC236}">
                <a16:creationId xmlns:a16="http://schemas.microsoft.com/office/drawing/2014/main" id="{9AD4EC04-59F5-42F4-A9E7-C60547F59851}"/>
              </a:ext>
            </a:extLst>
          </p:cNvPr>
          <p:cNvSpPr txBox="1"/>
          <p:nvPr/>
        </p:nvSpPr>
        <p:spPr>
          <a:xfrm>
            <a:off x="2513516" y="3377564"/>
            <a:ext cx="7175400" cy="1554480"/>
          </a:xfrm>
          <a:prstGeom prst="rect">
            <a:avLst/>
          </a:prstGeom>
          <a:noFill/>
        </p:spPr>
        <p:txBody>
          <a:bodyPr wrap="square">
            <a:spAutoFit/>
          </a:bodyPr>
          <a:lstStyle/>
          <a:p>
            <a:pPr algn="ctr" lvl="0">
              <a:defRPr/>
            </a:pPr>
            <a:r>
              <a:rPr altLang="en-US" b="1" lang="zh-CN" sz="4800">
                <a:solidFill>
                  <a:srgbClr val="FF0000"/>
                </a:solidFill>
                <a:latin charset="-122" panose="020b0503020204020204" pitchFamily="34" typeface="微软雅黑"/>
                <a:ea charset="-122" panose="020b0503020204020204" pitchFamily="34" typeface="微软雅黑"/>
                <a:sym charset="-122" panose="020b0500000000000000" pitchFamily="34" typeface="思源黑体"/>
              </a:rPr>
              <a:t>十八大以来党和国家事业取得的历史性成就</a:t>
            </a:r>
          </a:p>
        </p:txBody>
      </p:sp>
      <p:grpSp>
        <p:nvGrpSpPr>
          <p:cNvPr id="79" name="组合 78">
            <a:extLst>
              <a:ext uri="{FF2B5EF4-FFF2-40B4-BE49-F238E27FC236}">
                <a16:creationId xmlns:a16="http://schemas.microsoft.com/office/drawing/2014/main" id="{F0B358A6-E43C-4F20-BC2A-E7F14DAF6D6B}"/>
              </a:ext>
            </a:extLst>
          </p:cNvPr>
          <p:cNvGrpSpPr/>
          <p:nvPr/>
        </p:nvGrpSpPr>
        <p:grpSpPr>
          <a:xfrm>
            <a:off x="1433100" y="2877436"/>
            <a:ext cx="9336229" cy="492266"/>
            <a:chOff x="1976622" y="1491630"/>
            <a:chExt cx="5171122" cy="255096"/>
          </a:xfrm>
          <a:solidFill>
            <a:srgbClr val="FF0000"/>
          </a:solidFill>
        </p:grpSpPr>
        <p:grpSp>
          <p:nvGrpSpPr>
            <p:cNvPr id="80" name="组合 79">
              <a:extLst>
                <a:ext uri="{FF2B5EF4-FFF2-40B4-BE49-F238E27FC236}">
                  <a16:creationId xmlns:a16="http://schemas.microsoft.com/office/drawing/2014/main" id="{7FE80F4D-1272-46AD-9731-0995ED34CD4B}"/>
                </a:ext>
              </a:extLst>
            </p:cNvPr>
            <p:cNvGrpSpPr/>
            <p:nvPr/>
          </p:nvGrpSpPr>
          <p:grpSpPr>
            <a:xfrm>
              <a:off x="4118171" y="1491630"/>
              <a:ext cx="887762" cy="255096"/>
              <a:chOff x="3965502" y="1879809"/>
              <a:chExt cx="1193100" cy="342834"/>
            </a:xfrm>
            <a:grpFill/>
          </p:grpSpPr>
          <p:sp>
            <p:nvSpPr>
              <p:cNvPr id="83" name="dark-star-shape_15445">
                <a:extLst>
                  <a:ext uri="{FF2B5EF4-FFF2-40B4-BE49-F238E27FC236}">
                    <a16:creationId xmlns:a16="http://schemas.microsoft.com/office/drawing/2014/main" id="{5D4FADD1-42DC-401E-8C92-845F167FB722}"/>
                  </a:ext>
                </a:extLst>
              </p:cNvPr>
              <p:cNvSpPr>
                <a:spLocks noChangeAspect="1"/>
              </p:cNvSpPr>
              <p:nvPr/>
            </p:nvSpPr>
            <p:spPr bwMode="auto">
              <a:xfrm>
                <a:off x="4382156" y="1879809"/>
                <a:ext cx="360781" cy="342834"/>
              </a:xfrm>
              <a:custGeom>
                <a:gdLst>
                  <a:gd fmla="*/ 374 w 723" name="T0"/>
                  <a:gd fmla="*/ 21 h 688" name="T1"/>
                  <a:gd fmla="*/ 425 w 723" name="T2"/>
                  <a:gd fmla="*/ 232 h 688" name="T3"/>
                  <a:gd fmla="*/ 477 w 723" name="T4"/>
                  <a:gd fmla="*/ 270 h 688" name="T5"/>
                  <a:gd fmla="*/ 698 w 723" name="T6"/>
                  <a:gd fmla="*/ 256 h 688" name="T7"/>
                  <a:gd fmla="*/ 706 w 723" name="T8"/>
                  <a:gd fmla="*/ 280 h 688" name="T9"/>
                  <a:gd fmla="*/ 524 w 723" name="T10"/>
                  <a:gd fmla="*/ 388 h 688" name="T11"/>
                  <a:gd fmla="*/ 504 w 723" name="T12"/>
                  <a:gd fmla="*/ 450 h 688" name="T13"/>
                  <a:gd fmla="*/ 582 w 723" name="T14"/>
                  <a:gd fmla="*/ 661 h 688" name="T15"/>
                  <a:gd fmla="*/ 562 w 723" name="T16"/>
                  <a:gd fmla="*/ 675 h 688" name="T17"/>
                  <a:gd fmla="*/ 394 w 723" name="T18"/>
                  <a:gd fmla="*/ 527 h 688" name="T19"/>
                  <a:gd fmla="*/ 329 w 723" name="T20"/>
                  <a:gd fmla="*/ 527 h 688" name="T21"/>
                  <a:gd fmla="*/ 161 w 723" name="T22"/>
                  <a:gd fmla="*/ 675 h 688" name="T23"/>
                  <a:gd fmla="*/ 141 w 723" name="T24"/>
                  <a:gd fmla="*/ 661 h 688" name="T25"/>
                  <a:gd fmla="*/ 219 w 723" name="T26"/>
                  <a:gd fmla="*/ 450 h 688" name="T27"/>
                  <a:gd fmla="*/ 199 w 723" name="T28"/>
                  <a:gd fmla="*/ 388 h 688" name="T29"/>
                  <a:gd fmla="*/ 17 w 723" name="T30"/>
                  <a:gd fmla="*/ 280 h 688" name="T31"/>
                  <a:gd fmla="*/ 25 w 723" name="T32"/>
                  <a:gd fmla="*/ 256 h 688" name="T33"/>
                  <a:gd fmla="*/ 246 w 723" name="T34"/>
                  <a:gd fmla="*/ 270 h 688" name="T35"/>
                  <a:gd fmla="*/ 298 w 723" name="T36"/>
                  <a:gd fmla="*/ 232 h 688" name="T37"/>
                  <a:gd fmla="*/ 349 w 723" name="T38"/>
                  <a:gd fmla="*/ 21 h 688" name="T39"/>
                  <a:gd fmla="*/ 374 w 723" name="T40"/>
                  <a:gd fmla="*/ 21 h 688"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688" w="723">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solidFill>
                  <a:srgbClr val="FF0000"/>
                </a:solidFill>
              </a:ln>
            </p:spPr>
            <p:txBody>
              <a:bodyPr/>
              <a:lstStyle/>
              <a:p>
                <a:endParaRPr altLang="en-US" lang="zh-CN" sz="2400">
                  <a:latin charset="-122" panose="00020600040101010101" pitchFamily="18" typeface="汉仪细秀体简"/>
                  <a:ea charset="-122" panose="00020600040101010101" pitchFamily="18" typeface="汉仪细秀体简"/>
                  <a:cs typeface="+mn-ea"/>
                  <a:sym typeface="+mn-lt"/>
                </a:endParaRPr>
              </a:p>
            </p:txBody>
          </p:sp>
          <p:sp>
            <p:nvSpPr>
              <p:cNvPr id="84" name="dark-star-shape_15445">
                <a:extLst>
                  <a:ext uri="{FF2B5EF4-FFF2-40B4-BE49-F238E27FC236}">
                    <a16:creationId xmlns:a16="http://schemas.microsoft.com/office/drawing/2014/main" id="{7B7E3B22-5984-49DE-87D7-A69F2BC4EA25}"/>
                  </a:ext>
                </a:extLst>
              </p:cNvPr>
              <p:cNvSpPr>
                <a:spLocks noChangeAspect="1"/>
              </p:cNvSpPr>
              <p:nvPr/>
            </p:nvSpPr>
            <p:spPr bwMode="auto">
              <a:xfrm>
                <a:off x="4771621" y="1951407"/>
                <a:ext cx="210089" cy="199638"/>
              </a:xfrm>
              <a:custGeom>
                <a:gdLst>
                  <a:gd fmla="*/ 374 w 723" name="T0"/>
                  <a:gd fmla="*/ 21 h 688" name="T1"/>
                  <a:gd fmla="*/ 425 w 723" name="T2"/>
                  <a:gd fmla="*/ 232 h 688" name="T3"/>
                  <a:gd fmla="*/ 477 w 723" name="T4"/>
                  <a:gd fmla="*/ 270 h 688" name="T5"/>
                  <a:gd fmla="*/ 698 w 723" name="T6"/>
                  <a:gd fmla="*/ 256 h 688" name="T7"/>
                  <a:gd fmla="*/ 706 w 723" name="T8"/>
                  <a:gd fmla="*/ 280 h 688" name="T9"/>
                  <a:gd fmla="*/ 524 w 723" name="T10"/>
                  <a:gd fmla="*/ 388 h 688" name="T11"/>
                  <a:gd fmla="*/ 504 w 723" name="T12"/>
                  <a:gd fmla="*/ 450 h 688" name="T13"/>
                  <a:gd fmla="*/ 582 w 723" name="T14"/>
                  <a:gd fmla="*/ 661 h 688" name="T15"/>
                  <a:gd fmla="*/ 562 w 723" name="T16"/>
                  <a:gd fmla="*/ 675 h 688" name="T17"/>
                  <a:gd fmla="*/ 394 w 723" name="T18"/>
                  <a:gd fmla="*/ 527 h 688" name="T19"/>
                  <a:gd fmla="*/ 329 w 723" name="T20"/>
                  <a:gd fmla="*/ 527 h 688" name="T21"/>
                  <a:gd fmla="*/ 161 w 723" name="T22"/>
                  <a:gd fmla="*/ 675 h 688" name="T23"/>
                  <a:gd fmla="*/ 141 w 723" name="T24"/>
                  <a:gd fmla="*/ 661 h 688" name="T25"/>
                  <a:gd fmla="*/ 219 w 723" name="T26"/>
                  <a:gd fmla="*/ 450 h 688" name="T27"/>
                  <a:gd fmla="*/ 199 w 723" name="T28"/>
                  <a:gd fmla="*/ 388 h 688" name="T29"/>
                  <a:gd fmla="*/ 17 w 723" name="T30"/>
                  <a:gd fmla="*/ 280 h 688" name="T31"/>
                  <a:gd fmla="*/ 25 w 723" name="T32"/>
                  <a:gd fmla="*/ 256 h 688" name="T33"/>
                  <a:gd fmla="*/ 246 w 723" name="T34"/>
                  <a:gd fmla="*/ 270 h 688" name="T35"/>
                  <a:gd fmla="*/ 298 w 723" name="T36"/>
                  <a:gd fmla="*/ 232 h 688" name="T37"/>
                  <a:gd fmla="*/ 349 w 723" name="T38"/>
                  <a:gd fmla="*/ 21 h 688" name="T39"/>
                  <a:gd fmla="*/ 374 w 723" name="T40"/>
                  <a:gd fmla="*/ 21 h 688"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688" w="723">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solidFill>
                  <a:srgbClr val="FF0000"/>
                </a:solidFill>
              </a:ln>
            </p:spPr>
            <p:txBody>
              <a:bodyPr/>
              <a:lstStyle/>
              <a:p>
                <a:endParaRPr altLang="en-US" lang="zh-CN" sz="2400">
                  <a:latin charset="-122" panose="00020600040101010101" pitchFamily="18" typeface="汉仪细秀体简"/>
                  <a:ea charset="-122" panose="00020600040101010101" pitchFamily="18" typeface="汉仪细秀体简"/>
                  <a:cs typeface="+mn-ea"/>
                  <a:sym typeface="+mn-lt"/>
                </a:endParaRPr>
              </a:p>
            </p:txBody>
          </p:sp>
          <p:sp>
            <p:nvSpPr>
              <p:cNvPr id="85" name="dark-star-shape_15445">
                <a:extLst>
                  <a:ext uri="{FF2B5EF4-FFF2-40B4-BE49-F238E27FC236}">
                    <a16:creationId xmlns:a16="http://schemas.microsoft.com/office/drawing/2014/main" id="{B1C7B24D-3D9A-4C4F-BDAB-FD475683225D}"/>
                  </a:ext>
                </a:extLst>
              </p:cNvPr>
              <p:cNvSpPr>
                <a:spLocks noChangeAspect="1"/>
              </p:cNvSpPr>
              <p:nvPr/>
            </p:nvSpPr>
            <p:spPr bwMode="auto">
              <a:xfrm>
                <a:off x="4152106" y="1951407"/>
                <a:ext cx="210089" cy="199638"/>
              </a:xfrm>
              <a:custGeom>
                <a:gdLst>
                  <a:gd fmla="*/ 374 w 723" name="T0"/>
                  <a:gd fmla="*/ 21 h 688" name="T1"/>
                  <a:gd fmla="*/ 425 w 723" name="T2"/>
                  <a:gd fmla="*/ 232 h 688" name="T3"/>
                  <a:gd fmla="*/ 477 w 723" name="T4"/>
                  <a:gd fmla="*/ 270 h 688" name="T5"/>
                  <a:gd fmla="*/ 698 w 723" name="T6"/>
                  <a:gd fmla="*/ 256 h 688" name="T7"/>
                  <a:gd fmla="*/ 706 w 723" name="T8"/>
                  <a:gd fmla="*/ 280 h 688" name="T9"/>
                  <a:gd fmla="*/ 524 w 723" name="T10"/>
                  <a:gd fmla="*/ 388 h 688" name="T11"/>
                  <a:gd fmla="*/ 504 w 723" name="T12"/>
                  <a:gd fmla="*/ 450 h 688" name="T13"/>
                  <a:gd fmla="*/ 582 w 723" name="T14"/>
                  <a:gd fmla="*/ 661 h 688" name="T15"/>
                  <a:gd fmla="*/ 562 w 723" name="T16"/>
                  <a:gd fmla="*/ 675 h 688" name="T17"/>
                  <a:gd fmla="*/ 394 w 723" name="T18"/>
                  <a:gd fmla="*/ 527 h 688" name="T19"/>
                  <a:gd fmla="*/ 329 w 723" name="T20"/>
                  <a:gd fmla="*/ 527 h 688" name="T21"/>
                  <a:gd fmla="*/ 161 w 723" name="T22"/>
                  <a:gd fmla="*/ 675 h 688" name="T23"/>
                  <a:gd fmla="*/ 141 w 723" name="T24"/>
                  <a:gd fmla="*/ 661 h 688" name="T25"/>
                  <a:gd fmla="*/ 219 w 723" name="T26"/>
                  <a:gd fmla="*/ 450 h 688" name="T27"/>
                  <a:gd fmla="*/ 199 w 723" name="T28"/>
                  <a:gd fmla="*/ 388 h 688" name="T29"/>
                  <a:gd fmla="*/ 17 w 723" name="T30"/>
                  <a:gd fmla="*/ 280 h 688" name="T31"/>
                  <a:gd fmla="*/ 25 w 723" name="T32"/>
                  <a:gd fmla="*/ 256 h 688" name="T33"/>
                  <a:gd fmla="*/ 246 w 723" name="T34"/>
                  <a:gd fmla="*/ 270 h 688" name="T35"/>
                  <a:gd fmla="*/ 298 w 723" name="T36"/>
                  <a:gd fmla="*/ 232 h 688" name="T37"/>
                  <a:gd fmla="*/ 349 w 723" name="T38"/>
                  <a:gd fmla="*/ 21 h 688" name="T39"/>
                  <a:gd fmla="*/ 374 w 723" name="T40"/>
                  <a:gd fmla="*/ 21 h 688"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688" w="723">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solidFill>
                  <a:srgbClr val="FF0000"/>
                </a:solidFill>
              </a:ln>
            </p:spPr>
            <p:txBody>
              <a:bodyPr/>
              <a:lstStyle/>
              <a:p>
                <a:endParaRPr altLang="en-US" lang="zh-CN" sz="2400">
                  <a:latin charset="-122" panose="00020600040101010101" pitchFamily="18" typeface="汉仪细秀体简"/>
                  <a:ea charset="-122" panose="00020600040101010101" pitchFamily="18" typeface="汉仪细秀体简"/>
                  <a:cs typeface="+mn-ea"/>
                  <a:sym typeface="+mn-lt"/>
                </a:endParaRPr>
              </a:p>
            </p:txBody>
          </p:sp>
          <p:sp>
            <p:nvSpPr>
              <p:cNvPr id="86" name="dark-star-shape_15445">
                <a:extLst>
                  <a:ext uri="{FF2B5EF4-FFF2-40B4-BE49-F238E27FC236}">
                    <a16:creationId xmlns:a16="http://schemas.microsoft.com/office/drawing/2014/main" id="{3FC5B9D0-FF77-4716-9335-025F9C6E1C10}"/>
                  </a:ext>
                </a:extLst>
              </p:cNvPr>
              <p:cNvSpPr>
                <a:spLocks noChangeAspect="1"/>
              </p:cNvSpPr>
              <p:nvPr/>
            </p:nvSpPr>
            <p:spPr bwMode="auto">
              <a:xfrm>
                <a:off x="3965502" y="1993883"/>
                <a:ext cx="120690" cy="114687"/>
              </a:xfrm>
              <a:custGeom>
                <a:gdLst>
                  <a:gd fmla="*/ 374 w 723" name="T0"/>
                  <a:gd fmla="*/ 21 h 688" name="T1"/>
                  <a:gd fmla="*/ 425 w 723" name="T2"/>
                  <a:gd fmla="*/ 232 h 688" name="T3"/>
                  <a:gd fmla="*/ 477 w 723" name="T4"/>
                  <a:gd fmla="*/ 270 h 688" name="T5"/>
                  <a:gd fmla="*/ 698 w 723" name="T6"/>
                  <a:gd fmla="*/ 256 h 688" name="T7"/>
                  <a:gd fmla="*/ 706 w 723" name="T8"/>
                  <a:gd fmla="*/ 280 h 688" name="T9"/>
                  <a:gd fmla="*/ 524 w 723" name="T10"/>
                  <a:gd fmla="*/ 388 h 688" name="T11"/>
                  <a:gd fmla="*/ 504 w 723" name="T12"/>
                  <a:gd fmla="*/ 450 h 688" name="T13"/>
                  <a:gd fmla="*/ 582 w 723" name="T14"/>
                  <a:gd fmla="*/ 661 h 688" name="T15"/>
                  <a:gd fmla="*/ 562 w 723" name="T16"/>
                  <a:gd fmla="*/ 675 h 688" name="T17"/>
                  <a:gd fmla="*/ 394 w 723" name="T18"/>
                  <a:gd fmla="*/ 527 h 688" name="T19"/>
                  <a:gd fmla="*/ 329 w 723" name="T20"/>
                  <a:gd fmla="*/ 527 h 688" name="T21"/>
                  <a:gd fmla="*/ 161 w 723" name="T22"/>
                  <a:gd fmla="*/ 675 h 688" name="T23"/>
                  <a:gd fmla="*/ 141 w 723" name="T24"/>
                  <a:gd fmla="*/ 661 h 688" name="T25"/>
                  <a:gd fmla="*/ 219 w 723" name="T26"/>
                  <a:gd fmla="*/ 450 h 688" name="T27"/>
                  <a:gd fmla="*/ 199 w 723" name="T28"/>
                  <a:gd fmla="*/ 388 h 688" name="T29"/>
                  <a:gd fmla="*/ 17 w 723" name="T30"/>
                  <a:gd fmla="*/ 280 h 688" name="T31"/>
                  <a:gd fmla="*/ 25 w 723" name="T32"/>
                  <a:gd fmla="*/ 256 h 688" name="T33"/>
                  <a:gd fmla="*/ 246 w 723" name="T34"/>
                  <a:gd fmla="*/ 270 h 688" name="T35"/>
                  <a:gd fmla="*/ 298 w 723" name="T36"/>
                  <a:gd fmla="*/ 232 h 688" name="T37"/>
                  <a:gd fmla="*/ 349 w 723" name="T38"/>
                  <a:gd fmla="*/ 21 h 688" name="T39"/>
                  <a:gd fmla="*/ 374 w 723" name="T40"/>
                  <a:gd fmla="*/ 21 h 688"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688" w="723">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solidFill>
                  <a:srgbClr val="FF0000"/>
                </a:solidFill>
              </a:ln>
            </p:spPr>
            <p:txBody>
              <a:bodyPr/>
              <a:lstStyle/>
              <a:p>
                <a:endParaRPr altLang="en-US" lang="zh-CN" sz="2400">
                  <a:latin charset="-122" panose="00020600040101010101" pitchFamily="18" typeface="汉仪细秀体简"/>
                  <a:ea charset="-122" panose="00020600040101010101" pitchFamily="18" typeface="汉仪细秀体简"/>
                  <a:cs typeface="+mn-ea"/>
                  <a:sym typeface="+mn-lt"/>
                </a:endParaRPr>
              </a:p>
            </p:txBody>
          </p:sp>
          <p:sp>
            <p:nvSpPr>
              <p:cNvPr id="87" name="dark-star-shape_15445">
                <a:extLst>
                  <a:ext uri="{FF2B5EF4-FFF2-40B4-BE49-F238E27FC236}">
                    <a16:creationId xmlns:a16="http://schemas.microsoft.com/office/drawing/2014/main" id="{64168BDD-61FB-4764-993C-9425AD9838A1}"/>
                  </a:ext>
                </a:extLst>
              </p:cNvPr>
              <p:cNvSpPr>
                <a:spLocks noChangeAspect="1"/>
              </p:cNvSpPr>
              <p:nvPr/>
            </p:nvSpPr>
            <p:spPr bwMode="auto">
              <a:xfrm>
                <a:off x="5037912" y="1993883"/>
                <a:ext cx="120690" cy="114687"/>
              </a:xfrm>
              <a:custGeom>
                <a:gdLst>
                  <a:gd fmla="*/ 374 w 723" name="T0"/>
                  <a:gd fmla="*/ 21 h 688" name="T1"/>
                  <a:gd fmla="*/ 425 w 723" name="T2"/>
                  <a:gd fmla="*/ 232 h 688" name="T3"/>
                  <a:gd fmla="*/ 477 w 723" name="T4"/>
                  <a:gd fmla="*/ 270 h 688" name="T5"/>
                  <a:gd fmla="*/ 698 w 723" name="T6"/>
                  <a:gd fmla="*/ 256 h 688" name="T7"/>
                  <a:gd fmla="*/ 706 w 723" name="T8"/>
                  <a:gd fmla="*/ 280 h 688" name="T9"/>
                  <a:gd fmla="*/ 524 w 723" name="T10"/>
                  <a:gd fmla="*/ 388 h 688" name="T11"/>
                  <a:gd fmla="*/ 504 w 723" name="T12"/>
                  <a:gd fmla="*/ 450 h 688" name="T13"/>
                  <a:gd fmla="*/ 582 w 723" name="T14"/>
                  <a:gd fmla="*/ 661 h 688" name="T15"/>
                  <a:gd fmla="*/ 562 w 723" name="T16"/>
                  <a:gd fmla="*/ 675 h 688" name="T17"/>
                  <a:gd fmla="*/ 394 w 723" name="T18"/>
                  <a:gd fmla="*/ 527 h 688" name="T19"/>
                  <a:gd fmla="*/ 329 w 723" name="T20"/>
                  <a:gd fmla="*/ 527 h 688" name="T21"/>
                  <a:gd fmla="*/ 161 w 723" name="T22"/>
                  <a:gd fmla="*/ 675 h 688" name="T23"/>
                  <a:gd fmla="*/ 141 w 723" name="T24"/>
                  <a:gd fmla="*/ 661 h 688" name="T25"/>
                  <a:gd fmla="*/ 219 w 723" name="T26"/>
                  <a:gd fmla="*/ 450 h 688" name="T27"/>
                  <a:gd fmla="*/ 199 w 723" name="T28"/>
                  <a:gd fmla="*/ 388 h 688" name="T29"/>
                  <a:gd fmla="*/ 17 w 723" name="T30"/>
                  <a:gd fmla="*/ 280 h 688" name="T31"/>
                  <a:gd fmla="*/ 25 w 723" name="T32"/>
                  <a:gd fmla="*/ 256 h 688" name="T33"/>
                  <a:gd fmla="*/ 246 w 723" name="T34"/>
                  <a:gd fmla="*/ 270 h 688" name="T35"/>
                  <a:gd fmla="*/ 298 w 723" name="T36"/>
                  <a:gd fmla="*/ 232 h 688" name="T37"/>
                  <a:gd fmla="*/ 349 w 723" name="T38"/>
                  <a:gd fmla="*/ 21 h 688" name="T39"/>
                  <a:gd fmla="*/ 374 w 723" name="T40"/>
                  <a:gd fmla="*/ 21 h 688"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688" w="723">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solidFill>
                  <a:srgbClr val="FF0000"/>
                </a:solidFill>
              </a:ln>
            </p:spPr>
            <p:txBody>
              <a:bodyPr/>
              <a:lstStyle/>
              <a:p>
                <a:endParaRPr altLang="en-US" lang="zh-CN" sz="2400">
                  <a:latin charset="-122" panose="00020600040101010101" pitchFamily="18" typeface="汉仪细秀体简"/>
                  <a:ea charset="-122" panose="00020600040101010101" pitchFamily="18" typeface="汉仪细秀体简"/>
                  <a:cs typeface="+mn-ea"/>
                  <a:sym typeface="+mn-lt"/>
                </a:endParaRPr>
              </a:p>
            </p:txBody>
          </p:sp>
        </p:grpSp>
        <p:cxnSp>
          <p:nvCxnSpPr>
            <p:cNvPr id="81" name="直接连接符 80">
              <a:extLst>
                <a:ext uri="{FF2B5EF4-FFF2-40B4-BE49-F238E27FC236}">
                  <a16:creationId xmlns:a16="http://schemas.microsoft.com/office/drawing/2014/main" id="{58297867-A40C-4E89-9102-728E4A3ADCF1}"/>
                </a:ext>
              </a:extLst>
            </p:cNvPr>
            <p:cNvCxnSpPr/>
            <p:nvPr/>
          </p:nvCxnSpPr>
          <p:spPr>
            <a:xfrm>
              <a:off x="1976622" y="1619178"/>
              <a:ext cx="2019314" cy="0"/>
            </a:xfrm>
            <a:prstGeom prst="line">
              <a:avLst/>
            </a:prstGeom>
            <a:grpFill/>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2" name="直接连接符 81">
              <a:extLst>
                <a:ext uri="{FF2B5EF4-FFF2-40B4-BE49-F238E27FC236}">
                  <a16:creationId xmlns:a16="http://schemas.microsoft.com/office/drawing/2014/main" id="{0276F8F8-2646-43FD-A0F0-EFAA8CACAD3D}"/>
                </a:ext>
              </a:extLst>
            </p:cNvPr>
            <p:cNvCxnSpPr/>
            <p:nvPr/>
          </p:nvCxnSpPr>
          <p:spPr>
            <a:xfrm>
              <a:off x="5128430" y="1619178"/>
              <a:ext cx="2019314" cy="0"/>
            </a:xfrm>
            <a:prstGeom prst="line">
              <a:avLst/>
            </a:prstGeom>
            <a:grpFill/>
            <a:ln w="19050">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88" name="图片 87">
            <a:extLst>
              <a:ext uri="{FF2B5EF4-FFF2-40B4-BE49-F238E27FC236}">
                <a16:creationId xmlns:a16="http://schemas.microsoft.com/office/drawing/2014/main" id="{B570BF90-D701-46E1-94DA-06C138500B03}"/>
              </a:ext>
            </a:extLst>
          </p:cNvPr>
          <p:cNvPicPr>
            <a:picLocks noChangeAspect="1"/>
          </p:cNvPicPr>
          <p:nvPr/>
        </p:nvPicPr>
        <p:blipFill>
          <a:blip r:embed="rId8">
            <a:extLst>
              <a:ext uri="{BEBA8EAE-BF5A-486C-A8C5-ECC9F3942E4B}">
                <a14:imgProps>
                  <a14:imgLayer xmlns:d3p1="http://schemas.openxmlformats.org/officeDocument/2006/relationships" d3p1:embed="">
                    <a14:imgEffect>
                      <a14:brightnessContrast bright="20000" contrast="20000"/>
                    </a14:imgEffect>
                  </a14:imgLayer>
                </a14:imgProps>
              </a:ext>
              <a:ext uri="{28A0092B-C50C-407E-A947-70E740481C1C}">
                <a14:useLocalDpi val="0"/>
              </a:ext>
            </a:extLst>
          </a:blip>
          <a:stretch>
            <a:fillRect/>
          </a:stretch>
        </p:blipFill>
        <p:spPr>
          <a:xfrm flipH="1">
            <a:off x="1402058" y="1137911"/>
            <a:ext cx="1616919" cy="923607"/>
          </a:xfrm>
          <a:prstGeom prst="rect">
            <a:avLst/>
          </a:prstGeom>
        </p:spPr>
      </p:pic>
    </p:spTree>
    <p:extLst>
      <p:ext uri="{BB962C8B-B14F-4D97-AF65-F5344CB8AC3E}">
        <p14:creationId val="3533104398"/>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74"/>
                                        </p:tgtEl>
                                        <p:attrNameLst>
                                          <p:attrName>style.visibility</p:attrName>
                                        </p:attrNameLst>
                                      </p:cBhvr>
                                      <p:to>
                                        <p:strVal val="visible"/>
                                      </p:to>
                                    </p:set>
                                    <p:animEffect filter="fade" transition="in">
                                      <p:cBhvr>
                                        <p:cTn dur="1000" id="7"/>
                                        <p:tgtEl>
                                          <p:spTgt spid="74"/>
                                        </p:tgtEl>
                                      </p:cBhvr>
                                    </p:animEffect>
                                    <p:anim calcmode="lin" valueType="num">
                                      <p:cBhvr>
                                        <p:cTn dur="1000" fill="hold" id="8"/>
                                        <p:tgtEl>
                                          <p:spTgt spid="74"/>
                                        </p:tgtEl>
                                        <p:attrNameLst>
                                          <p:attrName>ppt_x</p:attrName>
                                        </p:attrNameLst>
                                      </p:cBhvr>
                                      <p:tavLst>
                                        <p:tav tm="0">
                                          <p:val>
                                            <p:strVal val="#ppt_x"/>
                                          </p:val>
                                        </p:tav>
                                        <p:tav tm="100000">
                                          <p:val>
                                            <p:strVal val="#ppt_x"/>
                                          </p:val>
                                        </p:tav>
                                      </p:tavLst>
                                    </p:anim>
                                    <p:anim calcmode="lin" valueType="num">
                                      <p:cBhvr>
                                        <p:cTn dur="1000" fill="hold" id="9"/>
                                        <p:tgtEl>
                                          <p:spTgt spid="74"/>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10" presetSubtype="0">
                                  <p:stCondLst>
                                    <p:cond delay="0"/>
                                  </p:stCondLst>
                                  <p:childTnLst>
                                    <p:set>
                                      <p:cBhvr>
                                        <p:cTn dur="1" fill="hold" id="12">
                                          <p:stCondLst>
                                            <p:cond delay="0"/>
                                          </p:stCondLst>
                                        </p:cTn>
                                        <p:tgtEl>
                                          <p:spTgt spid="89"/>
                                        </p:tgtEl>
                                        <p:attrNameLst>
                                          <p:attrName>style.visibility</p:attrName>
                                        </p:attrNameLst>
                                      </p:cBhvr>
                                      <p:to>
                                        <p:strVal val="visible"/>
                                      </p:to>
                                    </p:set>
                                    <p:animEffect filter="fade" transition="in">
                                      <p:cBhvr>
                                        <p:cTn dur="500" id="13"/>
                                        <p:tgtEl>
                                          <p:spTgt spid="89"/>
                                        </p:tgtEl>
                                      </p:cBhvr>
                                    </p:animEffect>
                                  </p:childTnLst>
                                </p:cTn>
                              </p:par>
                            </p:childTnLst>
                          </p:cTn>
                        </p:par>
                        <p:par>
                          <p:cTn fill="hold" id="14" nodeType="afterGroup">
                            <p:stCondLst>
                              <p:cond delay="1500"/>
                            </p:stCondLst>
                            <p:childTnLst>
                              <p:par>
                                <p:cTn fill="hold" id="15" nodeType="afterEffect" presetClass="entr" presetID="22" presetSubtype="4">
                                  <p:stCondLst>
                                    <p:cond delay="0"/>
                                  </p:stCondLst>
                                  <p:childTnLst>
                                    <p:set>
                                      <p:cBhvr>
                                        <p:cTn dur="1" fill="hold" id="16">
                                          <p:stCondLst>
                                            <p:cond delay="0"/>
                                          </p:stCondLst>
                                        </p:cTn>
                                        <p:tgtEl>
                                          <p:spTgt spid="73"/>
                                        </p:tgtEl>
                                        <p:attrNameLst>
                                          <p:attrName>style.visibility</p:attrName>
                                        </p:attrNameLst>
                                      </p:cBhvr>
                                      <p:to>
                                        <p:strVal val="visible"/>
                                      </p:to>
                                    </p:set>
                                    <p:animEffect filter="wipe(down)" transition="in">
                                      <p:cBhvr>
                                        <p:cTn dur="500" id="17"/>
                                        <p:tgtEl>
                                          <p:spTgt spid="73"/>
                                        </p:tgtEl>
                                      </p:cBhvr>
                                    </p:animEffect>
                                  </p:childTnLst>
                                </p:cTn>
                              </p:par>
                            </p:childTnLst>
                          </p:cTn>
                        </p:par>
                        <p:par>
                          <p:cTn fill="hold" id="18" nodeType="afterGroup">
                            <p:stCondLst>
                              <p:cond delay="2000"/>
                            </p:stCondLst>
                            <p:childTnLst>
                              <p:par>
                                <p:cTn fill="hold" id="19" nodeType="afterEffect" presetClass="entr" presetID="22" presetSubtype="4">
                                  <p:stCondLst>
                                    <p:cond delay="0"/>
                                  </p:stCondLst>
                                  <p:childTnLst>
                                    <p:set>
                                      <p:cBhvr>
                                        <p:cTn dur="1" fill="hold" id="20">
                                          <p:stCondLst>
                                            <p:cond delay="0"/>
                                          </p:stCondLst>
                                        </p:cTn>
                                        <p:tgtEl>
                                          <p:spTgt spid="72"/>
                                        </p:tgtEl>
                                        <p:attrNameLst>
                                          <p:attrName>style.visibility</p:attrName>
                                        </p:attrNameLst>
                                      </p:cBhvr>
                                      <p:to>
                                        <p:strVal val="visible"/>
                                      </p:to>
                                    </p:set>
                                    <p:animEffect filter="wipe(down)" transition="in">
                                      <p:cBhvr>
                                        <p:cTn dur="500" id="21"/>
                                        <p:tgtEl>
                                          <p:spTgt spid="72"/>
                                        </p:tgtEl>
                                      </p:cBhvr>
                                    </p:animEffect>
                                  </p:childTnLst>
                                </p:cTn>
                              </p:par>
                            </p:childTnLst>
                          </p:cTn>
                        </p:par>
                        <p:par>
                          <p:cTn fill="hold" id="22" nodeType="afterGroup">
                            <p:stCondLst>
                              <p:cond delay="2500"/>
                            </p:stCondLst>
                            <p:childTnLst>
                              <p:par>
                                <p:cTn fill="hold" id="23" nodeType="afterEffect" presetClass="entr" presetID="53" presetSubtype="0">
                                  <p:stCondLst>
                                    <p:cond delay="0"/>
                                  </p:stCondLst>
                                  <p:childTnLst>
                                    <p:set>
                                      <p:cBhvr>
                                        <p:cTn dur="1" fill="hold" id="24">
                                          <p:stCondLst>
                                            <p:cond delay="0"/>
                                          </p:stCondLst>
                                        </p:cTn>
                                        <p:tgtEl>
                                          <p:spTgt spid="75"/>
                                        </p:tgtEl>
                                        <p:attrNameLst>
                                          <p:attrName>style.visibility</p:attrName>
                                        </p:attrNameLst>
                                      </p:cBhvr>
                                      <p:to>
                                        <p:strVal val="visible"/>
                                      </p:to>
                                    </p:set>
                                    <p:anim calcmode="lin" valueType="num">
                                      <p:cBhvr>
                                        <p:cTn dur="500" fill="hold" id="25"/>
                                        <p:tgtEl>
                                          <p:spTgt spid="75"/>
                                        </p:tgtEl>
                                        <p:attrNameLst>
                                          <p:attrName>ppt_w</p:attrName>
                                        </p:attrNameLst>
                                      </p:cBhvr>
                                      <p:tavLst>
                                        <p:tav tm="0">
                                          <p:val>
                                            <p:fltVal val="0"/>
                                          </p:val>
                                        </p:tav>
                                        <p:tav tm="100000">
                                          <p:val>
                                            <p:strVal val="#ppt_w"/>
                                          </p:val>
                                        </p:tav>
                                      </p:tavLst>
                                    </p:anim>
                                    <p:anim calcmode="lin" valueType="num">
                                      <p:cBhvr>
                                        <p:cTn dur="500" fill="hold" id="26"/>
                                        <p:tgtEl>
                                          <p:spTgt spid="75"/>
                                        </p:tgtEl>
                                        <p:attrNameLst>
                                          <p:attrName>ppt_h</p:attrName>
                                        </p:attrNameLst>
                                      </p:cBhvr>
                                      <p:tavLst>
                                        <p:tav tm="0">
                                          <p:val>
                                            <p:fltVal val="0"/>
                                          </p:val>
                                        </p:tav>
                                        <p:tav tm="100000">
                                          <p:val>
                                            <p:strVal val="#ppt_h"/>
                                          </p:val>
                                        </p:tav>
                                      </p:tavLst>
                                    </p:anim>
                                    <p:animEffect filter="fade" transition="in">
                                      <p:cBhvr>
                                        <p:cTn dur="500" id="27"/>
                                        <p:tgtEl>
                                          <p:spTgt spid="75"/>
                                        </p:tgtEl>
                                      </p:cBhvr>
                                    </p:animEffect>
                                  </p:childTnLst>
                                </p:cTn>
                              </p:par>
                            </p:childTnLst>
                          </p:cTn>
                        </p:par>
                        <p:par>
                          <p:cTn fill="hold" id="28" nodeType="afterGroup">
                            <p:stCondLst>
                              <p:cond delay="3000"/>
                            </p:stCondLst>
                            <p:childTnLst>
                              <p:par>
                                <p:cTn fill="hold" id="29" nodeType="afterEffect" presetClass="entr" presetID="10" presetSubtype="0">
                                  <p:stCondLst>
                                    <p:cond delay="0"/>
                                  </p:stCondLst>
                                  <p:childTnLst>
                                    <p:set>
                                      <p:cBhvr>
                                        <p:cTn dur="1" fill="hold" id="30">
                                          <p:stCondLst>
                                            <p:cond delay="0"/>
                                          </p:stCondLst>
                                        </p:cTn>
                                        <p:tgtEl>
                                          <p:spTgt spid="79"/>
                                        </p:tgtEl>
                                        <p:attrNameLst>
                                          <p:attrName>style.visibility</p:attrName>
                                        </p:attrNameLst>
                                      </p:cBhvr>
                                      <p:to>
                                        <p:strVal val="visible"/>
                                      </p:to>
                                    </p:set>
                                    <p:animEffect filter="fade" transition="in">
                                      <p:cBhvr>
                                        <p:cTn dur="500" id="31"/>
                                        <p:tgtEl>
                                          <p:spTgt spid="79"/>
                                        </p:tgtEl>
                                      </p:cBhvr>
                                    </p:animEffect>
                                  </p:childTnLst>
                                </p:cTn>
                              </p:par>
                            </p:childTnLst>
                          </p:cTn>
                        </p:par>
                        <p:par>
                          <p:cTn fill="hold" id="32" nodeType="afterGroup">
                            <p:stCondLst>
                              <p:cond delay="3500"/>
                            </p:stCondLst>
                            <p:childTnLst>
                              <p:par>
                                <p:cTn fill="hold" grpId="0" id="33" nodeType="afterEffect" presetClass="entr" presetID="16" presetSubtype="21">
                                  <p:stCondLst>
                                    <p:cond delay="0"/>
                                  </p:stCondLst>
                                  <p:childTnLst>
                                    <p:set>
                                      <p:cBhvr>
                                        <p:cTn dur="1" fill="hold" id="34">
                                          <p:stCondLst>
                                            <p:cond delay="0"/>
                                          </p:stCondLst>
                                        </p:cTn>
                                        <p:tgtEl>
                                          <p:spTgt spid="78"/>
                                        </p:tgtEl>
                                        <p:attrNameLst>
                                          <p:attrName>style.visibility</p:attrName>
                                        </p:attrNameLst>
                                      </p:cBhvr>
                                      <p:to>
                                        <p:strVal val="visible"/>
                                      </p:to>
                                    </p:set>
                                    <p:animEffect filter="barn(inVertical)" transition="in">
                                      <p:cBhvr>
                                        <p:cTn dur="500" id="35"/>
                                        <p:tgtEl>
                                          <p:spTgt spid="78"/>
                                        </p:tgtEl>
                                      </p:cBhvr>
                                    </p:animEffect>
                                  </p:childTnLst>
                                </p:cTn>
                              </p:par>
                            </p:childTnLst>
                          </p:cTn>
                        </p:par>
                        <p:par>
                          <p:cTn fill="hold" id="36" nodeType="afterGroup">
                            <p:stCondLst>
                              <p:cond delay="4000"/>
                            </p:stCondLst>
                            <p:childTnLst>
                              <p:par>
                                <p:cTn fill="hold" id="37" nodeType="afterEffect" presetClass="entr" presetID="10" presetSubtype="0">
                                  <p:stCondLst>
                                    <p:cond delay="0"/>
                                  </p:stCondLst>
                                  <p:childTnLst>
                                    <p:set>
                                      <p:cBhvr>
                                        <p:cTn dur="1" fill="hold" id="38">
                                          <p:stCondLst>
                                            <p:cond delay="0"/>
                                          </p:stCondLst>
                                        </p:cTn>
                                        <p:tgtEl>
                                          <p:spTgt spid="88"/>
                                        </p:tgtEl>
                                        <p:attrNameLst>
                                          <p:attrName>style.visibility</p:attrName>
                                        </p:attrNameLst>
                                      </p:cBhvr>
                                      <p:to>
                                        <p:strVal val="visible"/>
                                      </p:to>
                                    </p:set>
                                    <p:animEffect filter="fade" transition="in">
                                      <p:cBhvr>
                                        <p:cTn dur="500" id="39"/>
                                        <p:tgtEl>
                                          <p:spTgt spid="8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8"/>
    </p:bldLst>
  </p:timing>
</p:sld>
</file>

<file path=ppt/slides/slide4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2" name="组合 21">
            <a:extLst>
              <a:ext uri="{FF2B5EF4-FFF2-40B4-BE49-F238E27FC236}">
                <a16:creationId xmlns:a16="http://schemas.microsoft.com/office/drawing/2014/main" id="{3F27418C-5A44-4333-8A0F-3A03DDE59B27}"/>
              </a:ext>
            </a:extLst>
          </p:cNvPr>
          <p:cNvGrpSpPr/>
          <p:nvPr/>
        </p:nvGrpSpPr>
        <p:grpSpPr>
          <a:xfrm>
            <a:off x="-11261" y="0"/>
            <a:ext cx="12203261" cy="6858000"/>
            <a:chOff x="-11261" y="0"/>
            <a:chExt cx="12203261" cy="6858000"/>
          </a:xfrm>
        </p:grpSpPr>
        <p:pic>
          <p:nvPicPr>
            <p:cNvPr id="9" name="图片 8">
              <a:extLst>
                <a:ext uri="{FF2B5EF4-FFF2-40B4-BE49-F238E27FC236}">
                  <a16:creationId xmlns:a16="http://schemas.microsoft.com/office/drawing/2014/main" id="{297ED22A-5431-4CA3-B9A7-351152859B81}"/>
                </a:ext>
              </a:extLst>
            </p:cNvPr>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p:spPr>
        </p:pic>
        <p:pic>
          <p:nvPicPr>
            <p:cNvPr id="13" name="图片 12">
              <a:extLst>
                <a:ext uri="{FF2B5EF4-FFF2-40B4-BE49-F238E27FC236}">
                  <a16:creationId xmlns:a16="http://schemas.microsoft.com/office/drawing/2014/main" id="{2CB06054-DDE8-4B94-BFE0-7C435313022B}"/>
                </a:ext>
              </a:extLst>
            </p:cNvPr>
            <p:cNvPicPr>
              <a:picLocks noChangeAspect="1"/>
            </p:cNvPicPr>
            <p:nvPr/>
          </p:nvPicPr>
          <p:blipFill>
            <a:blip r:embed="rId3">
              <a:extLst>
                <a:ext uri="{28A0092B-C50C-407E-A947-70E740481C1C}">
                  <a14:useLocalDpi val="0"/>
                </a:ext>
              </a:extLst>
            </a:blip>
            <a:stretch>
              <a:fillRect/>
            </a:stretch>
          </p:blipFill>
          <p:spPr>
            <a:xfrm>
              <a:off x="-11261" y="1724715"/>
              <a:ext cx="3567750" cy="3980657"/>
            </a:xfrm>
            <a:prstGeom prst="rect">
              <a:avLst/>
            </a:prstGeom>
          </p:spPr>
        </p:pic>
      </p:grpSp>
      <p:sp>
        <p:nvSpPr>
          <p:cNvPr id="2" name="矩形 1">
            <a:extLst>
              <a:ext uri="{FF2B5EF4-FFF2-40B4-BE49-F238E27FC236}">
                <a16:creationId xmlns:a16="http://schemas.microsoft.com/office/drawing/2014/main" id="{520DBC94-DC73-48BB-B67C-C90C392CFF93}"/>
              </a:ext>
            </a:extLst>
          </p:cNvPr>
          <p:cNvSpPr/>
          <p:nvPr/>
        </p:nvSpPr>
        <p:spPr>
          <a:xfrm>
            <a:off x="288471" y="206828"/>
            <a:ext cx="11615057" cy="6477000"/>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0" name="文本框 89">
            <a:extLst>
              <a:ext uri="{FF2B5EF4-FFF2-40B4-BE49-F238E27FC236}">
                <a16:creationId xmlns:a16="http://schemas.microsoft.com/office/drawing/2014/main" id="{77D48585-8852-4A61-8091-A6149A4AC593}"/>
              </a:ext>
            </a:extLst>
          </p:cNvPr>
          <p:cNvSpPr txBox="1"/>
          <p:nvPr/>
        </p:nvSpPr>
        <p:spPr>
          <a:xfrm>
            <a:off x="1404159" y="601259"/>
            <a:ext cx="6101442" cy="396240"/>
          </a:xfrm>
          <a:prstGeom prst="rect">
            <a:avLst/>
          </a:prstGeom>
          <a:noFill/>
        </p:spPr>
        <p:txBody>
          <a:bodyPr wrap="square">
            <a:spAutoFit/>
          </a:bodyPr>
          <a:lstStyle/>
          <a:p>
            <a:pPr lvl="0">
              <a:defRPr/>
            </a:pPr>
            <a:r>
              <a:rPr altLang="en-US" b="1" lang="zh-CN" sz="2000">
                <a:solidFill>
                  <a:srgbClr val="FF0000"/>
                </a:solidFill>
                <a:latin charset="-122" panose="020b0503020204020204" pitchFamily="34" typeface="微软雅黑"/>
                <a:ea charset="-122" panose="020b0503020204020204" pitchFamily="34" typeface="微软雅黑"/>
                <a:sym charset="-122" panose="020b0500000000000000" pitchFamily="34" typeface="思源黑体"/>
              </a:rPr>
              <a:t>十八大以来党和国家事业取得的历史性成就</a:t>
            </a:r>
          </a:p>
        </p:txBody>
      </p:sp>
      <p:grpSp>
        <p:nvGrpSpPr>
          <p:cNvPr id="91" name="PA-102244">
            <a:extLst>
              <a:ext uri="{FF2B5EF4-FFF2-40B4-BE49-F238E27FC236}">
                <a16:creationId xmlns:a16="http://schemas.microsoft.com/office/drawing/2014/main" id="{92970C22-6944-4999-A9C5-D3B286B3CBA8}"/>
              </a:ext>
            </a:extLst>
          </p:cNvPr>
          <p:cNvGrpSpPr/>
          <p:nvPr>
            <p:custDataLst>
              <p:tags r:id="rId4"/>
            </p:custDataLst>
          </p:nvPr>
        </p:nvGrpSpPr>
        <p:grpSpPr>
          <a:xfrm>
            <a:off x="452690" y="405114"/>
            <a:ext cx="808951" cy="792401"/>
            <a:chOff x="1381072" y="763353"/>
            <a:chExt cx="1999683" cy="1999683"/>
          </a:xfrm>
          <a:solidFill>
            <a:srgbClr val="C00000"/>
          </a:solidFill>
        </p:grpSpPr>
        <p:sp>
          <p:nvSpPr>
            <p:cNvPr id="92" name="PA-任意多边形 29">
              <a:extLst>
                <a:ext uri="{FF2B5EF4-FFF2-40B4-BE49-F238E27FC236}">
                  <a16:creationId xmlns:a16="http://schemas.microsoft.com/office/drawing/2014/main" id="{39F962DF-3ADD-408B-9929-A8F42259F71A}"/>
                </a:ext>
              </a:extLst>
            </p:cNvPr>
            <p:cNvSpPr/>
            <p:nvPr>
              <p:custDataLst>
                <p:tags r:id="rId5"/>
              </p:custDataLst>
            </p:nvPr>
          </p:nvSpPr>
          <p:spPr bwMode="auto">
            <a:xfrm>
              <a:off x="1882180" y="1184432"/>
              <a:ext cx="1137787" cy="1016723"/>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grpFill/>
            <a:ln>
              <a:noFill/>
            </a:ln>
          </p:spPr>
          <p:txBody>
            <a:bodyPr anchor="t" anchorCtr="0" bIns="45684" compatLnSpc="1" lIns="91368" numCol="1" rIns="91368" tIns="45684" vert="horz" wrap="square"/>
            <a:lstStyle/>
            <a:p>
              <a:endParaRPr altLang="en-US" lang="zh-CN" sz="1799">
                <a:solidFill>
                  <a:srgbClr val="C00000"/>
                </a:solidFill>
                <a:latin charset="-122" panose="02010600000101010101" pitchFamily="2" typeface="汉仪行楷简"/>
                <a:ea charset="-122" panose="02010600000101010101" pitchFamily="2" typeface="汉仪行楷简"/>
              </a:endParaRPr>
            </a:p>
          </p:txBody>
        </p:sp>
        <p:sp>
          <p:nvSpPr>
            <p:cNvPr id="93" name="PA-任意多边形 50">
              <a:extLst>
                <a:ext uri="{FF2B5EF4-FFF2-40B4-BE49-F238E27FC236}">
                  <a16:creationId xmlns:a16="http://schemas.microsoft.com/office/drawing/2014/main" id="{3F65C035-AC00-48A1-8DC8-F05632F0113D}"/>
                </a:ext>
              </a:extLst>
            </p:cNvPr>
            <p:cNvSpPr/>
            <p:nvPr>
              <p:custDataLst>
                <p:tags r:id="rId6"/>
              </p:custDataLst>
            </p:nvPr>
          </p:nvSpPr>
          <p:spPr>
            <a:xfrm>
              <a:off x="1381072" y="763353"/>
              <a:ext cx="1999683" cy="1999683"/>
            </a:xfrm>
            <a:custGeom>
              <a:gdLst>
                <a:gd fmla="*/ 1677670 w 2407137" name="connsiteX0"/>
                <a:gd fmla="*/ 1837666 h 2407138" name="connsiteY0"/>
                <a:gd fmla="*/ 1683974 w 2407137" name="connsiteX1"/>
                <a:gd fmla="*/ 1833341 h 2407138" name="connsiteY1"/>
                <a:gd fmla="*/ 1689813 w 2407137" name="connsiteX2"/>
                <a:gd fmla="*/ 1828403 h 2407138" name="connsiteY2"/>
                <a:gd fmla="*/ 1945042 w 2407137" name="connsiteX3"/>
                <a:gd fmla="*/ 2162988 h 2407138" name="connsiteY3"/>
                <a:gd fmla="*/ 1932899 w 2407137" name="connsiteX4"/>
                <a:gd fmla="*/ 2172251 h 2407138" name="connsiteY4"/>
                <a:gd fmla="*/ 1592663 w 2407137" name="connsiteX5"/>
                <a:gd fmla="*/ 1892774 h 2407138" name="connsiteY5"/>
                <a:gd fmla="*/ 1605769 w 2407137" name="connsiteX6"/>
                <a:gd fmla="*/ 1884929 h 2407138" name="connsiteY6"/>
                <a:gd fmla="*/ 1748914 w 2407137" name="connsiteX7"/>
                <a:gd fmla="*/ 2132863 h 2407138" name="connsiteY7"/>
                <a:gd fmla="*/ 1735858 w 2407137" name="connsiteX8"/>
                <a:gd fmla="*/ 2140795 h 2407138" name="connsiteY8"/>
                <a:gd fmla="*/ 1768789 w 2407137" name="connsiteX9"/>
                <a:gd fmla="*/ 1757990 h 2407138" name="connsiteY9"/>
                <a:gd fmla="*/ 1971301 w 2407137" name="connsiteX10"/>
                <a:gd fmla="*/ 1960502 h 2407138" name="connsiteY10"/>
                <a:gd fmla="*/ 1966159 w 2407137" name="connsiteX11"/>
                <a:gd fmla="*/ 1966159 h 2407138" name="connsiteY11"/>
                <a:gd fmla="*/ 1960501 w 2407137" name="connsiteX12"/>
                <a:gd fmla="*/ 1971301 h 2407138" name="connsiteY12"/>
                <a:gd fmla="*/ 1758092 w 2407137" name="connsiteX13"/>
                <a:gd fmla="*/ 1768892 h 2407138" name="connsiteY13"/>
                <a:gd fmla="*/ 1765079 w 2407137" name="connsiteX14"/>
                <a:gd fmla="*/ 1762526 h 2407138" name="connsiteY14"/>
                <a:gd fmla="*/ 1834740 w 2407137" name="connsiteX15"/>
                <a:gd fmla="*/ 1681091 h 2407138" name="connsiteY15"/>
                <a:gd fmla="*/ 2168093 w 2407137" name="connsiteX16"/>
                <a:gd fmla="*/ 1938389 h 2407138" name="connsiteY16"/>
                <a:gd fmla="*/ 2158761 w 2407137" name="connsiteX17"/>
                <a:gd fmla="*/ 1950479 h 2407138" name="connsiteY17"/>
                <a:gd fmla="*/ 1825285 w 2407137" name="connsiteX18"/>
                <a:gd fmla="*/ 1693086 h 2407138" name="connsiteY18"/>
                <a:gd fmla="*/ 1497292 w 2407137" name="connsiteX19"/>
                <a:gd fmla="*/ 1938505 h 2407138" name="connsiteY19"/>
                <a:gd fmla="*/ 1511359 w 2407137" name="connsiteX20"/>
                <a:gd fmla="*/ 1932557 h 2407138" name="connsiteY20"/>
                <a:gd fmla="*/ 1671461 w 2407137" name="connsiteX21"/>
                <a:gd fmla="*/ 2322204 h 2407138" name="connsiteY21"/>
                <a:gd fmla="*/ 1657335 w 2407137" name="connsiteX22"/>
                <a:gd fmla="*/ 2328008 h 2407138" name="connsiteY22"/>
                <a:gd fmla="*/ 1400984 w 2407137" name="connsiteX23"/>
                <a:gd fmla="*/ 1969841 h 2407138" name="connsiteY23"/>
                <a:gd fmla="*/ 1415837 w 2407137" name="connsiteX24"/>
                <a:gd fmla="*/ 1966261 h 2407138" name="connsiteY24"/>
                <a:gd fmla="*/ 1489829 w 2407137" name="connsiteX25"/>
                <a:gd fmla="*/ 2242404 h 2407138" name="connsiteY25"/>
                <a:gd fmla="*/ 1475037 w 2407137" name="connsiteX26"/>
                <a:gd fmla="*/ 2246208 h 2407138" name="connsiteY26"/>
                <a:gd fmla="*/ 1890343 w 2407137" name="connsiteX27"/>
                <a:gd fmla="*/ 1591261 h 2407138" name="connsiteY27"/>
                <a:gd fmla="*/ 2140794 w 2407137" name="connsiteX28"/>
                <a:gd fmla="*/ 1735859 h 2407138" name="connsiteY28"/>
                <a:gd fmla="*/ 2132863 w 2407137" name="connsiteX29"/>
                <a:gd fmla="*/ 1748915 h 2407138" name="connsiteY29"/>
                <a:gd fmla="*/ 1883112 w 2407137" name="connsiteX30"/>
                <a:gd fmla="*/ 1604721 h 2407138" name="connsiteY30"/>
                <a:gd fmla="*/ 1934589 w 2407137" name="connsiteX31"/>
                <a:gd fmla="*/ 1500527 h 2407138" name="connsiteY31"/>
                <a:gd fmla="*/ 2325413 w 2407137" name="connsiteX32"/>
                <a:gd fmla="*/ 1663714 h 2407138" name="connsiteY32"/>
                <a:gd fmla="*/ 2319529 w 2407137" name="connsiteX33"/>
                <a:gd fmla="*/ 1677807 h 2407138" name="connsiteY33"/>
                <a:gd fmla="*/ 1928334 w 2407137" name="connsiteX34"/>
                <a:gd fmla="*/ 1514465 h 2407138" name="connsiteY34"/>
                <a:gd fmla="*/ 1296758 w 2407137" name="connsiteX35"/>
                <a:gd fmla="*/ 1987081 h 2407138" name="connsiteY35"/>
                <a:gd fmla="*/ 1311855 w 2407137" name="connsiteX36"/>
                <a:gd fmla="*/ 1984732 h 2407138" name="connsiteY36"/>
                <a:gd fmla="*/ 1365995 w 2407137" name="connsiteX37"/>
                <a:gd fmla="*/ 2405187 h 2407138" name="connsiteY37"/>
                <a:gd fmla="*/ 1350847 w 2407137" name="connsiteX38"/>
                <a:gd fmla="*/ 2407138 h 2407138" name="connsiteY38"/>
                <a:gd fmla="*/ 1195932 w 2407137" name="connsiteX39"/>
                <a:gd fmla="*/ 1995746 h 2407138" name="connsiteY39"/>
                <a:gd fmla="*/ 1211204 w 2407137" name="connsiteX40"/>
                <a:gd fmla="*/ 1995179 h 2407138" name="connsiteY40"/>
                <a:gd fmla="*/ 1211204 w 2407137" name="connsiteX41"/>
                <a:gd fmla="*/ 2281649 h 2407138" name="connsiteY41"/>
                <a:gd fmla="*/ 1203568 w 2407137" name="connsiteX42"/>
                <a:gd fmla="*/ 2282034 h 2407138" name="connsiteY42"/>
                <a:gd fmla="*/ 1195932 w 2407137" name="connsiteX43"/>
                <a:gd fmla="*/ 2281649 h 2407138" name="connsiteY43"/>
                <a:gd fmla="*/ 1968060 w 2407137" name="connsiteX44"/>
                <a:gd fmla="*/ 1400508 h 2407138" name="connsiteY44"/>
                <a:gd fmla="*/ 2246208 w 2407137" name="connsiteX45"/>
                <a:gd fmla="*/ 1475038 h 2407138" name="connsiteY45"/>
                <a:gd fmla="*/ 2242404 w 2407137" name="connsiteX46"/>
                <a:gd fmla="*/ 1489831 h 2407138" name="connsiteY46"/>
                <a:gd fmla="*/ 1963516 w 2407137" name="connsiteX47"/>
                <a:gd fmla="*/ 1415103 h 2407138" name="connsiteY47"/>
                <a:gd fmla="*/ 1090481 w 2407137" name="connsiteX48"/>
                <a:gd fmla="*/ 1986840 h 2407138" name="connsiteY48"/>
                <a:gd fmla="*/ 1097951 w 2407137" name="connsiteX49"/>
                <a:gd fmla="*/ 1988584 h 2407138" name="connsiteY49"/>
                <a:gd fmla="*/ 1105617 w 2407137" name="connsiteX50"/>
                <a:gd fmla="*/ 1988876 h 2407138" name="connsiteY50"/>
                <a:gd fmla="*/ 1049458 w 2407137" name="connsiteX51"/>
                <a:gd fmla="*/ 2406281 h 2407138" name="connsiteY51"/>
                <a:gd fmla="*/ 1034322 w 2407137" name="connsiteX52"/>
                <a:gd fmla="*/ 2404245 h 2407138" name="connsiteY52"/>
                <a:gd fmla="*/ 1988876 w 2407137" name="connsiteX53"/>
                <a:gd fmla="*/ 1301520 h 2407138" name="connsiteY53"/>
                <a:gd fmla="*/ 2406281 w 2407137" name="connsiteX54"/>
                <a:gd fmla="*/ 1357679 h 2407138" name="connsiteY54"/>
                <a:gd fmla="*/ 2404244 w 2407137" name="connsiteX55"/>
                <a:gd fmla="*/ 1372815 h 2407138" name="connsiteY55"/>
                <a:gd fmla="*/ 1986840 w 2407137" name="connsiteX56"/>
                <a:gd fmla="*/ 1316657 h 2407138" name="connsiteY56"/>
                <a:gd fmla="*/ 1988583 w 2407137" name="connsiteX57"/>
                <a:gd fmla="*/ 1309187 h 2407138" name="connsiteY57"/>
                <a:gd fmla="*/ 992036 w 2407137" name="connsiteX58"/>
                <a:gd fmla="*/ 1963517 h 2407138" name="connsiteY58"/>
                <a:gd fmla="*/ 1006629 w 2407137" name="connsiteX59"/>
                <a:gd fmla="*/ 1968061 h 2407138" name="connsiteY59"/>
                <a:gd fmla="*/ 932100 w 2407137" name="connsiteX60"/>
                <a:gd fmla="*/ 2246208 h 2407138" name="connsiteY60"/>
                <a:gd fmla="*/ 917308 w 2407137" name="connsiteX61"/>
                <a:gd fmla="*/ 2242405 h 2407138" name="connsiteY61"/>
                <a:gd fmla="*/ 1995178 w 2407137" name="connsiteX62"/>
                <a:gd fmla="*/ 1195933 h 2407138" name="connsiteY62"/>
                <a:gd fmla="*/ 2281649 w 2407137" name="connsiteX63"/>
                <a:gd fmla="*/ 1195933 h 2407138" name="connsiteY63"/>
                <a:gd fmla="*/ 2282034 w 2407137" name="connsiteX64"/>
                <a:gd fmla="*/ 1203569 h 2407138" name="connsiteY64"/>
                <a:gd fmla="*/ 2281649 w 2407137" name="connsiteX65"/>
                <a:gd fmla="*/ 1211206 h 2407138" name="connsiteY65"/>
                <a:gd fmla="*/ 1995745 w 2407137" name="connsiteX66"/>
                <a:gd fmla="*/ 1211206 h 2407138" name="connsiteY66"/>
                <a:gd fmla="*/ 1984731 w 2407137" name="connsiteX67"/>
                <a:gd fmla="*/ 1095284 h 2407138" name="connsiteY67"/>
                <a:gd fmla="*/ 2405186 w 2407137" name="connsiteX68"/>
                <a:gd fmla="*/ 1041144 h 2407138" name="connsiteY68"/>
                <a:gd fmla="*/ 2407137 w 2407137" name="connsiteX69"/>
                <a:gd fmla="*/ 1056290 h 2407138" name="connsiteY69"/>
                <a:gd fmla="*/ 1987080 w 2407137" name="connsiteX70"/>
                <a:gd fmla="*/ 1110379 h 2407138" name="connsiteY70"/>
                <a:gd fmla="*/ 892672 w 2407137" name="connsiteX71"/>
                <a:gd fmla="*/ 1928335 h 2407138" name="connsiteY71"/>
                <a:gd fmla="*/ 906611 w 2407137" name="connsiteX72"/>
                <a:gd fmla="*/ 1934590 h 2407138" name="connsiteY72"/>
                <a:gd fmla="*/ 743425 w 2407137" name="connsiteX73"/>
                <a:gd fmla="*/ 2325414 h 2407138" name="connsiteY73"/>
                <a:gd fmla="*/ 729331 w 2407137" name="connsiteX74"/>
                <a:gd fmla="*/ 2319529 h 2407138" name="connsiteY74"/>
                <a:gd fmla="*/ 802416 w 2407137" name="connsiteX75"/>
                <a:gd fmla="*/ 1883113 h 2407138" name="connsiteY75"/>
                <a:gd fmla="*/ 815877 w 2407137" name="connsiteX76"/>
                <a:gd fmla="*/ 1890344 h 2407138" name="connsiteY76"/>
                <a:gd fmla="*/ 671279 w 2407137" name="connsiteX77"/>
                <a:gd fmla="*/ 2140796 h 2407138" name="connsiteY77"/>
                <a:gd fmla="*/ 658223 w 2407137" name="connsiteX78"/>
                <a:gd fmla="*/ 2132863 h 2407138" name="connsiteY78"/>
                <a:gd fmla="*/ 1966260 w 2407137" name="connsiteX79"/>
                <a:gd fmla="*/ 991301 h 2407138" name="connsiteY79"/>
                <a:gd fmla="*/ 2242405 w 2407137" name="connsiteX80"/>
                <a:gd fmla="*/ 917309 h 2407138" name="connsiteY80"/>
                <a:gd fmla="*/ 2246208 w 2407137" name="connsiteX81"/>
                <a:gd fmla="*/ 932101 h 2407138" name="connsiteY81"/>
                <a:gd fmla="*/ 1969840 w 2407137" name="connsiteX82"/>
                <a:gd fmla="*/ 1006153 h 2407138" name="connsiteY82"/>
                <a:gd fmla="*/ 1932557 w 2407137" name="connsiteX83"/>
                <a:gd fmla="*/ 895779 h 2407138" name="connsiteY83"/>
                <a:gd fmla="*/ 2322203 w 2407137" name="connsiteX84"/>
                <a:gd fmla="*/ 735676 h 2407138" name="connsiteY84"/>
                <a:gd fmla="*/ 2328008 w 2407137" name="connsiteX85"/>
                <a:gd fmla="*/ 749803 h 2407138" name="connsiteY85"/>
                <a:gd fmla="*/ 1938504 w 2407137" name="connsiteX86"/>
                <a:gd fmla="*/ 909846 h 2407138" name="connsiteY86"/>
                <a:gd fmla="*/ 714051 w 2407137" name="connsiteX87"/>
                <a:gd fmla="*/ 1825286 h 2407138" name="connsiteY87"/>
                <a:gd fmla="*/ 726047 w 2407137" name="connsiteX88"/>
                <a:gd fmla="*/ 1834740 h 2407138" name="connsiteY88"/>
                <a:gd fmla="*/ 468748 w 2407137" name="connsiteX89"/>
                <a:gd fmla="*/ 2168094 h 2407138" name="connsiteY89"/>
                <a:gd fmla="*/ 456659 w 2407137" name="connsiteX90"/>
                <a:gd fmla="*/ 2158762 h 2407138" name="connsiteY90"/>
                <a:gd fmla="*/ 638245 w 2407137" name="connsiteX91"/>
                <a:gd fmla="*/ 1758093 h 2407138" name="connsiteY91"/>
                <a:gd fmla="*/ 644611 w 2407137" name="connsiteX92"/>
                <a:gd fmla="*/ 1765080 h 2407138" name="connsiteY92"/>
                <a:gd fmla="*/ 649147 w 2407137" name="connsiteX93"/>
                <a:gd fmla="*/ 1768790 h 2407138" name="connsiteY93"/>
                <a:gd fmla="*/ 446636 w 2407137" name="connsiteX94"/>
                <a:gd fmla="*/ 1971302 h 2407138" name="connsiteY94"/>
                <a:gd fmla="*/ 440978 w 2407137" name="connsiteX95"/>
                <a:gd fmla="*/ 1966159 h 2407138" name="connsiteY95"/>
                <a:gd fmla="*/ 435836 w 2407137" name="connsiteX96"/>
                <a:gd fmla="*/ 1960502 h 2407138" name="connsiteY96"/>
                <a:gd fmla="*/ 1884928 w 2407137" name="connsiteX97"/>
                <a:gd fmla="*/ 801368 h 2407138" name="connsiteY97"/>
                <a:gd fmla="*/ 2132863 w 2407137" name="connsiteX98"/>
                <a:gd fmla="*/ 658223 h 2407138" name="connsiteY98"/>
                <a:gd fmla="*/ 2140794 w 2407137" name="connsiteX99"/>
                <a:gd fmla="*/ 671279 h 2407138" name="connsiteY99"/>
                <a:gd fmla="*/ 1892773 w 2407137" name="connsiteX100"/>
                <a:gd fmla="*/ 814474 h 2407138" name="connsiteY100"/>
                <a:gd fmla="*/ 1828403 w 2407137" name="connsiteX101"/>
                <a:gd fmla="*/ 717325 h 2407138" name="connsiteY101"/>
                <a:gd fmla="*/ 2162987 w 2407137" name="connsiteX102"/>
                <a:gd fmla="*/ 462095 h 2407138" name="connsiteY102"/>
                <a:gd fmla="*/ 2172250 w 2407137" name="connsiteX103"/>
                <a:gd fmla="*/ 474239 h 2407138" name="connsiteY103"/>
                <a:gd fmla="*/ 1837666 w 2407137" name="connsiteX104"/>
                <a:gd fmla="*/ 729468 h 2407138" name="connsiteY104"/>
                <a:gd fmla="*/ 1833340 w 2407137" name="connsiteX105"/>
                <a:gd fmla="*/ 723163 h 2407138" name="connsiteY105"/>
                <a:gd fmla="*/ 234886 w 2407137" name="connsiteX106"/>
                <a:gd fmla="*/ 1932900 h 2407138" name="connsiteY106"/>
                <a:gd fmla="*/ 569471 w 2407137" name="connsiteX107"/>
                <a:gd fmla="*/ 1677670 h 2407138" name="connsiteY107"/>
                <a:gd fmla="*/ 573796 w 2407137" name="connsiteX108"/>
                <a:gd fmla="*/ 1683975 h 2407138" name="connsiteY108"/>
                <a:gd fmla="*/ 578735 w 2407137" name="connsiteX109"/>
                <a:gd fmla="*/ 1689813 h 2407138" name="connsiteY109"/>
                <a:gd fmla="*/ 244150 w 2407137" name="connsiteX110"/>
                <a:gd fmla="*/ 1945043 h 2407138" name="connsiteY110"/>
                <a:gd fmla="*/ 266342 w 2407137" name="connsiteX111"/>
                <a:gd fmla="*/ 1735860 h 2407138" name="connsiteY111"/>
                <a:gd fmla="*/ 514363 w 2407137" name="connsiteX112"/>
                <a:gd fmla="*/ 1592665 h 2407138" name="connsiteY112"/>
                <a:gd fmla="*/ 522208 w 2407137" name="connsiteX113"/>
                <a:gd fmla="*/ 1605770 h 2407138" name="connsiteY113"/>
                <a:gd fmla="*/ 274274 w 2407137" name="connsiteX114"/>
                <a:gd fmla="*/ 1748916 h 2407138" name="connsiteY114"/>
                <a:gd fmla="*/ 1960501 w 2407137" name="connsiteX115"/>
                <a:gd fmla="*/ 435837 h 2407138" name="connsiteY115"/>
                <a:gd fmla="*/ 1966159 w 2407137" name="connsiteX116"/>
                <a:gd fmla="*/ 440979 h 2407138" name="connsiteY116"/>
                <a:gd fmla="*/ 1971301 w 2407137" name="connsiteX117"/>
                <a:gd fmla="*/ 446637 h 2407138" name="connsiteY117"/>
                <a:gd fmla="*/ 1768891 w 2407137" name="connsiteX118"/>
                <a:gd fmla="*/ 649046 h 2407138" name="connsiteY118"/>
                <a:gd fmla="*/ 1762525 w 2407137" name="connsiteX119"/>
                <a:gd fmla="*/ 642058 h 2407138" name="connsiteY119"/>
                <a:gd fmla="*/ 1757990 w 2407137" name="connsiteX120"/>
                <a:gd fmla="*/ 638348 h 2407138" name="connsiteY120"/>
                <a:gd fmla="*/ 1938389 w 2407137" name="connsiteX121"/>
                <a:gd fmla="*/ 239045 h 2407138" name="connsiteY121"/>
                <a:gd fmla="*/ 1950479 w 2407137" name="connsiteX122"/>
                <a:gd fmla="*/ 248377 h 2407138" name="connsiteY122"/>
                <a:gd fmla="*/ 1693086 w 2407137" name="connsiteX123"/>
                <a:gd fmla="*/ 581852 h 2407138" name="connsiteY123"/>
                <a:gd fmla="*/ 1681090 w 2407137" name="connsiteX124"/>
                <a:gd fmla="*/ 572398 h 2407138" name="connsiteY124"/>
                <a:gd fmla="*/ 79129 w 2407137" name="connsiteX125"/>
                <a:gd fmla="*/ 1657336 h 2407138" name="connsiteY125"/>
                <a:gd fmla="*/ 468633 w 2407137" name="connsiteX126"/>
                <a:gd fmla="*/ 1497292 h 2407138" name="connsiteY126"/>
                <a:gd fmla="*/ 474580 w 2407137" name="connsiteX127"/>
                <a:gd fmla="*/ 1511360 h 2407138" name="connsiteY127"/>
                <a:gd fmla="*/ 84934 w 2407137" name="connsiteX128"/>
                <a:gd fmla="*/ 1671462 h 2407138" name="connsiteY128"/>
                <a:gd fmla="*/ 160929 w 2407137" name="connsiteX129"/>
                <a:gd fmla="*/ 1475039 h 2407138" name="connsiteY129"/>
                <a:gd fmla="*/ 437296 w 2407137" name="connsiteX130"/>
                <a:gd fmla="*/ 1400986 h 2407138" name="connsiteY130"/>
                <a:gd fmla="*/ 440876 w 2407137" name="connsiteX131"/>
                <a:gd fmla="*/ 1415837 h 2407138" name="connsiteY131"/>
                <a:gd fmla="*/ 164732 w 2407137" name="connsiteX132"/>
                <a:gd fmla="*/ 1489830 h 2407138" name="connsiteY132"/>
                <a:gd fmla="*/ 1735859 w 2407137" name="connsiteX133"/>
                <a:gd fmla="*/ 266344 h 2407138" name="connsiteY133"/>
                <a:gd fmla="*/ 1748915 w 2407137" name="connsiteX134"/>
                <a:gd fmla="*/ 274276 h 2407138" name="connsiteY134"/>
                <a:gd fmla="*/ 1604721 w 2407137" name="connsiteX135"/>
                <a:gd fmla="*/ 524026 h 2407138" name="connsiteY135"/>
                <a:gd fmla="*/ 1591261 w 2407137" name="connsiteX136"/>
                <a:gd fmla="*/ 516794 h 2407138" name="connsiteY136"/>
                <a:gd fmla="*/ 1663713 w 2407137" name="connsiteX137"/>
                <a:gd fmla="*/ 81725 h 2407138" name="connsiteY137"/>
                <a:gd fmla="*/ 1677806 w 2407137" name="connsiteX138"/>
                <a:gd fmla="*/ 87609 h 2407138" name="connsiteY138"/>
                <a:gd fmla="*/ 1514465 w 2407137" name="connsiteX139"/>
                <a:gd fmla="*/ 478804 h 2407138" name="connsiteY139"/>
                <a:gd fmla="*/ 1500526 w 2407137" name="connsiteX140"/>
                <a:gd fmla="*/ 472548 h 2407138" name="connsiteY140"/>
                <a:gd fmla="*/ 0 w 2407137" name="connsiteX141"/>
                <a:gd fmla="*/ 1350847 h 2407138" name="connsiteY141"/>
                <a:gd fmla="*/ 420056 w 2407137" name="connsiteX142"/>
                <a:gd fmla="*/ 1296759 h 2407138" name="connsiteY142"/>
                <a:gd fmla="*/ 422405 w 2407137" name="connsiteX143"/>
                <a:gd fmla="*/ 1311854 h 2407138" name="connsiteY143"/>
                <a:gd fmla="*/ 1951 w 2407137" name="connsiteX144"/>
                <a:gd fmla="*/ 1365994 h 2407138" name="connsiteY144"/>
                <a:gd fmla="*/ 125488 w 2407137" name="connsiteX145"/>
                <a:gd fmla="*/ 1195933 h 2407138" name="connsiteY145"/>
                <a:gd fmla="*/ 411391 w 2407137" name="connsiteX146"/>
                <a:gd fmla="*/ 1195933 h 2407138" name="connsiteY146"/>
                <a:gd fmla="*/ 411958 w 2407137" name="connsiteX147"/>
                <a:gd fmla="*/ 1211206 h 2407138" name="connsiteY147"/>
                <a:gd fmla="*/ 125488 w 2407137" name="connsiteX148"/>
                <a:gd fmla="*/ 1211206 h 2407138" name="connsiteY148"/>
                <a:gd fmla="*/ 125102 w 2407137" name="connsiteX149"/>
                <a:gd fmla="*/ 1203569 h 2407138" name="connsiteY149"/>
                <a:gd fmla="*/ 1475037 w 2407137" name="connsiteX150"/>
                <a:gd fmla="*/ 160931 h 2407138" name="connsiteY150"/>
                <a:gd fmla="*/ 1489829 w 2407137" name="connsiteX151"/>
                <a:gd fmla="*/ 164734 h 2407138" name="connsiteY151"/>
                <a:gd fmla="*/ 1415102 w 2407137" name="connsiteX152"/>
                <a:gd fmla="*/ 443621 h 2407138" name="connsiteY152"/>
                <a:gd fmla="*/ 1400508 w 2407137" name="connsiteX153"/>
                <a:gd fmla="*/ 439077 h 2407138" name="connsiteY153"/>
                <a:gd fmla="*/ 164732 w 2407137" name="connsiteX154"/>
                <a:gd fmla="*/ 917309 h 2407138" name="connsiteY154"/>
                <a:gd fmla="*/ 443620 w 2407137" name="connsiteX155"/>
                <a:gd fmla="*/ 992037 h 2407138" name="connsiteY155"/>
                <a:gd fmla="*/ 439076 w 2407137" name="connsiteX156"/>
                <a:gd fmla="*/ 1006630 h 2407138" name="connsiteY156"/>
                <a:gd fmla="*/ 160929 w 2407137" name="connsiteX157"/>
                <a:gd fmla="*/ 932101 h 2407138" name="connsiteY157"/>
                <a:gd fmla="*/ 1195932 w 2407137" name="connsiteX158"/>
                <a:gd fmla="*/ 125490 h 2407138" name="connsiteY158"/>
                <a:gd fmla="*/ 1203568 w 2407137" name="connsiteX159"/>
                <a:gd fmla="*/ 125104 h 2407138" name="connsiteY159"/>
                <a:gd fmla="*/ 1211205 w 2407137" name="connsiteX160"/>
                <a:gd fmla="*/ 125490 h 2407138" name="connsiteY160"/>
                <a:gd fmla="*/ 1211205 w 2407137" name="connsiteX161"/>
                <a:gd fmla="*/ 411392 h 2407138" name="connsiteY161"/>
                <a:gd fmla="*/ 1195932 w 2407137" name="connsiteX162"/>
                <a:gd fmla="*/ 411959 h 2407138" name="connsiteY162"/>
                <a:gd fmla="*/ 1357679 w 2407137" name="connsiteX163"/>
                <a:gd fmla="*/ 856 h 2407138" name="connsiteY163"/>
                <a:gd fmla="*/ 1372816 w 2407137" name="connsiteX164"/>
                <a:gd fmla="*/ 2893 h 2407138" name="connsiteY164"/>
                <a:gd fmla="*/ 1316657 w 2407137" name="connsiteX165"/>
                <a:gd fmla="*/ 420298 h 2407138" name="connsiteY165"/>
                <a:gd fmla="*/ 1309186 w 2407137" name="connsiteX166"/>
                <a:gd fmla="*/ 418554 h 2407138" name="connsiteY166"/>
                <a:gd fmla="*/ 1301520 w 2407137" name="connsiteX167"/>
                <a:gd fmla="*/ 418261 h 2407138" name="connsiteY167"/>
                <a:gd fmla="*/ 2893 w 2407137" name="connsiteX168"/>
                <a:gd fmla="*/ 1034322 h 2407138" name="connsiteY168"/>
                <a:gd fmla="*/ 420297 w 2407137" name="connsiteX169"/>
                <a:gd fmla="*/ 1090480 h 2407138" name="connsiteY169"/>
                <a:gd fmla="*/ 418554 w 2407137" name="connsiteX170"/>
                <a:gd fmla="*/ 1097951 h 2407138" name="connsiteY170"/>
                <a:gd fmla="*/ 418261 w 2407137" name="connsiteX171"/>
                <a:gd fmla="*/ 1105616 h 2407138" name="connsiteY171"/>
                <a:gd fmla="*/ 855 w 2407137" name="connsiteX172"/>
                <a:gd fmla="*/ 1049458 h 2407138" name="connsiteY172"/>
                <a:gd fmla="*/ 274274 w 2407137" name="connsiteX173"/>
                <a:gd fmla="*/ 658223 h 2407138" name="connsiteY173"/>
                <a:gd fmla="*/ 524025 w 2407137" name="connsiteX174"/>
                <a:gd fmla="*/ 802416 h 2407138" name="connsiteY174"/>
                <a:gd fmla="*/ 516793 w 2407137" name="connsiteX175"/>
                <a:gd fmla="*/ 815877 h 2407138" name="connsiteY175"/>
                <a:gd fmla="*/ 266342 w 2407137" name="connsiteX176"/>
                <a:gd fmla="*/ 671279 h 2407138" name="connsiteY176"/>
                <a:gd fmla="*/ 917308 w 2407137" name="connsiteX177"/>
                <a:gd fmla="*/ 164734 h 2407138" name="connsiteY177"/>
                <a:gd fmla="*/ 932100 w 2407137" name="connsiteX178"/>
                <a:gd fmla="*/ 160930 h 2407138" name="connsiteY178"/>
                <a:gd fmla="*/ 1006152 w 2407137" name="connsiteX179"/>
                <a:gd fmla="*/ 437297 h 2407138" name="connsiteY179"/>
                <a:gd fmla="*/ 991300 w 2407137" name="connsiteX180"/>
                <a:gd fmla="*/ 440877 h 2407138" name="connsiteY180"/>
                <a:gd fmla="*/ 1041143 w 2407137" name="connsiteX181"/>
                <a:gd fmla="*/ 1951 h 2407138" name="connsiteY181"/>
                <a:gd fmla="*/ 1056290 w 2407137" name="connsiteX182"/>
                <a:gd fmla="*/ 0 h 2407138" name="connsiteY182"/>
                <a:gd fmla="*/ 1110379 w 2407137" name="connsiteX183"/>
                <a:gd fmla="*/ 420056 h 2407138" name="connsiteY183"/>
                <a:gd fmla="*/ 1095283 w 2407137" name="connsiteX184"/>
                <a:gd fmla="*/ 422406 h 2407138" name="connsiteY184"/>
                <a:gd fmla="*/ 87609 w 2407137" name="connsiteX185"/>
                <a:gd fmla="*/ 729331 h 2407138" name="connsiteY185"/>
                <a:gd fmla="*/ 478803 w 2407137" name="connsiteX186"/>
                <a:gd fmla="*/ 892672 h 2407138" name="connsiteY186"/>
                <a:gd fmla="*/ 472547 w 2407137" name="connsiteX187"/>
                <a:gd fmla="*/ 906611 h 2407138" name="connsiteY187"/>
                <a:gd fmla="*/ 81723 w 2407137" name="connsiteX188"/>
                <a:gd fmla="*/ 743424 h 2407138" name="connsiteY188"/>
                <a:gd fmla="*/ 84666 w 2407137" name="connsiteX189"/>
                <a:gd fmla="*/ 736377 h 2407138" name="connsiteY189"/>
                <a:gd fmla="*/ 446636 w 2407137" name="connsiteX190"/>
                <a:gd fmla="*/ 435837 h 2407138" name="connsiteY190"/>
                <a:gd fmla="*/ 649045 w 2407137" name="connsiteX191"/>
                <a:gd fmla="*/ 638246 h 2407138" name="connsiteY191"/>
                <a:gd fmla="*/ 642057 w 2407137" name="connsiteX192"/>
                <a:gd fmla="*/ 644612 h 2407138" name="connsiteY192"/>
                <a:gd fmla="*/ 638347 w 2407137" name="connsiteX193"/>
                <a:gd fmla="*/ 649147 h 2407138" name="connsiteY193"/>
                <a:gd fmla="*/ 435836 w 2407137" name="connsiteX194"/>
                <a:gd fmla="*/ 446636 h 2407138" name="connsiteY194"/>
                <a:gd fmla="*/ 440978 w 2407137" name="connsiteX195"/>
                <a:gd fmla="*/ 440979 h 2407138" name="connsiteY195"/>
                <a:gd fmla="*/ 658223 w 2407137" name="connsiteX196"/>
                <a:gd fmla="*/ 274275 h 2407138" name="connsiteY196"/>
                <a:gd fmla="*/ 671279 w 2407137" name="connsiteX197"/>
                <a:gd fmla="*/ 266343 h 2407138" name="connsiteY197"/>
                <a:gd fmla="*/ 814473 w 2407137" name="connsiteX198"/>
                <a:gd fmla="*/ 514363 h 2407138" name="connsiteY198"/>
                <a:gd fmla="*/ 801367 w 2407137" name="connsiteX199"/>
                <a:gd fmla="*/ 522209 h 2407138" name="connsiteY199"/>
                <a:gd fmla="*/ 735676 w 2407137" name="connsiteX200"/>
                <a:gd fmla="*/ 84934 h 2407138" name="connsiteY200"/>
                <a:gd fmla="*/ 749802 w 2407137" name="connsiteX201"/>
                <a:gd fmla="*/ 79129 h 2407138" name="connsiteY201"/>
                <a:gd fmla="*/ 909846 w 2407137" name="connsiteX202"/>
                <a:gd fmla="*/ 468633 h 2407138" name="connsiteY202"/>
                <a:gd fmla="*/ 895778 w 2407137" name="connsiteX203"/>
                <a:gd fmla="*/ 474580 h 2407138" name="connsiteY203"/>
                <a:gd fmla="*/ 248376 w 2407137" name="connsiteX204"/>
                <a:gd fmla="*/ 456659 h 2407138" name="connsiteY204"/>
                <a:gd fmla="*/ 581852 w 2407137" name="connsiteX205"/>
                <a:gd fmla="*/ 714051 h 2407138" name="connsiteY205"/>
                <a:gd fmla="*/ 572397 w 2407137" name="connsiteX206"/>
                <a:gd fmla="*/ 726047 h 2407138" name="connsiteY206"/>
                <a:gd fmla="*/ 239044 w 2407137" name="connsiteX207"/>
                <a:gd fmla="*/ 468748 h 2407138" name="connsiteY207"/>
                <a:gd fmla="*/ 243710 w 2407137" name="connsiteX208"/>
                <a:gd fmla="*/ 462704 h 2407138" name="connsiteY208"/>
                <a:gd fmla="*/ 462094 w 2407137" name="connsiteX209"/>
                <a:gd fmla="*/ 244150 h 2407138" name="connsiteY209"/>
                <a:gd fmla="*/ 474238 w 2407137" name="connsiteX210"/>
                <a:gd fmla="*/ 234887 h 2407138" name="connsiteY210"/>
                <a:gd fmla="*/ 729468 w 2407137" name="connsiteX211"/>
                <a:gd fmla="*/ 569472 h 2407138" name="connsiteY211"/>
                <a:gd fmla="*/ 723162 w 2407137" name="connsiteX212"/>
                <a:gd fmla="*/ 573797 h 2407138" name="connsiteY212"/>
                <a:gd fmla="*/ 717325 w 2407137" name="connsiteX213"/>
                <a:gd fmla="*/ 578735 h 2407138" name="connsiteY2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b="b" l="l" r="r" t="t"/>
              <a:pathLst>
                <a:path h="2407138" w="2407137">
                  <a:moveTo>
                    <a:pt x="1677670" y="1837666"/>
                  </a:moveTo>
                  <a:lnTo>
                    <a:pt x="1683974" y="1833341"/>
                  </a:lnTo>
                  <a:lnTo>
                    <a:pt x="1689813" y="1828403"/>
                  </a:lnTo>
                  <a:lnTo>
                    <a:pt x="1945042" y="2162988"/>
                  </a:lnTo>
                  <a:lnTo>
                    <a:pt x="1932899" y="2172251"/>
                  </a:lnTo>
                  <a:close/>
                  <a:moveTo>
                    <a:pt x="1592663" y="1892774"/>
                  </a:moveTo>
                  <a:lnTo>
                    <a:pt x="1605769" y="1884929"/>
                  </a:lnTo>
                  <a:lnTo>
                    <a:pt x="1748914" y="2132863"/>
                  </a:lnTo>
                  <a:lnTo>
                    <a:pt x="1735858" y="2140795"/>
                  </a:lnTo>
                  <a:close/>
                  <a:moveTo>
                    <a:pt x="1768789" y="1757990"/>
                  </a:moveTo>
                  <a:lnTo>
                    <a:pt x="1971301" y="1960502"/>
                  </a:lnTo>
                  <a:lnTo>
                    <a:pt x="1966159" y="1966159"/>
                  </a:lnTo>
                  <a:lnTo>
                    <a:pt x="1960501" y="1971301"/>
                  </a:lnTo>
                  <a:lnTo>
                    <a:pt x="1758092" y="1768892"/>
                  </a:lnTo>
                  <a:lnTo>
                    <a:pt x="1765079" y="1762526"/>
                  </a:lnTo>
                  <a:close/>
                  <a:moveTo>
                    <a:pt x="1834740" y="1681091"/>
                  </a:moveTo>
                  <a:lnTo>
                    <a:pt x="2168093" y="1938389"/>
                  </a:lnTo>
                  <a:lnTo>
                    <a:pt x="2158761" y="1950479"/>
                  </a:lnTo>
                  <a:lnTo>
                    <a:pt x="1825285" y="1693086"/>
                  </a:lnTo>
                  <a:close/>
                  <a:moveTo>
                    <a:pt x="1497292" y="1938505"/>
                  </a:moveTo>
                  <a:lnTo>
                    <a:pt x="1511359" y="1932557"/>
                  </a:lnTo>
                  <a:lnTo>
                    <a:pt x="1671461" y="2322204"/>
                  </a:lnTo>
                  <a:lnTo>
                    <a:pt x="1657335" y="2328008"/>
                  </a:lnTo>
                  <a:close/>
                  <a:moveTo>
                    <a:pt x="1400984" y="1969841"/>
                  </a:moveTo>
                  <a:lnTo>
                    <a:pt x="1415837" y="1966261"/>
                  </a:lnTo>
                  <a:lnTo>
                    <a:pt x="1489829" y="2242404"/>
                  </a:lnTo>
                  <a:lnTo>
                    <a:pt x="1475037" y="2246208"/>
                  </a:lnTo>
                  <a:close/>
                  <a:moveTo>
                    <a:pt x="1890343" y="1591261"/>
                  </a:moveTo>
                  <a:lnTo>
                    <a:pt x="2140794" y="1735859"/>
                  </a:lnTo>
                  <a:lnTo>
                    <a:pt x="2132863" y="1748915"/>
                  </a:lnTo>
                  <a:lnTo>
                    <a:pt x="1883112" y="1604721"/>
                  </a:lnTo>
                  <a:close/>
                  <a:moveTo>
                    <a:pt x="1934589" y="1500527"/>
                  </a:moveTo>
                  <a:lnTo>
                    <a:pt x="2325413" y="1663714"/>
                  </a:lnTo>
                  <a:lnTo>
                    <a:pt x="2319529" y="1677807"/>
                  </a:lnTo>
                  <a:lnTo>
                    <a:pt x="1928334" y="1514465"/>
                  </a:lnTo>
                  <a:close/>
                  <a:moveTo>
                    <a:pt x="1296758" y="1987081"/>
                  </a:moveTo>
                  <a:lnTo>
                    <a:pt x="1311855" y="1984732"/>
                  </a:lnTo>
                  <a:lnTo>
                    <a:pt x="1365995" y="2405187"/>
                  </a:lnTo>
                  <a:lnTo>
                    <a:pt x="1350847" y="2407138"/>
                  </a:lnTo>
                  <a:close/>
                  <a:moveTo>
                    <a:pt x="1195932" y="1995746"/>
                  </a:moveTo>
                  <a:lnTo>
                    <a:pt x="1211204" y="1995179"/>
                  </a:lnTo>
                  <a:lnTo>
                    <a:pt x="1211204" y="2281649"/>
                  </a:lnTo>
                  <a:lnTo>
                    <a:pt x="1203568" y="2282034"/>
                  </a:lnTo>
                  <a:lnTo>
                    <a:pt x="1195932" y="2281649"/>
                  </a:lnTo>
                  <a:close/>
                  <a:moveTo>
                    <a:pt x="1968060" y="1400508"/>
                  </a:moveTo>
                  <a:lnTo>
                    <a:pt x="2246208" y="1475038"/>
                  </a:lnTo>
                  <a:lnTo>
                    <a:pt x="2242404" y="1489831"/>
                  </a:lnTo>
                  <a:lnTo>
                    <a:pt x="1963516" y="1415103"/>
                  </a:lnTo>
                  <a:close/>
                  <a:moveTo>
                    <a:pt x="1090481" y="1986840"/>
                  </a:moveTo>
                  <a:lnTo>
                    <a:pt x="1097951" y="1988584"/>
                  </a:lnTo>
                  <a:lnTo>
                    <a:pt x="1105617" y="1988876"/>
                  </a:lnTo>
                  <a:lnTo>
                    <a:pt x="1049458" y="2406281"/>
                  </a:lnTo>
                  <a:lnTo>
                    <a:pt x="1034322" y="2404245"/>
                  </a:lnTo>
                  <a:close/>
                  <a:moveTo>
                    <a:pt x="1988876" y="1301520"/>
                  </a:moveTo>
                  <a:lnTo>
                    <a:pt x="2406281" y="1357679"/>
                  </a:lnTo>
                  <a:lnTo>
                    <a:pt x="2404244" y="1372815"/>
                  </a:lnTo>
                  <a:lnTo>
                    <a:pt x="1986840" y="1316657"/>
                  </a:lnTo>
                  <a:lnTo>
                    <a:pt x="1988583" y="1309187"/>
                  </a:lnTo>
                  <a:close/>
                  <a:moveTo>
                    <a:pt x="992036" y="1963517"/>
                  </a:moveTo>
                  <a:lnTo>
                    <a:pt x="1006629" y="1968061"/>
                  </a:lnTo>
                  <a:lnTo>
                    <a:pt x="932100" y="2246208"/>
                  </a:lnTo>
                  <a:lnTo>
                    <a:pt x="917308" y="2242405"/>
                  </a:lnTo>
                  <a:close/>
                  <a:moveTo>
                    <a:pt x="1995178" y="1195933"/>
                  </a:moveTo>
                  <a:lnTo>
                    <a:pt x="2281649" y="1195933"/>
                  </a:lnTo>
                  <a:lnTo>
                    <a:pt x="2282034" y="1203569"/>
                  </a:lnTo>
                  <a:lnTo>
                    <a:pt x="2281649" y="1211206"/>
                  </a:lnTo>
                  <a:lnTo>
                    <a:pt x="1995745" y="1211206"/>
                  </a:lnTo>
                  <a:close/>
                  <a:moveTo>
                    <a:pt x="1984731" y="1095284"/>
                  </a:moveTo>
                  <a:lnTo>
                    <a:pt x="2405186" y="1041144"/>
                  </a:lnTo>
                  <a:lnTo>
                    <a:pt x="2407137" y="1056290"/>
                  </a:lnTo>
                  <a:lnTo>
                    <a:pt x="1987080" y="1110379"/>
                  </a:lnTo>
                  <a:close/>
                  <a:moveTo>
                    <a:pt x="892672" y="1928335"/>
                  </a:moveTo>
                  <a:lnTo>
                    <a:pt x="906611" y="1934590"/>
                  </a:lnTo>
                  <a:lnTo>
                    <a:pt x="743425" y="2325414"/>
                  </a:lnTo>
                  <a:lnTo>
                    <a:pt x="729331" y="2319529"/>
                  </a:lnTo>
                  <a:close/>
                  <a:moveTo>
                    <a:pt x="802416" y="1883113"/>
                  </a:moveTo>
                  <a:lnTo>
                    <a:pt x="815877" y="1890344"/>
                  </a:lnTo>
                  <a:lnTo>
                    <a:pt x="671279" y="2140796"/>
                  </a:lnTo>
                  <a:lnTo>
                    <a:pt x="658223" y="2132863"/>
                  </a:lnTo>
                  <a:close/>
                  <a:moveTo>
                    <a:pt x="1966260" y="991301"/>
                  </a:moveTo>
                  <a:lnTo>
                    <a:pt x="2242405" y="917309"/>
                  </a:lnTo>
                  <a:lnTo>
                    <a:pt x="2246208" y="932101"/>
                  </a:lnTo>
                  <a:lnTo>
                    <a:pt x="1969840" y="1006153"/>
                  </a:lnTo>
                  <a:close/>
                  <a:moveTo>
                    <a:pt x="1932557" y="895779"/>
                  </a:moveTo>
                  <a:lnTo>
                    <a:pt x="2322203" y="735676"/>
                  </a:lnTo>
                  <a:lnTo>
                    <a:pt x="2328008" y="749803"/>
                  </a:lnTo>
                  <a:lnTo>
                    <a:pt x="1938504" y="909846"/>
                  </a:lnTo>
                  <a:close/>
                  <a:moveTo>
                    <a:pt x="714051" y="1825286"/>
                  </a:moveTo>
                  <a:lnTo>
                    <a:pt x="726047" y="1834740"/>
                  </a:lnTo>
                  <a:lnTo>
                    <a:pt x="468748" y="2168094"/>
                  </a:lnTo>
                  <a:lnTo>
                    <a:pt x="456659" y="2158762"/>
                  </a:lnTo>
                  <a:close/>
                  <a:moveTo>
                    <a:pt x="638245" y="1758093"/>
                  </a:moveTo>
                  <a:lnTo>
                    <a:pt x="644611" y="1765080"/>
                  </a:lnTo>
                  <a:lnTo>
                    <a:pt x="649147" y="1768790"/>
                  </a:lnTo>
                  <a:lnTo>
                    <a:pt x="446636" y="1971302"/>
                  </a:lnTo>
                  <a:lnTo>
                    <a:pt x="440978" y="1966159"/>
                  </a:lnTo>
                  <a:lnTo>
                    <a:pt x="435836" y="1960502"/>
                  </a:lnTo>
                  <a:close/>
                  <a:moveTo>
                    <a:pt x="1884928" y="801368"/>
                  </a:moveTo>
                  <a:lnTo>
                    <a:pt x="2132863" y="658223"/>
                  </a:lnTo>
                  <a:lnTo>
                    <a:pt x="2140794" y="671279"/>
                  </a:lnTo>
                  <a:lnTo>
                    <a:pt x="1892773" y="814474"/>
                  </a:lnTo>
                  <a:close/>
                  <a:moveTo>
                    <a:pt x="1828403" y="717325"/>
                  </a:moveTo>
                  <a:lnTo>
                    <a:pt x="2162987" y="462095"/>
                  </a:lnTo>
                  <a:lnTo>
                    <a:pt x="2172250" y="474239"/>
                  </a:lnTo>
                  <a:lnTo>
                    <a:pt x="1837666" y="729468"/>
                  </a:lnTo>
                  <a:lnTo>
                    <a:pt x="1833340" y="723163"/>
                  </a:lnTo>
                  <a:close/>
                  <a:moveTo>
                    <a:pt x="234886" y="1932900"/>
                  </a:moveTo>
                  <a:lnTo>
                    <a:pt x="569471" y="1677670"/>
                  </a:lnTo>
                  <a:lnTo>
                    <a:pt x="573796" y="1683975"/>
                  </a:lnTo>
                  <a:lnTo>
                    <a:pt x="578735" y="1689813"/>
                  </a:lnTo>
                  <a:lnTo>
                    <a:pt x="244150" y="1945043"/>
                  </a:lnTo>
                  <a:close/>
                  <a:moveTo>
                    <a:pt x="266342" y="1735860"/>
                  </a:moveTo>
                  <a:lnTo>
                    <a:pt x="514363" y="1592665"/>
                  </a:lnTo>
                  <a:lnTo>
                    <a:pt x="522208" y="1605770"/>
                  </a:lnTo>
                  <a:lnTo>
                    <a:pt x="274274" y="1748916"/>
                  </a:lnTo>
                  <a:close/>
                  <a:moveTo>
                    <a:pt x="1960501" y="435837"/>
                  </a:moveTo>
                  <a:lnTo>
                    <a:pt x="1966159" y="440979"/>
                  </a:lnTo>
                  <a:lnTo>
                    <a:pt x="1971301" y="446637"/>
                  </a:lnTo>
                  <a:lnTo>
                    <a:pt x="1768891" y="649046"/>
                  </a:lnTo>
                  <a:lnTo>
                    <a:pt x="1762525" y="642058"/>
                  </a:lnTo>
                  <a:lnTo>
                    <a:pt x="1757990" y="638348"/>
                  </a:lnTo>
                  <a:close/>
                  <a:moveTo>
                    <a:pt x="1938389" y="239045"/>
                  </a:moveTo>
                  <a:lnTo>
                    <a:pt x="1950479" y="248377"/>
                  </a:lnTo>
                  <a:lnTo>
                    <a:pt x="1693086" y="581852"/>
                  </a:lnTo>
                  <a:lnTo>
                    <a:pt x="1681090" y="572398"/>
                  </a:lnTo>
                  <a:close/>
                  <a:moveTo>
                    <a:pt x="79129" y="1657336"/>
                  </a:moveTo>
                  <a:lnTo>
                    <a:pt x="468633" y="1497292"/>
                  </a:lnTo>
                  <a:lnTo>
                    <a:pt x="474580" y="1511360"/>
                  </a:lnTo>
                  <a:lnTo>
                    <a:pt x="84934" y="1671462"/>
                  </a:lnTo>
                  <a:close/>
                  <a:moveTo>
                    <a:pt x="160929" y="1475039"/>
                  </a:moveTo>
                  <a:lnTo>
                    <a:pt x="437296" y="1400986"/>
                  </a:lnTo>
                  <a:lnTo>
                    <a:pt x="440876" y="1415837"/>
                  </a:lnTo>
                  <a:lnTo>
                    <a:pt x="164732" y="1489830"/>
                  </a:lnTo>
                  <a:close/>
                  <a:moveTo>
                    <a:pt x="1735859" y="266344"/>
                  </a:moveTo>
                  <a:lnTo>
                    <a:pt x="1748915" y="274276"/>
                  </a:lnTo>
                  <a:lnTo>
                    <a:pt x="1604721" y="524026"/>
                  </a:lnTo>
                  <a:lnTo>
                    <a:pt x="1591261" y="516794"/>
                  </a:lnTo>
                  <a:close/>
                  <a:moveTo>
                    <a:pt x="1663713" y="81725"/>
                  </a:moveTo>
                  <a:lnTo>
                    <a:pt x="1677806" y="87609"/>
                  </a:lnTo>
                  <a:lnTo>
                    <a:pt x="1514465" y="478804"/>
                  </a:lnTo>
                  <a:lnTo>
                    <a:pt x="1500526" y="472548"/>
                  </a:lnTo>
                  <a:close/>
                  <a:moveTo>
                    <a:pt x="0" y="1350847"/>
                  </a:moveTo>
                  <a:lnTo>
                    <a:pt x="420056" y="1296759"/>
                  </a:lnTo>
                  <a:lnTo>
                    <a:pt x="422405" y="1311854"/>
                  </a:lnTo>
                  <a:lnTo>
                    <a:pt x="1951" y="1365994"/>
                  </a:lnTo>
                  <a:close/>
                  <a:moveTo>
                    <a:pt x="125488" y="1195933"/>
                  </a:moveTo>
                  <a:lnTo>
                    <a:pt x="411391" y="1195933"/>
                  </a:lnTo>
                  <a:lnTo>
                    <a:pt x="411958" y="1211206"/>
                  </a:lnTo>
                  <a:lnTo>
                    <a:pt x="125488" y="1211206"/>
                  </a:lnTo>
                  <a:lnTo>
                    <a:pt x="125102" y="1203569"/>
                  </a:lnTo>
                  <a:close/>
                  <a:moveTo>
                    <a:pt x="1475037" y="160931"/>
                  </a:moveTo>
                  <a:lnTo>
                    <a:pt x="1489829" y="164734"/>
                  </a:lnTo>
                  <a:lnTo>
                    <a:pt x="1415102" y="443621"/>
                  </a:lnTo>
                  <a:lnTo>
                    <a:pt x="1400508" y="439077"/>
                  </a:lnTo>
                  <a:close/>
                  <a:moveTo>
                    <a:pt x="164732" y="917309"/>
                  </a:moveTo>
                  <a:lnTo>
                    <a:pt x="443620" y="992037"/>
                  </a:lnTo>
                  <a:lnTo>
                    <a:pt x="439076" y="1006630"/>
                  </a:lnTo>
                  <a:lnTo>
                    <a:pt x="160929" y="932101"/>
                  </a:lnTo>
                  <a:close/>
                  <a:moveTo>
                    <a:pt x="1195932" y="125490"/>
                  </a:moveTo>
                  <a:lnTo>
                    <a:pt x="1203568" y="125104"/>
                  </a:lnTo>
                  <a:lnTo>
                    <a:pt x="1211205" y="125490"/>
                  </a:lnTo>
                  <a:lnTo>
                    <a:pt x="1211205" y="411392"/>
                  </a:lnTo>
                  <a:lnTo>
                    <a:pt x="1195932" y="411959"/>
                  </a:lnTo>
                  <a:close/>
                  <a:moveTo>
                    <a:pt x="1357679" y="856"/>
                  </a:moveTo>
                  <a:lnTo>
                    <a:pt x="1372816" y="2893"/>
                  </a:lnTo>
                  <a:lnTo>
                    <a:pt x="1316657" y="420298"/>
                  </a:lnTo>
                  <a:lnTo>
                    <a:pt x="1309186" y="418554"/>
                  </a:lnTo>
                  <a:lnTo>
                    <a:pt x="1301520" y="418261"/>
                  </a:lnTo>
                  <a:close/>
                  <a:moveTo>
                    <a:pt x="2893" y="1034322"/>
                  </a:moveTo>
                  <a:lnTo>
                    <a:pt x="420297" y="1090480"/>
                  </a:lnTo>
                  <a:lnTo>
                    <a:pt x="418554" y="1097951"/>
                  </a:lnTo>
                  <a:lnTo>
                    <a:pt x="418261" y="1105616"/>
                  </a:lnTo>
                  <a:lnTo>
                    <a:pt x="855" y="1049458"/>
                  </a:lnTo>
                  <a:close/>
                  <a:moveTo>
                    <a:pt x="274274" y="658223"/>
                  </a:moveTo>
                  <a:lnTo>
                    <a:pt x="524025" y="802416"/>
                  </a:lnTo>
                  <a:lnTo>
                    <a:pt x="516793" y="815877"/>
                  </a:lnTo>
                  <a:lnTo>
                    <a:pt x="266342" y="671279"/>
                  </a:lnTo>
                  <a:close/>
                  <a:moveTo>
                    <a:pt x="917308" y="164734"/>
                  </a:moveTo>
                  <a:lnTo>
                    <a:pt x="932100" y="160930"/>
                  </a:lnTo>
                  <a:lnTo>
                    <a:pt x="1006152" y="437297"/>
                  </a:lnTo>
                  <a:lnTo>
                    <a:pt x="991300" y="440877"/>
                  </a:lnTo>
                  <a:close/>
                  <a:moveTo>
                    <a:pt x="1041143" y="1951"/>
                  </a:moveTo>
                  <a:lnTo>
                    <a:pt x="1056290" y="0"/>
                  </a:lnTo>
                  <a:lnTo>
                    <a:pt x="1110379" y="420056"/>
                  </a:lnTo>
                  <a:lnTo>
                    <a:pt x="1095283" y="422406"/>
                  </a:lnTo>
                  <a:close/>
                  <a:moveTo>
                    <a:pt x="87609" y="729331"/>
                  </a:moveTo>
                  <a:lnTo>
                    <a:pt x="478803" y="892672"/>
                  </a:lnTo>
                  <a:lnTo>
                    <a:pt x="472547" y="906611"/>
                  </a:lnTo>
                  <a:lnTo>
                    <a:pt x="81723" y="743424"/>
                  </a:lnTo>
                  <a:lnTo>
                    <a:pt x="84666" y="736377"/>
                  </a:lnTo>
                  <a:close/>
                  <a:moveTo>
                    <a:pt x="446636" y="435837"/>
                  </a:moveTo>
                  <a:lnTo>
                    <a:pt x="649045" y="638246"/>
                  </a:lnTo>
                  <a:lnTo>
                    <a:pt x="642057" y="644612"/>
                  </a:lnTo>
                  <a:lnTo>
                    <a:pt x="638347" y="649147"/>
                  </a:lnTo>
                  <a:lnTo>
                    <a:pt x="435836" y="446636"/>
                  </a:lnTo>
                  <a:lnTo>
                    <a:pt x="440978" y="440979"/>
                  </a:lnTo>
                  <a:close/>
                  <a:moveTo>
                    <a:pt x="658223" y="274275"/>
                  </a:moveTo>
                  <a:lnTo>
                    <a:pt x="671279" y="266343"/>
                  </a:lnTo>
                  <a:lnTo>
                    <a:pt x="814473" y="514363"/>
                  </a:lnTo>
                  <a:lnTo>
                    <a:pt x="801367" y="522209"/>
                  </a:lnTo>
                  <a:close/>
                  <a:moveTo>
                    <a:pt x="735676" y="84934"/>
                  </a:moveTo>
                  <a:lnTo>
                    <a:pt x="749802" y="79129"/>
                  </a:lnTo>
                  <a:lnTo>
                    <a:pt x="909846" y="468633"/>
                  </a:lnTo>
                  <a:lnTo>
                    <a:pt x="895778" y="474580"/>
                  </a:lnTo>
                  <a:close/>
                  <a:moveTo>
                    <a:pt x="248376" y="456659"/>
                  </a:moveTo>
                  <a:lnTo>
                    <a:pt x="581852" y="714051"/>
                  </a:lnTo>
                  <a:lnTo>
                    <a:pt x="572397" y="726047"/>
                  </a:lnTo>
                  <a:lnTo>
                    <a:pt x="239044" y="468748"/>
                  </a:lnTo>
                  <a:lnTo>
                    <a:pt x="243710" y="462704"/>
                  </a:lnTo>
                  <a:close/>
                  <a:moveTo>
                    <a:pt x="462094" y="244150"/>
                  </a:moveTo>
                  <a:lnTo>
                    <a:pt x="474238" y="234887"/>
                  </a:lnTo>
                  <a:lnTo>
                    <a:pt x="729468" y="569472"/>
                  </a:lnTo>
                  <a:lnTo>
                    <a:pt x="723162" y="573797"/>
                  </a:lnTo>
                  <a:lnTo>
                    <a:pt x="717325" y="578735"/>
                  </a:lnTo>
                  <a:close/>
                </a:path>
              </a:pathLst>
            </a:custGeom>
            <a:grpFill/>
            <a:ln algn="ctr" cap="flat" cmpd="sng" w="25400">
              <a:noFill/>
              <a:prstDash val="solid"/>
            </a:ln>
            <a:effectLst/>
          </p:spPr>
          <p:txBody>
            <a:bodyPr anchor="ctr" rtlCol="0"/>
            <a:lstStyle/>
            <a:p>
              <a:pPr algn="ctr" defTabSz="913645">
                <a:defRPr/>
              </a:pPr>
              <a:endParaRPr altLang="en-US" kern="0" lang="zh-CN" sz="1799">
                <a:solidFill>
                  <a:srgbClr val="C00000"/>
                </a:solidFill>
                <a:latin charset="-122" panose="02010600000101010101" pitchFamily="2" typeface="汉仪行楷简"/>
                <a:ea charset="-122" panose="02010600000101010101" pitchFamily="2" typeface="汉仪行楷简"/>
              </a:endParaRPr>
            </a:p>
          </p:txBody>
        </p:sp>
      </p:grpSp>
      <p:sp>
        <p:nvSpPr>
          <p:cNvPr id="10" name="矩形 9">
            <a:extLst>
              <a:ext uri="{FF2B5EF4-FFF2-40B4-BE49-F238E27FC236}">
                <a16:creationId xmlns:a16="http://schemas.microsoft.com/office/drawing/2014/main" id="{97CA6FCA-87AB-4374-964D-DE34E9CB4604}"/>
              </a:ext>
            </a:extLst>
          </p:cNvPr>
          <p:cNvSpPr/>
          <p:nvPr/>
        </p:nvSpPr>
        <p:spPr>
          <a:xfrm>
            <a:off x="818617" y="2007589"/>
            <a:ext cx="6941083" cy="1310640"/>
          </a:xfrm>
          <a:prstGeom prst="rect">
            <a:avLst/>
          </a:prstGeom>
        </p:spPr>
        <p:txBody>
          <a:bodyPr wrap="square">
            <a:spAutoFit/>
          </a:bodyPr>
          <a:lstStyle/>
          <a:p>
            <a:pPr algn="just" indent="-171450" marL="171450">
              <a:buFont charset="0" panose="020b0604020202020204" pitchFamily="34" typeface="Arial"/>
              <a:buChar char="•"/>
              <a:defRPr/>
            </a:pPr>
            <a:r>
              <a:rPr altLang="en-US" b="1" lang="zh-CN" sz="1600">
                <a:solidFill>
                  <a:srgbClr val="FF0000"/>
                </a:solidFill>
                <a:latin charset="-122" panose="020b0503020204020204" pitchFamily="34" typeface="微软雅黑"/>
                <a:ea charset="-122" panose="020b0503020204020204" pitchFamily="34" typeface="微软雅黑"/>
                <a:sym charset="-122" panose="020b0500000000000000" pitchFamily="34" typeface="思源黑体"/>
              </a:rPr>
              <a:t>在坚持党的全面领导上</a:t>
            </a:r>
          </a:p>
          <a:p>
            <a:pPr algn="just" indent="-171450" marL="171450">
              <a:buFont charset="0" panose="020b0604020202020204" pitchFamily="34" typeface="Arial"/>
              <a:buChar char="•"/>
              <a:defRPr/>
            </a:pPr>
            <a:r>
              <a:rPr altLang="en-US" b="1" lang="zh-CN" sz="1600">
                <a:solidFill>
                  <a:srgbClr val="FF0000"/>
                </a:solidFill>
                <a:latin charset="-122" panose="020b0503020204020204" pitchFamily="34" typeface="微软雅黑"/>
                <a:ea charset="-122" panose="020b0503020204020204" pitchFamily="34" typeface="微软雅黑"/>
                <a:sym charset="-122" panose="020b0500000000000000" pitchFamily="34" typeface="思源黑体"/>
              </a:rPr>
              <a:t>在坚持党的全面领导上，党中央权威和集中统一领导得到有力保证，党的领导制度体系不断完善，党的领导方式更加科学，全党思想上更加统一、政治上更加团结、行动上更加一致，党的政治领导力、思想引领力、群众组织力、社会号召力显著增强。</a:t>
            </a:r>
          </a:p>
        </p:txBody>
      </p:sp>
      <p:sp>
        <p:nvSpPr>
          <p:cNvPr id="11" name="矩形 10">
            <a:extLst>
              <a:ext uri="{FF2B5EF4-FFF2-40B4-BE49-F238E27FC236}">
                <a16:creationId xmlns:a16="http://schemas.microsoft.com/office/drawing/2014/main" id="{D38BB9A2-7746-4549-9235-7AA5FDAD22D4}"/>
              </a:ext>
            </a:extLst>
          </p:cNvPr>
          <p:cNvSpPr/>
          <p:nvPr/>
        </p:nvSpPr>
        <p:spPr>
          <a:xfrm>
            <a:off x="818617" y="3565937"/>
            <a:ext cx="6941083" cy="1066800"/>
          </a:xfrm>
          <a:prstGeom prst="rect">
            <a:avLst/>
          </a:prstGeom>
        </p:spPr>
        <p:txBody>
          <a:bodyPr wrap="square">
            <a:spAutoFit/>
          </a:bodyPr>
          <a:lstStyle/>
          <a:p>
            <a:pPr algn="just" indent="-171450" marL="171450">
              <a:buFont charset="0" panose="020b0604020202020204" pitchFamily="34" typeface="Arial"/>
              <a:buChar char="•"/>
              <a:defRPr/>
            </a:pPr>
            <a:r>
              <a:rPr altLang="en-US" b="1" lang="zh-CN" sz="1600">
                <a:solidFill>
                  <a:srgbClr val="FF0000"/>
                </a:solidFill>
                <a:latin charset="-122" panose="020b0503020204020204" pitchFamily="34" typeface="微软雅黑"/>
                <a:ea charset="-122" panose="020b0503020204020204" pitchFamily="34" typeface="微软雅黑"/>
                <a:sym charset="-122" panose="020b0500000000000000" pitchFamily="34" typeface="思源黑体"/>
              </a:rPr>
              <a:t>在全面从严治党上</a:t>
            </a:r>
          </a:p>
          <a:p>
            <a:pPr algn="just" indent="-171450" marL="171450">
              <a:buFont charset="0" panose="020b0604020202020204" pitchFamily="34" typeface="Arial"/>
              <a:buChar char="•"/>
              <a:defRPr/>
            </a:pPr>
            <a:r>
              <a:rPr altLang="en-US" b="1" lang="zh-CN" sz="1600">
                <a:solidFill>
                  <a:srgbClr val="FF0000"/>
                </a:solidFill>
                <a:latin charset="-122" panose="020b0503020204020204" pitchFamily="34" typeface="微软雅黑"/>
                <a:ea charset="-122" panose="020b0503020204020204" pitchFamily="34" typeface="微软雅黑"/>
                <a:sym charset="-122" panose="020b0500000000000000" pitchFamily="34" typeface="思源黑体"/>
              </a:rPr>
              <a:t>在全面从严治党上，党的自我净化、自我完善、自我革新、自我提高能力显著增强，管党治党宽松软状况得到根本扭转，反腐败斗争取得压倒性胜利并全面巩固，党在革命性锻造中更加坚强。</a:t>
            </a:r>
          </a:p>
        </p:txBody>
      </p:sp>
      <p:sp>
        <p:nvSpPr>
          <p:cNvPr id="12" name="矩形 11">
            <a:extLst>
              <a:ext uri="{FF2B5EF4-FFF2-40B4-BE49-F238E27FC236}">
                <a16:creationId xmlns:a16="http://schemas.microsoft.com/office/drawing/2014/main" id="{2A26FAA4-50FB-4A07-9FA9-1D63C56CB3A5}"/>
              </a:ext>
            </a:extLst>
          </p:cNvPr>
          <p:cNvSpPr/>
          <p:nvPr/>
        </p:nvSpPr>
        <p:spPr>
          <a:xfrm>
            <a:off x="818617" y="4966903"/>
            <a:ext cx="6941083" cy="1066800"/>
          </a:xfrm>
          <a:prstGeom prst="rect">
            <a:avLst/>
          </a:prstGeom>
        </p:spPr>
        <p:txBody>
          <a:bodyPr wrap="square">
            <a:spAutoFit/>
          </a:bodyPr>
          <a:lstStyle/>
          <a:p>
            <a:pPr algn="just" indent="-171450" marL="171450">
              <a:buFont charset="0" panose="020b0604020202020204" pitchFamily="34" typeface="Arial"/>
              <a:buChar char="•"/>
              <a:defRPr/>
            </a:pPr>
            <a:r>
              <a:rPr altLang="en-US" b="1" lang="zh-CN" sz="1600">
                <a:solidFill>
                  <a:srgbClr val="FF0000"/>
                </a:solidFill>
                <a:latin charset="-122" panose="020b0503020204020204" pitchFamily="34" typeface="微软雅黑"/>
                <a:ea charset="-122" panose="020b0503020204020204" pitchFamily="34" typeface="微软雅黑"/>
                <a:sym charset="-122" panose="020b0500000000000000" pitchFamily="34" typeface="思源黑体"/>
              </a:rPr>
              <a:t>在经济建设上</a:t>
            </a:r>
          </a:p>
          <a:p>
            <a:pPr algn="just" indent="-171450" marL="171450">
              <a:buFont charset="0" panose="020b0604020202020204" pitchFamily="34" typeface="Arial"/>
              <a:buChar char="•"/>
              <a:defRPr/>
            </a:pPr>
            <a:r>
              <a:rPr altLang="en-US" b="1" lang="zh-CN" sz="1600">
                <a:solidFill>
                  <a:srgbClr val="FF0000"/>
                </a:solidFill>
                <a:latin charset="-122" panose="020b0503020204020204" pitchFamily="34" typeface="微软雅黑"/>
                <a:ea charset="-122" panose="020b0503020204020204" pitchFamily="34" typeface="微软雅黑"/>
                <a:sym charset="-122" panose="020b0500000000000000" pitchFamily="34" typeface="思源黑体"/>
              </a:rPr>
              <a:t>在经济建设上，我国经济发展平衡性、协调性、可持续性明显增强，国家经济实力、科技实力、综合国力跃上新台阶，我国经济迈上更高质量、更有效率、更加公平、更可持续、更为安全的发展之路。</a:t>
            </a:r>
          </a:p>
        </p:txBody>
      </p:sp>
      <p:grpSp>
        <p:nvGrpSpPr>
          <p:cNvPr id="14" name="组合 13">
            <a:extLst>
              <a:ext uri="{FF2B5EF4-FFF2-40B4-BE49-F238E27FC236}">
                <a16:creationId xmlns:a16="http://schemas.microsoft.com/office/drawing/2014/main" id="{53C7C983-6BD3-4F5B-A768-78FCCEC05B06}"/>
              </a:ext>
            </a:extLst>
          </p:cNvPr>
          <p:cNvGrpSpPr/>
          <p:nvPr/>
        </p:nvGrpSpPr>
        <p:grpSpPr>
          <a:xfrm>
            <a:off x="8635513" y="2447738"/>
            <a:ext cx="5100676" cy="433285"/>
            <a:chOff x="-718574" y="2643609"/>
            <a:chExt cx="785955" cy="1382603"/>
          </a:xfrm>
        </p:grpSpPr>
        <p:sp>
          <p:nvSpPr>
            <p:cNvPr id="15" name="Rectangle 11">
              <a:extLst>
                <a:ext uri="{FF2B5EF4-FFF2-40B4-BE49-F238E27FC236}">
                  <a16:creationId xmlns:a16="http://schemas.microsoft.com/office/drawing/2014/main" id="{BD7B9E33-E002-4055-87C7-55A5083BBFCE}"/>
                </a:ext>
              </a:extLst>
            </p:cNvPr>
            <p:cNvSpPr>
              <a:spLocks noChangeArrowheads="1"/>
            </p:cNvSpPr>
            <p:nvPr/>
          </p:nvSpPr>
          <p:spPr bwMode="auto">
            <a:xfrm>
              <a:off x="-718574" y="2643609"/>
              <a:ext cx="434311" cy="1320771"/>
            </a:xfrm>
            <a:prstGeom prst="roundRect">
              <a:avLst>
                <a:gd fmla="val 50000" name="adj"/>
              </a:avLst>
            </a:prstGeom>
            <a:solidFill>
              <a:srgbClr val="FF0000"/>
            </a:solidFill>
            <a:ln w="28575">
              <a:solidFill>
                <a:srgbClr val="FF0000"/>
              </a:solidFill>
            </a:ln>
            <a:effectLst/>
          </p:spPr>
          <p:txBody>
            <a:bodyPr anchor="ctr"/>
            <a:lstStyle/>
            <a:p>
              <a:pPr algn="ctr"/>
              <a:endParaRPr altLang="zh-CN" lang="zh-CN" sz="2800">
                <a:latin charset="-122" panose="020b0503020204020204" pitchFamily="34" typeface="微软雅黑"/>
                <a:ea charset="-122" panose="020b0503020204020204" pitchFamily="34" typeface="微软雅黑"/>
                <a:cs typeface="+mn-ea"/>
                <a:sym typeface="+mn-lt"/>
              </a:endParaRPr>
            </a:p>
          </p:txBody>
        </p:sp>
        <p:sp>
          <p:nvSpPr>
            <p:cNvPr id="16" name="矩形 38">
              <a:extLst>
                <a:ext uri="{FF2B5EF4-FFF2-40B4-BE49-F238E27FC236}">
                  <a16:creationId xmlns:a16="http://schemas.microsoft.com/office/drawing/2014/main" id="{E923903D-D45C-46BC-AD5C-B0121AC469CF}"/>
                </a:ext>
              </a:extLst>
            </p:cNvPr>
            <p:cNvSpPr>
              <a:spLocks noChangeArrowheads="1"/>
            </p:cNvSpPr>
            <p:nvPr/>
          </p:nvSpPr>
          <p:spPr bwMode="auto">
            <a:xfrm>
              <a:off x="-659690" y="2726581"/>
              <a:ext cx="727071" cy="136162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p>
              <a:pPr defTabSz="914400" eaLnBrk="1" fontAlgn="auto" hangingPunct="1" indent="0" latinLnBrk="0" lvl="0" marL="0" marR="0" rtl="0">
                <a:lnSpc>
                  <a:spcPct val="110000"/>
                </a:lnSpc>
                <a:spcBef>
                  <a:spcPct val="0"/>
                </a:spcBef>
                <a:spcAft>
                  <a:spcPct val="0"/>
                </a:spcAft>
                <a:buClrTx/>
                <a:buSzTx/>
                <a:buFontTx/>
                <a:buNone/>
                <a:defRPr/>
              </a:pPr>
              <a:r>
                <a:rPr altLang="en-US" b="1" baseline="0" cap="none" i="0" kern="1200" kumimoji="0" lang="zh-CN" noProof="0" normalizeH="0" spc="0" strike="noStrike" sz="2000" u="none">
                  <a:solidFill>
                    <a:schemeClr val="bg1"/>
                  </a:solidFill>
                  <a:effectLst/>
                  <a:uLnTx/>
                  <a:uFillTx/>
                  <a:latin charset="-122" panose="020b0503020204020204" pitchFamily="34" typeface="微软雅黑"/>
                  <a:ea charset="-122" panose="020b0503020204020204" pitchFamily="34" typeface="微软雅黑"/>
                  <a:cs typeface="+mn-ea"/>
                  <a:sym charset="-122" panose="020b0500000000000000" pitchFamily="34" typeface="思源黑体"/>
                </a:rPr>
                <a:t>党的十八大以来</a:t>
              </a:r>
            </a:p>
          </p:txBody>
        </p:sp>
      </p:grpSp>
      <p:pic>
        <p:nvPicPr>
          <p:cNvPr id="17" name="图片 16">
            <a:extLst>
              <a:ext uri="{FF2B5EF4-FFF2-40B4-BE49-F238E27FC236}">
                <a16:creationId xmlns:a16="http://schemas.microsoft.com/office/drawing/2014/main" id="{8947C83E-7F56-4E54-AAAF-4E4B8C26E49D}"/>
              </a:ext>
            </a:extLst>
          </p:cNvPr>
          <p:cNvPicPr>
            <a:picLocks noChangeAspect="1"/>
          </p:cNvPicPr>
          <p:nvPr/>
        </p:nvPicPr>
        <p:blipFill>
          <a:blip r:embed="rId7">
            <a:extLst>
              <a:ext uri="{28A0092B-C50C-407E-A947-70E740481C1C}">
                <a14:useLocalDpi val="0"/>
              </a:ext>
            </a:extLst>
          </a:blip>
          <a:stretch>
            <a:fillRect/>
          </a:stretch>
        </p:blipFill>
        <p:spPr>
          <a:xfrm>
            <a:off x="8469462" y="3055195"/>
            <a:ext cx="3175919" cy="3175919"/>
          </a:xfrm>
          <a:prstGeom prst="rect">
            <a:avLst/>
          </a:prstGeom>
        </p:spPr>
      </p:pic>
    </p:spTree>
    <p:extLst>
      <p:ext uri="{BB962C8B-B14F-4D97-AF65-F5344CB8AC3E}">
        <p14:creationId val="1746914279"/>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14"/>
                                        </p:tgtEl>
                                        <p:attrNameLst>
                                          <p:attrName>style.visibility</p:attrName>
                                        </p:attrNameLst>
                                      </p:cBhvr>
                                      <p:to>
                                        <p:strVal val="visible"/>
                                      </p:to>
                                    </p:set>
                                    <p:anim calcmode="lin" valueType="num">
                                      <p:cBhvr additive="base">
                                        <p:cTn dur="500" fill="hold" id="7"/>
                                        <p:tgtEl>
                                          <p:spTgt spid="14"/>
                                        </p:tgtEl>
                                        <p:attrNameLst>
                                          <p:attrName>ppt_x</p:attrName>
                                        </p:attrNameLst>
                                      </p:cBhvr>
                                      <p:tavLst>
                                        <p:tav tm="0">
                                          <p:val>
                                            <p:strVal val="0-#ppt_w/2"/>
                                          </p:val>
                                        </p:tav>
                                        <p:tav tm="100000">
                                          <p:val>
                                            <p:strVal val="#ppt_x"/>
                                          </p:val>
                                        </p:tav>
                                      </p:tavLst>
                                    </p:anim>
                                    <p:anim calcmode="lin" valueType="num">
                                      <p:cBhvr additive="base">
                                        <p:cTn dur="500" fill="hold" id="8"/>
                                        <p:tgtEl>
                                          <p:spTgt spid="14"/>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22" presetSubtype="4">
                                  <p:stCondLst>
                                    <p:cond delay="0"/>
                                  </p:stCondLst>
                                  <p:childTnLst>
                                    <p:set>
                                      <p:cBhvr>
                                        <p:cTn dur="1" fill="hold" id="11">
                                          <p:stCondLst>
                                            <p:cond delay="0"/>
                                          </p:stCondLst>
                                        </p:cTn>
                                        <p:tgtEl>
                                          <p:spTgt spid="17"/>
                                        </p:tgtEl>
                                        <p:attrNameLst>
                                          <p:attrName>style.visibility</p:attrName>
                                        </p:attrNameLst>
                                      </p:cBhvr>
                                      <p:to>
                                        <p:strVal val="visible"/>
                                      </p:to>
                                    </p:set>
                                    <p:animEffect filter="wipe(down)" transition="in">
                                      <p:cBhvr>
                                        <p:cTn dur="500" id="12"/>
                                        <p:tgtEl>
                                          <p:spTgt spid="17"/>
                                        </p:tgtEl>
                                      </p:cBhvr>
                                    </p:animEffect>
                                  </p:childTnLst>
                                </p:cTn>
                              </p:par>
                              <p:par>
                                <p:cTn fill="hold" grpId="0" id="13" nodeType="withEffect" presetClass="entr" presetID="31" presetSubtype="0">
                                  <p:stCondLst>
                                    <p:cond delay="500"/>
                                  </p:stCondLst>
                                  <p:iterate type="lt">
                                    <p:tmPct val="575"/>
                                  </p:iterate>
                                  <p:childTnLst>
                                    <p:set>
                                      <p:cBhvr>
                                        <p:cTn dur="1" fill="hold" id="14">
                                          <p:stCondLst>
                                            <p:cond delay="0"/>
                                          </p:stCondLst>
                                        </p:cTn>
                                        <p:tgtEl>
                                          <p:spTgt spid="10"/>
                                        </p:tgtEl>
                                        <p:attrNameLst>
                                          <p:attrName>style.visibility</p:attrName>
                                        </p:attrNameLst>
                                      </p:cBhvr>
                                      <p:to>
                                        <p:strVal val="visible"/>
                                      </p:to>
                                    </p:set>
                                    <p:anim calcmode="lin" valueType="num">
                                      <p:cBhvr>
                                        <p:cTn dur="750" fill="hold" id="15"/>
                                        <p:tgtEl>
                                          <p:spTgt spid="10"/>
                                        </p:tgtEl>
                                        <p:attrNameLst>
                                          <p:attrName>ppt_w</p:attrName>
                                        </p:attrNameLst>
                                      </p:cBhvr>
                                      <p:tavLst>
                                        <p:tav tm="0">
                                          <p:val>
                                            <p:fltVal val="0"/>
                                          </p:val>
                                        </p:tav>
                                        <p:tav tm="100000">
                                          <p:val>
                                            <p:strVal val="#ppt_w"/>
                                          </p:val>
                                        </p:tav>
                                      </p:tavLst>
                                    </p:anim>
                                    <p:anim calcmode="lin" valueType="num">
                                      <p:cBhvr>
                                        <p:cTn dur="750" fill="hold" id="16"/>
                                        <p:tgtEl>
                                          <p:spTgt spid="10"/>
                                        </p:tgtEl>
                                        <p:attrNameLst>
                                          <p:attrName>ppt_h</p:attrName>
                                        </p:attrNameLst>
                                      </p:cBhvr>
                                      <p:tavLst>
                                        <p:tav tm="0">
                                          <p:val>
                                            <p:fltVal val="0"/>
                                          </p:val>
                                        </p:tav>
                                        <p:tav tm="100000">
                                          <p:val>
                                            <p:strVal val="#ppt_h"/>
                                          </p:val>
                                        </p:tav>
                                      </p:tavLst>
                                    </p:anim>
                                    <p:anim calcmode="lin" valueType="num">
                                      <p:cBhvr>
                                        <p:cTn dur="750" fill="hold" id="17"/>
                                        <p:tgtEl>
                                          <p:spTgt spid="10"/>
                                        </p:tgtEl>
                                        <p:attrNameLst>
                                          <p:attrName>style.rotation</p:attrName>
                                        </p:attrNameLst>
                                      </p:cBhvr>
                                      <p:tavLst>
                                        <p:tav tm="0">
                                          <p:val>
                                            <p:fltVal val="90"/>
                                          </p:val>
                                        </p:tav>
                                        <p:tav tm="100000">
                                          <p:val>
                                            <p:fltVal val="0"/>
                                          </p:val>
                                        </p:tav>
                                      </p:tavLst>
                                    </p:anim>
                                    <p:animEffect filter="fade" transition="in">
                                      <p:cBhvr>
                                        <p:cTn dur="750" id="18"/>
                                        <p:tgtEl>
                                          <p:spTgt spid="10"/>
                                        </p:tgtEl>
                                      </p:cBhvr>
                                    </p:animEffect>
                                  </p:childTnLst>
                                </p:cTn>
                              </p:par>
                              <p:par>
                                <p:cTn fill="hold" grpId="0" id="19" nodeType="withEffect" presetClass="entr" presetID="31" presetSubtype="0">
                                  <p:stCondLst>
                                    <p:cond delay="500"/>
                                  </p:stCondLst>
                                  <p:iterate type="lt">
                                    <p:tmPct val="575"/>
                                  </p:iterate>
                                  <p:childTnLst>
                                    <p:set>
                                      <p:cBhvr>
                                        <p:cTn dur="1" fill="hold" id="20">
                                          <p:stCondLst>
                                            <p:cond delay="0"/>
                                          </p:stCondLst>
                                        </p:cTn>
                                        <p:tgtEl>
                                          <p:spTgt spid="11"/>
                                        </p:tgtEl>
                                        <p:attrNameLst>
                                          <p:attrName>style.visibility</p:attrName>
                                        </p:attrNameLst>
                                      </p:cBhvr>
                                      <p:to>
                                        <p:strVal val="visible"/>
                                      </p:to>
                                    </p:set>
                                    <p:anim calcmode="lin" valueType="num">
                                      <p:cBhvr>
                                        <p:cTn dur="750" fill="hold" id="21"/>
                                        <p:tgtEl>
                                          <p:spTgt spid="11"/>
                                        </p:tgtEl>
                                        <p:attrNameLst>
                                          <p:attrName>ppt_w</p:attrName>
                                        </p:attrNameLst>
                                      </p:cBhvr>
                                      <p:tavLst>
                                        <p:tav tm="0">
                                          <p:val>
                                            <p:fltVal val="0"/>
                                          </p:val>
                                        </p:tav>
                                        <p:tav tm="100000">
                                          <p:val>
                                            <p:strVal val="#ppt_w"/>
                                          </p:val>
                                        </p:tav>
                                      </p:tavLst>
                                    </p:anim>
                                    <p:anim calcmode="lin" valueType="num">
                                      <p:cBhvr>
                                        <p:cTn dur="750" fill="hold" id="22"/>
                                        <p:tgtEl>
                                          <p:spTgt spid="11"/>
                                        </p:tgtEl>
                                        <p:attrNameLst>
                                          <p:attrName>ppt_h</p:attrName>
                                        </p:attrNameLst>
                                      </p:cBhvr>
                                      <p:tavLst>
                                        <p:tav tm="0">
                                          <p:val>
                                            <p:fltVal val="0"/>
                                          </p:val>
                                        </p:tav>
                                        <p:tav tm="100000">
                                          <p:val>
                                            <p:strVal val="#ppt_h"/>
                                          </p:val>
                                        </p:tav>
                                      </p:tavLst>
                                    </p:anim>
                                    <p:anim calcmode="lin" valueType="num">
                                      <p:cBhvr>
                                        <p:cTn dur="750" fill="hold" id="23"/>
                                        <p:tgtEl>
                                          <p:spTgt spid="11"/>
                                        </p:tgtEl>
                                        <p:attrNameLst>
                                          <p:attrName>style.rotation</p:attrName>
                                        </p:attrNameLst>
                                      </p:cBhvr>
                                      <p:tavLst>
                                        <p:tav tm="0">
                                          <p:val>
                                            <p:fltVal val="90"/>
                                          </p:val>
                                        </p:tav>
                                        <p:tav tm="100000">
                                          <p:val>
                                            <p:fltVal val="0"/>
                                          </p:val>
                                        </p:tav>
                                      </p:tavLst>
                                    </p:anim>
                                    <p:animEffect filter="fade" transition="in">
                                      <p:cBhvr>
                                        <p:cTn dur="750" id="24"/>
                                        <p:tgtEl>
                                          <p:spTgt spid="11"/>
                                        </p:tgtEl>
                                      </p:cBhvr>
                                    </p:animEffect>
                                  </p:childTnLst>
                                </p:cTn>
                              </p:par>
                              <p:par>
                                <p:cTn fill="hold" grpId="0" id="25" nodeType="withEffect" presetClass="entr" presetID="31" presetSubtype="0">
                                  <p:stCondLst>
                                    <p:cond delay="500"/>
                                  </p:stCondLst>
                                  <p:iterate type="lt">
                                    <p:tmPct val="575"/>
                                  </p:iterate>
                                  <p:childTnLst>
                                    <p:set>
                                      <p:cBhvr>
                                        <p:cTn dur="1" fill="hold" id="26">
                                          <p:stCondLst>
                                            <p:cond delay="0"/>
                                          </p:stCondLst>
                                        </p:cTn>
                                        <p:tgtEl>
                                          <p:spTgt spid="12"/>
                                        </p:tgtEl>
                                        <p:attrNameLst>
                                          <p:attrName>style.visibility</p:attrName>
                                        </p:attrNameLst>
                                      </p:cBhvr>
                                      <p:to>
                                        <p:strVal val="visible"/>
                                      </p:to>
                                    </p:set>
                                    <p:anim calcmode="lin" valueType="num">
                                      <p:cBhvr>
                                        <p:cTn dur="750" fill="hold" id="27"/>
                                        <p:tgtEl>
                                          <p:spTgt spid="12"/>
                                        </p:tgtEl>
                                        <p:attrNameLst>
                                          <p:attrName>ppt_w</p:attrName>
                                        </p:attrNameLst>
                                      </p:cBhvr>
                                      <p:tavLst>
                                        <p:tav tm="0">
                                          <p:val>
                                            <p:fltVal val="0"/>
                                          </p:val>
                                        </p:tav>
                                        <p:tav tm="100000">
                                          <p:val>
                                            <p:strVal val="#ppt_w"/>
                                          </p:val>
                                        </p:tav>
                                      </p:tavLst>
                                    </p:anim>
                                    <p:anim calcmode="lin" valueType="num">
                                      <p:cBhvr>
                                        <p:cTn dur="750" fill="hold" id="28"/>
                                        <p:tgtEl>
                                          <p:spTgt spid="12"/>
                                        </p:tgtEl>
                                        <p:attrNameLst>
                                          <p:attrName>ppt_h</p:attrName>
                                        </p:attrNameLst>
                                      </p:cBhvr>
                                      <p:tavLst>
                                        <p:tav tm="0">
                                          <p:val>
                                            <p:fltVal val="0"/>
                                          </p:val>
                                        </p:tav>
                                        <p:tav tm="100000">
                                          <p:val>
                                            <p:strVal val="#ppt_h"/>
                                          </p:val>
                                        </p:tav>
                                      </p:tavLst>
                                    </p:anim>
                                    <p:anim calcmode="lin" valueType="num">
                                      <p:cBhvr>
                                        <p:cTn dur="750" fill="hold" id="29"/>
                                        <p:tgtEl>
                                          <p:spTgt spid="12"/>
                                        </p:tgtEl>
                                        <p:attrNameLst>
                                          <p:attrName>style.rotation</p:attrName>
                                        </p:attrNameLst>
                                      </p:cBhvr>
                                      <p:tavLst>
                                        <p:tav tm="0">
                                          <p:val>
                                            <p:fltVal val="90"/>
                                          </p:val>
                                        </p:tav>
                                        <p:tav tm="100000">
                                          <p:val>
                                            <p:fltVal val="0"/>
                                          </p:val>
                                        </p:tav>
                                      </p:tavLst>
                                    </p:anim>
                                    <p:animEffect filter="fade" transition="in">
                                      <p:cBhvr>
                                        <p:cTn dur="750" id="30"/>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P grpId="0" spid="12"/>
    </p:bldLst>
  </p:timing>
</p:sld>
</file>

<file path=ppt/slides/slide4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2" name="组合 21">
            <a:extLst>
              <a:ext uri="{FF2B5EF4-FFF2-40B4-BE49-F238E27FC236}">
                <a16:creationId xmlns:a16="http://schemas.microsoft.com/office/drawing/2014/main" id="{3F27418C-5A44-4333-8A0F-3A03DDE59B27}"/>
              </a:ext>
            </a:extLst>
          </p:cNvPr>
          <p:cNvGrpSpPr/>
          <p:nvPr/>
        </p:nvGrpSpPr>
        <p:grpSpPr>
          <a:xfrm>
            <a:off x="-11261" y="0"/>
            <a:ext cx="12203261" cy="6858000"/>
            <a:chOff x="-11261" y="0"/>
            <a:chExt cx="12203261" cy="6858000"/>
          </a:xfrm>
        </p:grpSpPr>
        <p:pic>
          <p:nvPicPr>
            <p:cNvPr id="9" name="图片 8">
              <a:extLst>
                <a:ext uri="{FF2B5EF4-FFF2-40B4-BE49-F238E27FC236}">
                  <a16:creationId xmlns:a16="http://schemas.microsoft.com/office/drawing/2014/main" id="{297ED22A-5431-4CA3-B9A7-351152859B81}"/>
                </a:ext>
              </a:extLst>
            </p:cNvPr>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p:spPr>
        </p:pic>
        <p:pic>
          <p:nvPicPr>
            <p:cNvPr id="13" name="图片 12">
              <a:extLst>
                <a:ext uri="{FF2B5EF4-FFF2-40B4-BE49-F238E27FC236}">
                  <a16:creationId xmlns:a16="http://schemas.microsoft.com/office/drawing/2014/main" id="{2CB06054-DDE8-4B94-BFE0-7C435313022B}"/>
                </a:ext>
              </a:extLst>
            </p:cNvPr>
            <p:cNvPicPr>
              <a:picLocks noChangeAspect="1"/>
            </p:cNvPicPr>
            <p:nvPr/>
          </p:nvPicPr>
          <p:blipFill>
            <a:blip r:embed="rId3">
              <a:extLst>
                <a:ext uri="{28A0092B-C50C-407E-A947-70E740481C1C}">
                  <a14:useLocalDpi val="0"/>
                </a:ext>
              </a:extLst>
            </a:blip>
            <a:stretch>
              <a:fillRect/>
            </a:stretch>
          </p:blipFill>
          <p:spPr>
            <a:xfrm>
              <a:off x="-11261" y="1724715"/>
              <a:ext cx="3567750" cy="3980657"/>
            </a:xfrm>
            <a:prstGeom prst="rect">
              <a:avLst/>
            </a:prstGeom>
          </p:spPr>
        </p:pic>
      </p:grpSp>
      <p:sp>
        <p:nvSpPr>
          <p:cNvPr id="2" name="矩形 1">
            <a:extLst>
              <a:ext uri="{FF2B5EF4-FFF2-40B4-BE49-F238E27FC236}">
                <a16:creationId xmlns:a16="http://schemas.microsoft.com/office/drawing/2014/main" id="{520DBC94-DC73-48BB-B67C-C90C392CFF93}"/>
              </a:ext>
            </a:extLst>
          </p:cNvPr>
          <p:cNvSpPr/>
          <p:nvPr/>
        </p:nvSpPr>
        <p:spPr>
          <a:xfrm>
            <a:off x="288471" y="206828"/>
            <a:ext cx="11615057" cy="6477000"/>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0" name="文本框 89">
            <a:extLst>
              <a:ext uri="{FF2B5EF4-FFF2-40B4-BE49-F238E27FC236}">
                <a16:creationId xmlns:a16="http://schemas.microsoft.com/office/drawing/2014/main" id="{77D48585-8852-4A61-8091-A6149A4AC593}"/>
              </a:ext>
            </a:extLst>
          </p:cNvPr>
          <p:cNvSpPr txBox="1"/>
          <p:nvPr/>
        </p:nvSpPr>
        <p:spPr>
          <a:xfrm>
            <a:off x="1404159" y="601259"/>
            <a:ext cx="6101442" cy="396240"/>
          </a:xfrm>
          <a:prstGeom prst="rect">
            <a:avLst/>
          </a:prstGeom>
          <a:noFill/>
        </p:spPr>
        <p:txBody>
          <a:bodyPr wrap="square">
            <a:spAutoFit/>
          </a:bodyPr>
          <a:lstStyle/>
          <a:p>
            <a:pPr lvl="0">
              <a:defRPr/>
            </a:pPr>
            <a:r>
              <a:rPr altLang="en-US" b="1" lang="zh-CN" sz="2000">
                <a:solidFill>
                  <a:srgbClr val="FF0000"/>
                </a:solidFill>
                <a:latin charset="-122" panose="020b0503020204020204" pitchFamily="34" typeface="微软雅黑"/>
                <a:ea charset="-122" panose="020b0503020204020204" pitchFamily="34" typeface="微软雅黑"/>
                <a:sym charset="-122" panose="020b0500000000000000" pitchFamily="34" typeface="思源黑体"/>
              </a:rPr>
              <a:t>十八大以来党和国家事业取得的历史性成就</a:t>
            </a:r>
          </a:p>
        </p:txBody>
      </p:sp>
      <p:grpSp>
        <p:nvGrpSpPr>
          <p:cNvPr id="91" name="PA-102244">
            <a:extLst>
              <a:ext uri="{FF2B5EF4-FFF2-40B4-BE49-F238E27FC236}">
                <a16:creationId xmlns:a16="http://schemas.microsoft.com/office/drawing/2014/main" id="{92970C22-6944-4999-A9C5-D3B286B3CBA8}"/>
              </a:ext>
            </a:extLst>
          </p:cNvPr>
          <p:cNvGrpSpPr/>
          <p:nvPr>
            <p:custDataLst>
              <p:tags r:id="rId4"/>
            </p:custDataLst>
          </p:nvPr>
        </p:nvGrpSpPr>
        <p:grpSpPr>
          <a:xfrm>
            <a:off x="452690" y="405114"/>
            <a:ext cx="808951" cy="792401"/>
            <a:chOff x="1381072" y="763353"/>
            <a:chExt cx="1999683" cy="1999683"/>
          </a:xfrm>
          <a:solidFill>
            <a:srgbClr val="C00000"/>
          </a:solidFill>
        </p:grpSpPr>
        <p:sp>
          <p:nvSpPr>
            <p:cNvPr id="92" name="PA-任意多边形 29">
              <a:extLst>
                <a:ext uri="{FF2B5EF4-FFF2-40B4-BE49-F238E27FC236}">
                  <a16:creationId xmlns:a16="http://schemas.microsoft.com/office/drawing/2014/main" id="{39F962DF-3ADD-408B-9929-A8F42259F71A}"/>
                </a:ext>
              </a:extLst>
            </p:cNvPr>
            <p:cNvSpPr/>
            <p:nvPr>
              <p:custDataLst>
                <p:tags r:id="rId5"/>
              </p:custDataLst>
            </p:nvPr>
          </p:nvSpPr>
          <p:spPr bwMode="auto">
            <a:xfrm>
              <a:off x="1882180" y="1184432"/>
              <a:ext cx="1137787" cy="1016723"/>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grpFill/>
            <a:ln>
              <a:noFill/>
            </a:ln>
          </p:spPr>
          <p:txBody>
            <a:bodyPr anchor="t" anchorCtr="0" bIns="45684" compatLnSpc="1" lIns="91368" numCol="1" rIns="91368" tIns="45684" vert="horz" wrap="square"/>
            <a:lstStyle/>
            <a:p>
              <a:endParaRPr altLang="en-US" lang="zh-CN" sz="1799">
                <a:solidFill>
                  <a:srgbClr val="C00000"/>
                </a:solidFill>
                <a:latin charset="-122" panose="02010600000101010101" pitchFamily="2" typeface="汉仪行楷简"/>
                <a:ea charset="-122" panose="02010600000101010101" pitchFamily="2" typeface="汉仪行楷简"/>
              </a:endParaRPr>
            </a:p>
          </p:txBody>
        </p:sp>
        <p:sp>
          <p:nvSpPr>
            <p:cNvPr id="93" name="PA-任意多边形 50">
              <a:extLst>
                <a:ext uri="{FF2B5EF4-FFF2-40B4-BE49-F238E27FC236}">
                  <a16:creationId xmlns:a16="http://schemas.microsoft.com/office/drawing/2014/main" id="{3F65C035-AC00-48A1-8DC8-F05632F0113D}"/>
                </a:ext>
              </a:extLst>
            </p:cNvPr>
            <p:cNvSpPr/>
            <p:nvPr>
              <p:custDataLst>
                <p:tags r:id="rId6"/>
              </p:custDataLst>
            </p:nvPr>
          </p:nvSpPr>
          <p:spPr>
            <a:xfrm>
              <a:off x="1381072" y="763353"/>
              <a:ext cx="1999683" cy="1999683"/>
            </a:xfrm>
            <a:custGeom>
              <a:gdLst>
                <a:gd fmla="*/ 1677670 w 2407137" name="connsiteX0"/>
                <a:gd fmla="*/ 1837666 h 2407138" name="connsiteY0"/>
                <a:gd fmla="*/ 1683974 w 2407137" name="connsiteX1"/>
                <a:gd fmla="*/ 1833341 h 2407138" name="connsiteY1"/>
                <a:gd fmla="*/ 1689813 w 2407137" name="connsiteX2"/>
                <a:gd fmla="*/ 1828403 h 2407138" name="connsiteY2"/>
                <a:gd fmla="*/ 1945042 w 2407137" name="connsiteX3"/>
                <a:gd fmla="*/ 2162988 h 2407138" name="connsiteY3"/>
                <a:gd fmla="*/ 1932899 w 2407137" name="connsiteX4"/>
                <a:gd fmla="*/ 2172251 h 2407138" name="connsiteY4"/>
                <a:gd fmla="*/ 1592663 w 2407137" name="connsiteX5"/>
                <a:gd fmla="*/ 1892774 h 2407138" name="connsiteY5"/>
                <a:gd fmla="*/ 1605769 w 2407137" name="connsiteX6"/>
                <a:gd fmla="*/ 1884929 h 2407138" name="connsiteY6"/>
                <a:gd fmla="*/ 1748914 w 2407137" name="connsiteX7"/>
                <a:gd fmla="*/ 2132863 h 2407138" name="connsiteY7"/>
                <a:gd fmla="*/ 1735858 w 2407137" name="connsiteX8"/>
                <a:gd fmla="*/ 2140795 h 2407138" name="connsiteY8"/>
                <a:gd fmla="*/ 1768789 w 2407137" name="connsiteX9"/>
                <a:gd fmla="*/ 1757990 h 2407138" name="connsiteY9"/>
                <a:gd fmla="*/ 1971301 w 2407137" name="connsiteX10"/>
                <a:gd fmla="*/ 1960502 h 2407138" name="connsiteY10"/>
                <a:gd fmla="*/ 1966159 w 2407137" name="connsiteX11"/>
                <a:gd fmla="*/ 1966159 h 2407138" name="connsiteY11"/>
                <a:gd fmla="*/ 1960501 w 2407137" name="connsiteX12"/>
                <a:gd fmla="*/ 1971301 h 2407138" name="connsiteY12"/>
                <a:gd fmla="*/ 1758092 w 2407137" name="connsiteX13"/>
                <a:gd fmla="*/ 1768892 h 2407138" name="connsiteY13"/>
                <a:gd fmla="*/ 1765079 w 2407137" name="connsiteX14"/>
                <a:gd fmla="*/ 1762526 h 2407138" name="connsiteY14"/>
                <a:gd fmla="*/ 1834740 w 2407137" name="connsiteX15"/>
                <a:gd fmla="*/ 1681091 h 2407138" name="connsiteY15"/>
                <a:gd fmla="*/ 2168093 w 2407137" name="connsiteX16"/>
                <a:gd fmla="*/ 1938389 h 2407138" name="connsiteY16"/>
                <a:gd fmla="*/ 2158761 w 2407137" name="connsiteX17"/>
                <a:gd fmla="*/ 1950479 h 2407138" name="connsiteY17"/>
                <a:gd fmla="*/ 1825285 w 2407137" name="connsiteX18"/>
                <a:gd fmla="*/ 1693086 h 2407138" name="connsiteY18"/>
                <a:gd fmla="*/ 1497292 w 2407137" name="connsiteX19"/>
                <a:gd fmla="*/ 1938505 h 2407138" name="connsiteY19"/>
                <a:gd fmla="*/ 1511359 w 2407137" name="connsiteX20"/>
                <a:gd fmla="*/ 1932557 h 2407138" name="connsiteY20"/>
                <a:gd fmla="*/ 1671461 w 2407137" name="connsiteX21"/>
                <a:gd fmla="*/ 2322204 h 2407138" name="connsiteY21"/>
                <a:gd fmla="*/ 1657335 w 2407137" name="connsiteX22"/>
                <a:gd fmla="*/ 2328008 h 2407138" name="connsiteY22"/>
                <a:gd fmla="*/ 1400984 w 2407137" name="connsiteX23"/>
                <a:gd fmla="*/ 1969841 h 2407138" name="connsiteY23"/>
                <a:gd fmla="*/ 1415837 w 2407137" name="connsiteX24"/>
                <a:gd fmla="*/ 1966261 h 2407138" name="connsiteY24"/>
                <a:gd fmla="*/ 1489829 w 2407137" name="connsiteX25"/>
                <a:gd fmla="*/ 2242404 h 2407138" name="connsiteY25"/>
                <a:gd fmla="*/ 1475037 w 2407137" name="connsiteX26"/>
                <a:gd fmla="*/ 2246208 h 2407138" name="connsiteY26"/>
                <a:gd fmla="*/ 1890343 w 2407137" name="connsiteX27"/>
                <a:gd fmla="*/ 1591261 h 2407138" name="connsiteY27"/>
                <a:gd fmla="*/ 2140794 w 2407137" name="connsiteX28"/>
                <a:gd fmla="*/ 1735859 h 2407138" name="connsiteY28"/>
                <a:gd fmla="*/ 2132863 w 2407137" name="connsiteX29"/>
                <a:gd fmla="*/ 1748915 h 2407138" name="connsiteY29"/>
                <a:gd fmla="*/ 1883112 w 2407137" name="connsiteX30"/>
                <a:gd fmla="*/ 1604721 h 2407138" name="connsiteY30"/>
                <a:gd fmla="*/ 1934589 w 2407137" name="connsiteX31"/>
                <a:gd fmla="*/ 1500527 h 2407138" name="connsiteY31"/>
                <a:gd fmla="*/ 2325413 w 2407137" name="connsiteX32"/>
                <a:gd fmla="*/ 1663714 h 2407138" name="connsiteY32"/>
                <a:gd fmla="*/ 2319529 w 2407137" name="connsiteX33"/>
                <a:gd fmla="*/ 1677807 h 2407138" name="connsiteY33"/>
                <a:gd fmla="*/ 1928334 w 2407137" name="connsiteX34"/>
                <a:gd fmla="*/ 1514465 h 2407138" name="connsiteY34"/>
                <a:gd fmla="*/ 1296758 w 2407137" name="connsiteX35"/>
                <a:gd fmla="*/ 1987081 h 2407138" name="connsiteY35"/>
                <a:gd fmla="*/ 1311855 w 2407137" name="connsiteX36"/>
                <a:gd fmla="*/ 1984732 h 2407138" name="connsiteY36"/>
                <a:gd fmla="*/ 1365995 w 2407137" name="connsiteX37"/>
                <a:gd fmla="*/ 2405187 h 2407138" name="connsiteY37"/>
                <a:gd fmla="*/ 1350847 w 2407137" name="connsiteX38"/>
                <a:gd fmla="*/ 2407138 h 2407138" name="connsiteY38"/>
                <a:gd fmla="*/ 1195932 w 2407137" name="connsiteX39"/>
                <a:gd fmla="*/ 1995746 h 2407138" name="connsiteY39"/>
                <a:gd fmla="*/ 1211204 w 2407137" name="connsiteX40"/>
                <a:gd fmla="*/ 1995179 h 2407138" name="connsiteY40"/>
                <a:gd fmla="*/ 1211204 w 2407137" name="connsiteX41"/>
                <a:gd fmla="*/ 2281649 h 2407138" name="connsiteY41"/>
                <a:gd fmla="*/ 1203568 w 2407137" name="connsiteX42"/>
                <a:gd fmla="*/ 2282034 h 2407138" name="connsiteY42"/>
                <a:gd fmla="*/ 1195932 w 2407137" name="connsiteX43"/>
                <a:gd fmla="*/ 2281649 h 2407138" name="connsiteY43"/>
                <a:gd fmla="*/ 1968060 w 2407137" name="connsiteX44"/>
                <a:gd fmla="*/ 1400508 h 2407138" name="connsiteY44"/>
                <a:gd fmla="*/ 2246208 w 2407137" name="connsiteX45"/>
                <a:gd fmla="*/ 1475038 h 2407138" name="connsiteY45"/>
                <a:gd fmla="*/ 2242404 w 2407137" name="connsiteX46"/>
                <a:gd fmla="*/ 1489831 h 2407138" name="connsiteY46"/>
                <a:gd fmla="*/ 1963516 w 2407137" name="connsiteX47"/>
                <a:gd fmla="*/ 1415103 h 2407138" name="connsiteY47"/>
                <a:gd fmla="*/ 1090481 w 2407137" name="connsiteX48"/>
                <a:gd fmla="*/ 1986840 h 2407138" name="connsiteY48"/>
                <a:gd fmla="*/ 1097951 w 2407137" name="connsiteX49"/>
                <a:gd fmla="*/ 1988584 h 2407138" name="connsiteY49"/>
                <a:gd fmla="*/ 1105617 w 2407137" name="connsiteX50"/>
                <a:gd fmla="*/ 1988876 h 2407138" name="connsiteY50"/>
                <a:gd fmla="*/ 1049458 w 2407137" name="connsiteX51"/>
                <a:gd fmla="*/ 2406281 h 2407138" name="connsiteY51"/>
                <a:gd fmla="*/ 1034322 w 2407137" name="connsiteX52"/>
                <a:gd fmla="*/ 2404245 h 2407138" name="connsiteY52"/>
                <a:gd fmla="*/ 1988876 w 2407137" name="connsiteX53"/>
                <a:gd fmla="*/ 1301520 h 2407138" name="connsiteY53"/>
                <a:gd fmla="*/ 2406281 w 2407137" name="connsiteX54"/>
                <a:gd fmla="*/ 1357679 h 2407138" name="connsiteY54"/>
                <a:gd fmla="*/ 2404244 w 2407137" name="connsiteX55"/>
                <a:gd fmla="*/ 1372815 h 2407138" name="connsiteY55"/>
                <a:gd fmla="*/ 1986840 w 2407137" name="connsiteX56"/>
                <a:gd fmla="*/ 1316657 h 2407138" name="connsiteY56"/>
                <a:gd fmla="*/ 1988583 w 2407137" name="connsiteX57"/>
                <a:gd fmla="*/ 1309187 h 2407138" name="connsiteY57"/>
                <a:gd fmla="*/ 992036 w 2407137" name="connsiteX58"/>
                <a:gd fmla="*/ 1963517 h 2407138" name="connsiteY58"/>
                <a:gd fmla="*/ 1006629 w 2407137" name="connsiteX59"/>
                <a:gd fmla="*/ 1968061 h 2407138" name="connsiteY59"/>
                <a:gd fmla="*/ 932100 w 2407137" name="connsiteX60"/>
                <a:gd fmla="*/ 2246208 h 2407138" name="connsiteY60"/>
                <a:gd fmla="*/ 917308 w 2407137" name="connsiteX61"/>
                <a:gd fmla="*/ 2242405 h 2407138" name="connsiteY61"/>
                <a:gd fmla="*/ 1995178 w 2407137" name="connsiteX62"/>
                <a:gd fmla="*/ 1195933 h 2407138" name="connsiteY62"/>
                <a:gd fmla="*/ 2281649 w 2407137" name="connsiteX63"/>
                <a:gd fmla="*/ 1195933 h 2407138" name="connsiteY63"/>
                <a:gd fmla="*/ 2282034 w 2407137" name="connsiteX64"/>
                <a:gd fmla="*/ 1203569 h 2407138" name="connsiteY64"/>
                <a:gd fmla="*/ 2281649 w 2407137" name="connsiteX65"/>
                <a:gd fmla="*/ 1211206 h 2407138" name="connsiteY65"/>
                <a:gd fmla="*/ 1995745 w 2407137" name="connsiteX66"/>
                <a:gd fmla="*/ 1211206 h 2407138" name="connsiteY66"/>
                <a:gd fmla="*/ 1984731 w 2407137" name="connsiteX67"/>
                <a:gd fmla="*/ 1095284 h 2407138" name="connsiteY67"/>
                <a:gd fmla="*/ 2405186 w 2407137" name="connsiteX68"/>
                <a:gd fmla="*/ 1041144 h 2407138" name="connsiteY68"/>
                <a:gd fmla="*/ 2407137 w 2407137" name="connsiteX69"/>
                <a:gd fmla="*/ 1056290 h 2407138" name="connsiteY69"/>
                <a:gd fmla="*/ 1987080 w 2407137" name="connsiteX70"/>
                <a:gd fmla="*/ 1110379 h 2407138" name="connsiteY70"/>
                <a:gd fmla="*/ 892672 w 2407137" name="connsiteX71"/>
                <a:gd fmla="*/ 1928335 h 2407138" name="connsiteY71"/>
                <a:gd fmla="*/ 906611 w 2407137" name="connsiteX72"/>
                <a:gd fmla="*/ 1934590 h 2407138" name="connsiteY72"/>
                <a:gd fmla="*/ 743425 w 2407137" name="connsiteX73"/>
                <a:gd fmla="*/ 2325414 h 2407138" name="connsiteY73"/>
                <a:gd fmla="*/ 729331 w 2407137" name="connsiteX74"/>
                <a:gd fmla="*/ 2319529 h 2407138" name="connsiteY74"/>
                <a:gd fmla="*/ 802416 w 2407137" name="connsiteX75"/>
                <a:gd fmla="*/ 1883113 h 2407138" name="connsiteY75"/>
                <a:gd fmla="*/ 815877 w 2407137" name="connsiteX76"/>
                <a:gd fmla="*/ 1890344 h 2407138" name="connsiteY76"/>
                <a:gd fmla="*/ 671279 w 2407137" name="connsiteX77"/>
                <a:gd fmla="*/ 2140796 h 2407138" name="connsiteY77"/>
                <a:gd fmla="*/ 658223 w 2407137" name="connsiteX78"/>
                <a:gd fmla="*/ 2132863 h 2407138" name="connsiteY78"/>
                <a:gd fmla="*/ 1966260 w 2407137" name="connsiteX79"/>
                <a:gd fmla="*/ 991301 h 2407138" name="connsiteY79"/>
                <a:gd fmla="*/ 2242405 w 2407137" name="connsiteX80"/>
                <a:gd fmla="*/ 917309 h 2407138" name="connsiteY80"/>
                <a:gd fmla="*/ 2246208 w 2407137" name="connsiteX81"/>
                <a:gd fmla="*/ 932101 h 2407138" name="connsiteY81"/>
                <a:gd fmla="*/ 1969840 w 2407137" name="connsiteX82"/>
                <a:gd fmla="*/ 1006153 h 2407138" name="connsiteY82"/>
                <a:gd fmla="*/ 1932557 w 2407137" name="connsiteX83"/>
                <a:gd fmla="*/ 895779 h 2407138" name="connsiteY83"/>
                <a:gd fmla="*/ 2322203 w 2407137" name="connsiteX84"/>
                <a:gd fmla="*/ 735676 h 2407138" name="connsiteY84"/>
                <a:gd fmla="*/ 2328008 w 2407137" name="connsiteX85"/>
                <a:gd fmla="*/ 749803 h 2407138" name="connsiteY85"/>
                <a:gd fmla="*/ 1938504 w 2407137" name="connsiteX86"/>
                <a:gd fmla="*/ 909846 h 2407138" name="connsiteY86"/>
                <a:gd fmla="*/ 714051 w 2407137" name="connsiteX87"/>
                <a:gd fmla="*/ 1825286 h 2407138" name="connsiteY87"/>
                <a:gd fmla="*/ 726047 w 2407137" name="connsiteX88"/>
                <a:gd fmla="*/ 1834740 h 2407138" name="connsiteY88"/>
                <a:gd fmla="*/ 468748 w 2407137" name="connsiteX89"/>
                <a:gd fmla="*/ 2168094 h 2407138" name="connsiteY89"/>
                <a:gd fmla="*/ 456659 w 2407137" name="connsiteX90"/>
                <a:gd fmla="*/ 2158762 h 2407138" name="connsiteY90"/>
                <a:gd fmla="*/ 638245 w 2407137" name="connsiteX91"/>
                <a:gd fmla="*/ 1758093 h 2407138" name="connsiteY91"/>
                <a:gd fmla="*/ 644611 w 2407137" name="connsiteX92"/>
                <a:gd fmla="*/ 1765080 h 2407138" name="connsiteY92"/>
                <a:gd fmla="*/ 649147 w 2407137" name="connsiteX93"/>
                <a:gd fmla="*/ 1768790 h 2407138" name="connsiteY93"/>
                <a:gd fmla="*/ 446636 w 2407137" name="connsiteX94"/>
                <a:gd fmla="*/ 1971302 h 2407138" name="connsiteY94"/>
                <a:gd fmla="*/ 440978 w 2407137" name="connsiteX95"/>
                <a:gd fmla="*/ 1966159 h 2407138" name="connsiteY95"/>
                <a:gd fmla="*/ 435836 w 2407137" name="connsiteX96"/>
                <a:gd fmla="*/ 1960502 h 2407138" name="connsiteY96"/>
                <a:gd fmla="*/ 1884928 w 2407137" name="connsiteX97"/>
                <a:gd fmla="*/ 801368 h 2407138" name="connsiteY97"/>
                <a:gd fmla="*/ 2132863 w 2407137" name="connsiteX98"/>
                <a:gd fmla="*/ 658223 h 2407138" name="connsiteY98"/>
                <a:gd fmla="*/ 2140794 w 2407137" name="connsiteX99"/>
                <a:gd fmla="*/ 671279 h 2407138" name="connsiteY99"/>
                <a:gd fmla="*/ 1892773 w 2407137" name="connsiteX100"/>
                <a:gd fmla="*/ 814474 h 2407138" name="connsiteY100"/>
                <a:gd fmla="*/ 1828403 w 2407137" name="connsiteX101"/>
                <a:gd fmla="*/ 717325 h 2407138" name="connsiteY101"/>
                <a:gd fmla="*/ 2162987 w 2407137" name="connsiteX102"/>
                <a:gd fmla="*/ 462095 h 2407138" name="connsiteY102"/>
                <a:gd fmla="*/ 2172250 w 2407137" name="connsiteX103"/>
                <a:gd fmla="*/ 474239 h 2407138" name="connsiteY103"/>
                <a:gd fmla="*/ 1837666 w 2407137" name="connsiteX104"/>
                <a:gd fmla="*/ 729468 h 2407138" name="connsiteY104"/>
                <a:gd fmla="*/ 1833340 w 2407137" name="connsiteX105"/>
                <a:gd fmla="*/ 723163 h 2407138" name="connsiteY105"/>
                <a:gd fmla="*/ 234886 w 2407137" name="connsiteX106"/>
                <a:gd fmla="*/ 1932900 h 2407138" name="connsiteY106"/>
                <a:gd fmla="*/ 569471 w 2407137" name="connsiteX107"/>
                <a:gd fmla="*/ 1677670 h 2407138" name="connsiteY107"/>
                <a:gd fmla="*/ 573796 w 2407137" name="connsiteX108"/>
                <a:gd fmla="*/ 1683975 h 2407138" name="connsiteY108"/>
                <a:gd fmla="*/ 578735 w 2407137" name="connsiteX109"/>
                <a:gd fmla="*/ 1689813 h 2407138" name="connsiteY109"/>
                <a:gd fmla="*/ 244150 w 2407137" name="connsiteX110"/>
                <a:gd fmla="*/ 1945043 h 2407138" name="connsiteY110"/>
                <a:gd fmla="*/ 266342 w 2407137" name="connsiteX111"/>
                <a:gd fmla="*/ 1735860 h 2407138" name="connsiteY111"/>
                <a:gd fmla="*/ 514363 w 2407137" name="connsiteX112"/>
                <a:gd fmla="*/ 1592665 h 2407138" name="connsiteY112"/>
                <a:gd fmla="*/ 522208 w 2407137" name="connsiteX113"/>
                <a:gd fmla="*/ 1605770 h 2407138" name="connsiteY113"/>
                <a:gd fmla="*/ 274274 w 2407137" name="connsiteX114"/>
                <a:gd fmla="*/ 1748916 h 2407138" name="connsiteY114"/>
                <a:gd fmla="*/ 1960501 w 2407137" name="connsiteX115"/>
                <a:gd fmla="*/ 435837 h 2407138" name="connsiteY115"/>
                <a:gd fmla="*/ 1966159 w 2407137" name="connsiteX116"/>
                <a:gd fmla="*/ 440979 h 2407138" name="connsiteY116"/>
                <a:gd fmla="*/ 1971301 w 2407137" name="connsiteX117"/>
                <a:gd fmla="*/ 446637 h 2407138" name="connsiteY117"/>
                <a:gd fmla="*/ 1768891 w 2407137" name="connsiteX118"/>
                <a:gd fmla="*/ 649046 h 2407138" name="connsiteY118"/>
                <a:gd fmla="*/ 1762525 w 2407137" name="connsiteX119"/>
                <a:gd fmla="*/ 642058 h 2407138" name="connsiteY119"/>
                <a:gd fmla="*/ 1757990 w 2407137" name="connsiteX120"/>
                <a:gd fmla="*/ 638348 h 2407138" name="connsiteY120"/>
                <a:gd fmla="*/ 1938389 w 2407137" name="connsiteX121"/>
                <a:gd fmla="*/ 239045 h 2407138" name="connsiteY121"/>
                <a:gd fmla="*/ 1950479 w 2407137" name="connsiteX122"/>
                <a:gd fmla="*/ 248377 h 2407138" name="connsiteY122"/>
                <a:gd fmla="*/ 1693086 w 2407137" name="connsiteX123"/>
                <a:gd fmla="*/ 581852 h 2407138" name="connsiteY123"/>
                <a:gd fmla="*/ 1681090 w 2407137" name="connsiteX124"/>
                <a:gd fmla="*/ 572398 h 2407138" name="connsiteY124"/>
                <a:gd fmla="*/ 79129 w 2407137" name="connsiteX125"/>
                <a:gd fmla="*/ 1657336 h 2407138" name="connsiteY125"/>
                <a:gd fmla="*/ 468633 w 2407137" name="connsiteX126"/>
                <a:gd fmla="*/ 1497292 h 2407138" name="connsiteY126"/>
                <a:gd fmla="*/ 474580 w 2407137" name="connsiteX127"/>
                <a:gd fmla="*/ 1511360 h 2407138" name="connsiteY127"/>
                <a:gd fmla="*/ 84934 w 2407137" name="connsiteX128"/>
                <a:gd fmla="*/ 1671462 h 2407138" name="connsiteY128"/>
                <a:gd fmla="*/ 160929 w 2407137" name="connsiteX129"/>
                <a:gd fmla="*/ 1475039 h 2407138" name="connsiteY129"/>
                <a:gd fmla="*/ 437296 w 2407137" name="connsiteX130"/>
                <a:gd fmla="*/ 1400986 h 2407138" name="connsiteY130"/>
                <a:gd fmla="*/ 440876 w 2407137" name="connsiteX131"/>
                <a:gd fmla="*/ 1415837 h 2407138" name="connsiteY131"/>
                <a:gd fmla="*/ 164732 w 2407137" name="connsiteX132"/>
                <a:gd fmla="*/ 1489830 h 2407138" name="connsiteY132"/>
                <a:gd fmla="*/ 1735859 w 2407137" name="connsiteX133"/>
                <a:gd fmla="*/ 266344 h 2407138" name="connsiteY133"/>
                <a:gd fmla="*/ 1748915 w 2407137" name="connsiteX134"/>
                <a:gd fmla="*/ 274276 h 2407138" name="connsiteY134"/>
                <a:gd fmla="*/ 1604721 w 2407137" name="connsiteX135"/>
                <a:gd fmla="*/ 524026 h 2407138" name="connsiteY135"/>
                <a:gd fmla="*/ 1591261 w 2407137" name="connsiteX136"/>
                <a:gd fmla="*/ 516794 h 2407138" name="connsiteY136"/>
                <a:gd fmla="*/ 1663713 w 2407137" name="connsiteX137"/>
                <a:gd fmla="*/ 81725 h 2407138" name="connsiteY137"/>
                <a:gd fmla="*/ 1677806 w 2407137" name="connsiteX138"/>
                <a:gd fmla="*/ 87609 h 2407138" name="connsiteY138"/>
                <a:gd fmla="*/ 1514465 w 2407137" name="connsiteX139"/>
                <a:gd fmla="*/ 478804 h 2407138" name="connsiteY139"/>
                <a:gd fmla="*/ 1500526 w 2407137" name="connsiteX140"/>
                <a:gd fmla="*/ 472548 h 2407138" name="connsiteY140"/>
                <a:gd fmla="*/ 0 w 2407137" name="connsiteX141"/>
                <a:gd fmla="*/ 1350847 h 2407138" name="connsiteY141"/>
                <a:gd fmla="*/ 420056 w 2407137" name="connsiteX142"/>
                <a:gd fmla="*/ 1296759 h 2407138" name="connsiteY142"/>
                <a:gd fmla="*/ 422405 w 2407137" name="connsiteX143"/>
                <a:gd fmla="*/ 1311854 h 2407138" name="connsiteY143"/>
                <a:gd fmla="*/ 1951 w 2407137" name="connsiteX144"/>
                <a:gd fmla="*/ 1365994 h 2407138" name="connsiteY144"/>
                <a:gd fmla="*/ 125488 w 2407137" name="connsiteX145"/>
                <a:gd fmla="*/ 1195933 h 2407138" name="connsiteY145"/>
                <a:gd fmla="*/ 411391 w 2407137" name="connsiteX146"/>
                <a:gd fmla="*/ 1195933 h 2407138" name="connsiteY146"/>
                <a:gd fmla="*/ 411958 w 2407137" name="connsiteX147"/>
                <a:gd fmla="*/ 1211206 h 2407138" name="connsiteY147"/>
                <a:gd fmla="*/ 125488 w 2407137" name="connsiteX148"/>
                <a:gd fmla="*/ 1211206 h 2407138" name="connsiteY148"/>
                <a:gd fmla="*/ 125102 w 2407137" name="connsiteX149"/>
                <a:gd fmla="*/ 1203569 h 2407138" name="connsiteY149"/>
                <a:gd fmla="*/ 1475037 w 2407137" name="connsiteX150"/>
                <a:gd fmla="*/ 160931 h 2407138" name="connsiteY150"/>
                <a:gd fmla="*/ 1489829 w 2407137" name="connsiteX151"/>
                <a:gd fmla="*/ 164734 h 2407138" name="connsiteY151"/>
                <a:gd fmla="*/ 1415102 w 2407137" name="connsiteX152"/>
                <a:gd fmla="*/ 443621 h 2407138" name="connsiteY152"/>
                <a:gd fmla="*/ 1400508 w 2407137" name="connsiteX153"/>
                <a:gd fmla="*/ 439077 h 2407138" name="connsiteY153"/>
                <a:gd fmla="*/ 164732 w 2407137" name="connsiteX154"/>
                <a:gd fmla="*/ 917309 h 2407138" name="connsiteY154"/>
                <a:gd fmla="*/ 443620 w 2407137" name="connsiteX155"/>
                <a:gd fmla="*/ 992037 h 2407138" name="connsiteY155"/>
                <a:gd fmla="*/ 439076 w 2407137" name="connsiteX156"/>
                <a:gd fmla="*/ 1006630 h 2407138" name="connsiteY156"/>
                <a:gd fmla="*/ 160929 w 2407137" name="connsiteX157"/>
                <a:gd fmla="*/ 932101 h 2407138" name="connsiteY157"/>
                <a:gd fmla="*/ 1195932 w 2407137" name="connsiteX158"/>
                <a:gd fmla="*/ 125490 h 2407138" name="connsiteY158"/>
                <a:gd fmla="*/ 1203568 w 2407137" name="connsiteX159"/>
                <a:gd fmla="*/ 125104 h 2407138" name="connsiteY159"/>
                <a:gd fmla="*/ 1211205 w 2407137" name="connsiteX160"/>
                <a:gd fmla="*/ 125490 h 2407138" name="connsiteY160"/>
                <a:gd fmla="*/ 1211205 w 2407137" name="connsiteX161"/>
                <a:gd fmla="*/ 411392 h 2407138" name="connsiteY161"/>
                <a:gd fmla="*/ 1195932 w 2407137" name="connsiteX162"/>
                <a:gd fmla="*/ 411959 h 2407138" name="connsiteY162"/>
                <a:gd fmla="*/ 1357679 w 2407137" name="connsiteX163"/>
                <a:gd fmla="*/ 856 h 2407138" name="connsiteY163"/>
                <a:gd fmla="*/ 1372816 w 2407137" name="connsiteX164"/>
                <a:gd fmla="*/ 2893 h 2407138" name="connsiteY164"/>
                <a:gd fmla="*/ 1316657 w 2407137" name="connsiteX165"/>
                <a:gd fmla="*/ 420298 h 2407138" name="connsiteY165"/>
                <a:gd fmla="*/ 1309186 w 2407137" name="connsiteX166"/>
                <a:gd fmla="*/ 418554 h 2407138" name="connsiteY166"/>
                <a:gd fmla="*/ 1301520 w 2407137" name="connsiteX167"/>
                <a:gd fmla="*/ 418261 h 2407138" name="connsiteY167"/>
                <a:gd fmla="*/ 2893 w 2407137" name="connsiteX168"/>
                <a:gd fmla="*/ 1034322 h 2407138" name="connsiteY168"/>
                <a:gd fmla="*/ 420297 w 2407137" name="connsiteX169"/>
                <a:gd fmla="*/ 1090480 h 2407138" name="connsiteY169"/>
                <a:gd fmla="*/ 418554 w 2407137" name="connsiteX170"/>
                <a:gd fmla="*/ 1097951 h 2407138" name="connsiteY170"/>
                <a:gd fmla="*/ 418261 w 2407137" name="connsiteX171"/>
                <a:gd fmla="*/ 1105616 h 2407138" name="connsiteY171"/>
                <a:gd fmla="*/ 855 w 2407137" name="connsiteX172"/>
                <a:gd fmla="*/ 1049458 h 2407138" name="connsiteY172"/>
                <a:gd fmla="*/ 274274 w 2407137" name="connsiteX173"/>
                <a:gd fmla="*/ 658223 h 2407138" name="connsiteY173"/>
                <a:gd fmla="*/ 524025 w 2407137" name="connsiteX174"/>
                <a:gd fmla="*/ 802416 h 2407138" name="connsiteY174"/>
                <a:gd fmla="*/ 516793 w 2407137" name="connsiteX175"/>
                <a:gd fmla="*/ 815877 h 2407138" name="connsiteY175"/>
                <a:gd fmla="*/ 266342 w 2407137" name="connsiteX176"/>
                <a:gd fmla="*/ 671279 h 2407138" name="connsiteY176"/>
                <a:gd fmla="*/ 917308 w 2407137" name="connsiteX177"/>
                <a:gd fmla="*/ 164734 h 2407138" name="connsiteY177"/>
                <a:gd fmla="*/ 932100 w 2407137" name="connsiteX178"/>
                <a:gd fmla="*/ 160930 h 2407138" name="connsiteY178"/>
                <a:gd fmla="*/ 1006152 w 2407137" name="connsiteX179"/>
                <a:gd fmla="*/ 437297 h 2407138" name="connsiteY179"/>
                <a:gd fmla="*/ 991300 w 2407137" name="connsiteX180"/>
                <a:gd fmla="*/ 440877 h 2407138" name="connsiteY180"/>
                <a:gd fmla="*/ 1041143 w 2407137" name="connsiteX181"/>
                <a:gd fmla="*/ 1951 h 2407138" name="connsiteY181"/>
                <a:gd fmla="*/ 1056290 w 2407137" name="connsiteX182"/>
                <a:gd fmla="*/ 0 h 2407138" name="connsiteY182"/>
                <a:gd fmla="*/ 1110379 w 2407137" name="connsiteX183"/>
                <a:gd fmla="*/ 420056 h 2407138" name="connsiteY183"/>
                <a:gd fmla="*/ 1095283 w 2407137" name="connsiteX184"/>
                <a:gd fmla="*/ 422406 h 2407138" name="connsiteY184"/>
                <a:gd fmla="*/ 87609 w 2407137" name="connsiteX185"/>
                <a:gd fmla="*/ 729331 h 2407138" name="connsiteY185"/>
                <a:gd fmla="*/ 478803 w 2407137" name="connsiteX186"/>
                <a:gd fmla="*/ 892672 h 2407138" name="connsiteY186"/>
                <a:gd fmla="*/ 472547 w 2407137" name="connsiteX187"/>
                <a:gd fmla="*/ 906611 h 2407138" name="connsiteY187"/>
                <a:gd fmla="*/ 81723 w 2407137" name="connsiteX188"/>
                <a:gd fmla="*/ 743424 h 2407138" name="connsiteY188"/>
                <a:gd fmla="*/ 84666 w 2407137" name="connsiteX189"/>
                <a:gd fmla="*/ 736377 h 2407138" name="connsiteY189"/>
                <a:gd fmla="*/ 446636 w 2407137" name="connsiteX190"/>
                <a:gd fmla="*/ 435837 h 2407138" name="connsiteY190"/>
                <a:gd fmla="*/ 649045 w 2407137" name="connsiteX191"/>
                <a:gd fmla="*/ 638246 h 2407138" name="connsiteY191"/>
                <a:gd fmla="*/ 642057 w 2407137" name="connsiteX192"/>
                <a:gd fmla="*/ 644612 h 2407138" name="connsiteY192"/>
                <a:gd fmla="*/ 638347 w 2407137" name="connsiteX193"/>
                <a:gd fmla="*/ 649147 h 2407138" name="connsiteY193"/>
                <a:gd fmla="*/ 435836 w 2407137" name="connsiteX194"/>
                <a:gd fmla="*/ 446636 h 2407138" name="connsiteY194"/>
                <a:gd fmla="*/ 440978 w 2407137" name="connsiteX195"/>
                <a:gd fmla="*/ 440979 h 2407138" name="connsiteY195"/>
                <a:gd fmla="*/ 658223 w 2407137" name="connsiteX196"/>
                <a:gd fmla="*/ 274275 h 2407138" name="connsiteY196"/>
                <a:gd fmla="*/ 671279 w 2407137" name="connsiteX197"/>
                <a:gd fmla="*/ 266343 h 2407138" name="connsiteY197"/>
                <a:gd fmla="*/ 814473 w 2407137" name="connsiteX198"/>
                <a:gd fmla="*/ 514363 h 2407138" name="connsiteY198"/>
                <a:gd fmla="*/ 801367 w 2407137" name="connsiteX199"/>
                <a:gd fmla="*/ 522209 h 2407138" name="connsiteY199"/>
                <a:gd fmla="*/ 735676 w 2407137" name="connsiteX200"/>
                <a:gd fmla="*/ 84934 h 2407138" name="connsiteY200"/>
                <a:gd fmla="*/ 749802 w 2407137" name="connsiteX201"/>
                <a:gd fmla="*/ 79129 h 2407138" name="connsiteY201"/>
                <a:gd fmla="*/ 909846 w 2407137" name="connsiteX202"/>
                <a:gd fmla="*/ 468633 h 2407138" name="connsiteY202"/>
                <a:gd fmla="*/ 895778 w 2407137" name="connsiteX203"/>
                <a:gd fmla="*/ 474580 h 2407138" name="connsiteY203"/>
                <a:gd fmla="*/ 248376 w 2407137" name="connsiteX204"/>
                <a:gd fmla="*/ 456659 h 2407138" name="connsiteY204"/>
                <a:gd fmla="*/ 581852 w 2407137" name="connsiteX205"/>
                <a:gd fmla="*/ 714051 h 2407138" name="connsiteY205"/>
                <a:gd fmla="*/ 572397 w 2407137" name="connsiteX206"/>
                <a:gd fmla="*/ 726047 h 2407138" name="connsiteY206"/>
                <a:gd fmla="*/ 239044 w 2407137" name="connsiteX207"/>
                <a:gd fmla="*/ 468748 h 2407138" name="connsiteY207"/>
                <a:gd fmla="*/ 243710 w 2407137" name="connsiteX208"/>
                <a:gd fmla="*/ 462704 h 2407138" name="connsiteY208"/>
                <a:gd fmla="*/ 462094 w 2407137" name="connsiteX209"/>
                <a:gd fmla="*/ 244150 h 2407138" name="connsiteY209"/>
                <a:gd fmla="*/ 474238 w 2407137" name="connsiteX210"/>
                <a:gd fmla="*/ 234887 h 2407138" name="connsiteY210"/>
                <a:gd fmla="*/ 729468 w 2407137" name="connsiteX211"/>
                <a:gd fmla="*/ 569472 h 2407138" name="connsiteY211"/>
                <a:gd fmla="*/ 723162 w 2407137" name="connsiteX212"/>
                <a:gd fmla="*/ 573797 h 2407138" name="connsiteY212"/>
                <a:gd fmla="*/ 717325 w 2407137" name="connsiteX213"/>
                <a:gd fmla="*/ 578735 h 2407138" name="connsiteY2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b="b" l="l" r="r" t="t"/>
              <a:pathLst>
                <a:path h="2407138" w="2407137">
                  <a:moveTo>
                    <a:pt x="1677670" y="1837666"/>
                  </a:moveTo>
                  <a:lnTo>
                    <a:pt x="1683974" y="1833341"/>
                  </a:lnTo>
                  <a:lnTo>
                    <a:pt x="1689813" y="1828403"/>
                  </a:lnTo>
                  <a:lnTo>
                    <a:pt x="1945042" y="2162988"/>
                  </a:lnTo>
                  <a:lnTo>
                    <a:pt x="1932899" y="2172251"/>
                  </a:lnTo>
                  <a:close/>
                  <a:moveTo>
                    <a:pt x="1592663" y="1892774"/>
                  </a:moveTo>
                  <a:lnTo>
                    <a:pt x="1605769" y="1884929"/>
                  </a:lnTo>
                  <a:lnTo>
                    <a:pt x="1748914" y="2132863"/>
                  </a:lnTo>
                  <a:lnTo>
                    <a:pt x="1735858" y="2140795"/>
                  </a:lnTo>
                  <a:close/>
                  <a:moveTo>
                    <a:pt x="1768789" y="1757990"/>
                  </a:moveTo>
                  <a:lnTo>
                    <a:pt x="1971301" y="1960502"/>
                  </a:lnTo>
                  <a:lnTo>
                    <a:pt x="1966159" y="1966159"/>
                  </a:lnTo>
                  <a:lnTo>
                    <a:pt x="1960501" y="1971301"/>
                  </a:lnTo>
                  <a:lnTo>
                    <a:pt x="1758092" y="1768892"/>
                  </a:lnTo>
                  <a:lnTo>
                    <a:pt x="1765079" y="1762526"/>
                  </a:lnTo>
                  <a:close/>
                  <a:moveTo>
                    <a:pt x="1834740" y="1681091"/>
                  </a:moveTo>
                  <a:lnTo>
                    <a:pt x="2168093" y="1938389"/>
                  </a:lnTo>
                  <a:lnTo>
                    <a:pt x="2158761" y="1950479"/>
                  </a:lnTo>
                  <a:lnTo>
                    <a:pt x="1825285" y="1693086"/>
                  </a:lnTo>
                  <a:close/>
                  <a:moveTo>
                    <a:pt x="1497292" y="1938505"/>
                  </a:moveTo>
                  <a:lnTo>
                    <a:pt x="1511359" y="1932557"/>
                  </a:lnTo>
                  <a:lnTo>
                    <a:pt x="1671461" y="2322204"/>
                  </a:lnTo>
                  <a:lnTo>
                    <a:pt x="1657335" y="2328008"/>
                  </a:lnTo>
                  <a:close/>
                  <a:moveTo>
                    <a:pt x="1400984" y="1969841"/>
                  </a:moveTo>
                  <a:lnTo>
                    <a:pt x="1415837" y="1966261"/>
                  </a:lnTo>
                  <a:lnTo>
                    <a:pt x="1489829" y="2242404"/>
                  </a:lnTo>
                  <a:lnTo>
                    <a:pt x="1475037" y="2246208"/>
                  </a:lnTo>
                  <a:close/>
                  <a:moveTo>
                    <a:pt x="1890343" y="1591261"/>
                  </a:moveTo>
                  <a:lnTo>
                    <a:pt x="2140794" y="1735859"/>
                  </a:lnTo>
                  <a:lnTo>
                    <a:pt x="2132863" y="1748915"/>
                  </a:lnTo>
                  <a:lnTo>
                    <a:pt x="1883112" y="1604721"/>
                  </a:lnTo>
                  <a:close/>
                  <a:moveTo>
                    <a:pt x="1934589" y="1500527"/>
                  </a:moveTo>
                  <a:lnTo>
                    <a:pt x="2325413" y="1663714"/>
                  </a:lnTo>
                  <a:lnTo>
                    <a:pt x="2319529" y="1677807"/>
                  </a:lnTo>
                  <a:lnTo>
                    <a:pt x="1928334" y="1514465"/>
                  </a:lnTo>
                  <a:close/>
                  <a:moveTo>
                    <a:pt x="1296758" y="1987081"/>
                  </a:moveTo>
                  <a:lnTo>
                    <a:pt x="1311855" y="1984732"/>
                  </a:lnTo>
                  <a:lnTo>
                    <a:pt x="1365995" y="2405187"/>
                  </a:lnTo>
                  <a:lnTo>
                    <a:pt x="1350847" y="2407138"/>
                  </a:lnTo>
                  <a:close/>
                  <a:moveTo>
                    <a:pt x="1195932" y="1995746"/>
                  </a:moveTo>
                  <a:lnTo>
                    <a:pt x="1211204" y="1995179"/>
                  </a:lnTo>
                  <a:lnTo>
                    <a:pt x="1211204" y="2281649"/>
                  </a:lnTo>
                  <a:lnTo>
                    <a:pt x="1203568" y="2282034"/>
                  </a:lnTo>
                  <a:lnTo>
                    <a:pt x="1195932" y="2281649"/>
                  </a:lnTo>
                  <a:close/>
                  <a:moveTo>
                    <a:pt x="1968060" y="1400508"/>
                  </a:moveTo>
                  <a:lnTo>
                    <a:pt x="2246208" y="1475038"/>
                  </a:lnTo>
                  <a:lnTo>
                    <a:pt x="2242404" y="1489831"/>
                  </a:lnTo>
                  <a:lnTo>
                    <a:pt x="1963516" y="1415103"/>
                  </a:lnTo>
                  <a:close/>
                  <a:moveTo>
                    <a:pt x="1090481" y="1986840"/>
                  </a:moveTo>
                  <a:lnTo>
                    <a:pt x="1097951" y="1988584"/>
                  </a:lnTo>
                  <a:lnTo>
                    <a:pt x="1105617" y="1988876"/>
                  </a:lnTo>
                  <a:lnTo>
                    <a:pt x="1049458" y="2406281"/>
                  </a:lnTo>
                  <a:lnTo>
                    <a:pt x="1034322" y="2404245"/>
                  </a:lnTo>
                  <a:close/>
                  <a:moveTo>
                    <a:pt x="1988876" y="1301520"/>
                  </a:moveTo>
                  <a:lnTo>
                    <a:pt x="2406281" y="1357679"/>
                  </a:lnTo>
                  <a:lnTo>
                    <a:pt x="2404244" y="1372815"/>
                  </a:lnTo>
                  <a:lnTo>
                    <a:pt x="1986840" y="1316657"/>
                  </a:lnTo>
                  <a:lnTo>
                    <a:pt x="1988583" y="1309187"/>
                  </a:lnTo>
                  <a:close/>
                  <a:moveTo>
                    <a:pt x="992036" y="1963517"/>
                  </a:moveTo>
                  <a:lnTo>
                    <a:pt x="1006629" y="1968061"/>
                  </a:lnTo>
                  <a:lnTo>
                    <a:pt x="932100" y="2246208"/>
                  </a:lnTo>
                  <a:lnTo>
                    <a:pt x="917308" y="2242405"/>
                  </a:lnTo>
                  <a:close/>
                  <a:moveTo>
                    <a:pt x="1995178" y="1195933"/>
                  </a:moveTo>
                  <a:lnTo>
                    <a:pt x="2281649" y="1195933"/>
                  </a:lnTo>
                  <a:lnTo>
                    <a:pt x="2282034" y="1203569"/>
                  </a:lnTo>
                  <a:lnTo>
                    <a:pt x="2281649" y="1211206"/>
                  </a:lnTo>
                  <a:lnTo>
                    <a:pt x="1995745" y="1211206"/>
                  </a:lnTo>
                  <a:close/>
                  <a:moveTo>
                    <a:pt x="1984731" y="1095284"/>
                  </a:moveTo>
                  <a:lnTo>
                    <a:pt x="2405186" y="1041144"/>
                  </a:lnTo>
                  <a:lnTo>
                    <a:pt x="2407137" y="1056290"/>
                  </a:lnTo>
                  <a:lnTo>
                    <a:pt x="1987080" y="1110379"/>
                  </a:lnTo>
                  <a:close/>
                  <a:moveTo>
                    <a:pt x="892672" y="1928335"/>
                  </a:moveTo>
                  <a:lnTo>
                    <a:pt x="906611" y="1934590"/>
                  </a:lnTo>
                  <a:lnTo>
                    <a:pt x="743425" y="2325414"/>
                  </a:lnTo>
                  <a:lnTo>
                    <a:pt x="729331" y="2319529"/>
                  </a:lnTo>
                  <a:close/>
                  <a:moveTo>
                    <a:pt x="802416" y="1883113"/>
                  </a:moveTo>
                  <a:lnTo>
                    <a:pt x="815877" y="1890344"/>
                  </a:lnTo>
                  <a:lnTo>
                    <a:pt x="671279" y="2140796"/>
                  </a:lnTo>
                  <a:lnTo>
                    <a:pt x="658223" y="2132863"/>
                  </a:lnTo>
                  <a:close/>
                  <a:moveTo>
                    <a:pt x="1966260" y="991301"/>
                  </a:moveTo>
                  <a:lnTo>
                    <a:pt x="2242405" y="917309"/>
                  </a:lnTo>
                  <a:lnTo>
                    <a:pt x="2246208" y="932101"/>
                  </a:lnTo>
                  <a:lnTo>
                    <a:pt x="1969840" y="1006153"/>
                  </a:lnTo>
                  <a:close/>
                  <a:moveTo>
                    <a:pt x="1932557" y="895779"/>
                  </a:moveTo>
                  <a:lnTo>
                    <a:pt x="2322203" y="735676"/>
                  </a:lnTo>
                  <a:lnTo>
                    <a:pt x="2328008" y="749803"/>
                  </a:lnTo>
                  <a:lnTo>
                    <a:pt x="1938504" y="909846"/>
                  </a:lnTo>
                  <a:close/>
                  <a:moveTo>
                    <a:pt x="714051" y="1825286"/>
                  </a:moveTo>
                  <a:lnTo>
                    <a:pt x="726047" y="1834740"/>
                  </a:lnTo>
                  <a:lnTo>
                    <a:pt x="468748" y="2168094"/>
                  </a:lnTo>
                  <a:lnTo>
                    <a:pt x="456659" y="2158762"/>
                  </a:lnTo>
                  <a:close/>
                  <a:moveTo>
                    <a:pt x="638245" y="1758093"/>
                  </a:moveTo>
                  <a:lnTo>
                    <a:pt x="644611" y="1765080"/>
                  </a:lnTo>
                  <a:lnTo>
                    <a:pt x="649147" y="1768790"/>
                  </a:lnTo>
                  <a:lnTo>
                    <a:pt x="446636" y="1971302"/>
                  </a:lnTo>
                  <a:lnTo>
                    <a:pt x="440978" y="1966159"/>
                  </a:lnTo>
                  <a:lnTo>
                    <a:pt x="435836" y="1960502"/>
                  </a:lnTo>
                  <a:close/>
                  <a:moveTo>
                    <a:pt x="1884928" y="801368"/>
                  </a:moveTo>
                  <a:lnTo>
                    <a:pt x="2132863" y="658223"/>
                  </a:lnTo>
                  <a:lnTo>
                    <a:pt x="2140794" y="671279"/>
                  </a:lnTo>
                  <a:lnTo>
                    <a:pt x="1892773" y="814474"/>
                  </a:lnTo>
                  <a:close/>
                  <a:moveTo>
                    <a:pt x="1828403" y="717325"/>
                  </a:moveTo>
                  <a:lnTo>
                    <a:pt x="2162987" y="462095"/>
                  </a:lnTo>
                  <a:lnTo>
                    <a:pt x="2172250" y="474239"/>
                  </a:lnTo>
                  <a:lnTo>
                    <a:pt x="1837666" y="729468"/>
                  </a:lnTo>
                  <a:lnTo>
                    <a:pt x="1833340" y="723163"/>
                  </a:lnTo>
                  <a:close/>
                  <a:moveTo>
                    <a:pt x="234886" y="1932900"/>
                  </a:moveTo>
                  <a:lnTo>
                    <a:pt x="569471" y="1677670"/>
                  </a:lnTo>
                  <a:lnTo>
                    <a:pt x="573796" y="1683975"/>
                  </a:lnTo>
                  <a:lnTo>
                    <a:pt x="578735" y="1689813"/>
                  </a:lnTo>
                  <a:lnTo>
                    <a:pt x="244150" y="1945043"/>
                  </a:lnTo>
                  <a:close/>
                  <a:moveTo>
                    <a:pt x="266342" y="1735860"/>
                  </a:moveTo>
                  <a:lnTo>
                    <a:pt x="514363" y="1592665"/>
                  </a:lnTo>
                  <a:lnTo>
                    <a:pt x="522208" y="1605770"/>
                  </a:lnTo>
                  <a:lnTo>
                    <a:pt x="274274" y="1748916"/>
                  </a:lnTo>
                  <a:close/>
                  <a:moveTo>
                    <a:pt x="1960501" y="435837"/>
                  </a:moveTo>
                  <a:lnTo>
                    <a:pt x="1966159" y="440979"/>
                  </a:lnTo>
                  <a:lnTo>
                    <a:pt x="1971301" y="446637"/>
                  </a:lnTo>
                  <a:lnTo>
                    <a:pt x="1768891" y="649046"/>
                  </a:lnTo>
                  <a:lnTo>
                    <a:pt x="1762525" y="642058"/>
                  </a:lnTo>
                  <a:lnTo>
                    <a:pt x="1757990" y="638348"/>
                  </a:lnTo>
                  <a:close/>
                  <a:moveTo>
                    <a:pt x="1938389" y="239045"/>
                  </a:moveTo>
                  <a:lnTo>
                    <a:pt x="1950479" y="248377"/>
                  </a:lnTo>
                  <a:lnTo>
                    <a:pt x="1693086" y="581852"/>
                  </a:lnTo>
                  <a:lnTo>
                    <a:pt x="1681090" y="572398"/>
                  </a:lnTo>
                  <a:close/>
                  <a:moveTo>
                    <a:pt x="79129" y="1657336"/>
                  </a:moveTo>
                  <a:lnTo>
                    <a:pt x="468633" y="1497292"/>
                  </a:lnTo>
                  <a:lnTo>
                    <a:pt x="474580" y="1511360"/>
                  </a:lnTo>
                  <a:lnTo>
                    <a:pt x="84934" y="1671462"/>
                  </a:lnTo>
                  <a:close/>
                  <a:moveTo>
                    <a:pt x="160929" y="1475039"/>
                  </a:moveTo>
                  <a:lnTo>
                    <a:pt x="437296" y="1400986"/>
                  </a:lnTo>
                  <a:lnTo>
                    <a:pt x="440876" y="1415837"/>
                  </a:lnTo>
                  <a:lnTo>
                    <a:pt x="164732" y="1489830"/>
                  </a:lnTo>
                  <a:close/>
                  <a:moveTo>
                    <a:pt x="1735859" y="266344"/>
                  </a:moveTo>
                  <a:lnTo>
                    <a:pt x="1748915" y="274276"/>
                  </a:lnTo>
                  <a:lnTo>
                    <a:pt x="1604721" y="524026"/>
                  </a:lnTo>
                  <a:lnTo>
                    <a:pt x="1591261" y="516794"/>
                  </a:lnTo>
                  <a:close/>
                  <a:moveTo>
                    <a:pt x="1663713" y="81725"/>
                  </a:moveTo>
                  <a:lnTo>
                    <a:pt x="1677806" y="87609"/>
                  </a:lnTo>
                  <a:lnTo>
                    <a:pt x="1514465" y="478804"/>
                  </a:lnTo>
                  <a:lnTo>
                    <a:pt x="1500526" y="472548"/>
                  </a:lnTo>
                  <a:close/>
                  <a:moveTo>
                    <a:pt x="0" y="1350847"/>
                  </a:moveTo>
                  <a:lnTo>
                    <a:pt x="420056" y="1296759"/>
                  </a:lnTo>
                  <a:lnTo>
                    <a:pt x="422405" y="1311854"/>
                  </a:lnTo>
                  <a:lnTo>
                    <a:pt x="1951" y="1365994"/>
                  </a:lnTo>
                  <a:close/>
                  <a:moveTo>
                    <a:pt x="125488" y="1195933"/>
                  </a:moveTo>
                  <a:lnTo>
                    <a:pt x="411391" y="1195933"/>
                  </a:lnTo>
                  <a:lnTo>
                    <a:pt x="411958" y="1211206"/>
                  </a:lnTo>
                  <a:lnTo>
                    <a:pt x="125488" y="1211206"/>
                  </a:lnTo>
                  <a:lnTo>
                    <a:pt x="125102" y="1203569"/>
                  </a:lnTo>
                  <a:close/>
                  <a:moveTo>
                    <a:pt x="1475037" y="160931"/>
                  </a:moveTo>
                  <a:lnTo>
                    <a:pt x="1489829" y="164734"/>
                  </a:lnTo>
                  <a:lnTo>
                    <a:pt x="1415102" y="443621"/>
                  </a:lnTo>
                  <a:lnTo>
                    <a:pt x="1400508" y="439077"/>
                  </a:lnTo>
                  <a:close/>
                  <a:moveTo>
                    <a:pt x="164732" y="917309"/>
                  </a:moveTo>
                  <a:lnTo>
                    <a:pt x="443620" y="992037"/>
                  </a:lnTo>
                  <a:lnTo>
                    <a:pt x="439076" y="1006630"/>
                  </a:lnTo>
                  <a:lnTo>
                    <a:pt x="160929" y="932101"/>
                  </a:lnTo>
                  <a:close/>
                  <a:moveTo>
                    <a:pt x="1195932" y="125490"/>
                  </a:moveTo>
                  <a:lnTo>
                    <a:pt x="1203568" y="125104"/>
                  </a:lnTo>
                  <a:lnTo>
                    <a:pt x="1211205" y="125490"/>
                  </a:lnTo>
                  <a:lnTo>
                    <a:pt x="1211205" y="411392"/>
                  </a:lnTo>
                  <a:lnTo>
                    <a:pt x="1195932" y="411959"/>
                  </a:lnTo>
                  <a:close/>
                  <a:moveTo>
                    <a:pt x="1357679" y="856"/>
                  </a:moveTo>
                  <a:lnTo>
                    <a:pt x="1372816" y="2893"/>
                  </a:lnTo>
                  <a:lnTo>
                    <a:pt x="1316657" y="420298"/>
                  </a:lnTo>
                  <a:lnTo>
                    <a:pt x="1309186" y="418554"/>
                  </a:lnTo>
                  <a:lnTo>
                    <a:pt x="1301520" y="418261"/>
                  </a:lnTo>
                  <a:close/>
                  <a:moveTo>
                    <a:pt x="2893" y="1034322"/>
                  </a:moveTo>
                  <a:lnTo>
                    <a:pt x="420297" y="1090480"/>
                  </a:lnTo>
                  <a:lnTo>
                    <a:pt x="418554" y="1097951"/>
                  </a:lnTo>
                  <a:lnTo>
                    <a:pt x="418261" y="1105616"/>
                  </a:lnTo>
                  <a:lnTo>
                    <a:pt x="855" y="1049458"/>
                  </a:lnTo>
                  <a:close/>
                  <a:moveTo>
                    <a:pt x="274274" y="658223"/>
                  </a:moveTo>
                  <a:lnTo>
                    <a:pt x="524025" y="802416"/>
                  </a:lnTo>
                  <a:lnTo>
                    <a:pt x="516793" y="815877"/>
                  </a:lnTo>
                  <a:lnTo>
                    <a:pt x="266342" y="671279"/>
                  </a:lnTo>
                  <a:close/>
                  <a:moveTo>
                    <a:pt x="917308" y="164734"/>
                  </a:moveTo>
                  <a:lnTo>
                    <a:pt x="932100" y="160930"/>
                  </a:lnTo>
                  <a:lnTo>
                    <a:pt x="1006152" y="437297"/>
                  </a:lnTo>
                  <a:lnTo>
                    <a:pt x="991300" y="440877"/>
                  </a:lnTo>
                  <a:close/>
                  <a:moveTo>
                    <a:pt x="1041143" y="1951"/>
                  </a:moveTo>
                  <a:lnTo>
                    <a:pt x="1056290" y="0"/>
                  </a:lnTo>
                  <a:lnTo>
                    <a:pt x="1110379" y="420056"/>
                  </a:lnTo>
                  <a:lnTo>
                    <a:pt x="1095283" y="422406"/>
                  </a:lnTo>
                  <a:close/>
                  <a:moveTo>
                    <a:pt x="87609" y="729331"/>
                  </a:moveTo>
                  <a:lnTo>
                    <a:pt x="478803" y="892672"/>
                  </a:lnTo>
                  <a:lnTo>
                    <a:pt x="472547" y="906611"/>
                  </a:lnTo>
                  <a:lnTo>
                    <a:pt x="81723" y="743424"/>
                  </a:lnTo>
                  <a:lnTo>
                    <a:pt x="84666" y="736377"/>
                  </a:lnTo>
                  <a:close/>
                  <a:moveTo>
                    <a:pt x="446636" y="435837"/>
                  </a:moveTo>
                  <a:lnTo>
                    <a:pt x="649045" y="638246"/>
                  </a:lnTo>
                  <a:lnTo>
                    <a:pt x="642057" y="644612"/>
                  </a:lnTo>
                  <a:lnTo>
                    <a:pt x="638347" y="649147"/>
                  </a:lnTo>
                  <a:lnTo>
                    <a:pt x="435836" y="446636"/>
                  </a:lnTo>
                  <a:lnTo>
                    <a:pt x="440978" y="440979"/>
                  </a:lnTo>
                  <a:close/>
                  <a:moveTo>
                    <a:pt x="658223" y="274275"/>
                  </a:moveTo>
                  <a:lnTo>
                    <a:pt x="671279" y="266343"/>
                  </a:lnTo>
                  <a:lnTo>
                    <a:pt x="814473" y="514363"/>
                  </a:lnTo>
                  <a:lnTo>
                    <a:pt x="801367" y="522209"/>
                  </a:lnTo>
                  <a:close/>
                  <a:moveTo>
                    <a:pt x="735676" y="84934"/>
                  </a:moveTo>
                  <a:lnTo>
                    <a:pt x="749802" y="79129"/>
                  </a:lnTo>
                  <a:lnTo>
                    <a:pt x="909846" y="468633"/>
                  </a:lnTo>
                  <a:lnTo>
                    <a:pt x="895778" y="474580"/>
                  </a:lnTo>
                  <a:close/>
                  <a:moveTo>
                    <a:pt x="248376" y="456659"/>
                  </a:moveTo>
                  <a:lnTo>
                    <a:pt x="581852" y="714051"/>
                  </a:lnTo>
                  <a:lnTo>
                    <a:pt x="572397" y="726047"/>
                  </a:lnTo>
                  <a:lnTo>
                    <a:pt x="239044" y="468748"/>
                  </a:lnTo>
                  <a:lnTo>
                    <a:pt x="243710" y="462704"/>
                  </a:lnTo>
                  <a:close/>
                  <a:moveTo>
                    <a:pt x="462094" y="244150"/>
                  </a:moveTo>
                  <a:lnTo>
                    <a:pt x="474238" y="234887"/>
                  </a:lnTo>
                  <a:lnTo>
                    <a:pt x="729468" y="569472"/>
                  </a:lnTo>
                  <a:lnTo>
                    <a:pt x="723162" y="573797"/>
                  </a:lnTo>
                  <a:lnTo>
                    <a:pt x="717325" y="578735"/>
                  </a:lnTo>
                  <a:close/>
                </a:path>
              </a:pathLst>
            </a:custGeom>
            <a:grpFill/>
            <a:ln algn="ctr" cap="flat" cmpd="sng" w="25400">
              <a:noFill/>
              <a:prstDash val="solid"/>
            </a:ln>
            <a:effectLst/>
          </p:spPr>
          <p:txBody>
            <a:bodyPr anchor="ctr" rtlCol="0"/>
            <a:lstStyle/>
            <a:p>
              <a:pPr algn="ctr" defTabSz="913645">
                <a:defRPr/>
              </a:pPr>
              <a:endParaRPr altLang="en-US" kern="0" lang="zh-CN" sz="1799">
                <a:solidFill>
                  <a:srgbClr val="C00000"/>
                </a:solidFill>
                <a:latin charset="-122" panose="02010600000101010101" pitchFamily="2" typeface="汉仪行楷简"/>
                <a:ea charset="-122" panose="02010600000101010101" pitchFamily="2" typeface="汉仪行楷简"/>
              </a:endParaRPr>
            </a:p>
          </p:txBody>
        </p:sp>
      </p:grpSp>
      <p:grpSp>
        <p:nvGrpSpPr>
          <p:cNvPr id="10" name="组合 9">
            <a:extLst>
              <a:ext uri="{FF2B5EF4-FFF2-40B4-BE49-F238E27FC236}">
                <a16:creationId xmlns:a16="http://schemas.microsoft.com/office/drawing/2014/main" id="{AE13E82E-7C07-4073-9455-1850D80BA4D2}"/>
              </a:ext>
            </a:extLst>
          </p:cNvPr>
          <p:cNvGrpSpPr/>
          <p:nvPr/>
        </p:nvGrpSpPr>
        <p:grpSpPr>
          <a:xfrm>
            <a:off x="922117" y="2680736"/>
            <a:ext cx="10347766" cy="3608304"/>
            <a:chOff x="-421184" y="1908124"/>
            <a:chExt cx="5732042" cy="5279919"/>
          </a:xfrm>
        </p:grpSpPr>
        <p:sp>
          <p:nvSpPr>
            <p:cNvPr id="11" name="矩形 10">
              <a:extLst>
                <a:ext uri="{FF2B5EF4-FFF2-40B4-BE49-F238E27FC236}">
                  <a16:creationId xmlns:a16="http://schemas.microsoft.com/office/drawing/2014/main" id="{42129C9D-E86B-40E2-A9F0-A74490DAE69C}"/>
                </a:ext>
              </a:extLst>
            </p:cNvPr>
            <p:cNvSpPr/>
            <p:nvPr/>
          </p:nvSpPr>
          <p:spPr>
            <a:xfrm>
              <a:off x="-421184" y="1908124"/>
              <a:ext cx="5732042" cy="5279919"/>
            </a:xfrm>
            <a:prstGeom prst="rect">
              <a:avLst/>
            </a:prstGeom>
            <a:noFill/>
            <a:ln algn="ctr" cap="flat" cmpd="sng" w="19050">
              <a:solidFill>
                <a:srgbClr val="FF0000"/>
              </a:solidFill>
              <a:prstDash val="sysDot"/>
              <a:miter lim="800000"/>
            </a:ln>
            <a:effectLst/>
          </p:spPr>
          <p:txBody>
            <a:bodyPr anchor="ctr" rtlCol="0"/>
            <a:lstStyle/>
            <a:p>
              <a:pPr algn="ctr" defTabSz="914400">
                <a:defRPr/>
              </a:pPr>
              <a:endParaRPr altLang="en-US" b="1" kern="0" lang="zh-CN" sz="4000">
                <a:solidFill>
                  <a:srgbClr val="FFFDFB"/>
                </a:solidFill>
                <a:cs typeface="+mn-ea"/>
                <a:sym typeface="+mn-lt"/>
              </a:endParaRPr>
            </a:p>
          </p:txBody>
        </p:sp>
        <p:sp>
          <p:nvSpPr>
            <p:cNvPr id="12" name="矩形 11">
              <a:extLst>
                <a:ext uri="{FF2B5EF4-FFF2-40B4-BE49-F238E27FC236}">
                  <a16:creationId xmlns:a16="http://schemas.microsoft.com/office/drawing/2014/main" id="{4F185539-3028-4ED0-B0F0-2EB94D9AB958}"/>
                </a:ext>
              </a:extLst>
            </p:cNvPr>
            <p:cNvSpPr/>
            <p:nvPr/>
          </p:nvSpPr>
          <p:spPr>
            <a:xfrm>
              <a:off x="-352722" y="2149245"/>
              <a:ext cx="3388087" cy="2363823"/>
            </a:xfrm>
            <a:prstGeom prst="rect">
              <a:avLst/>
            </a:prstGeom>
            <a:noFill/>
            <a:ln>
              <a:noFill/>
            </a:ln>
          </p:spPr>
          <p:txBody>
            <a:bodyPr wrap="square">
              <a:spAutoFit/>
            </a:bodyPr>
            <a:lstStyle/>
            <a:p>
              <a:pPr algn="just" indent="-171450" marL="171450">
                <a:buFont charset="0" panose="020b0604020202020204" pitchFamily="34" typeface="Arial"/>
                <a:buChar char="•"/>
                <a:defRPr/>
              </a:pPr>
              <a:r>
                <a:rPr altLang="en-US" b="1" lang="zh-CN" sz="2000">
                  <a:solidFill>
                    <a:srgbClr val="FF0000"/>
                  </a:solidFill>
                  <a:latin charset="-122" panose="020b0503020204020204" pitchFamily="34" typeface="微软雅黑"/>
                  <a:ea charset="-122" panose="020b0503020204020204" pitchFamily="34" typeface="微软雅黑"/>
                  <a:sym charset="-122" panose="020b0500000000000000" pitchFamily="34" typeface="思源黑体"/>
                </a:rPr>
                <a:t>在全面深化改革开放上</a:t>
              </a:r>
            </a:p>
            <a:p>
              <a:pPr algn="just" indent="-171450" marL="171450">
                <a:buFont charset="0" panose="020b0604020202020204" pitchFamily="34" typeface="Arial"/>
                <a:buChar char="•"/>
                <a:defRPr/>
              </a:pPr>
              <a:r>
                <a:rPr altLang="en-US" b="1" lang="zh-CN" sz="2000">
                  <a:solidFill>
                    <a:srgbClr val="FF0000"/>
                  </a:solidFill>
                  <a:latin charset="-122" panose="020b0503020204020204" pitchFamily="34" typeface="微软雅黑"/>
                  <a:ea charset="-122" panose="020b0503020204020204" pitchFamily="34" typeface="微软雅黑"/>
                  <a:sym charset="-122" panose="020b0500000000000000" pitchFamily="34" typeface="思源黑体"/>
                </a:rPr>
                <a:t>党不断推动全面深化改革向广度和深度进军，中国特色社会主义制度更加成熟更加定型，国家治理体系和治理能力现代化水平不断提高，党和国家事业焕发出新的生机活力。</a:t>
              </a:r>
            </a:p>
          </p:txBody>
        </p:sp>
      </p:grpSp>
      <p:grpSp>
        <p:nvGrpSpPr>
          <p:cNvPr id="14" name="组合 13">
            <a:extLst>
              <a:ext uri="{FF2B5EF4-FFF2-40B4-BE49-F238E27FC236}">
                <a16:creationId xmlns:a16="http://schemas.microsoft.com/office/drawing/2014/main" id="{3D69DBCE-529E-4E40-842E-7B205FEDCC15}"/>
              </a:ext>
            </a:extLst>
          </p:cNvPr>
          <p:cNvGrpSpPr/>
          <p:nvPr/>
        </p:nvGrpSpPr>
        <p:grpSpPr>
          <a:xfrm>
            <a:off x="999544" y="1369725"/>
            <a:ext cx="9328929" cy="992910"/>
            <a:chOff x="1205243" y="1829808"/>
            <a:chExt cx="9328929" cy="992910"/>
          </a:xfrm>
        </p:grpSpPr>
        <p:pic>
          <p:nvPicPr>
            <p:cNvPr id="15" name="图片 14">
              <a:extLst>
                <a:ext uri="{FF2B5EF4-FFF2-40B4-BE49-F238E27FC236}">
                  <a16:creationId xmlns:a16="http://schemas.microsoft.com/office/drawing/2014/main" id="{9ACC76D8-2AE2-475E-8407-E502898805AC}"/>
                </a:ext>
              </a:extLst>
            </p:cNvPr>
            <p:cNvPicPr>
              <a:picLocks noChangeAspect="1"/>
            </p:cNvPicPr>
            <p:nvPr/>
          </p:nvPicPr>
          <p:blipFill>
            <a:blip r:embed="rId7">
              <a:extLst>
                <a:ext uri="{28A0092B-C50C-407E-A947-70E740481C1C}">
                  <a14:useLocalDpi val="0"/>
                </a:ext>
              </a:extLst>
            </a:blip>
            <a:stretch>
              <a:fillRect/>
            </a:stretch>
          </p:blipFill>
          <p:spPr>
            <a:xfrm>
              <a:off x="1205243" y="1829808"/>
              <a:ext cx="2748757" cy="962465"/>
            </a:xfrm>
            <a:prstGeom prst="rect">
              <a:avLst/>
            </a:prstGeom>
          </p:spPr>
        </p:pic>
        <p:cxnSp>
          <p:nvCxnSpPr>
            <p:cNvPr id="16" name="直接连接符 15">
              <a:extLst>
                <a:ext uri="{FF2B5EF4-FFF2-40B4-BE49-F238E27FC236}">
                  <a16:creationId xmlns:a16="http://schemas.microsoft.com/office/drawing/2014/main" id="{8876CCB4-781B-4D1F-872B-1E87A1768464}"/>
                </a:ext>
              </a:extLst>
            </p:cNvPr>
            <p:cNvCxnSpPr/>
            <p:nvPr/>
          </p:nvCxnSpPr>
          <p:spPr>
            <a:xfrm flipV="1">
              <a:off x="1205244" y="2733040"/>
              <a:ext cx="9328928" cy="8967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7" name="组合 16">
            <a:extLst>
              <a:ext uri="{FF2B5EF4-FFF2-40B4-BE49-F238E27FC236}">
                <a16:creationId xmlns:a16="http://schemas.microsoft.com/office/drawing/2014/main" id="{EB84E9DF-636A-4C10-9EDC-E0BD87C30134}"/>
              </a:ext>
            </a:extLst>
          </p:cNvPr>
          <p:cNvGrpSpPr/>
          <p:nvPr/>
        </p:nvGrpSpPr>
        <p:grpSpPr>
          <a:xfrm>
            <a:off x="3759561" y="1625313"/>
            <a:ext cx="6710112" cy="596253"/>
            <a:chOff x="1190807" y="3847859"/>
            <a:chExt cx="3255650" cy="596253"/>
          </a:xfrm>
        </p:grpSpPr>
        <p:sp>
          <p:nvSpPr>
            <p:cNvPr id="18" name="矩形 17">
              <a:extLst>
                <a:ext uri="{FF2B5EF4-FFF2-40B4-BE49-F238E27FC236}">
                  <a16:creationId xmlns:a16="http://schemas.microsoft.com/office/drawing/2014/main" id="{4B3F0269-8F8C-41CA-A5EB-EDA20A039A83}"/>
                </a:ext>
              </a:extLst>
            </p:cNvPr>
            <p:cNvSpPr/>
            <p:nvPr/>
          </p:nvSpPr>
          <p:spPr>
            <a:xfrm>
              <a:off x="1190807" y="3847858"/>
              <a:ext cx="2092561" cy="627888"/>
            </a:xfrm>
            <a:prstGeom prst="rect">
              <a:avLst/>
            </a:prstGeom>
          </p:spPr>
          <p:txBody>
            <a:bodyPr wrap="square">
              <a:spAutoFit/>
            </a:bodyPr>
            <a:lstStyle/>
            <a:p>
              <a:pPr defTabSz="914400" eaLnBrk="1" fontAlgn="auto" hangingPunct="1" indent="0" latinLnBrk="0" lvl="0" marL="0" marR="0" rtl="0">
                <a:lnSpc>
                  <a:spcPct val="110000"/>
                </a:lnSpc>
                <a:spcBef>
                  <a:spcPct val="0"/>
                </a:spcBef>
                <a:spcAft>
                  <a:spcPct val="0"/>
                </a:spcAft>
                <a:buClrTx/>
                <a:buSzTx/>
                <a:buFontTx/>
                <a:buNone/>
                <a:defRPr/>
              </a:pPr>
              <a:r>
                <a:rPr altLang="en-US" b="1" baseline="0" cap="none" i="0" kern="1200" kumimoji="0" lang="zh-CN" noProof="0" normalizeH="0" spc="0" strike="noStrike" sz="3200" u="none">
                  <a:solidFill>
                    <a:srgbClr val="FF0000"/>
                  </a:solidFill>
                  <a:effectLst/>
                  <a:uLnTx/>
                  <a:uFillTx/>
                  <a:latin charset="-122" panose="020b0503020204020204" pitchFamily="34" typeface="微软雅黑"/>
                  <a:ea charset="-122" panose="020b0503020204020204" pitchFamily="34" typeface="微软雅黑"/>
                  <a:cs typeface="+mn-ea"/>
                  <a:sym charset="-122" panose="020b0500000000000000" pitchFamily="34" typeface="思源黑体"/>
                </a:rPr>
                <a:t>党的十八大以来</a:t>
              </a:r>
            </a:p>
          </p:txBody>
        </p:sp>
        <p:sp>
          <p:nvSpPr>
            <p:cNvPr id="19" name="矩形 18">
              <a:extLst>
                <a:ext uri="{FF2B5EF4-FFF2-40B4-BE49-F238E27FC236}">
                  <a16:creationId xmlns:a16="http://schemas.microsoft.com/office/drawing/2014/main" id="{13A32626-C641-42B6-89F4-6657CDFA6C8C}"/>
                </a:ext>
              </a:extLst>
            </p:cNvPr>
            <p:cNvSpPr/>
            <p:nvPr/>
          </p:nvSpPr>
          <p:spPr>
            <a:xfrm>
              <a:off x="2520598" y="3982250"/>
              <a:ext cx="1925859" cy="396240"/>
            </a:xfrm>
            <a:prstGeom prst="rect">
              <a:avLst/>
            </a:prstGeom>
          </p:spPr>
          <p:txBody>
            <a:bodyPr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2000" u="none">
                  <a:ln>
                    <a:noFill/>
                  </a:ln>
                  <a:solidFill>
                    <a:srgbClr val="FF0000"/>
                  </a:solidFill>
                  <a:effectLst/>
                  <a:uLnTx/>
                  <a:uFillTx/>
                  <a:latin charset="-122" panose="020b0503020204020204" pitchFamily="34" typeface="微软雅黑"/>
                  <a:ea charset="-122" panose="020b0503020204020204" pitchFamily="34" typeface="微软雅黑"/>
                  <a:cs charset="-122" panose="02000000000000000000" pitchFamily="2" typeface="方正苏新诗柳楷简体-yolan"/>
                  <a:sym charset="-122" panose="020b0503020204020204" pitchFamily="34" typeface="微软雅黑"/>
                </a:rPr>
                <a:t>LEARN FROM SHI MINGZHI</a:t>
              </a:r>
            </a:p>
          </p:txBody>
        </p:sp>
      </p:grpSp>
      <p:pic>
        <p:nvPicPr>
          <p:cNvPr descr="红鸟" id="20" name="Picture 73">
            <a:extLst>
              <a:ext uri="{FF2B5EF4-FFF2-40B4-BE49-F238E27FC236}">
                <a16:creationId xmlns:a16="http://schemas.microsoft.com/office/drawing/2014/main" id="{231CD421-5311-493F-8C5D-50E7E4DCF46B}"/>
              </a:ext>
            </a:extLst>
          </p:cNvPr>
          <p:cNvPicPr>
            <a:picLocks noChangeArrowheads="1" noChangeAspect="1"/>
          </p:cNvPicPr>
          <p:nvPr/>
        </p:nvPicPr>
        <p:blipFill>
          <a:blip r:embed="rId8">
            <a:extLst>
              <a:ext uri="{BEBA8EAE-BF5A-486C-A8C5-ECC9F3942E4B}">
                <a14:imgProps>
                  <a14:imgLayer xmlns:d3p1="http://schemas.openxmlformats.org/officeDocument/2006/relationships" d3p1:embed="">
                    <a14:imgEffect>
                      <a14:brightnessContrast bright="20000" contrast="-40000"/>
                    </a14:imgEffect>
                  </a14:imgLayer>
                </a14:imgProps>
              </a:ext>
              <a:ext uri="{28A0092B-C50C-407E-A947-70E740481C1C}">
                <a14:useLocalDpi val="0"/>
              </a:ext>
            </a:extLst>
          </a:blip>
          <a:srcRect b="-8168" l="53873"/>
          <a:stretch>
            <a:fillRect/>
          </a:stretch>
        </p:blipFill>
        <p:spPr bwMode="auto">
          <a:xfrm>
            <a:off x="9015113" y="1106566"/>
            <a:ext cx="1046738" cy="62853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5" name="文本框 24">
            <a:extLst>
              <a:ext uri="{FF2B5EF4-FFF2-40B4-BE49-F238E27FC236}">
                <a16:creationId xmlns:a16="http://schemas.microsoft.com/office/drawing/2014/main" id="{8AF57030-8B6D-45A6-9FDA-520DB2534E8D}"/>
              </a:ext>
            </a:extLst>
          </p:cNvPr>
          <p:cNvSpPr txBox="1"/>
          <p:nvPr/>
        </p:nvSpPr>
        <p:spPr>
          <a:xfrm>
            <a:off x="1045708" y="4488115"/>
            <a:ext cx="6096000" cy="1615440"/>
          </a:xfrm>
          <a:prstGeom prst="rect">
            <a:avLst/>
          </a:prstGeom>
          <a:noFill/>
        </p:spPr>
        <p:txBody>
          <a:bodyPr wrap="square">
            <a:spAutoFit/>
          </a:bodyPr>
          <a:lstStyle/>
          <a:p>
            <a:pPr algn="just" indent="-171450" marL="171450">
              <a:buFont charset="0" panose="020b0604020202020204" pitchFamily="34" typeface="Arial"/>
              <a:buChar char="•"/>
              <a:defRPr/>
            </a:pPr>
            <a:r>
              <a:rPr altLang="en-US" b="1" lang="zh-CN" sz="2000">
                <a:solidFill>
                  <a:srgbClr val="FF0000"/>
                </a:solidFill>
                <a:latin charset="-122" panose="020b0503020204020204" pitchFamily="34" typeface="微软雅黑"/>
                <a:ea charset="-122" panose="020b0503020204020204" pitchFamily="34" typeface="微软雅黑"/>
                <a:sym charset="-122" panose="020b0500000000000000" pitchFamily="34" typeface="思源黑体"/>
              </a:rPr>
              <a:t>在政治建设上</a:t>
            </a:r>
          </a:p>
          <a:p>
            <a:pPr algn="just" indent="-171450" marL="171450">
              <a:buFont charset="0" panose="020b0604020202020204" pitchFamily="34" typeface="Arial"/>
              <a:buChar char="•"/>
              <a:defRPr/>
            </a:pPr>
            <a:r>
              <a:rPr altLang="en-US" b="1" lang="zh-CN" sz="2000">
                <a:solidFill>
                  <a:srgbClr val="FF0000"/>
                </a:solidFill>
                <a:latin charset="-122" panose="020b0503020204020204" pitchFamily="34" typeface="微软雅黑"/>
                <a:ea charset="-122" panose="020b0503020204020204" pitchFamily="34" typeface="微软雅黑"/>
                <a:sym charset="-122" panose="020b0500000000000000" pitchFamily="34" typeface="思源黑体"/>
              </a:rPr>
              <a:t>积极发展全过程人民民主，我国社会主义民主政治制度化、规范化、程序化全面推进，中国特色社会主义政治制度优越性得到更好发挥，生动活泼、安定团结的政治局面得到巩固和发展。</a:t>
            </a:r>
          </a:p>
        </p:txBody>
      </p:sp>
      <p:grpSp>
        <p:nvGrpSpPr>
          <p:cNvPr id="26" name="组合 25">
            <a:extLst>
              <a:ext uri="{FF2B5EF4-FFF2-40B4-BE49-F238E27FC236}">
                <a16:creationId xmlns:a16="http://schemas.microsoft.com/office/drawing/2014/main" id="{99CB005C-4BBD-4099-B2E8-19537391B1A8}"/>
              </a:ext>
            </a:extLst>
          </p:cNvPr>
          <p:cNvGrpSpPr/>
          <p:nvPr/>
        </p:nvGrpSpPr>
        <p:grpSpPr>
          <a:xfrm>
            <a:off x="7450520" y="2942323"/>
            <a:ext cx="3547955" cy="3204028"/>
            <a:chOff x="5797915" y="1906757"/>
            <a:chExt cx="2797802" cy="2906090"/>
          </a:xfrm>
        </p:grpSpPr>
        <p:sp>
          <p:nvSpPr>
            <p:cNvPr id="27" name="矩形 26">
              <a:extLst>
                <a:ext uri="{FF2B5EF4-FFF2-40B4-BE49-F238E27FC236}">
                  <a16:creationId xmlns:a16="http://schemas.microsoft.com/office/drawing/2014/main" id="{C16A9A9D-4237-4668-8B31-91BB958D775D}"/>
                </a:ext>
              </a:extLst>
            </p:cNvPr>
            <p:cNvSpPr>
              <a:spLocks noChangeAspect="1"/>
            </p:cNvSpPr>
            <p:nvPr/>
          </p:nvSpPr>
          <p:spPr>
            <a:xfrm>
              <a:off x="5797915" y="1906757"/>
              <a:ext cx="2797802" cy="290609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1" baseline="0" cap="none" i="0" kern="1200" kumimoji="0" lang="zh-CN" noProof="0" normalizeH="0" spc="0" strike="noStrike" sz="3735" u="none">
                <a:ln>
                  <a:noFill/>
                </a:ln>
                <a:solidFill>
                  <a:schemeClr val="tx1"/>
                </a:solidFill>
                <a:effectLst/>
                <a:uLnTx/>
                <a:uFillTx/>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8" name="Rectangle 3">
              <a:extLst>
                <a:ext uri="{FF2B5EF4-FFF2-40B4-BE49-F238E27FC236}">
                  <a16:creationId xmlns:a16="http://schemas.microsoft.com/office/drawing/2014/main" id="{2407F50E-843A-42C0-A184-E92499AEB4BB}"/>
                </a:ext>
              </a:extLst>
            </p:cNvPr>
            <p:cNvSpPr/>
            <p:nvPr/>
          </p:nvSpPr>
          <p:spPr>
            <a:xfrm>
              <a:off x="5931152" y="2094476"/>
              <a:ext cx="2569266" cy="2405177"/>
            </a:xfrm>
            <a:prstGeom prst="rect">
              <a:avLst/>
            </a:prstGeom>
          </p:spPr>
          <p:txBody>
            <a:bodyPr wrap="square">
              <a:spAutoFit/>
            </a:bodyPr>
            <a:lstStyle/>
            <a:p>
              <a:pPr algn="just" indent="-171450" marL="171450">
                <a:buFont charset="0" panose="020b0604020202020204" pitchFamily="34" typeface="Arial"/>
                <a:buChar char="•"/>
                <a:defRPr/>
              </a:pPr>
              <a:r>
                <a:rPr altLang="en-US" b="1" lang="zh-CN" sz="2400">
                  <a:latin charset="-122" panose="020b0503020204020204" pitchFamily="34" typeface="微软雅黑"/>
                  <a:ea charset="-122" panose="020b0503020204020204" pitchFamily="34" typeface="微软雅黑"/>
                  <a:sym charset="-122" panose="020b0500000000000000" pitchFamily="34" typeface="思源黑体"/>
                </a:rPr>
                <a:t>在全面依法治国上</a:t>
              </a:r>
            </a:p>
            <a:p>
              <a:pPr algn="just" indent="-171450" marL="171450">
                <a:buFont charset="0" panose="020b0604020202020204" pitchFamily="34" typeface="Arial"/>
                <a:buChar char="•"/>
                <a:defRPr/>
              </a:pPr>
              <a:r>
                <a:rPr altLang="en-US" b="1" lang="zh-CN" sz="2400">
                  <a:latin charset="-122" panose="020b0503020204020204" pitchFamily="34" typeface="微软雅黑"/>
                  <a:ea charset="-122" panose="020b0503020204020204" pitchFamily="34" typeface="微软雅黑"/>
                  <a:sym charset="-122" panose="020b0500000000000000" pitchFamily="34" typeface="思源黑体"/>
                </a:rPr>
                <a:t>中国特色社会主义法治体系不断健全，法治中国建设迈出坚实步伐，党运用法治方式领导和治理国家的能力显著增强。</a:t>
              </a:r>
            </a:p>
          </p:txBody>
        </p:sp>
        <p:sp>
          <p:nvSpPr>
            <p:cNvPr id="29" name="Rectangle 2">
              <a:extLst>
                <a:ext uri="{FF2B5EF4-FFF2-40B4-BE49-F238E27FC236}">
                  <a16:creationId xmlns:a16="http://schemas.microsoft.com/office/drawing/2014/main" id="{3FE0CEC9-90D1-4560-BF67-F8431289BFAE}"/>
                </a:ext>
              </a:extLst>
            </p:cNvPr>
            <p:cNvSpPr/>
            <p:nvPr/>
          </p:nvSpPr>
          <p:spPr>
            <a:xfrm>
              <a:off x="5931151" y="2147034"/>
              <a:ext cx="2531330" cy="623704"/>
            </a:xfrm>
            <a:prstGeom prst="rect">
              <a:avLst/>
            </a:prstGeom>
            <a:noFill/>
            <a:ln w="9525">
              <a:noFill/>
            </a:ln>
          </p:spPr>
          <p:txBody>
            <a:bodyPr anchor="ctr" bIns="60960" lIns="121920" rIns="121920" tIns="60960" wrap="square"/>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1" baseline="0" cap="none" i="0" kern="1200" kumimoji="0" lang="zh-CN" noProof="0" normalizeH="0" spc="0" strike="noStrike" sz="2400" u="none">
                <a:ln>
                  <a:noFill/>
                </a:ln>
                <a:effectLst/>
                <a:uLnTx/>
                <a:uFillTx/>
                <a:latin charset="-122" panose="020b0503020204020204" pitchFamily="34" typeface="微软雅黑"/>
                <a:ea charset="-122" panose="020b0503020204020204" pitchFamily="34" typeface="微软雅黑"/>
                <a:sym charset="-122" panose="020b0503020204020204" pitchFamily="34" typeface="微软雅黑"/>
              </a:endParaRPr>
            </a:p>
          </p:txBody>
        </p:sp>
      </p:grpSp>
    </p:spTree>
    <p:extLst>
      <p:ext uri="{BB962C8B-B14F-4D97-AF65-F5344CB8AC3E}">
        <p14:creationId val="413441615"/>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14"/>
                                        </p:tgtEl>
                                        <p:attrNameLst>
                                          <p:attrName>style.visibility</p:attrName>
                                        </p:attrNameLst>
                                      </p:cBhvr>
                                      <p:to>
                                        <p:strVal val="visible"/>
                                      </p:to>
                                    </p:set>
                                    <p:animEffect filter="wipe(down)" transition="in">
                                      <p:cBhvr>
                                        <p:cTn dur="500" id="7"/>
                                        <p:tgtEl>
                                          <p:spTgt spid="14"/>
                                        </p:tgtEl>
                                      </p:cBhvr>
                                    </p:animEffect>
                                  </p:childTnLst>
                                </p:cTn>
                              </p:par>
                              <p:par>
                                <p:cTn fill="hold" id="8" nodeType="withEffect" presetClass="entr" presetID="22" presetSubtype="8">
                                  <p:stCondLst>
                                    <p:cond delay="0"/>
                                  </p:stCondLst>
                                  <p:childTnLst>
                                    <p:set>
                                      <p:cBhvr>
                                        <p:cTn dur="1" fill="hold" id="9">
                                          <p:stCondLst>
                                            <p:cond delay="0"/>
                                          </p:stCondLst>
                                        </p:cTn>
                                        <p:tgtEl>
                                          <p:spTgt spid="17"/>
                                        </p:tgtEl>
                                        <p:attrNameLst>
                                          <p:attrName>style.visibility</p:attrName>
                                        </p:attrNameLst>
                                      </p:cBhvr>
                                      <p:to>
                                        <p:strVal val="visible"/>
                                      </p:to>
                                    </p:set>
                                    <p:animEffect filter="wipe(left)" transition="in">
                                      <p:cBhvr>
                                        <p:cTn dur="500" id="10"/>
                                        <p:tgtEl>
                                          <p:spTgt spid="17"/>
                                        </p:tgtEl>
                                      </p:cBhvr>
                                    </p:animEffect>
                                  </p:childTnLst>
                                </p:cTn>
                              </p:par>
                            </p:childTnLst>
                          </p:cTn>
                        </p:par>
                        <p:par>
                          <p:cTn fill="hold" id="11" nodeType="afterGroup">
                            <p:stCondLst>
                              <p:cond delay="500"/>
                            </p:stCondLst>
                            <p:childTnLst>
                              <p:par>
                                <p:cTn fill="hold" id="12" nodeType="afterEffect" presetClass="entr" presetID="18" presetSubtype="6">
                                  <p:stCondLst>
                                    <p:cond delay="0"/>
                                  </p:stCondLst>
                                  <p:childTnLst>
                                    <p:set>
                                      <p:cBhvr>
                                        <p:cTn dur="1" fill="hold" id="13">
                                          <p:stCondLst>
                                            <p:cond delay="0"/>
                                          </p:stCondLst>
                                        </p:cTn>
                                        <p:tgtEl>
                                          <p:spTgt spid="10"/>
                                        </p:tgtEl>
                                        <p:attrNameLst>
                                          <p:attrName>style.visibility</p:attrName>
                                        </p:attrNameLst>
                                      </p:cBhvr>
                                      <p:to>
                                        <p:strVal val="visible"/>
                                      </p:to>
                                    </p:set>
                                    <p:animEffect filter="strips(downRight)" transition="in">
                                      <p:cBhvr>
                                        <p:cTn dur="500" id="14"/>
                                        <p:tgtEl>
                                          <p:spTgt spid="10"/>
                                        </p:tgtEl>
                                      </p:cBhvr>
                                    </p:animEffect>
                                  </p:childTnLst>
                                </p:cTn>
                              </p:par>
                            </p:childTnLst>
                          </p:cTn>
                        </p:par>
                        <p:par>
                          <p:cTn fill="hold" id="15" nodeType="afterGroup">
                            <p:stCondLst>
                              <p:cond delay="1000"/>
                            </p:stCondLst>
                            <p:childTnLst>
                              <p:par>
                                <p:cTn fill="hold" id="16" nodeType="afterEffect" presetClass="entr" presetID="23" presetSubtype="16">
                                  <p:stCondLst>
                                    <p:cond delay="0"/>
                                  </p:stCondLst>
                                  <p:childTnLst>
                                    <p:set>
                                      <p:cBhvr>
                                        <p:cTn dur="1" fill="hold" id="17">
                                          <p:stCondLst>
                                            <p:cond delay="0"/>
                                          </p:stCondLst>
                                        </p:cTn>
                                        <p:tgtEl>
                                          <p:spTgt spid="20"/>
                                        </p:tgtEl>
                                        <p:attrNameLst>
                                          <p:attrName>style.visibility</p:attrName>
                                        </p:attrNameLst>
                                      </p:cBhvr>
                                      <p:to>
                                        <p:strVal val="visible"/>
                                      </p:to>
                                    </p:set>
                                    <p:anim calcmode="lin" valueType="num">
                                      <p:cBhvr>
                                        <p:cTn dur="500" fill="hold" id="18"/>
                                        <p:tgtEl>
                                          <p:spTgt spid="20"/>
                                        </p:tgtEl>
                                        <p:attrNameLst>
                                          <p:attrName>ppt_w</p:attrName>
                                        </p:attrNameLst>
                                      </p:cBhvr>
                                      <p:tavLst>
                                        <p:tav tm="0">
                                          <p:val>
                                            <p:fltVal val="0"/>
                                          </p:val>
                                        </p:tav>
                                        <p:tav tm="100000">
                                          <p:val>
                                            <p:strVal val="#ppt_w"/>
                                          </p:val>
                                        </p:tav>
                                      </p:tavLst>
                                    </p:anim>
                                    <p:anim calcmode="lin" valueType="num">
                                      <p:cBhvr>
                                        <p:cTn dur="500" fill="hold" id="19"/>
                                        <p:tgtEl>
                                          <p:spTgt spid="20"/>
                                        </p:tgtEl>
                                        <p:attrNameLst>
                                          <p:attrName>ppt_h</p:attrName>
                                        </p:attrNameLst>
                                      </p:cBhvr>
                                      <p:tavLst>
                                        <p:tav tm="0">
                                          <p:val>
                                            <p:fltVal val="0"/>
                                          </p:val>
                                        </p:tav>
                                        <p:tav tm="100000">
                                          <p:val>
                                            <p:strVal val="#ppt_h"/>
                                          </p:val>
                                        </p:tav>
                                      </p:tavLst>
                                    </p:anim>
                                  </p:childTnLst>
                                </p:cTn>
                              </p:par>
                              <p:par>
                                <p:cTn fill="hold" id="20" nodeType="withEffect" presetClass="entr" presetID="2" presetSubtype="2">
                                  <p:stCondLst>
                                    <p:cond delay="0"/>
                                  </p:stCondLst>
                                  <p:childTnLst>
                                    <p:set>
                                      <p:cBhvr>
                                        <p:cTn dur="1" fill="hold" id="21">
                                          <p:stCondLst>
                                            <p:cond delay="0"/>
                                          </p:stCondLst>
                                        </p:cTn>
                                        <p:tgtEl>
                                          <p:spTgt spid="26"/>
                                        </p:tgtEl>
                                        <p:attrNameLst>
                                          <p:attrName>style.visibility</p:attrName>
                                        </p:attrNameLst>
                                      </p:cBhvr>
                                      <p:to>
                                        <p:strVal val="visible"/>
                                      </p:to>
                                    </p:set>
                                    <p:anim calcmode="lin" valueType="num">
                                      <p:cBhvr additive="base">
                                        <p:cTn dur="1000" fill="hold" id="22"/>
                                        <p:tgtEl>
                                          <p:spTgt spid="26"/>
                                        </p:tgtEl>
                                        <p:attrNameLst>
                                          <p:attrName>ppt_x</p:attrName>
                                        </p:attrNameLst>
                                      </p:cBhvr>
                                      <p:tavLst>
                                        <p:tav tm="0">
                                          <p:val>
                                            <p:strVal val="1+#ppt_w/2"/>
                                          </p:val>
                                        </p:tav>
                                        <p:tav tm="100000">
                                          <p:val>
                                            <p:strVal val="#ppt_x"/>
                                          </p:val>
                                        </p:tav>
                                      </p:tavLst>
                                    </p:anim>
                                    <p:anim calcmode="lin" valueType="num">
                                      <p:cBhvr additive="base">
                                        <p:cTn dur="1000" fill="hold" id="23"/>
                                        <p:tgtEl>
                                          <p:spTgt spid="26"/>
                                        </p:tgtEl>
                                        <p:attrNameLst>
                                          <p:attrName>ppt_y</p:attrName>
                                        </p:attrNameLst>
                                      </p:cBhvr>
                                      <p:tavLst>
                                        <p:tav tm="0">
                                          <p:val>
                                            <p:strVal val="#ppt_y"/>
                                          </p:val>
                                        </p:tav>
                                        <p:tav tm="100000">
                                          <p:val>
                                            <p:strVal val="#ppt_y"/>
                                          </p:val>
                                        </p:tav>
                                      </p:tavLst>
                                    </p:anim>
                                  </p:childTnLst>
                                </p:cTn>
                              </p:par>
                            </p:childTnLst>
                          </p:cTn>
                        </p:par>
                        <p:par>
                          <p:cTn fill="hold" id="24" nodeType="afterGroup">
                            <p:stCondLst>
                              <p:cond delay="2000"/>
                            </p:stCondLst>
                            <p:childTnLst>
                              <p:par>
                                <p:cTn fill="hold" grpId="0" id="25" nodeType="afterEffect" presetClass="entr" presetID="22" presetSubtype="4">
                                  <p:stCondLst>
                                    <p:cond delay="0"/>
                                  </p:stCondLst>
                                  <p:childTnLst>
                                    <p:set>
                                      <p:cBhvr>
                                        <p:cTn dur="1" fill="hold" id="26">
                                          <p:stCondLst>
                                            <p:cond delay="0"/>
                                          </p:stCondLst>
                                        </p:cTn>
                                        <p:tgtEl>
                                          <p:spTgt spid="25"/>
                                        </p:tgtEl>
                                        <p:attrNameLst>
                                          <p:attrName>style.visibility</p:attrName>
                                        </p:attrNameLst>
                                      </p:cBhvr>
                                      <p:to>
                                        <p:strVal val="visible"/>
                                      </p:to>
                                    </p:set>
                                    <p:animEffect filter="wipe(down)" transition="in">
                                      <p:cBhvr>
                                        <p:cTn dur="500" id="27"/>
                                        <p:tgtEl>
                                          <p:spTgt spid="2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5"/>
    </p:bldLst>
  </p:timing>
</p:sld>
</file>

<file path=ppt/slides/slide4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2" name="组合 21">
            <a:extLst>
              <a:ext uri="{FF2B5EF4-FFF2-40B4-BE49-F238E27FC236}">
                <a16:creationId xmlns:a16="http://schemas.microsoft.com/office/drawing/2014/main" id="{3F27418C-5A44-4333-8A0F-3A03DDE59B27}"/>
              </a:ext>
            </a:extLst>
          </p:cNvPr>
          <p:cNvGrpSpPr/>
          <p:nvPr/>
        </p:nvGrpSpPr>
        <p:grpSpPr>
          <a:xfrm>
            <a:off x="-11261" y="0"/>
            <a:ext cx="12203261" cy="6858000"/>
            <a:chOff x="-11261" y="0"/>
            <a:chExt cx="12203261" cy="6858000"/>
          </a:xfrm>
        </p:grpSpPr>
        <p:pic>
          <p:nvPicPr>
            <p:cNvPr id="9" name="图片 8">
              <a:extLst>
                <a:ext uri="{FF2B5EF4-FFF2-40B4-BE49-F238E27FC236}">
                  <a16:creationId xmlns:a16="http://schemas.microsoft.com/office/drawing/2014/main" id="{297ED22A-5431-4CA3-B9A7-351152859B81}"/>
                </a:ext>
              </a:extLst>
            </p:cNvPr>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p:spPr>
        </p:pic>
        <p:pic>
          <p:nvPicPr>
            <p:cNvPr id="13" name="图片 12">
              <a:extLst>
                <a:ext uri="{FF2B5EF4-FFF2-40B4-BE49-F238E27FC236}">
                  <a16:creationId xmlns:a16="http://schemas.microsoft.com/office/drawing/2014/main" id="{2CB06054-DDE8-4B94-BFE0-7C435313022B}"/>
                </a:ext>
              </a:extLst>
            </p:cNvPr>
            <p:cNvPicPr>
              <a:picLocks noChangeAspect="1"/>
            </p:cNvPicPr>
            <p:nvPr/>
          </p:nvPicPr>
          <p:blipFill>
            <a:blip r:embed="rId3">
              <a:extLst>
                <a:ext uri="{28A0092B-C50C-407E-A947-70E740481C1C}">
                  <a14:useLocalDpi val="0"/>
                </a:ext>
              </a:extLst>
            </a:blip>
            <a:stretch>
              <a:fillRect/>
            </a:stretch>
          </p:blipFill>
          <p:spPr>
            <a:xfrm>
              <a:off x="-11261" y="1724715"/>
              <a:ext cx="3567750" cy="3980657"/>
            </a:xfrm>
            <a:prstGeom prst="rect">
              <a:avLst/>
            </a:prstGeom>
          </p:spPr>
        </p:pic>
      </p:grpSp>
      <p:sp>
        <p:nvSpPr>
          <p:cNvPr id="2" name="矩形 1">
            <a:extLst>
              <a:ext uri="{FF2B5EF4-FFF2-40B4-BE49-F238E27FC236}">
                <a16:creationId xmlns:a16="http://schemas.microsoft.com/office/drawing/2014/main" id="{520DBC94-DC73-48BB-B67C-C90C392CFF93}"/>
              </a:ext>
            </a:extLst>
          </p:cNvPr>
          <p:cNvSpPr/>
          <p:nvPr/>
        </p:nvSpPr>
        <p:spPr>
          <a:xfrm>
            <a:off x="288471" y="206828"/>
            <a:ext cx="11615057" cy="6477000"/>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0" name="文本框 89">
            <a:extLst>
              <a:ext uri="{FF2B5EF4-FFF2-40B4-BE49-F238E27FC236}">
                <a16:creationId xmlns:a16="http://schemas.microsoft.com/office/drawing/2014/main" id="{77D48585-8852-4A61-8091-A6149A4AC593}"/>
              </a:ext>
            </a:extLst>
          </p:cNvPr>
          <p:cNvSpPr txBox="1"/>
          <p:nvPr/>
        </p:nvSpPr>
        <p:spPr>
          <a:xfrm>
            <a:off x="1404159" y="601259"/>
            <a:ext cx="6101442" cy="396240"/>
          </a:xfrm>
          <a:prstGeom prst="rect">
            <a:avLst/>
          </a:prstGeom>
          <a:noFill/>
        </p:spPr>
        <p:txBody>
          <a:bodyPr wrap="square">
            <a:spAutoFit/>
          </a:bodyPr>
          <a:lstStyle/>
          <a:p>
            <a:pPr lvl="0">
              <a:defRPr/>
            </a:pPr>
            <a:r>
              <a:rPr altLang="en-US" b="1" lang="zh-CN" sz="2000">
                <a:solidFill>
                  <a:srgbClr val="FF0000"/>
                </a:solidFill>
                <a:latin charset="-122" panose="020b0503020204020204" pitchFamily="34" typeface="微软雅黑"/>
                <a:ea charset="-122" panose="020b0503020204020204" pitchFamily="34" typeface="微软雅黑"/>
                <a:sym charset="-122" panose="020b0500000000000000" pitchFamily="34" typeface="思源黑体"/>
              </a:rPr>
              <a:t>十八大以来党和国家事业取得的历史性成就</a:t>
            </a:r>
          </a:p>
        </p:txBody>
      </p:sp>
      <p:grpSp>
        <p:nvGrpSpPr>
          <p:cNvPr id="91" name="PA-102244">
            <a:extLst>
              <a:ext uri="{FF2B5EF4-FFF2-40B4-BE49-F238E27FC236}">
                <a16:creationId xmlns:a16="http://schemas.microsoft.com/office/drawing/2014/main" id="{92970C22-6944-4999-A9C5-D3B286B3CBA8}"/>
              </a:ext>
            </a:extLst>
          </p:cNvPr>
          <p:cNvGrpSpPr/>
          <p:nvPr>
            <p:custDataLst>
              <p:tags r:id="rId4"/>
            </p:custDataLst>
          </p:nvPr>
        </p:nvGrpSpPr>
        <p:grpSpPr>
          <a:xfrm>
            <a:off x="452690" y="405114"/>
            <a:ext cx="808951" cy="792401"/>
            <a:chOff x="1381072" y="763353"/>
            <a:chExt cx="1999683" cy="1999683"/>
          </a:xfrm>
          <a:solidFill>
            <a:srgbClr val="C00000"/>
          </a:solidFill>
        </p:grpSpPr>
        <p:sp>
          <p:nvSpPr>
            <p:cNvPr id="92" name="PA-任意多边形 29">
              <a:extLst>
                <a:ext uri="{FF2B5EF4-FFF2-40B4-BE49-F238E27FC236}">
                  <a16:creationId xmlns:a16="http://schemas.microsoft.com/office/drawing/2014/main" id="{39F962DF-3ADD-408B-9929-A8F42259F71A}"/>
                </a:ext>
              </a:extLst>
            </p:cNvPr>
            <p:cNvSpPr/>
            <p:nvPr>
              <p:custDataLst>
                <p:tags r:id="rId5"/>
              </p:custDataLst>
            </p:nvPr>
          </p:nvSpPr>
          <p:spPr bwMode="auto">
            <a:xfrm>
              <a:off x="1882180" y="1184432"/>
              <a:ext cx="1137787" cy="1016723"/>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grpFill/>
            <a:ln>
              <a:noFill/>
            </a:ln>
          </p:spPr>
          <p:txBody>
            <a:bodyPr anchor="t" anchorCtr="0" bIns="45684" compatLnSpc="1" lIns="91368" numCol="1" rIns="91368" tIns="45684" vert="horz" wrap="square"/>
            <a:lstStyle/>
            <a:p>
              <a:endParaRPr altLang="en-US" lang="zh-CN" sz="1799">
                <a:solidFill>
                  <a:srgbClr val="C00000"/>
                </a:solidFill>
                <a:latin charset="-122" panose="02010600000101010101" pitchFamily="2" typeface="汉仪行楷简"/>
                <a:ea charset="-122" panose="02010600000101010101" pitchFamily="2" typeface="汉仪行楷简"/>
              </a:endParaRPr>
            </a:p>
          </p:txBody>
        </p:sp>
        <p:sp>
          <p:nvSpPr>
            <p:cNvPr id="93" name="PA-任意多边形 50">
              <a:extLst>
                <a:ext uri="{FF2B5EF4-FFF2-40B4-BE49-F238E27FC236}">
                  <a16:creationId xmlns:a16="http://schemas.microsoft.com/office/drawing/2014/main" id="{3F65C035-AC00-48A1-8DC8-F05632F0113D}"/>
                </a:ext>
              </a:extLst>
            </p:cNvPr>
            <p:cNvSpPr/>
            <p:nvPr>
              <p:custDataLst>
                <p:tags r:id="rId6"/>
              </p:custDataLst>
            </p:nvPr>
          </p:nvSpPr>
          <p:spPr>
            <a:xfrm>
              <a:off x="1381072" y="763353"/>
              <a:ext cx="1999683" cy="1999683"/>
            </a:xfrm>
            <a:custGeom>
              <a:gdLst>
                <a:gd fmla="*/ 1677670 w 2407137" name="connsiteX0"/>
                <a:gd fmla="*/ 1837666 h 2407138" name="connsiteY0"/>
                <a:gd fmla="*/ 1683974 w 2407137" name="connsiteX1"/>
                <a:gd fmla="*/ 1833341 h 2407138" name="connsiteY1"/>
                <a:gd fmla="*/ 1689813 w 2407137" name="connsiteX2"/>
                <a:gd fmla="*/ 1828403 h 2407138" name="connsiteY2"/>
                <a:gd fmla="*/ 1945042 w 2407137" name="connsiteX3"/>
                <a:gd fmla="*/ 2162988 h 2407138" name="connsiteY3"/>
                <a:gd fmla="*/ 1932899 w 2407137" name="connsiteX4"/>
                <a:gd fmla="*/ 2172251 h 2407138" name="connsiteY4"/>
                <a:gd fmla="*/ 1592663 w 2407137" name="connsiteX5"/>
                <a:gd fmla="*/ 1892774 h 2407138" name="connsiteY5"/>
                <a:gd fmla="*/ 1605769 w 2407137" name="connsiteX6"/>
                <a:gd fmla="*/ 1884929 h 2407138" name="connsiteY6"/>
                <a:gd fmla="*/ 1748914 w 2407137" name="connsiteX7"/>
                <a:gd fmla="*/ 2132863 h 2407138" name="connsiteY7"/>
                <a:gd fmla="*/ 1735858 w 2407137" name="connsiteX8"/>
                <a:gd fmla="*/ 2140795 h 2407138" name="connsiteY8"/>
                <a:gd fmla="*/ 1768789 w 2407137" name="connsiteX9"/>
                <a:gd fmla="*/ 1757990 h 2407138" name="connsiteY9"/>
                <a:gd fmla="*/ 1971301 w 2407137" name="connsiteX10"/>
                <a:gd fmla="*/ 1960502 h 2407138" name="connsiteY10"/>
                <a:gd fmla="*/ 1966159 w 2407137" name="connsiteX11"/>
                <a:gd fmla="*/ 1966159 h 2407138" name="connsiteY11"/>
                <a:gd fmla="*/ 1960501 w 2407137" name="connsiteX12"/>
                <a:gd fmla="*/ 1971301 h 2407138" name="connsiteY12"/>
                <a:gd fmla="*/ 1758092 w 2407137" name="connsiteX13"/>
                <a:gd fmla="*/ 1768892 h 2407138" name="connsiteY13"/>
                <a:gd fmla="*/ 1765079 w 2407137" name="connsiteX14"/>
                <a:gd fmla="*/ 1762526 h 2407138" name="connsiteY14"/>
                <a:gd fmla="*/ 1834740 w 2407137" name="connsiteX15"/>
                <a:gd fmla="*/ 1681091 h 2407138" name="connsiteY15"/>
                <a:gd fmla="*/ 2168093 w 2407137" name="connsiteX16"/>
                <a:gd fmla="*/ 1938389 h 2407138" name="connsiteY16"/>
                <a:gd fmla="*/ 2158761 w 2407137" name="connsiteX17"/>
                <a:gd fmla="*/ 1950479 h 2407138" name="connsiteY17"/>
                <a:gd fmla="*/ 1825285 w 2407137" name="connsiteX18"/>
                <a:gd fmla="*/ 1693086 h 2407138" name="connsiteY18"/>
                <a:gd fmla="*/ 1497292 w 2407137" name="connsiteX19"/>
                <a:gd fmla="*/ 1938505 h 2407138" name="connsiteY19"/>
                <a:gd fmla="*/ 1511359 w 2407137" name="connsiteX20"/>
                <a:gd fmla="*/ 1932557 h 2407138" name="connsiteY20"/>
                <a:gd fmla="*/ 1671461 w 2407137" name="connsiteX21"/>
                <a:gd fmla="*/ 2322204 h 2407138" name="connsiteY21"/>
                <a:gd fmla="*/ 1657335 w 2407137" name="connsiteX22"/>
                <a:gd fmla="*/ 2328008 h 2407138" name="connsiteY22"/>
                <a:gd fmla="*/ 1400984 w 2407137" name="connsiteX23"/>
                <a:gd fmla="*/ 1969841 h 2407138" name="connsiteY23"/>
                <a:gd fmla="*/ 1415837 w 2407137" name="connsiteX24"/>
                <a:gd fmla="*/ 1966261 h 2407138" name="connsiteY24"/>
                <a:gd fmla="*/ 1489829 w 2407137" name="connsiteX25"/>
                <a:gd fmla="*/ 2242404 h 2407138" name="connsiteY25"/>
                <a:gd fmla="*/ 1475037 w 2407137" name="connsiteX26"/>
                <a:gd fmla="*/ 2246208 h 2407138" name="connsiteY26"/>
                <a:gd fmla="*/ 1890343 w 2407137" name="connsiteX27"/>
                <a:gd fmla="*/ 1591261 h 2407138" name="connsiteY27"/>
                <a:gd fmla="*/ 2140794 w 2407137" name="connsiteX28"/>
                <a:gd fmla="*/ 1735859 h 2407138" name="connsiteY28"/>
                <a:gd fmla="*/ 2132863 w 2407137" name="connsiteX29"/>
                <a:gd fmla="*/ 1748915 h 2407138" name="connsiteY29"/>
                <a:gd fmla="*/ 1883112 w 2407137" name="connsiteX30"/>
                <a:gd fmla="*/ 1604721 h 2407138" name="connsiteY30"/>
                <a:gd fmla="*/ 1934589 w 2407137" name="connsiteX31"/>
                <a:gd fmla="*/ 1500527 h 2407138" name="connsiteY31"/>
                <a:gd fmla="*/ 2325413 w 2407137" name="connsiteX32"/>
                <a:gd fmla="*/ 1663714 h 2407138" name="connsiteY32"/>
                <a:gd fmla="*/ 2319529 w 2407137" name="connsiteX33"/>
                <a:gd fmla="*/ 1677807 h 2407138" name="connsiteY33"/>
                <a:gd fmla="*/ 1928334 w 2407137" name="connsiteX34"/>
                <a:gd fmla="*/ 1514465 h 2407138" name="connsiteY34"/>
                <a:gd fmla="*/ 1296758 w 2407137" name="connsiteX35"/>
                <a:gd fmla="*/ 1987081 h 2407138" name="connsiteY35"/>
                <a:gd fmla="*/ 1311855 w 2407137" name="connsiteX36"/>
                <a:gd fmla="*/ 1984732 h 2407138" name="connsiteY36"/>
                <a:gd fmla="*/ 1365995 w 2407137" name="connsiteX37"/>
                <a:gd fmla="*/ 2405187 h 2407138" name="connsiteY37"/>
                <a:gd fmla="*/ 1350847 w 2407137" name="connsiteX38"/>
                <a:gd fmla="*/ 2407138 h 2407138" name="connsiteY38"/>
                <a:gd fmla="*/ 1195932 w 2407137" name="connsiteX39"/>
                <a:gd fmla="*/ 1995746 h 2407138" name="connsiteY39"/>
                <a:gd fmla="*/ 1211204 w 2407137" name="connsiteX40"/>
                <a:gd fmla="*/ 1995179 h 2407138" name="connsiteY40"/>
                <a:gd fmla="*/ 1211204 w 2407137" name="connsiteX41"/>
                <a:gd fmla="*/ 2281649 h 2407138" name="connsiteY41"/>
                <a:gd fmla="*/ 1203568 w 2407137" name="connsiteX42"/>
                <a:gd fmla="*/ 2282034 h 2407138" name="connsiteY42"/>
                <a:gd fmla="*/ 1195932 w 2407137" name="connsiteX43"/>
                <a:gd fmla="*/ 2281649 h 2407138" name="connsiteY43"/>
                <a:gd fmla="*/ 1968060 w 2407137" name="connsiteX44"/>
                <a:gd fmla="*/ 1400508 h 2407138" name="connsiteY44"/>
                <a:gd fmla="*/ 2246208 w 2407137" name="connsiteX45"/>
                <a:gd fmla="*/ 1475038 h 2407138" name="connsiteY45"/>
                <a:gd fmla="*/ 2242404 w 2407137" name="connsiteX46"/>
                <a:gd fmla="*/ 1489831 h 2407138" name="connsiteY46"/>
                <a:gd fmla="*/ 1963516 w 2407137" name="connsiteX47"/>
                <a:gd fmla="*/ 1415103 h 2407138" name="connsiteY47"/>
                <a:gd fmla="*/ 1090481 w 2407137" name="connsiteX48"/>
                <a:gd fmla="*/ 1986840 h 2407138" name="connsiteY48"/>
                <a:gd fmla="*/ 1097951 w 2407137" name="connsiteX49"/>
                <a:gd fmla="*/ 1988584 h 2407138" name="connsiteY49"/>
                <a:gd fmla="*/ 1105617 w 2407137" name="connsiteX50"/>
                <a:gd fmla="*/ 1988876 h 2407138" name="connsiteY50"/>
                <a:gd fmla="*/ 1049458 w 2407137" name="connsiteX51"/>
                <a:gd fmla="*/ 2406281 h 2407138" name="connsiteY51"/>
                <a:gd fmla="*/ 1034322 w 2407137" name="connsiteX52"/>
                <a:gd fmla="*/ 2404245 h 2407138" name="connsiteY52"/>
                <a:gd fmla="*/ 1988876 w 2407137" name="connsiteX53"/>
                <a:gd fmla="*/ 1301520 h 2407138" name="connsiteY53"/>
                <a:gd fmla="*/ 2406281 w 2407137" name="connsiteX54"/>
                <a:gd fmla="*/ 1357679 h 2407138" name="connsiteY54"/>
                <a:gd fmla="*/ 2404244 w 2407137" name="connsiteX55"/>
                <a:gd fmla="*/ 1372815 h 2407138" name="connsiteY55"/>
                <a:gd fmla="*/ 1986840 w 2407137" name="connsiteX56"/>
                <a:gd fmla="*/ 1316657 h 2407138" name="connsiteY56"/>
                <a:gd fmla="*/ 1988583 w 2407137" name="connsiteX57"/>
                <a:gd fmla="*/ 1309187 h 2407138" name="connsiteY57"/>
                <a:gd fmla="*/ 992036 w 2407137" name="connsiteX58"/>
                <a:gd fmla="*/ 1963517 h 2407138" name="connsiteY58"/>
                <a:gd fmla="*/ 1006629 w 2407137" name="connsiteX59"/>
                <a:gd fmla="*/ 1968061 h 2407138" name="connsiteY59"/>
                <a:gd fmla="*/ 932100 w 2407137" name="connsiteX60"/>
                <a:gd fmla="*/ 2246208 h 2407138" name="connsiteY60"/>
                <a:gd fmla="*/ 917308 w 2407137" name="connsiteX61"/>
                <a:gd fmla="*/ 2242405 h 2407138" name="connsiteY61"/>
                <a:gd fmla="*/ 1995178 w 2407137" name="connsiteX62"/>
                <a:gd fmla="*/ 1195933 h 2407138" name="connsiteY62"/>
                <a:gd fmla="*/ 2281649 w 2407137" name="connsiteX63"/>
                <a:gd fmla="*/ 1195933 h 2407138" name="connsiteY63"/>
                <a:gd fmla="*/ 2282034 w 2407137" name="connsiteX64"/>
                <a:gd fmla="*/ 1203569 h 2407138" name="connsiteY64"/>
                <a:gd fmla="*/ 2281649 w 2407137" name="connsiteX65"/>
                <a:gd fmla="*/ 1211206 h 2407138" name="connsiteY65"/>
                <a:gd fmla="*/ 1995745 w 2407137" name="connsiteX66"/>
                <a:gd fmla="*/ 1211206 h 2407138" name="connsiteY66"/>
                <a:gd fmla="*/ 1984731 w 2407137" name="connsiteX67"/>
                <a:gd fmla="*/ 1095284 h 2407138" name="connsiteY67"/>
                <a:gd fmla="*/ 2405186 w 2407137" name="connsiteX68"/>
                <a:gd fmla="*/ 1041144 h 2407138" name="connsiteY68"/>
                <a:gd fmla="*/ 2407137 w 2407137" name="connsiteX69"/>
                <a:gd fmla="*/ 1056290 h 2407138" name="connsiteY69"/>
                <a:gd fmla="*/ 1987080 w 2407137" name="connsiteX70"/>
                <a:gd fmla="*/ 1110379 h 2407138" name="connsiteY70"/>
                <a:gd fmla="*/ 892672 w 2407137" name="connsiteX71"/>
                <a:gd fmla="*/ 1928335 h 2407138" name="connsiteY71"/>
                <a:gd fmla="*/ 906611 w 2407137" name="connsiteX72"/>
                <a:gd fmla="*/ 1934590 h 2407138" name="connsiteY72"/>
                <a:gd fmla="*/ 743425 w 2407137" name="connsiteX73"/>
                <a:gd fmla="*/ 2325414 h 2407138" name="connsiteY73"/>
                <a:gd fmla="*/ 729331 w 2407137" name="connsiteX74"/>
                <a:gd fmla="*/ 2319529 h 2407138" name="connsiteY74"/>
                <a:gd fmla="*/ 802416 w 2407137" name="connsiteX75"/>
                <a:gd fmla="*/ 1883113 h 2407138" name="connsiteY75"/>
                <a:gd fmla="*/ 815877 w 2407137" name="connsiteX76"/>
                <a:gd fmla="*/ 1890344 h 2407138" name="connsiteY76"/>
                <a:gd fmla="*/ 671279 w 2407137" name="connsiteX77"/>
                <a:gd fmla="*/ 2140796 h 2407138" name="connsiteY77"/>
                <a:gd fmla="*/ 658223 w 2407137" name="connsiteX78"/>
                <a:gd fmla="*/ 2132863 h 2407138" name="connsiteY78"/>
                <a:gd fmla="*/ 1966260 w 2407137" name="connsiteX79"/>
                <a:gd fmla="*/ 991301 h 2407138" name="connsiteY79"/>
                <a:gd fmla="*/ 2242405 w 2407137" name="connsiteX80"/>
                <a:gd fmla="*/ 917309 h 2407138" name="connsiteY80"/>
                <a:gd fmla="*/ 2246208 w 2407137" name="connsiteX81"/>
                <a:gd fmla="*/ 932101 h 2407138" name="connsiteY81"/>
                <a:gd fmla="*/ 1969840 w 2407137" name="connsiteX82"/>
                <a:gd fmla="*/ 1006153 h 2407138" name="connsiteY82"/>
                <a:gd fmla="*/ 1932557 w 2407137" name="connsiteX83"/>
                <a:gd fmla="*/ 895779 h 2407138" name="connsiteY83"/>
                <a:gd fmla="*/ 2322203 w 2407137" name="connsiteX84"/>
                <a:gd fmla="*/ 735676 h 2407138" name="connsiteY84"/>
                <a:gd fmla="*/ 2328008 w 2407137" name="connsiteX85"/>
                <a:gd fmla="*/ 749803 h 2407138" name="connsiteY85"/>
                <a:gd fmla="*/ 1938504 w 2407137" name="connsiteX86"/>
                <a:gd fmla="*/ 909846 h 2407138" name="connsiteY86"/>
                <a:gd fmla="*/ 714051 w 2407137" name="connsiteX87"/>
                <a:gd fmla="*/ 1825286 h 2407138" name="connsiteY87"/>
                <a:gd fmla="*/ 726047 w 2407137" name="connsiteX88"/>
                <a:gd fmla="*/ 1834740 h 2407138" name="connsiteY88"/>
                <a:gd fmla="*/ 468748 w 2407137" name="connsiteX89"/>
                <a:gd fmla="*/ 2168094 h 2407138" name="connsiteY89"/>
                <a:gd fmla="*/ 456659 w 2407137" name="connsiteX90"/>
                <a:gd fmla="*/ 2158762 h 2407138" name="connsiteY90"/>
                <a:gd fmla="*/ 638245 w 2407137" name="connsiteX91"/>
                <a:gd fmla="*/ 1758093 h 2407138" name="connsiteY91"/>
                <a:gd fmla="*/ 644611 w 2407137" name="connsiteX92"/>
                <a:gd fmla="*/ 1765080 h 2407138" name="connsiteY92"/>
                <a:gd fmla="*/ 649147 w 2407137" name="connsiteX93"/>
                <a:gd fmla="*/ 1768790 h 2407138" name="connsiteY93"/>
                <a:gd fmla="*/ 446636 w 2407137" name="connsiteX94"/>
                <a:gd fmla="*/ 1971302 h 2407138" name="connsiteY94"/>
                <a:gd fmla="*/ 440978 w 2407137" name="connsiteX95"/>
                <a:gd fmla="*/ 1966159 h 2407138" name="connsiteY95"/>
                <a:gd fmla="*/ 435836 w 2407137" name="connsiteX96"/>
                <a:gd fmla="*/ 1960502 h 2407138" name="connsiteY96"/>
                <a:gd fmla="*/ 1884928 w 2407137" name="connsiteX97"/>
                <a:gd fmla="*/ 801368 h 2407138" name="connsiteY97"/>
                <a:gd fmla="*/ 2132863 w 2407137" name="connsiteX98"/>
                <a:gd fmla="*/ 658223 h 2407138" name="connsiteY98"/>
                <a:gd fmla="*/ 2140794 w 2407137" name="connsiteX99"/>
                <a:gd fmla="*/ 671279 h 2407138" name="connsiteY99"/>
                <a:gd fmla="*/ 1892773 w 2407137" name="connsiteX100"/>
                <a:gd fmla="*/ 814474 h 2407138" name="connsiteY100"/>
                <a:gd fmla="*/ 1828403 w 2407137" name="connsiteX101"/>
                <a:gd fmla="*/ 717325 h 2407138" name="connsiteY101"/>
                <a:gd fmla="*/ 2162987 w 2407137" name="connsiteX102"/>
                <a:gd fmla="*/ 462095 h 2407138" name="connsiteY102"/>
                <a:gd fmla="*/ 2172250 w 2407137" name="connsiteX103"/>
                <a:gd fmla="*/ 474239 h 2407138" name="connsiteY103"/>
                <a:gd fmla="*/ 1837666 w 2407137" name="connsiteX104"/>
                <a:gd fmla="*/ 729468 h 2407138" name="connsiteY104"/>
                <a:gd fmla="*/ 1833340 w 2407137" name="connsiteX105"/>
                <a:gd fmla="*/ 723163 h 2407138" name="connsiteY105"/>
                <a:gd fmla="*/ 234886 w 2407137" name="connsiteX106"/>
                <a:gd fmla="*/ 1932900 h 2407138" name="connsiteY106"/>
                <a:gd fmla="*/ 569471 w 2407137" name="connsiteX107"/>
                <a:gd fmla="*/ 1677670 h 2407138" name="connsiteY107"/>
                <a:gd fmla="*/ 573796 w 2407137" name="connsiteX108"/>
                <a:gd fmla="*/ 1683975 h 2407138" name="connsiteY108"/>
                <a:gd fmla="*/ 578735 w 2407137" name="connsiteX109"/>
                <a:gd fmla="*/ 1689813 h 2407138" name="connsiteY109"/>
                <a:gd fmla="*/ 244150 w 2407137" name="connsiteX110"/>
                <a:gd fmla="*/ 1945043 h 2407138" name="connsiteY110"/>
                <a:gd fmla="*/ 266342 w 2407137" name="connsiteX111"/>
                <a:gd fmla="*/ 1735860 h 2407138" name="connsiteY111"/>
                <a:gd fmla="*/ 514363 w 2407137" name="connsiteX112"/>
                <a:gd fmla="*/ 1592665 h 2407138" name="connsiteY112"/>
                <a:gd fmla="*/ 522208 w 2407137" name="connsiteX113"/>
                <a:gd fmla="*/ 1605770 h 2407138" name="connsiteY113"/>
                <a:gd fmla="*/ 274274 w 2407137" name="connsiteX114"/>
                <a:gd fmla="*/ 1748916 h 2407138" name="connsiteY114"/>
                <a:gd fmla="*/ 1960501 w 2407137" name="connsiteX115"/>
                <a:gd fmla="*/ 435837 h 2407138" name="connsiteY115"/>
                <a:gd fmla="*/ 1966159 w 2407137" name="connsiteX116"/>
                <a:gd fmla="*/ 440979 h 2407138" name="connsiteY116"/>
                <a:gd fmla="*/ 1971301 w 2407137" name="connsiteX117"/>
                <a:gd fmla="*/ 446637 h 2407138" name="connsiteY117"/>
                <a:gd fmla="*/ 1768891 w 2407137" name="connsiteX118"/>
                <a:gd fmla="*/ 649046 h 2407138" name="connsiteY118"/>
                <a:gd fmla="*/ 1762525 w 2407137" name="connsiteX119"/>
                <a:gd fmla="*/ 642058 h 2407138" name="connsiteY119"/>
                <a:gd fmla="*/ 1757990 w 2407137" name="connsiteX120"/>
                <a:gd fmla="*/ 638348 h 2407138" name="connsiteY120"/>
                <a:gd fmla="*/ 1938389 w 2407137" name="connsiteX121"/>
                <a:gd fmla="*/ 239045 h 2407138" name="connsiteY121"/>
                <a:gd fmla="*/ 1950479 w 2407137" name="connsiteX122"/>
                <a:gd fmla="*/ 248377 h 2407138" name="connsiteY122"/>
                <a:gd fmla="*/ 1693086 w 2407137" name="connsiteX123"/>
                <a:gd fmla="*/ 581852 h 2407138" name="connsiteY123"/>
                <a:gd fmla="*/ 1681090 w 2407137" name="connsiteX124"/>
                <a:gd fmla="*/ 572398 h 2407138" name="connsiteY124"/>
                <a:gd fmla="*/ 79129 w 2407137" name="connsiteX125"/>
                <a:gd fmla="*/ 1657336 h 2407138" name="connsiteY125"/>
                <a:gd fmla="*/ 468633 w 2407137" name="connsiteX126"/>
                <a:gd fmla="*/ 1497292 h 2407138" name="connsiteY126"/>
                <a:gd fmla="*/ 474580 w 2407137" name="connsiteX127"/>
                <a:gd fmla="*/ 1511360 h 2407138" name="connsiteY127"/>
                <a:gd fmla="*/ 84934 w 2407137" name="connsiteX128"/>
                <a:gd fmla="*/ 1671462 h 2407138" name="connsiteY128"/>
                <a:gd fmla="*/ 160929 w 2407137" name="connsiteX129"/>
                <a:gd fmla="*/ 1475039 h 2407138" name="connsiteY129"/>
                <a:gd fmla="*/ 437296 w 2407137" name="connsiteX130"/>
                <a:gd fmla="*/ 1400986 h 2407138" name="connsiteY130"/>
                <a:gd fmla="*/ 440876 w 2407137" name="connsiteX131"/>
                <a:gd fmla="*/ 1415837 h 2407138" name="connsiteY131"/>
                <a:gd fmla="*/ 164732 w 2407137" name="connsiteX132"/>
                <a:gd fmla="*/ 1489830 h 2407138" name="connsiteY132"/>
                <a:gd fmla="*/ 1735859 w 2407137" name="connsiteX133"/>
                <a:gd fmla="*/ 266344 h 2407138" name="connsiteY133"/>
                <a:gd fmla="*/ 1748915 w 2407137" name="connsiteX134"/>
                <a:gd fmla="*/ 274276 h 2407138" name="connsiteY134"/>
                <a:gd fmla="*/ 1604721 w 2407137" name="connsiteX135"/>
                <a:gd fmla="*/ 524026 h 2407138" name="connsiteY135"/>
                <a:gd fmla="*/ 1591261 w 2407137" name="connsiteX136"/>
                <a:gd fmla="*/ 516794 h 2407138" name="connsiteY136"/>
                <a:gd fmla="*/ 1663713 w 2407137" name="connsiteX137"/>
                <a:gd fmla="*/ 81725 h 2407138" name="connsiteY137"/>
                <a:gd fmla="*/ 1677806 w 2407137" name="connsiteX138"/>
                <a:gd fmla="*/ 87609 h 2407138" name="connsiteY138"/>
                <a:gd fmla="*/ 1514465 w 2407137" name="connsiteX139"/>
                <a:gd fmla="*/ 478804 h 2407138" name="connsiteY139"/>
                <a:gd fmla="*/ 1500526 w 2407137" name="connsiteX140"/>
                <a:gd fmla="*/ 472548 h 2407138" name="connsiteY140"/>
                <a:gd fmla="*/ 0 w 2407137" name="connsiteX141"/>
                <a:gd fmla="*/ 1350847 h 2407138" name="connsiteY141"/>
                <a:gd fmla="*/ 420056 w 2407137" name="connsiteX142"/>
                <a:gd fmla="*/ 1296759 h 2407138" name="connsiteY142"/>
                <a:gd fmla="*/ 422405 w 2407137" name="connsiteX143"/>
                <a:gd fmla="*/ 1311854 h 2407138" name="connsiteY143"/>
                <a:gd fmla="*/ 1951 w 2407137" name="connsiteX144"/>
                <a:gd fmla="*/ 1365994 h 2407138" name="connsiteY144"/>
                <a:gd fmla="*/ 125488 w 2407137" name="connsiteX145"/>
                <a:gd fmla="*/ 1195933 h 2407138" name="connsiteY145"/>
                <a:gd fmla="*/ 411391 w 2407137" name="connsiteX146"/>
                <a:gd fmla="*/ 1195933 h 2407138" name="connsiteY146"/>
                <a:gd fmla="*/ 411958 w 2407137" name="connsiteX147"/>
                <a:gd fmla="*/ 1211206 h 2407138" name="connsiteY147"/>
                <a:gd fmla="*/ 125488 w 2407137" name="connsiteX148"/>
                <a:gd fmla="*/ 1211206 h 2407138" name="connsiteY148"/>
                <a:gd fmla="*/ 125102 w 2407137" name="connsiteX149"/>
                <a:gd fmla="*/ 1203569 h 2407138" name="connsiteY149"/>
                <a:gd fmla="*/ 1475037 w 2407137" name="connsiteX150"/>
                <a:gd fmla="*/ 160931 h 2407138" name="connsiteY150"/>
                <a:gd fmla="*/ 1489829 w 2407137" name="connsiteX151"/>
                <a:gd fmla="*/ 164734 h 2407138" name="connsiteY151"/>
                <a:gd fmla="*/ 1415102 w 2407137" name="connsiteX152"/>
                <a:gd fmla="*/ 443621 h 2407138" name="connsiteY152"/>
                <a:gd fmla="*/ 1400508 w 2407137" name="connsiteX153"/>
                <a:gd fmla="*/ 439077 h 2407138" name="connsiteY153"/>
                <a:gd fmla="*/ 164732 w 2407137" name="connsiteX154"/>
                <a:gd fmla="*/ 917309 h 2407138" name="connsiteY154"/>
                <a:gd fmla="*/ 443620 w 2407137" name="connsiteX155"/>
                <a:gd fmla="*/ 992037 h 2407138" name="connsiteY155"/>
                <a:gd fmla="*/ 439076 w 2407137" name="connsiteX156"/>
                <a:gd fmla="*/ 1006630 h 2407138" name="connsiteY156"/>
                <a:gd fmla="*/ 160929 w 2407137" name="connsiteX157"/>
                <a:gd fmla="*/ 932101 h 2407138" name="connsiteY157"/>
                <a:gd fmla="*/ 1195932 w 2407137" name="connsiteX158"/>
                <a:gd fmla="*/ 125490 h 2407138" name="connsiteY158"/>
                <a:gd fmla="*/ 1203568 w 2407137" name="connsiteX159"/>
                <a:gd fmla="*/ 125104 h 2407138" name="connsiteY159"/>
                <a:gd fmla="*/ 1211205 w 2407137" name="connsiteX160"/>
                <a:gd fmla="*/ 125490 h 2407138" name="connsiteY160"/>
                <a:gd fmla="*/ 1211205 w 2407137" name="connsiteX161"/>
                <a:gd fmla="*/ 411392 h 2407138" name="connsiteY161"/>
                <a:gd fmla="*/ 1195932 w 2407137" name="connsiteX162"/>
                <a:gd fmla="*/ 411959 h 2407138" name="connsiteY162"/>
                <a:gd fmla="*/ 1357679 w 2407137" name="connsiteX163"/>
                <a:gd fmla="*/ 856 h 2407138" name="connsiteY163"/>
                <a:gd fmla="*/ 1372816 w 2407137" name="connsiteX164"/>
                <a:gd fmla="*/ 2893 h 2407138" name="connsiteY164"/>
                <a:gd fmla="*/ 1316657 w 2407137" name="connsiteX165"/>
                <a:gd fmla="*/ 420298 h 2407138" name="connsiteY165"/>
                <a:gd fmla="*/ 1309186 w 2407137" name="connsiteX166"/>
                <a:gd fmla="*/ 418554 h 2407138" name="connsiteY166"/>
                <a:gd fmla="*/ 1301520 w 2407137" name="connsiteX167"/>
                <a:gd fmla="*/ 418261 h 2407138" name="connsiteY167"/>
                <a:gd fmla="*/ 2893 w 2407137" name="connsiteX168"/>
                <a:gd fmla="*/ 1034322 h 2407138" name="connsiteY168"/>
                <a:gd fmla="*/ 420297 w 2407137" name="connsiteX169"/>
                <a:gd fmla="*/ 1090480 h 2407138" name="connsiteY169"/>
                <a:gd fmla="*/ 418554 w 2407137" name="connsiteX170"/>
                <a:gd fmla="*/ 1097951 h 2407138" name="connsiteY170"/>
                <a:gd fmla="*/ 418261 w 2407137" name="connsiteX171"/>
                <a:gd fmla="*/ 1105616 h 2407138" name="connsiteY171"/>
                <a:gd fmla="*/ 855 w 2407137" name="connsiteX172"/>
                <a:gd fmla="*/ 1049458 h 2407138" name="connsiteY172"/>
                <a:gd fmla="*/ 274274 w 2407137" name="connsiteX173"/>
                <a:gd fmla="*/ 658223 h 2407138" name="connsiteY173"/>
                <a:gd fmla="*/ 524025 w 2407137" name="connsiteX174"/>
                <a:gd fmla="*/ 802416 h 2407138" name="connsiteY174"/>
                <a:gd fmla="*/ 516793 w 2407137" name="connsiteX175"/>
                <a:gd fmla="*/ 815877 h 2407138" name="connsiteY175"/>
                <a:gd fmla="*/ 266342 w 2407137" name="connsiteX176"/>
                <a:gd fmla="*/ 671279 h 2407138" name="connsiteY176"/>
                <a:gd fmla="*/ 917308 w 2407137" name="connsiteX177"/>
                <a:gd fmla="*/ 164734 h 2407138" name="connsiteY177"/>
                <a:gd fmla="*/ 932100 w 2407137" name="connsiteX178"/>
                <a:gd fmla="*/ 160930 h 2407138" name="connsiteY178"/>
                <a:gd fmla="*/ 1006152 w 2407137" name="connsiteX179"/>
                <a:gd fmla="*/ 437297 h 2407138" name="connsiteY179"/>
                <a:gd fmla="*/ 991300 w 2407137" name="connsiteX180"/>
                <a:gd fmla="*/ 440877 h 2407138" name="connsiteY180"/>
                <a:gd fmla="*/ 1041143 w 2407137" name="connsiteX181"/>
                <a:gd fmla="*/ 1951 h 2407138" name="connsiteY181"/>
                <a:gd fmla="*/ 1056290 w 2407137" name="connsiteX182"/>
                <a:gd fmla="*/ 0 h 2407138" name="connsiteY182"/>
                <a:gd fmla="*/ 1110379 w 2407137" name="connsiteX183"/>
                <a:gd fmla="*/ 420056 h 2407138" name="connsiteY183"/>
                <a:gd fmla="*/ 1095283 w 2407137" name="connsiteX184"/>
                <a:gd fmla="*/ 422406 h 2407138" name="connsiteY184"/>
                <a:gd fmla="*/ 87609 w 2407137" name="connsiteX185"/>
                <a:gd fmla="*/ 729331 h 2407138" name="connsiteY185"/>
                <a:gd fmla="*/ 478803 w 2407137" name="connsiteX186"/>
                <a:gd fmla="*/ 892672 h 2407138" name="connsiteY186"/>
                <a:gd fmla="*/ 472547 w 2407137" name="connsiteX187"/>
                <a:gd fmla="*/ 906611 h 2407138" name="connsiteY187"/>
                <a:gd fmla="*/ 81723 w 2407137" name="connsiteX188"/>
                <a:gd fmla="*/ 743424 h 2407138" name="connsiteY188"/>
                <a:gd fmla="*/ 84666 w 2407137" name="connsiteX189"/>
                <a:gd fmla="*/ 736377 h 2407138" name="connsiteY189"/>
                <a:gd fmla="*/ 446636 w 2407137" name="connsiteX190"/>
                <a:gd fmla="*/ 435837 h 2407138" name="connsiteY190"/>
                <a:gd fmla="*/ 649045 w 2407137" name="connsiteX191"/>
                <a:gd fmla="*/ 638246 h 2407138" name="connsiteY191"/>
                <a:gd fmla="*/ 642057 w 2407137" name="connsiteX192"/>
                <a:gd fmla="*/ 644612 h 2407138" name="connsiteY192"/>
                <a:gd fmla="*/ 638347 w 2407137" name="connsiteX193"/>
                <a:gd fmla="*/ 649147 h 2407138" name="connsiteY193"/>
                <a:gd fmla="*/ 435836 w 2407137" name="connsiteX194"/>
                <a:gd fmla="*/ 446636 h 2407138" name="connsiteY194"/>
                <a:gd fmla="*/ 440978 w 2407137" name="connsiteX195"/>
                <a:gd fmla="*/ 440979 h 2407138" name="connsiteY195"/>
                <a:gd fmla="*/ 658223 w 2407137" name="connsiteX196"/>
                <a:gd fmla="*/ 274275 h 2407138" name="connsiteY196"/>
                <a:gd fmla="*/ 671279 w 2407137" name="connsiteX197"/>
                <a:gd fmla="*/ 266343 h 2407138" name="connsiteY197"/>
                <a:gd fmla="*/ 814473 w 2407137" name="connsiteX198"/>
                <a:gd fmla="*/ 514363 h 2407138" name="connsiteY198"/>
                <a:gd fmla="*/ 801367 w 2407137" name="connsiteX199"/>
                <a:gd fmla="*/ 522209 h 2407138" name="connsiteY199"/>
                <a:gd fmla="*/ 735676 w 2407137" name="connsiteX200"/>
                <a:gd fmla="*/ 84934 h 2407138" name="connsiteY200"/>
                <a:gd fmla="*/ 749802 w 2407137" name="connsiteX201"/>
                <a:gd fmla="*/ 79129 h 2407138" name="connsiteY201"/>
                <a:gd fmla="*/ 909846 w 2407137" name="connsiteX202"/>
                <a:gd fmla="*/ 468633 h 2407138" name="connsiteY202"/>
                <a:gd fmla="*/ 895778 w 2407137" name="connsiteX203"/>
                <a:gd fmla="*/ 474580 h 2407138" name="connsiteY203"/>
                <a:gd fmla="*/ 248376 w 2407137" name="connsiteX204"/>
                <a:gd fmla="*/ 456659 h 2407138" name="connsiteY204"/>
                <a:gd fmla="*/ 581852 w 2407137" name="connsiteX205"/>
                <a:gd fmla="*/ 714051 h 2407138" name="connsiteY205"/>
                <a:gd fmla="*/ 572397 w 2407137" name="connsiteX206"/>
                <a:gd fmla="*/ 726047 h 2407138" name="connsiteY206"/>
                <a:gd fmla="*/ 239044 w 2407137" name="connsiteX207"/>
                <a:gd fmla="*/ 468748 h 2407138" name="connsiteY207"/>
                <a:gd fmla="*/ 243710 w 2407137" name="connsiteX208"/>
                <a:gd fmla="*/ 462704 h 2407138" name="connsiteY208"/>
                <a:gd fmla="*/ 462094 w 2407137" name="connsiteX209"/>
                <a:gd fmla="*/ 244150 h 2407138" name="connsiteY209"/>
                <a:gd fmla="*/ 474238 w 2407137" name="connsiteX210"/>
                <a:gd fmla="*/ 234887 h 2407138" name="connsiteY210"/>
                <a:gd fmla="*/ 729468 w 2407137" name="connsiteX211"/>
                <a:gd fmla="*/ 569472 h 2407138" name="connsiteY211"/>
                <a:gd fmla="*/ 723162 w 2407137" name="connsiteX212"/>
                <a:gd fmla="*/ 573797 h 2407138" name="connsiteY212"/>
                <a:gd fmla="*/ 717325 w 2407137" name="connsiteX213"/>
                <a:gd fmla="*/ 578735 h 2407138" name="connsiteY2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b="b" l="l" r="r" t="t"/>
              <a:pathLst>
                <a:path h="2407138" w="2407137">
                  <a:moveTo>
                    <a:pt x="1677670" y="1837666"/>
                  </a:moveTo>
                  <a:lnTo>
                    <a:pt x="1683974" y="1833341"/>
                  </a:lnTo>
                  <a:lnTo>
                    <a:pt x="1689813" y="1828403"/>
                  </a:lnTo>
                  <a:lnTo>
                    <a:pt x="1945042" y="2162988"/>
                  </a:lnTo>
                  <a:lnTo>
                    <a:pt x="1932899" y="2172251"/>
                  </a:lnTo>
                  <a:close/>
                  <a:moveTo>
                    <a:pt x="1592663" y="1892774"/>
                  </a:moveTo>
                  <a:lnTo>
                    <a:pt x="1605769" y="1884929"/>
                  </a:lnTo>
                  <a:lnTo>
                    <a:pt x="1748914" y="2132863"/>
                  </a:lnTo>
                  <a:lnTo>
                    <a:pt x="1735858" y="2140795"/>
                  </a:lnTo>
                  <a:close/>
                  <a:moveTo>
                    <a:pt x="1768789" y="1757990"/>
                  </a:moveTo>
                  <a:lnTo>
                    <a:pt x="1971301" y="1960502"/>
                  </a:lnTo>
                  <a:lnTo>
                    <a:pt x="1966159" y="1966159"/>
                  </a:lnTo>
                  <a:lnTo>
                    <a:pt x="1960501" y="1971301"/>
                  </a:lnTo>
                  <a:lnTo>
                    <a:pt x="1758092" y="1768892"/>
                  </a:lnTo>
                  <a:lnTo>
                    <a:pt x="1765079" y="1762526"/>
                  </a:lnTo>
                  <a:close/>
                  <a:moveTo>
                    <a:pt x="1834740" y="1681091"/>
                  </a:moveTo>
                  <a:lnTo>
                    <a:pt x="2168093" y="1938389"/>
                  </a:lnTo>
                  <a:lnTo>
                    <a:pt x="2158761" y="1950479"/>
                  </a:lnTo>
                  <a:lnTo>
                    <a:pt x="1825285" y="1693086"/>
                  </a:lnTo>
                  <a:close/>
                  <a:moveTo>
                    <a:pt x="1497292" y="1938505"/>
                  </a:moveTo>
                  <a:lnTo>
                    <a:pt x="1511359" y="1932557"/>
                  </a:lnTo>
                  <a:lnTo>
                    <a:pt x="1671461" y="2322204"/>
                  </a:lnTo>
                  <a:lnTo>
                    <a:pt x="1657335" y="2328008"/>
                  </a:lnTo>
                  <a:close/>
                  <a:moveTo>
                    <a:pt x="1400984" y="1969841"/>
                  </a:moveTo>
                  <a:lnTo>
                    <a:pt x="1415837" y="1966261"/>
                  </a:lnTo>
                  <a:lnTo>
                    <a:pt x="1489829" y="2242404"/>
                  </a:lnTo>
                  <a:lnTo>
                    <a:pt x="1475037" y="2246208"/>
                  </a:lnTo>
                  <a:close/>
                  <a:moveTo>
                    <a:pt x="1890343" y="1591261"/>
                  </a:moveTo>
                  <a:lnTo>
                    <a:pt x="2140794" y="1735859"/>
                  </a:lnTo>
                  <a:lnTo>
                    <a:pt x="2132863" y="1748915"/>
                  </a:lnTo>
                  <a:lnTo>
                    <a:pt x="1883112" y="1604721"/>
                  </a:lnTo>
                  <a:close/>
                  <a:moveTo>
                    <a:pt x="1934589" y="1500527"/>
                  </a:moveTo>
                  <a:lnTo>
                    <a:pt x="2325413" y="1663714"/>
                  </a:lnTo>
                  <a:lnTo>
                    <a:pt x="2319529" y="1677807"/>
                  </a:lnTo>
                  <a:lnTo>
                    <a:pt x="1928334" y="1514465"/>
                  </a:lnTo>
                  <a:close/>
                  <a:moveTo>
                    <a:pt x="1296758" y="1987081"/>
                  </a:moveTo>
                  <a:lnTo>
                    <a:pt x="1311855" y="1984732"/>
                  </a:lnTo>
                  <a:lnTo>
                    <a:pt x="1365995" y="2405187"/>
                  </a:lnTo>
                  <a:lnTo>
                    <a:pt x="1350847" y="2407138"/>
                  </a:lnTo>
                  <a:close/>
                  <a:moveTo>
                    <a:pt x="1195932" y="1995746"/>
                  </a:moveTo>
                  <a:lnTo>
                    <a:pt x="1211204" y="1995179"/>
                  </a:lnTo>
                  <a:lnTo>
                    <a:pt x="1211204" y="2281649"/>
                  </a:lnTo>
                  <a:lnTo>
                    <a:pt x="1203568" y="2282034"/>
                  </a:lnTo>
                  <a:lnTo>
                    <a:pt x="1195932" y="2281649"/>
                  </a:lnTo>
                  <a:close/>
                  <a:moveTo>
                    <a:pt x="1968060" y="1400508"/>
                  </a:moveTo>
                  <a:lnTo>
                    <a:pt x="2246208" y="1475038"/>
                  </a:lnTo>
                  <a:lnTo>
                    <a:pt x="2242404" y="1489831"/>
                  </a:lnTo>
                  <a:lnTo>
                    <a:pt x="1963516" y="1415103"/>
                  </a:lnTo>
                  <a:close/>
                  <a:moveTo>
                    <a:pt x="1090481" y="1986840"/>
                  </a:moveTo>
                  <a:lnTo>
                    <a:pt x="1097951" y="1988584"/>
                  </a:lnTo>
                  <a:lnTo>
                    <a:pt x="1105617" y="1988876"/>
                  </a:lnTo>
                  <a:lnTo>
                    <a:pt x="1049458" y="2406281"/>
                  </a:lnTo>
                  <a:lnTo>
                    <a:pt x="1034322" y="2404245"/>
                  </a:lnTo>
                  <a:close/>
                  <a:moveTo>
                    <a:pt x="1988876" y="1301520"/>
                  </a:moveTo>
                  <a:lnTo>
                    <a:pt x="2406281" y="1357679"/>
                  </a:lnTo>
                  <a:lnTo>
                    <a:pt x="2404244" y="1372815"/>
                  </a:lnTo>
                  <a:lnTo>
                    <a:pt x="1986840" y="1316657"/>
                  </a:lnTo>
                  <a:lnTo>
                    <a:pt x="1988583" y="1309187"/>
                  </a:lnTo>
                  <a:close/>
                  <a:moveTo>
                    <a:pt x="992036" y="1963517"/>
                  </a:moveTo>
                  <a:lnTo>
                    <a:pt x="1006629" y="1968061"/>
                  </a:lnTo>
                  <a:lnTo>
                    <a:pt x="932100" y="2246208"/>
                  </a:lnTo>
                  <a:lnTo>
                    <a:pt x="917308" y="2242405"/>
                  </a:lnTo>
                  <a:close/>
                  <a:moveTo>
                    <a:pt x="1995178" y="1195933"/>
                  </a:moveTo>
                  <a:lnTo>
                    <a:pt x="2281649" y="1195933"/>
                  </a:lnTo>
                  <a:lnTo>
                    <a:pt x="2282034" y="1203569"/>
                  </a:lnTo>
                  <a:lnTo>
                    <a:pt x="2281649" y="1211206"/>
                  </a:lnTo>
                  <a:lnTo>
                    <a:pt x="1995745" y="1211206"/>
                  </a:lnTo>
                  <a:close/>
                  <a:moveTo>
                    <a:pt x="1984731" y="1095284"/>
                  </a:moveTo>
                  <a:lnTo>
                    <a:pt x="2405186" y="1041144"/>
                  </a:lnTo>
                  <a:lnTo>
                    <a:pt x="2407137" y="1056290"/>
                  </a:lnTo>
                  <a:lnTo>
                    <a:pt x="1987080" y="1110379"/>
                  </a:lnTo>
                  <a:close/>
                  <a:moveTo>
                    <a:pt x="892672" y="1928335"/>
                  </a:moveTo>
                  <a:lnTo>
                    <a:pt x="906611" y="1934590"/>
                  </a:lnTo>
                  <a:lnTo>
                    <a:pt x="743425" y="2325414"/>
                  </a:lnTo>
                  <a:lnTo>
                    <a:pt x="729331" y="2319529"/>
                  </a:lnTo>
                  <a:close/>
                  <a:moveTo>
                    <a:pt x="802416" y="1883113"/>
                  </a:moveTo>
                  <a:lnTo>
                    <a:pt x="815877" y="1890344"/>
                  </a:lnTo>
                  <a:lnTo>
                    <a:pt x="671279" y="2140796"/>
                  </a:lnTo>
                  <a:lnTo>
                    <a:pt x="658223" y="2132863"/>
                  </a:lnTo>
                  <a:close/>
                  <a:moveTo>
                    <a:pt x="1966260" y="991301"/>
                  </a:moveTo>
                  <a:lnTo>
                    <a:pt x="2242405" y="917309"/>
                  </a:lnTo>
                  <a:lnTo>
                    <a:pt x="2246208" y="932101"/>
                  </a:lnTo>
                  <a:lnTo>
                    <a:pt x="1969840" y="1006153"/>
                  </a:lnTo>
                  <a:close/>
                  <a:moveTo>
                    <a:pt x="1932557" y="895779"/>
                  </a:moveTo>
                  <a:lnTo>
                    <a:pt x="2322203" y="735676"/>
                  </a:lnTo>
                  <a:lnTo>
                    <a:pt x="2328008" y="749803"/>
                  </a:lnTo>
                  <a:lnTo>
                    <a:pt x="1938504" y="909846"/>
                  </a:lnTo>
                  <a:close/>
                  <a:moveTo>
                    <a:pt x="714051" y="1825286"/>
                  </a:moveTo>
                  <a:lnTo>
                    <a:pt x="726047" y="1834740"/>
                  </a:lnTo>
                  <a:lnTo>
                    <a:pt x="468748" y="2168094"/>
                  </a:lnTo>
                  <a:lnTo>
                    <a:pt x="456659" y="2158762"/>
                  </a:lnTo>
                  <a:close/>
                  <a:moveTo>
                    <a:pt x="638245" y="1758093"/>
                  </a:moveTo>
                  <a:lnTo>
                    <a:pt x="644611" y="1765080"/>
                  </a:lnTo>
                  <a:lnTo>
                    <a:pt x="649147" y="1768790"/>
                  </a:lnTo>
                  <a:lnTo>
                    <a:pt x="446636" y="1971302"/>
                  </a:lnTo>
                  <a:lnTo>
                    <a:pt x="440978" y="1966159"/>
                  </a:lnTo>
                  <a:lnTo>
                    <a:pt x="435836" y="1960502"/>
                  </a:lnTo>
                  <a:close/>
                  <a:moveTo>
                    <a:pt x="1884928" y="801368"/>
                  </a:moveTo>
                  <a:lnTo>
                    <a:pt x="2132863" y="658223"/>
                  </a:lnTo>
                  <a:lnTo>
                    <a:pt x="2140794" y="671279"/>
                  </a:lnTo>
                  <a:lnTo>
                    <a:pt x="1892773" y="814474"/>
                  </a:lnTo>
                  <a:close/>
                  <a:moveTo>
                    <a:pt x="1828403" y="717325"/>
                  </a:moveTo>
                  <a:lnTo>
                    <a:pt x="2162987" y="462095"/>
                  </a:lnTo>
                  <a:lnTo>
                    <a:pt x="2172250" y="474239"/>
                  </a:lnTo>
                  <a:lnTo>
                    <a:pt x="1837666" y="729468"/>
                  </a:lnTo>
                  <a:lnTo>
                    <a:pt x="1833340" y="723163"/>
                  </a:lnTo>
                  <a:close/>
                  <a:moveTo>
                    <a:pt x="234886" y="1932900"/>
                  </a:moveTo>
                  <a:lnTo>
                    <a:pt x="569471" y="1677670"/>
                  </a:lnTo>
                  <a:lnTo>
                    <a:pt x="573796" y="1683975"/>
                  </a:lnTo>
                  <a:lnTo>
                    <a:pt x="578735" y="1689813"/>
                  </a:lnTo>
                  <a:lnTo>
                    <a:pt x="244150" y="1945043"/>
                  </a:lnTo>
                  <a:close/>
                  <a:moveTo>
                    <a:pt x="266342" y="1735860"/>
                  </a:moveTo>
                  <a:lnTo>
                    <a:pt x="514363" y="1592665"/>
                  </a:lnTo>
                  <a:lnTo>
                    <a:pt x="522208" y="1605770"/>
                  </a:lnTo>
                  <a:lnTo>
                    <a:pt x="274274" y="1748916"/>
                  </a:lnTo>
                  <a:close/>
                  <a:moveTo>
                    <a:pt x="1960501" y="435837"/>
                  </a:moveTo>
                  <a:lnTo>
                    <a:pt x="1966159" y="440979"/>
                  </a:lnTo>
                  <a:lnTo>
                    <a:pt x="1971301" y="446637"/>
                  </a:lnTo>
                  <a:lnTo>
                    <a:pt x="1768891" y="649046"/>
                  </a:lnTo>
                  <a:lnTo>
                    <a:pt x="1762525" y="642058"/>
                  </a:lnTo>
                  <a:lnTo>
                    <a:pt x="1757990" y="638348"/>
                  </a:lnTo>
                  <a:close/>
                  <a:moveTo>
                    <a:pt x="1938389" y="239045"/>
                  </a:moveTo>
                  <a:lnTo>
                    <a:pt x="1950479" y="248377"/>
                  </a:lnTo>
                  <a:lnTo>
                    <a:pt x="1693086" y="581852"/>
                  </a:lnTo>
                  <a:lnTo>
                    <a:pt x="1681090" y="572398"/>
                  </a:lnTo>
                  <a:close/>
                  <a:moveTo>
                    <a:pt x="79129" y="1657336"/>
                  </a:moveTo>
                  <a:lnTo>
                    <a:pt x="468633" y="1497292"/>
                  </a:lnTo>
                  <a:lnTo>
                    <a:pt x="474580" y="1511360"/>
                  </a:lnTo>
                  <a:lnTo>
                    <a:pt x="84934" y="1671462"/>
                  </a:lnTo>
                  <a:close/>
                  <a:moveTo>
                    <a:pt x="160929" y="1475039"/>
                  </a:moveTo>
                  <a:lnTo>
                    <a:pt x="437296" y="1400986"/>
                  </a:lnTo>
                  <a:lnTo>
                    <a:pt x="440876" y="1415837"/>
                  </a:lnTo>
                  <a:lnTo>
                    <a:pt x="164732" y="1489830"/>
                  </a:lnTo>
                  <a:close/>
                  <a:moveTo>
                    <a:pt x="1735859" y="266344"/>
                  </a:moveTo>
                  <a:lnTo>
                    <a:pt x="1748915" y="274276"/>
                  </a:lnTo>
                  <a:lnTo>
                    <a:pt x="1604721" y="524026"/>
                  </a:lnTo>
                  <a:lnTo>
                    <a:pt x="1591261" y="516794"/>
                  </a:lnTo>
                  <a:close/>
                  <a:moveTo>
                    <a:pt x="1663713" y="81725"/>
                  </a:moveTo>
                  <a:lnTo>
                    <a:pt x="1677806" y="87609"/>
                  </a:lnTo>
                  <a:lnTo>
                    <a:pt x="1514465" y="478804"/>
                  </a:lnTo>
                  <a:lnTo>
                    <a:pt x="1500526" y="472548"/>
                  </a:lnTo>
                  <a:close/>
                  <a:moveTo>
                    <a:pt x="0" y="1350847"/>
                  </a:moveTo>
                  <a:lnTo>
                    <a:pt x="420056" y="1296759"/>
                  </a:lnTo>
                  <a:lnTo>
                    <a:pt x="422405" y="1311854"/>
                  </a:lnTo>
                  <a:lnTo>
                    <a:pt x="1951" y="1365994"/>
                  </a:lnTo>
                  <a:close/>
                  <a:moveTo>
                    <a:pt x="125488" y="1195933"/>
                  </a:moveTo>
                  <a:lnTo>
                    <a:pt x="411391" y="1195933"/>
                  </a:lnTo>
                  <a:lnTo>
                    <a:pt x="411958" y="1211206"/>
                  </a:lnTo>
                  <a:lnTo>
                    <a:pt x="125488" y="1211206"/>
                  </a:lnTo>
                  <a:lnTo>
                    <a:pt x="125102" y="1203569"/>
                  </a:lnTo>
                  <a:close/>
                  <a:moveTo>
                    <a:pt x="1475037" y="160931"/>
                  </a:moveTo>
                  <a:lnTo>
                    <a:pt x="1489829" y="164734"/>
                  </a:lnTo>
                  <a:lnTo>
                    <a:pt x="1415102" y="443621"/>
                  </a:lnTo>
                  <a:lnTo>
                    <a:pt x="1400508" y="439077"/>
                  </a:lnTo>
                  <a:close/>
                  <a:moveTo>
                    <a:pt x="164732" y="917309"/>
                  </a:moveTo>
                  <a:lnTo>
                    <a:pt x="443620" y="992037"/>
                  </a:lnTo>
                  <a:lnTo>
                    <a:pt x="439076" y="1006630"/>
                  </a:lnTo>
                  <a:lnTo>
                    <a:pt x="160929" y="932101"/>
                  </a:lnTo>
                  <a:close/>
                  <a:moveTo>
                    <a:pt x="1195932" y="125490"/>
                  </a:moveTo>
                  <a:lnTo>
                    <a:pt x="1203568" y="125104"/>
                  </a:lnTo>
                  <a:lnTo>
                    <a:pt x="1211205" y="125490"/>
                  </a:lnTo>
                  <a:lnTo>
                    <a:pt x="1211205" y="411392"/>
                  </a:lnTo>
                  <a:lnTo>
                    <a:pt x="1195932" y="411959"/>
                  </a:lnTo>
                  <a:close/>
                  <a:moveTo>
                    <a:pt x="1357679" y="856"/>
                  </a:moveTo>
                  <a:lnTo>
                    <a:pt x="1372816" y="2893"/>
                  </a:lnTo>
                  <a:lnTo>
                    <a:pt x="1316657" y="420298"/>
                  </a:lnTo>
                  <a:lnTo>
                    <a:pt x="1309186" y="418554"/>
                  </a:lnTo>
                  <a:lnTo>
                    <a:pt x="1301520" y="418261"/>
                  </a:lnTo>
                  <a:close/>
                  <a:moveTo>
                    <a:pt x="2893" y="1034322"/>
                  </a:moveTo>
                  <a:lnTo>
                    <a:pt x="420297" y="1090480"/>
                  </a:lnTo>
                  <a:lnTo>
                    <a:pt x="418554" y="1097951"/>
                  </a:lnTo>
                  <a:lnTo>
                    <a:pt x="418261" y="1105616"/>
                  </a:lnTo>
                  <a:lnTo>
                    <a:pt x="855" y="1049458"/>
                  </a:lnTo>
                  <a:close/>
                  <a:moveTo>
                    <a:pt x="274274" y="658223"/>
                  </a:moveTo>
                  <a:lnTo>
                    <a:pt x="524025" y="802416"/>
                  </a:lnTo>
                  <a:lnTo>
                    <a:pt x="516793" y="815877"/>
                  </a:lnTo>
                  <a:lnTo>
                    <a:pt x="266342" y="671279"/>
                  </a:lnTo>
                  <a:close/>
                  <a:moveTo>
                    <a:pt x="917308" y="164734"/>
                  </a:moveTo>
                  <a:lnTo>
                    <a:pt x="932100" y="160930"/>
                  </a:lnTo>
                  <a:lnTo>
                    <a:pt x="1006152" y="437297"/>
                  </a:lnTo>
                  <a:lnTo>
                    <a:pt x="991300" y="440877"/>
                  </a:lnTo>
                  <a:close/>
                  <a:moveTo>
                    <a:pt x="1041143" y="1951"/>
                  </a:moveTo>
                  <a:lnTo>
                    <a:pt x="1056290" y="0"/>
                  </a:lnTo>
                  <a:lnTo>
                    <a:pt x="1110379" y="420056"/>
                  </a:lnTo>
                  <a:lnTo>
                    <a:pt x="1095283" y="422406"/>
                  </a:lnTo>
                  <a:close/>
                  <a:moveTo>
                    <a:pt x="87609" y="729331"/>
                  </a:moveTo>
                  <a:lnTo>
                    <a:pt x="478803" y="892672"/>
                  </a:lnTo>
                  <a:lnTo>
                    <a:pt x="472547" y="906611"/>
                  </a:lnTo>
                  <a:lnTo>
                    <a:pt x="81723" y="743424"/>
                  </a:lnTo>
                  <a:lnTo>
                    <a:pt x="84666" y="736377"/>
                  </a:lnTo>
                  <a:close/>
                  <a:moveTo>
                    <a:pt x="446636" y="435837"/>
                  </a:moveTo>
                  <a:lnTo>
                    <a:pt x="649045" y="638246"/>
                  </a:lnTo>
                  <a:lnTo>
                    <a:pt x="642057" y="644612"/>
                  </a:lnTo>
                  <a:lnTo>
                    <a:pt x="638347" y="649147"/>
                  </a:lnTo>
                  <a:lnTo>
                    <a:pt x="435836" y="446636"/>
                  </a:lnTo>
                  <a:lnTo>
                    <a:pt x="440978" y="440979"/>
                  </a:lnTo>
                  <a:close/>
                  <a:moveTo>
                    <a:pt x="658223" y="274275"/>
                  </a:moveTo>
                  <a:lnTo>
                    <a:pt x="671279" y="266343"/>
                  </a:lnTo>
                  <a:lnTo>
                    <a:pt x="814473" y="514363"/>
                  </a:lnTo>
                  <a:lnTo>
                    <a:pt x="801367" y="522209"/>
                  </a:lnTo>
                  <a:close/>
                  <a:moveTo>
                    <a:pt x="735676" y="84934"/>
                  </a:moveTo>
                  <a:lnTo>
                    <a:pt x="749802" y="79129"/>
                  </a:lnTo>
                  <a:lnTo>
                    <a:pt x="909846" y="468633"/>
                  </a:lnTo>
                  <a:lnTo>
                    <a:pt x="895778" y="474580"/>
                  </a:lnTo>
                  <a:close/>
                  <a:moveTo>
                    <a:pt x="248376" y="456659"/>
                  </a:moveTo>
                  <a:lnTo>
                    <a:pt x="581852" y="714051"/>
                  </a:lnTo>
                  <a:lnTo>
                    <a:pt x="572397" y="726047"/>
                  </a:lnTo>
                  <a:lnTo>
                    <a:pt x="239044" y="468748"/>
                  </a:lnTo>
                  <a:lnTo>
                    <a:pt x="243710" y="462704"/>
                  </a:lnTo>
                  <a:close/>
                  <a:moveTo>
                    <a:pt x="462094" y="244150"/>
                  </a:moveTo>
                  <a:lnTo>
                    <a:pt x="474238" y="234887"/>
                  </a:lnTo>
                  <a:lnTo>
                    <a:pt x="729468" y="569472"/>
                  </a:lnTo>
                  <a:lnTo>
                    <a:pt x="723162" y="573797"/>
                  </a:lnTo>
                  <a:lnTo>
                    <a:pt x="717325" y="578735"/>
                  </a:lnTo>
                  <a:close/>
                </a:path>
              </a:pathLst>
            </a:custGeom>
            <a:grpFill/>
            <a:ln algn="ctr" cap="flat" cmpd="sng" w="25400">
              <a:noFill/>
              <a:prstDash val="solid"/>
            </a:ln>
            <a:effectLst/>
          </p:spPr>
          <p:txBody>
            <a:bodyPr anchor="ctr" rtlCol="0"/>
            <a:lstStyle/>
            <a:p>
              <a:pPr algn="ctr" defTabSz="913645">
                <a:defRPr/>
              </a:pPr>
              <a:endParaRPr altLang="en-US" kern="0" lang="zh-CN" sz="1799">
                <a:solidFill>
                  <a:srgbClr val="C00000"/>
                </a:solidFill>
                <a:latin charset="-122" panose="02010600000101010101" pitchFamily="2" typeface="汉仪行楷简"/>
                <a:ea charset="-122" panose="02010600000101010101" pitchFamily="2" typeface="汉仪行楷简"/>
              </a:endParaRPr>
            </a:p>
          </p:txBody>
        </p:sp>
      </p:grpSp>
      <p:grpSp>
        <p:nvGrpSpPr>
          <p:cNvPr id="10" name="组合 9">
            <a:extLst>
              <a:ext uri="{FF2B5EF4-FFF2-40B4-BE49-F238E27FC236}">
                <a16:creationId xmlns:a16="http://schemas.microsoft.com/office/drawing/2014/main" id="{26D8EDAA-5527-442A-A250-4246F4EB2FB8}"/>
              </a:ext>
            </a:extLst>
          </p:cNvPr>
          <p:cNvGrpSpPr/>
          <p:nvPr/>
        </p:nvGrpSpPr>
        <p:grpSpPr>
          <a:xfrm>
            <a:off x="680917" y="1724715"/>
            <a:ext cx="5820974" cy="685887"/>
            <a:chOff x="896127" y="1876571"/>
            <a:chExt cx="5820974" cy="685887"/>
          </a:xfrm>
          <a:solidFill>
            <a:srgbClr val="FFDD6F"/>
          </a:solidFill>
        </p:grpSpPr>
        <p:sp>
          <p:nvSpPr>
            <p:cNvPr id="11" name="PA-102232">
              <a:extLst>
                <a:ext uri="{FF2B5EF4-FFF2-40B4-BE49-F238E27FC236}">
                  <a16:creationId xmlns:a16="http://schemas.microsoft.com/office/drawing/2014/main" id="{FC74C5C8-B8B9-4F2F-BA00-F6999735BFEA}"/>
                </a:ext>
              </a:extLst>
            </p:cNvPr>
            <p:cNvSpPr/>
            <p:nvPr>
              <p:custDataLst>
                <p:tags r:id="rId7"/>
              </p:custDataLst>
            </p:nvPr>
          </p:nvSpPr>
          <p:spPr>
            <a:xfrm>
              <a:off x="2190136" y="1876571"/>
              <a:ext cx="4526965" cy="627888"/>
            </a:xfrm>
            <a:prstGeom prst="rect">
              <a:avLst/>
            </a:prstGeom>
            <a:noFill/>
          </p:spPr>
          <p:txBody>
            <a:bodyPr wrap="square">
              <a:spAutoFit/>
            </a:bodyPr>
            <a:lstStyle/>
            <a:p>
              <a:pPr defTabSz="914400" eaLnBrk="1" fontAlgn="auto" hangingPunct="1" indent="0" latinLnBrk="0" lvl="0" marL="0" marR="0" rtl="0">
                <a:lnSpc>
                  <a:spcPct val="110000"/>
                </a:lnSpc>
                <a:spcBef>
                  <a:spcPct val="0"/>
                </a:spcBef>
                <a:spcAft>
                  <a:spcPct val="0"/>
                </a:spcAft>
                <a:buClrTx/>
                <a:buSzTx/>
                <a:buFontTx/>
                <a:buNone/>
                <a:defRPr/>
              </a:pPr>
              <a:r>
                <a:rPr altLang="en-US" b="1" baseline="0" cap="none" i="0" kern="1200" kumimoji="0" lang="zh-CN" noProof="0" normalizeH="0" spc="0" strike="noStrike" sz="3200" u="none">
                  <a:solidFill>
                    <a:srgbClr val="FF0000"/>
                  </a:solidFill>
                  <a:effectLst/>
                  <a:uLnTx/>
                  <a:uFillTx/>
                  <a:latin charset="-122" panose="020b0503020204020204" pitchFamily="34" typeface="微软雅黑"/>
                  <a:ea charset="-122" panose="020b0503020204020204" pitchFamily="34" typeface="微软雅黑"/>
                  <a:cs typeface="+mn-ea"/>
                  <a:sym charset="-122" panose="020b0500000000000000" pitchFamily="34" typeface="思源黑体"/>
                </a:rPr>
                <a:t>党的十八大以来</a:t>
              </a:r>
            </a:p>
          </p:txBody>
        </p:sp>
        <p:sp>
          <p:nvSpPr>
            <p:cNvPr id="12" name="PA-102233">
              <a:extLst>
                <a:ext uri="{FF2B5EF4-FFF2-40B4-BE49-F238E27FC236}">
                  <a16:creationId xmlns:a16="http://schemas.microsoft.com/office/drawing/2014/main" id="{FFD3F265-044E-44E3-AADE-FEB7864C0AB6}"/>
                </a:ext>
              </a:extLst>
            </p:cNvPr>
            <p:cNvSpPr/>
            <p:nvPr>
              <p:custDataLst>
                <p:tags r:id="rId8"/>
              </p:custDataLst>
            </p:nvPr>
          </p:nvSpPr>
          <p:spPr>
            <a:xfrm>
              <a:off x="896127" y="1929375"/>
              <a:ext cx="838859" cy="633083"/>
            </a:xfrm>
            <a:prstGeom prst="roundRect">
              <a:avLst>
                <a:gd fmla="val 7002" name="adj"/>
              </a:avLst>
            </a:prstGeom>
            <a:solidFill>
              <a:srgbClr val="FF0000"/>
            </a:solidFill>
            <a:ln algn="ctr" cap="flat" cmpd="sng" w="12700">
              <a:solidFill>
                <a:srgbClr val="FF0000"/>
              </a:solidFill>
              <a:prstDash val="solid"/>
            </a:ln>
            <a:effectLst/>
          </p:spPr>
          <p:txBody>
            <a:bodyPr anchor="ctr" rtlCol="0"/>
            <a:lstStyle/>
            <a:p>
              <a:pPr algn="ctr" defTabSz="1218936" eaLnBrk="1" fontAlgn="auto" hangingPunct="1" indent="0" latinLnBrk="0" lvl="0" marL="0" marR="0" rtl="0">
                <a:lnSpc>
                  <a:spcPct val="100000"/>
                </a:lnSpc>
                <a:spcBef>
                  <a:spcPct val="0"/>
                </a:spcBef>
                <a:spcAft>
                  <a:spcPct val="0"/>
                </a:spcAft>
                <a:buClrTx/>
                <a:buSzTx/>
                <a:buFontTx/>
                <a:buNone/>
                <a:defRPr/>
              </a:pPr>
              <a:r>
                <a:rPr altLang="en-US" b="1" baseline="0" cap="none" i="0" kern="0" kumimoji="0" lang="zh-CN" noProof="0" normalizeH="0" spc="0" strike="noStrike" sz="3200" u="none">
                  <a:ln>
                    <a:noFill/>
                  </a:ln>
                  <a:solidFill>
                    <a:schemeClr val="bg1"/>
                  </a:solidFill>
                  <a:effectLst/>
                  <a:uLnTx/>
                  <a:uFillTx/>
                  <a:latin charset="-122" panose="020b0503020204020204" pitchFamily="34" typeface="微软雅黑"/>
                  <a:ea charset="-122" panose="020b0503020204020204" pitchFamily="34" typeface="微软雅黑"/>
                  <a:cs typeface="+mn-ea"/>
                  <a:sym typeface="+mn-lt"/>
                </a:rPr>
                <a:t>★</a:t>
              </a:r>
            </a:p>
          </p:txBody>
        </p:sp>
        <p:sp>
          <p:nvSpPr>
            <p:cNvPr id="14" name="PA-102234">
              <a:extLst>
                <a:ext uri="{FF2B5EF4-FFF2-40B4-BE49-F238E27FC236}">
                  <a16:creationId xmlns:a16="http://schemas.microsoft.com/office/drawing/2014/main" id="{13CCD2FB-BCBF-49F2-B127-B1830FCDC1D6}"/>
                </a:ext>
              </a:extLst>
            </p:cNvPr>
            <p:cNvSpPr/>
            <p:nvPr>
              <p:custDataLst>
                <p:tags r:id="rId9"/>
              </p:custDataLst>
            </p:nvPr>
          </p:nvSpPr>
          <p:spPr>
            <a:xfrm flipV="1">
              <a:off x="1903751" y="2111518"/>
              <a:ext cx="167211" cy="274398"/>
            </a:xfrm>
            <a:prstGeom prst="chevron">
              <a:avLst/>
            </a:prstGeom>
            <a:solidFill>
              <a:srgbClr val="DF1900"/>
            </a:solidFill>
            <a:ln algn="ctr" cap="flat" cmpd="sng" w="25400">
              <a:noFill/>
              <a:prstDash val="solid"/>
            </a:ln>
            <a:effectLst/>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1218936" eaLnBrk="1" fontAlgn="auto" hangingPunct="1" indent="0" latinLnBrk="0" lvl="0" marL="0" marR="0" rtl="0">
                <a:lnSpc>
                  <a:spcPct val="100000"/>
                </a:lnSpc>
                <a:spcBef>
                  <a:spcPct val="0"/>
                </a:spcBef>
                <a:spcAft>
                  <a:spcPct val="0"/>
                </a:spcAft>
                <a:buClrTx/>
                <a:buSzTx/>
                <a:buFontTx/>
                <a:buNone/>
                <a:defRPr/>
              </a:pPr>
              <a:endParaRPr altLang="en-US" b="0" baseline="0" cap="none" i="0" kern="0" kumimoji="0" lang="zh-CN" noProof="0" normalizeH="0" spc="0" strike="noStrike" sz="1600" u="none">
                <a:ln>
                  <a:noFill/>
                </a:ln>
                <a:solidFill>
                  <a:schemeClr val="bg1"/>
                </a:solidFill>
                <a:effectLst/>
                <a:uLnTx/>
                <a:uFillTx/>
                <a:latin charset="-122" panose="020b0503020204020204" pitchFamily="34" typeface="微软雅黑"/>
                <a:ea charset="-122" panose="020b0503020204020204" pitchFamily="34" typeface="微软雅黑"/>
                <a:cs typeface="+mn-ea"/>
                <a:sym typeface="+mn-lt"/>
              </a:endParaRPr>
            </a:p>
          </p:txBody>
        </p:sp>
        <p:cxnSp>
          <p:nvCxnSpPr>
            <p:cNvPr id="15" name="PA-102235">
              <a:extLst>
                <a:ext uri="{FF2B5EF4-FFF2-40B4-BE49-F238E27FC236}">
                  <a16:creationId xmlns:a16="http://schemas.microsoft.com/office/drawing/2014/main" id="{9E071ADE-81C7-42F0-9AB2-7503580AD550}"/>
                </a:ext>
              </a:extLst>
            </p:cNvPr>
            <p:cNvCxnSpPr/>
            <p:nvPr>
              <p:custDataLst>
                <p:tags r:id="rId10"/>
              </p:custDataLst>
            </p:nvPr>
          </p:nvCxnSpPr>
          <p:spPr>
            <a:xfrm>
              <a:off x="2219917" y="2513331"/>
              <a:ext cx="4160786" cy="0"/>
            </a:xfrm>
            <a:prstGeom prst="line">
              <a:avLst/>
            </a:prstGeom>
            <a:grpFill/>
            <a:ln algn="ctr" cap="flat" cmpd="sng" w="9525">
              <a:solidFill>
                <a:srgbClr val="DF1900"/>
              </a:solidFill>
              <a:prstDash val="dash"/>
            </a:ln>
            <a:effectLst/>
          </p:spPr>
        </p:cxnSp>
      </p:grpSp>
      <p:sp>
        <p:nvSpPr>
          <p:cNvPr id="16" name="文本框 15">
            <a:extLst>
              <a:ext uri="{FF2B5EF4-FFF2-40B4-BE49-F238E27FC236}">
                <a16:creationId xmlns:a16="http://schemas.microsoft.com/office/drawing/2014/main" id="{CB8B6CAC-B432-426B-A5A7-6BD459E0BE39}"/>
              </a:ext>
            </a:extLst>
          </p:cNvPr>
          <p:cNvSpPr txBox="1"/>
          <p:nvPr/>
        </p:nvSpPr>
        <p:spPr>
          <a:xfrm>
            <a:off x="680917" y="2559917"/>
            <a:ext cx="6785402" cy="1188720"/>
          </a:xfrm>
          <a:prstGeom prst="rect">
            <a:avLst/>
          </a:prstGeom>
          <a:noFill/>
        </p:spPr>
        <p:txBody>
          <a:bodyPr wrap="square">
            <a:spAutoFit/>
          </a:bodyPr>
          <a:lstStyle/>
          <a:p>
            <a:pPr algn="just" indent="-171450" marL="171450">
              <a:buFont charset="0" panose="020b0604020202020204" pitchFamily="34" typeface="Arial"/>
              <a:buChar char="•"/>
              <a:defRPr/>
            </a:pPr>
            <a:r>
              <a:rPr altLang="en-US" b="1" lang="zh-CN">
                <a:solidFill>
                  <a:srgbClr val="FF0000"/>
                </a:solidFill>
                <a:latin charset="-122" panose="020b0503020204020204" pitchFamily="34" typeface="微软雅黑"/>
                <a:ea charset="-122" panose="020b0503020204020204" pitchFamily="34" typeface="微软雅黑"/>
                <a:sym charset="-122" panose="020b0500000000000000" pitchFamily="34" typeface="思源黑体"/>
              </a:rPr>
              <a:t>在文化建设上我国意识形态领域形势发生全局性、根本性转变，全党全国各族人民文化自信明显增强，全社会凝聚力和向心力极大提升，为新时代开创党和国家事业新局面提供了坚强思想保证和强大精神力量。</a:t>
            </a:r>
          </a:p>
        </p:txBody>
      </p:sp>
      <p:pic>
        <p:nvPicPr>
          <p:cNvPr id="17" name="图片 16">
            <a:extLst>
              <a:ext uri="{FF2B5EF4-FFF2-40B4-BE49-F238E27FC236}">
                <a16:creationId xmlns:a16="http://schemas.microsoft.com/office/drawing/2014/main" id="{5EC4FEA4-F46B-48B3-AC5E-9872D9A10401}"/>
              </a:ext>
            </a:extLst>
          </p:cNvPr>
          <p:cNvPicPr>
            <a:picLocks noChangeAspect="1"/>
          </p:cNvPicPr>
          <p:nvPr/>
        </p:nvPicPr>
        <p:blipFill>
          <a:blip r:embed="rId11">
            <a:extLst>
              <a:ext uri="{28A0092B-C50C-407E-A947-70E740481C1C}">
                <a14:useLocalDpi val="0"/>
              </a:ext>
            </a:extLst>
          </a:blip>
          <a:stretch>
            <a:fillRect/>
          </a:stretch>
        </p:blipFill>
        <p:spPr>
          <a:xfrm>
            <a:off x="6889551" y="1544793"/>
            <a:ext cx="5308169" cy="5308169"/>
          </a:xfrm>
          <a:prstGeom prst="rect">
            <a:avLst/>
          </a:prstGeom>
        </p:spPr>
      </p:pic>
      <p:sp>
        <p:nvSpPr>
          <p:cNvPr id="18" name="矩形 17">
            <a:extLst>
              <a:ext uri="{FF2B5EF4-FFF2-40B4-BE49-F238E27FC236}">
                <a16:creationId xmlns:a16="http://schemas.microsoft.com/office/drawing/2014/main" id="{4E5B736C-CBE8-446B-8980-8A202BBF25AA}"/>
              </a:ext>
            </a:extLst>
          </p:cNvPr>
          <p:cNvSpPr/>
          <p:nvPr/>
        </p:nvSpPr>
        <p:spPr>
          <a:xfrm>
            <a:off x="675711" y="3986213"/>
            <a:ext cx="6829889" cy="914400"/>
          </a:xfrm>
          <a:prstGeom prst="rect">
            <a:avLst/>
          </a:prstGeom>
        </p:spPr>
        <p:txBody>
          <a:bodyPr wrap="square">
            <a:spAutoFit/>
          </a:bodyPr>
          <a:lstStyle/>
          <a:p>
            <a:pPr algn="just" indent="-171450" marL="171450">
              <a:buFont charset="0" panose="020b0604020202020204" pitchFamily="34" typeface="Arial"/>
              <a:buChar char="•"/>
              <a:defRPr/>
            </a:pPr>
            <a:r>
              <a:rPr altLang="en-US" b="1" lang="zh-CN">
                <a:solidFill>
                  <a:srgbClr val="FF0000"/>
                </a:solidFill>
                <a:latin charset="-122" panose="020b0503020204020204" pitchFamily="34" typeface="微软雅黑"/>
                <a:ea charset="-122" panose="020b0503020204020204" pitchFamily="34" typeface="微软雅黑"/>
                <a:sym charset="-122" panose="020b0500000000000000" pitchFamily="34" typeface="思源黑体"/>
              </a:rPr>
              <a:t>在社会建设上人民生活全方位改善，社会治理社会化、法治化、智能化、专业化水平大幅度提升，发展了人民安居乐业、社会安定有序的良好局面，续写了社会长期稳定奇迹。</a:t>
            </a:r>
          </a:p>
        </p:txBody>
      </p:sp>
      <p:sp>
        <p:nvSpPr>
          <p:cNvPr id="19" name="矩形 18">
            <a:extLst>
              <a:ext uri="{FF2B5EF4-FFF2-40B4-BE49-F238E27FC236}">
                <a16:creationId xmlns:a16="http://schemas.microsoft.com/office/drawing/2014/main" id="{E60E4C6C-B7E8-42EA-BA11-408B6C40DA41}"/>
              </a:ext>
            </a:extLst>
          </p:cNvPr>
          <p:cNvSpPr/>
          <p:nvPr/>
        </p:nvSpPr>
        <p:spPr>
          <a:xfrm>
            <a:off x="664570" y="5286044"/>
            <a:ext cx="6841030" cy="914400"/>
          </a:xfrm>
          <a:prstGeom prst="rect">
            <a:avLst/>
          </a:prstGeom>
        </p:spPr>
        <p:txBody>
          <a:bodyPr wrap="square">
            <a:spAutoFit/>
          </a:bodyPr>
          <a:lstStyle/>
          <a:p>
            <a:pPr algn="just" indent="-171450" marL="171450">
              <a:buFont charset="0" panose="020b0604020202020204" pitchFamily="34" typeface="Arial"/>
              <a:buChar char="•"/>
              <a:defRPr/>
            </a:pPr>
            <a:r>
              <a:rPr altLang="en-US" b="1" lang="zh-CN">
                <a:solidFill>
                  <a:srgbClr val="FF0000"/>
                </a:solidFill>
                <a:latin charset="-122" panose="020b0503020204020204" pitchFamily="34" typeface="微软雅黑"/>
                <a:ea charset="-122" panose="020b0503020204020204" pitchFamily="34" typeface="微软雅黑"/>
                <a:sym charset="-122" panose="020b0500000000000000" pitchFamily="34" typeface="思源黑体"/>
              </a:rPr>
              <a:t>在生态文明建设上党中央以前所未有的力度抓生态文明建设，美丽中国建设迈出重大步伐，我国生态环境保护发生历史性、转折性、全局性变化。</a:t>
            </a:r>
          </a:p>
        </p:txBody>
      </p:sp>
    </p:spTree>
    <p:extLst>
      <p:ext uri="{BB962C8B-B14F-4D97-AF65-F5344CB8AC3E}">
        <p14:creationId val="1700425488"/>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17"/>
                                        </p:tgtEl>
                                        <p:attrNameLst>
                                          <p:attrName>style.visibility</p:attrName>
                                        </p:attrNameLst>
                                      </p:cBhvr>
                                      <p:to>
                                        <p:strVal val="visible"/>
                                      </p:to>
                                    </p:set>
                                    <p:animEffect filter="wipe(down)" transition="in">
                                      <p:cBhvr>
                                        <p:cTn dur="500" id="7"/>
                                        <p:tgtEl>
                                          <p:spTgt spid="17"/>
                                        </p:tgtEl>
                                      </p:cBhvr>
                                    </p:animEffect>
                                  </p:childTnLst>
                                </p:cTn>
                              </p:par>
                            </p:childTnLst>
                          </p:cTn>
                        </p:par>
                        <p:par>
                          <p:cTn fill="hold" id="8" nodeType="afterGroup">
                            <p:stCondLst>
                              <p:cond delay="500"/>
                            </p:stCondLst>
                            <p:childTnLst>
                              <p:par>
                                <p:cTn fill="hold" id="9" nodeType="afterEffect" presetClass="entr" presetID="22" presetSubtype="2">
                                  <p:stCondLst>
                                    <p:cond delay="0"/>
                                  </p:stCondLst>
                                  <p:childTnLst>
                                    <p:set>
                                      <p:cBhvr>
                                        <p:cTn dur="1" fill="hold" id="10">
                                          <p:stCondLst>
                                            <p:cond delay="0"/>
                                          </p:stCondLst>
                                        </p:cTn>
                                        <p:tgtEl>
                                          <p:spTgt spid="10"/>
                                        </p:tgtEl>
                                        <p:attrNameLst>
                                          <p:attrName>style.visibility</p:attrName>
                                        </p:attrNameLst>
                                      </p:cBhvr>
                                      <p:to>
                                        <p:strVal val="visible"/>
                                      </p:to>
                                    </p:set>
                                    <p:animEffect filter="wipe(right)" transition="in">
                                      <p:cBhvr>
                                        <p:cTn dur="500" id="11"/>
                                        <p:tgtEl>
                                          <p:spTgt spid="10"/>
                                        </p:tgtEl>
                                      </p:cBhvr>
                                    </p:animEffect>
                                  </p:childTnLst>
                                </p:cTn>
                              </p:par>
                            </p:childTnLst>
                          </p:cTn>
                        </p:par>
                        <p:par>
                          <p:cTn fill="hold" id="12" nodeType="afterGroup">
                            <p:stCondLst>
                              <p:cond delay="1000"/>
                            </p:stCondLst>
                            <p:childTnLst>
                              <p:par>
                                <p:cTn fill="hold" grpId="0" id="13" nodeType="afterEffect" presetClass="entr" presetID="42" presetSubtype="0">
                                  <p:stCondLst>
                                    <p:cond delay="0"/>
                                  </p:stCondLst>
                                  <p:childTnLst>
                                    <p:set>
                                      <p:cBhvr>
                                        <p:cTn dur="1" fill="hold" id="14">
                                          <p:stCondLst>
                                            <p:cond delay="0"/>
                                          </p:stCondLst>
                                        </p:cTn>
                                        <p:tgtEl>
                                          <p:spTgt spid="16"/>
                                        </p:tgtEl>
                                        <p:attrNameLst>
                                          <p:attrName>style.visibility</p:attrName>
                                        </p:attrNameLst>
                                      </p:cBhvr>
                                      <p:to>
                                        <p:strVal val="visible"/>
                                      </p:to>
                                    </p:set>
                                    <p:animEffect filter="fade" transition="in">
                                      <p:cBhvr>
                                        <p:cTn dur="1000" id="15"/>
                                        <p:tgtEl>
                                          <p:spTgt spid="16"/>
                                        </p:tgtEl>
                                      </p:cBhvr>
                                    </p:animEffect>
                                    <p:anim calcmode="lin" valueType="num">
                                      <p:cBhvr>
                                        <p:cTn dur="1000" fill="hold" id="16"/>
                                        <p:tgtEl>
                                          <p:spTgt spid="16"/>
                                        </p:tgtEl>
                                        <p:attrNameLst>
                                          <p:attrName>ppt_x</p:attrName>
                                        </p:attrNameLst>
                                      </p:cBhvr>
                                      <p:tavLst>
                                        <p:tav tm="0">
                                          <p:val>
                                            <p:strVal val="#ppt_x"/>
                                          </p:val>
                                        </p:tav>
                                        <p:tav tm="100000">
                                          <p:val>
                                            <p:strVal val="#ppt_x"/>
                                          </p:val>
                                        </p:tav>
                                      </p:tavLst>
                                    </p:anim>
                                    <p:anim calcmode="lin" valueType="num">
                                      <p:cBhvr>
                                        <p:cTn dur="1000" fill="hold" id="17"/>
                                        <p:tgtEl>
                                          <p:spTgt spid="16"/>
                                        </p:tgtEl>
                                        <p:attrNameLst>
                                          <p:attrName>ppt_y</p:attrName>
                                        </p:attrNameLst>
                                      </p:cBhvr>
                                      <p:tavLst>
                                        <p:tav tm="0">
                                          <p:val>
                                            <p:strVal val="#ppt_y+.1"/>
                                          </p:val>
                                        </p:tav>
                                        <p:tav tm="100000">
                                          <p:val>
                                            <p:strVal val="#ppt_y"/>
                                          </p:val>
                                        </p:tav>
                                      </p:tavLst>
                                    </p:anim>
                                  </p:childTnLst>
                                </p:cTn>
                              </p:par>
                              <p:par>
                                <p:cTn fill="hold" grpId="0" id="18" nodeType="withEffect" presetClass="entr" presetID="31" presetSubtype="0">
                                  <p:stCondLst>
                                    <p:cond delay="500"/>
                                  </p:stCondLst>
                                  <p:iterate type="lt">
                                    <p:tmPct val="575"/>
                                  </p:iterate>
                                  <p:childTnLst>
                                    <p:set>
                                      <p:cBhvr>
                                        <p:cTn dur="1" fill="hold" id="19">
                                          <p:stCondLst>
                                            <p:cond delay="0"/>
                                          </p:stCondLst>
                                        </p:cTn>
                                        <p:tgtEl>
                                          <p:spTgt spid="18"/>
                                        </p:tgtEl>
                                        <p:attrNameLst>
                                          <p:attrName>style.visibility</p:attrName>
                                        </p:attrNameLst>
                                      </p:cBhvr>
                                      <p:to>
                                        <p:strVal val="visible"/>
                                      </p:to>
                                    </p:set>
                                    <p:anim calcmode="lin" valueType="num">
                                      <p:cBhvr>
                                        <p:cTn dur="750" fill="hold" id="20"/>
                                        <p:tgtEl>
                                          <p:spTgt spid="18"/>
                                        </p:tgtEl>
                                        <p:attrNameLst>
                                          <p:attrName>ppt_w</p:attrName>
                                        </p:attrNameLst>
                                      </p:cBhvr>
                                      <p:tavLst>
                                        <p:tav tm="0">
                                          <p:val>
                                            <p:fltVal val="0"/>
                                          </p:val>
                                        </p:tav>
                                        <p:tav tm="100000">
                                          <p:val>
                                            <p:strVal val="#ppt_w"/>
                                          </p:val>
                                        </p:tav>
                                      </p:tavLst>
                                    </p:anim>
                                    <p:anim calcmode="lin" valueType="num">
                                      <p:cBhvr>
                                        <p:cTn dur="750" fill="hold" id="21"/>
                                        <p:tgtEl>
                                          <p:spTgt spid="18"/>
                                        </p:tgtEl>
                                        <p:attrNameLst>
                                          <p:attrName>ppt_h</p:attrName>
                                        </p:attrNameLst>
                                      </p:cBhvr>
                                      <p:tavLst>
                                        <p:tav tm="0">
                                          <p:val>
                                            <p:fltVal val="0"/>
                                          </p:val>
                                        </p:tav>
                                        <p:tav tm="100000">
                                          <p:val>
                                            <p:strVal val="#ppt_h"/>
                                          </p:val>
                                        </p:tav>
                                      </p:tavLst>
                                    </p:anim>
                                    <p:anim calcmode="lin" valueType="num">
                                      <p:cBhvr>
                                        <p:cTn dur="750" fill="hold" id="22"/>
                                        <p:tgtEl>
                                          <p:spTgt spid="18"/>
                                        </p:tgtEl>
                                        <p:attrNameLst>
                                          <p:attrName>style.rotation</p:attrName>
                                        </p:attrNameLst>
                                      </p:cBhvr>
                                      <p:tavLst>
                                        <p:tav tm="0">
                                          <p:val>
                                            <p:fltVal val="90"/>
                                          </p:val>
                                        </p:tav>
                                        <p:tav tm="100000">
                                          <p:val>
                                            <p:fltVal val="0"/>
                                          </p:val>
                                        </p:tav>
                                      </p:tavLst>
                                    </p:anim>
                                    <p:animEffect filter="fade" transition="in">
                                      <p:cBhvr>
                                        <p:cTn dur="750" id="23"/>
                                        <p:tgtEl>
                                          <p:spTgt spid="18"/>
                                        </p:tgtEl>
                                      </p:cBhvr>
                                    </p:animEffect>
                                  </p:childTnLst>
                                </p:cTn>
                              </p:par>
                              <p:par>
                                <p:cTn fill="hold" grpId="0" id="24" nodeType="withEffect" presetClass="entr" presetID="31" presetSubtype="0">
                                  <p:stCondLst>
                                    <p:cond delay="500"/>
                                  </p:stCondLst>
                                  <p:iterate type="lt">
                                    <p:tmPct val="575"/>
                                  </p:iterate>
                                  <p:childTnLst>
                                    <p:set>
                                      <p:cBhvr>
                                        <p:cTn dur="1" fill="hold" id="25">
                                          <p:stCondLst>
                                            <p:cond delay="0"/>
                                          </p:stCondLst>
                                        </p:cTn>
                                        <p:tgtEl>
                                          <p:spTgt spid="19"/>
                                        </p:tgtEl>
                                        <p:attrNameLst>
                                          <p:attrName>style.visibility</p:attrName>
                                        </p:attrNameLst>
                                      </p:cBhvr>
                                      <p:to>
                                        <p:strVal val="visible"/>
                                      </p:to>
                                    </p:set>
                                    <p:anim calcmode="lin" valueType="num">
                                      <p:cBhvr>
                                        <p:cTn dur="750" fill="hold" id="26"/>
                                        <p:tgtEl>
                                          <p:spTgt spid="19"/>
                                        </p:tgtEl>
                                        <p:attrNameLst>
                                          <p:attrName>ppt_w</p:attrName>
                                        </p:attrNameLst>
                                      </p:cBhvr>
                                      <p:tavLst>
                                        <p:tav tm="0">
                                          <p:val>
                                            <p:fltVal val="0"/>
                                          </p:val>
                                        </p:tav>
                                        <p:tav tm="100000">
                                          <p:val>
                                            <p:strVal val="#ppt_w"/>
                                          </p:val>
                                        </p:tav>
                                      </p:tavLst>
                                    </p:anim>
                                    <p:anim calcmode="lin" valueType="num">
                                      <p:cBhvr>
                                        <p:cTn dur="750" fill="hold" id="27"/>
                                        <p:tgtEl>
                                          <p:spTgt spid="19"/>
                                        </p:tgtEl>
                                        <p:attrNameLst>
                                          <p:attrName>ppt_h</p:attrName>
                                        </p:attrNameLst>
                                      </p:cBhvr>
                                      <p:tavLst>
                                        <p:tav tm="0">
                                          <p:val>
                                            <p:fltVal val="0"/>
                                          </p:val>
                                        </p:tav>
                                        <p:tav tm="100000">
                                          <p:val>
                                            <p:strVal val="#ppt_h"/>
                                          </p:val>
                                        </p:tav>
                                      </p:tavLst>
                                    </p:anim>
                                    <p:anim calcmode="lin" valueType="num">
                                      <p:cBhvr>
                                        <p:cTn dur="750" fill="hold" id="28"/>
                                        <p:tgtEl>
                                          <p:spTgt spid="19"/>
                                        </p:tgtEl>
                                        <p:attrNameLst>
                                          <p:attrName>style.rotation</p:attrName>
                                        </p:attrNameLst>
                                      </p:cBhvr>
                                      <p:tavLst>
                                        <p:tav tm="0">
                                          <p:val>
                                            <p:fltVal val="90"/>
                                          </p:val>
                                        </p:tav>
                                        <p:tav tm="100000">
                                          <p:val>
                                            <p:fltVal val="0"/>
                                          </p:val>
                                        </p:tav>
                                      </p:tavLst>
                                    </p:anim>
                                    <p:animEffect filter="fade" transition="in">
                                      <p:cBhvr>
                                        <p:cTn dur="750" id="29"/>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18"/>
      <p:bldP grpId="0" spid="19"/>
    </p:bldLst>
  </p:timing>
</p:sld>
</file>

<file path=ppt/slides/slide4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2" name="组合 21">
            <a:extLst>
              <a:ext uri="{FF2B5EF4-FFF2-40B4-BE49-F238E27FC236}">
                <a16:creationId xmlns:a16="http://schemas.microsoft.com/office/drawing/2014/main" id="{3F27418C-5A44-4333-8A0F-3A03DDE59B27}"/>
              </a:ext>
            </a:extLst>
          </p:cNvPr>
          <p:cNvGrpSpPr/>
          <p:nvPr/>
        </p:nvGrpSpPr>
        <p:grpSpPr>
          <a:xfrm>
            <a:off x="-11261" y="0"/>
            <a:ext cx="12203261" cy="6858000"/>
            <a:chOff x="-11261" y="0"/>
            <a:chExt cx="12203261" cy="6858000"/>
          </a:xfrm>
        </p:grpSpPr>
        <p:pic>
          <p:nvPicPr>
            <p:cNvPr id="9" name="图片 8">
              <a:extLst>
                <a:ext uri="{FF2B5EF4-FFF2-40B4-BE49-F238E27FC236}">
                  <a16:creationId xmlns:a16="http://schemas.microsoft.com/office/drawing/2014/main" id="{297ED22A-5431-4CA3-B9A7-351152859B81}"/>
                </a:ext>
              </a:extLst>
            </p:cNvPr>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p:spPr>
        </p:pic>
        <p:pic>
          <p:nvPicPr>
            <p:cNvPr id="13" name="图片 12">
              <a:extLst>
                <a:ext uri="{FF2B5EF4-FFF2-40B4-BE49-F238E27FC236}">
                  <a16:creationId xmlns:a16="http://schemas.microsoft.com/office/drawing/2014/main" id="{2CB06054-DDE8-4B94-BFE0-7C435313022B}"/>
                </a:ext>
              </a:extLst>
            </p:cNvPr>
            <p:cNvPicPr>
              <a:picLocks noChangeAspect="1"/>
            </p:cNvPicPr>
            <p:nvPr/>
          </p:nvPicPr>
          <p:blipFill>
            <a:blip r:embed="rId3">
              <a:extLst>
                <a:ext uri="{28A0092B-C50C-407E-A947-70E740481C1C}">
                  <a14:useLocalDpi val="0"/>
                </a:ext>
              </a:extLst>
            </a:blip>
            <a:stretch>
              <a:fillRect/>
            </a:stretch>
          </p:blipFill>
          <p:spPr>
            <a:xfrm>
              <a:off x="-11261" y="1724715"/>
              <a:ext cx="3567750" cy="3980657"/>
            </a:xfrm>
            <a:prstGeom prst="rect">
              <a:avLst/>
            </a:prstGeom>
          </p:spPr>
        </p:pic>
      </p:grpSp>
      <p:sp>
        <p:nvSpPr>
          <p:cNvPr id="2" name="矩形 1">
            <a:extLst>
              <a:ext uri="{FF2B5EF4-FFF2-40B4-BE49-F238E27FC236}">
                <a16:creationId xmlns:a16="http://schemas.microsoft.com/office/drawing/2014/main" id="{520DBC94-DC73-48BB-B67C-C90C392CFF93}"/>
              </a:ext>
            </a:extLst>
          </p:cNvPr>
          <p:cNvSpPr/>
          <p:nvPr/>
        </p:nvSpPr>
        <p:spPr>
          <a:xfrm>
            <a:off x="288471" y="206828"/>
            <a:ext cx="11615057" cy="6477000"/>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0" name="文本框 89">
            <a:extLst>
              <a:ext uri="{FF2B5EF4-FFF2-40B4-BE49-F238E27FC236}">
                <a16:creationId xmlns:a16="http://schemas.microsoft.com/office/drawing/2014/main" id="{77D48585-8852-4A61-8091-A6149A4AC593}"/>
              </a:ext>
            </a:extLst>
          </p:cNvPr>
          <p:cNvSpPr txBox="1"/>
          <p:nvPr/>
        </p:nvSpPr>
        <p:spPr>
          <a:xfrm>
            <a:off x="1404159" y="601259"/>
            <a:ext cx="6101442" cy="396240"/>
          </a:xfrm>
          <a:prstGeom prst="rect">
            <a:avLst/>
          </a:prstGeom>
          <a:noFill/>
        </p:spPr>
        <p:txBody>
          <a:bodyPr wrap="square">
            <a:spAutoFit/>
          </a:bodyPr>
          <a:lstStyle/>
          <a:p>
            <a:pPr lvl="0">
              <a:defRPr/>
            </a:pPr>
            <a:r>
              <a:rPr altLang="en-US" b="1" lang="zh-CN" sz="2000">
                <a:solidFill>
                  <a:srgbClr val="FF0000"/>
                </a:solidFill>
                <a:latin charset="-122" panose="020b0503020204020204" pitchFamily="34" typeface="微软雅黑"/>
                <a:ea charset="-122" panose="020b0503020204020204" pitchFamily="34" typeface="微软雅黑"/>
                <a:sym charset="-122" panose="020b0500000000000000" pitchFamily="34" typeface="思源黑体"/>
              </a:rPr>
              <a:t>十八大以来党和国家事业取得的历史性成就</a:t>
            </a:r>
          </a:p>
        </p:txBody>
      </p:sp>
      <p:grpSp>
        <p:nvGrpSpPr>
          <p:cNvPr id="91" name="PA-102244">
            <a:extLst>
              <a:ext uri="{FF2B5EF4-FFF2-40B4-BE49-F238E27FC236}">
                <a16:creationId xmlns:a16="http://schemas.microsoft.com/office/drawing/2014/main" id="{92970C22-6944-4999-A9C5-D3B286B3CBA8}"/>
              </a:ext>
            </a:extLst>
          </p:cNvPr>
          <p:cNvGrpSpPr/>
          <p:nvPr>
            <p:custDataLst>
              <p:tags r:id="rId4"/>
            </p:custDataLst>
          </p:nvPr>
        </p:nvGrpSpPr>
        <p:grpSpPr>
          <a:xfrm>
            <a:off x="452690" y="405114"/>
            <a:ext cx="808951" cy="792401"/>
            <a:chOff x="1381072" y="763353"/>
            <a:chExt cx="1999683" cy="1999683"/>
          </a:xfrm>
          <a:solidFill>
            <a:srgbClr val="C00000"/>
          </a:solidFill>
        </p:grpSpPr>
        <p:sp>
          <p:nvSpPr>
            <p:cNvPr id="92" name="PA-任意多边形 29">
              <a:extLst>
                <a:ext uri="{FF2B5EF4-FFF2-40B4-BE49-F238E27FC236}">
                  <a16:creationId xmlns:a16="http://schemas.microsoft.com/office/drawing/2014/main" id="{39F962DF-3ADD-408B-9929-A8F42259F71A}"/>
                </a:ext>
              </a:extLst>
            </p:cNvPr>
            <p:cNvSpPr/>
            <p:nvPr>
              <p:custDataLst>
                <p:tags r:id="rId5"/>
              </p:custDataLst>
            </p:nvPr>
          </p:nvSpPr>
          <p:spPr bwMode="auto">
            <a:xfrm>
              <a:off x="1882180" y="1184432"/>
              <a:ext cx="1137787" cy="1016723"/>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grpFill/>
            <a:ln>
              <a:noFill/>
            </a:ln>
          </p:spPr>
          <p:txBody>
            <a:bodyPr anchor="t" anchorCtr="0" bIns="45684" compatLnSpc="1" lIns="91368" numCol="1" rIns="91368" tIns="45684" vert="horz" wrap="square"/>
            <a:lstStyle/>
            <a:p>
              <a:endParaRPr altLang="en-US" lang="zh-CN" sz="1799">
                <a:solidFill>
                  <a:srgbClr val="C00000"/>
                </a:solidFill>
                <a:latin charset="-122" panose="02010600000101010101" pitchFamily="2" typeface="汉仪行楷简"/>
                <a:ea charset="-122" panose="02010600000101010101" pitchFamily="2" typeface="汉仪行楷简"/>
              </a:endParaRPr>
            </a:p>
          </p:txBody>
        </p:sp>
        <p:sp>
          <p:nvSpPr>
            <p:cNvPr id="93" name="PA-任意多边形 50">
              <a:extLst>
                <a:ext uri="{FF2B5EF4-FFF2-40B4-BE49-F238E27FC236}">
                  <a16:creationId xmlns:a16="http://schemas.microsoft.com/office/drawing/2014/main" id="{3F65C035-AC00-48A1-8DC8-F05632F0113D}"/>
                </a:ext>
              </a:extLst>
            </p:cNvPr>
            <p:cNvSpPr/>
            <p:nvPr>
              <p:custDataLst>
                <p:tags r:id="rId6"/>
              </p:custDataLst>
            </p:nvPr>
          </p:nvSpPr>
          <p:spPr>
            <a:xfrm>
              <a:off x="1381072" y="763353"/>
              <a:ext cx="1999683" cy="1999683"/>
            </a:xfrm>
            <a:custGeom>
              <a:gdLst>
                <a:gd fmla="*/ 1677670 w 2407137" name="connsiteX0"/>
                <a:gd fmla="*/ 1837666 h 2407138" name="connsiteY0"/>
                <a:gd fmla="*/ 1683974 w 2407137" name="connsiteX1"/>
                <a:gd fmla="*/ 1833341 h 2407138" name="connsiteY1"/>
                <a:gd fmla="*/ 1689813 w 2407137" name="connsiteX2"/>
                <a:gd fmla="*/ 1828403 h 2407138" name="connsiteY2"/>
                <a:gd fmla="*/ 1945042 w 2407137" name="connsiteX3"/>
                <a:gd fmla="*/ 2162988 h 2407138" name="connsiteY3"/>
                <a:gd fmla="*/ 1932899 w 2407137" name="connsiteX4"/>
                <a:gd fmla="*/ 2172251 h 2407138" name="connsiteY4"/>
                <a:gd fmla="*/ 1592663 w 2407137" name="connsiteX5"/>
                <a:gd fmla="*/ 1892774 h 2407138" name="connsiteY5"/>
                <a:gd fmla="*/ 1605769 w 2407137" name="connsiteX6"/>
                <a:gd fmla="*/ 1884929 h 2407138" name="connsiteY6"/>
                <a:gd fmla="*/ 1748914 w 2407137" name="connsiteX7"/>
                <a:gd fmla="*/ 2132863 h 2407138" name="connsiteY7"/>
                <a:gd fmla="*/ 1735858 w 2407137" name="connsiteX8"/>
                <a:gd fmla="*/ 2140795 h 2407138" name="connsiteY8"/>
                <a:gd fmla="*/ 1768789 w 2407137" name="connsiteX9"/>
                <a:gd fmla="*/ 1757990 h 2407138" name="connsiteY9"/>
                <a:gd fmla="*/ 1971301 w 2407137" name="connsiteX10"/>
                <a:gd fmla="*/ 1960502 h 2407138" name="connsiteY10"/>
                <a:gd fmla="*/ 1966159 w 2407137" name="connsiteX11"/>
                <a:gd fmla="*/ 1966159 h 2407138" name="connsiteY11"/>
                <a:gd fmla="*/ 1960501 w 2407137" name="connsiteX12"/>
                <a:gd fmla="*/ 1971301 h 2407138" name="connsiteY12"/>
                <a:gd fmla="*/ 1758092 w 2407137" name="connsiteX13"/>
                <a:gd fmla="*/ 1768892 h 2407138" name="connsiteY13"/>
                <a:gd fmla="*/ 1765079 w 2407137" name="connsiteX14"/>
                <a:gd fmla="*/ 1762526 h 2407138" name="connsiteY14"/>
                <a:gd fmla="*/ 1834740 w 2407137" name="connsiteX15"/>
                <a:gd fmla="*/ 1681091 h 2407138" name="connsiteY15"/>
                <a:gd fmla="*/ 2168093 w 2407137" name="connsiteX16"/>
                <a:gd fmla="*/ 1938389 h 2407138" name="connsiteY16"/>
                <a:gd fmla="*/ 2158761 w 2407137" name="connsiteX17"/>
                <a:gd fmla="*/ 1950479 h 2407138" name="connsiteY17"/>
                <a:gd fmla="*/ 1825285 w 2407137" name="connsiteX18"/>
                <a:gd fmla="*/ 1693086 h 2407138" name="connsiteY18"/>
                <a:gd fmla="*/ 1497292 w 2407137" name="connsiteX19"/>
                <a:gd fmla="*/ 1938505 h 2407138" name="connsiteY19"/>
                <a:gd fmla="*/ 1511359 w 2407137" name="connsiteX20"/>
                <a:gd fmla="*/ 1932557 h 2407138" name="connsiteY20"/>
                <a:gd fmla="*/ 1671461 w 2407137" name="connsiteX21"/>
                <a:gd fmla="*/ 2322204 h 2407138" name="connsiteY21"/>
                <a:gd fmla="*/ 1657335 w 2407137" name="connsiteX22"/>
                <a:gd fmla="*/ 2328008 h 2407138" name="connsiteY22"/>
                <a:gd fmla="*/ 1400984 w 2407137" name="connsiteX23"/>
                <a:gd fmla="*/ 1969841 h 2407138" name="connsiteY23"/>
                <a:gd fmla="*/ 1415837 w 2407137" name="connsiteX24"/>
                <a:gd fmla="*/ 1966261 h 2407138" name="connsiteY24"/>
                <a:gd fmla="*/ 1489829 w 2407137" name="connsiteX25"/>
                <a:gd fmla="*/ 2242404 h 2407138" name="connsiteY25"/>
                <a:gd fmla="*/ 1475037 w 2407137" name="connsiteX26"/>
                <a:gd fmla="*/ 2246208 h 2407138" name="connsiteY26"/>
                <a:gd fmla="*/ 1890343 w 2407137" name="connsiteX27"/>
                <a:gd fmla="*/ 1591261 h 2407138" name="connsiteY27"/>
                <a:gd fmla="*/ 2140794 w 2407137" name="connsiteX28"/>
                <a:gd fmla="*/ 1735859 h 2407138" name="connsiteY28"/>
                <a:gd fmla="*/ 2132863 w 2407137" name="connsiteX29"/>
                <a:gd fmla="*/ 1748915 h 2407138" name="connsiteY29"/>
                <a:gd fmla="*/ 1883112 w 2407137" name="connsiteX30"/>
                <a:gd fmla="*/ 1604721 h 2407138" name="connsiteY30"/>
                <a:gd fmla="*/ 1934589 w 2407137" name="connsiteX31"/>
                <a:gd fmla="*/ 1500527 h 2407138" name="connsiteY31"/>
                <a:gd fmla="*/ 2325413 w 2407137" name="connsiteX32"/>
                <a:gd fmla="*/ 1663714 h 2407138" name="connsiteY32"/>
                <a:gd fmla="*/ 2319529 w 2407137" name="connsiteX33"/>
                <a:gd fmla="*/ 1677807 h 2407138" name="connsiteY33"/>
                <a:gd fmla="*/ 1928334 w 2407137" name="connsiteX34"/>
                <a:gd fmla="*/ 1514465 h 2407138" name="connsiteY34"/>
                <a:gd fmla="*/ 1296758 w 2407137" name="connsiteX35"/>
                <a:gd fmla="*/ 1987081 h 2407138" name="connsiteY35"/>
                <a:gd fmla="*/ 1311855 w 2407137" name="connsiteX36"/>
                <a:gd fmla="*/ 1984732 h 2407138" name="connsiteY36"/>
                <a:gd fmla="*/ 1365995 w 2407137" name="connsiteX37"/>
                <a:gd fmla="*/ 2405187 h 2407138" name="connsiteY37"/>
                <a:gd fmla="*/ 1350847 w 2407137" name="connsiteX38"/>
                <a:gd fmla="*/ 2407138 h 2407138" name="connsiteY38"/>
                <a:gd fmla="*/ 1195932 w 2407137" name="connsiteX39"/>
                <a:gd fmla="*/ 1995746 h 2407138" name="connsiteY39"/>
                <a:gd fmla="*/ 1211204 w 2407137" name="connsiteX40"/>
                <a:gd fmla="*/ 1995179 h 2407138" name="connsiteY40"/>
                <a:gd fmla="*/ 1211204 w 2407137" name="connsiteX41"/>
                <a:gd fmla="*/ 2281649 h 2407138" name="connsiteY41"/>
                <a:gd fmla="*/ 1203568 w 2407137" name="connsiteX42"/>
                <a:gd fmla="*/ 2282034 h 2407138" name="connsiteY42"/>
                <a:gd fmla="*/ 1195932 w 2407137" name="connsiteX43"/>
                <a:gd fmla="*/ 2281649 h 2407138" name="connsiteY43"/>
                <a:gd fmla="*/ 1968060 w 2407137" name="connsiteX44"/>
                <a:gd fmla="*/ 1400508 h 2407138" name="connsiteY44"/>
                <a:gd fmla="*/ 2246208 w 2407137" name="connsiteX45"/>
                <a:gd fmla="*/ 1475038 h 2407138" name="connsiteY45"/>
                <a:gd fmla="*/ 2242404 w 2407137" name="connsiteX46"/>
                <a:gd fmla="*/ 1489831 h 2407138" name="connsiteY46"/>
                <a:gd fmla="*/ 1963516 w 2407137" name="connsiteX47"/>
                <a:gd fmla="*/ 1415103 h 2407138" name="connsiteY47"/>
                <a:gd fmla="*/ 1090481 w 2407137" name="connsiteX48"/>
                <a:gd fmla="*/ 1986840 h 2407138" name="connsiteY48"/>
                <a:gd fmla="*/ 1097951 w 2407137" name="connsiteX49"/>
                <a:gd fmla="*/ 1988584 h 2407138" name="connsiteY49"/>
                <a:gd fmla="*/ 1105617 w 2407137" name="connsiteX50"/>
                <a:gd fmla="*/ 1988876 h 2407138" name="connsiteY50"/>
                <a:gd fmla="*/ 1049458 w 2407137" name="connsiteX51"/>
                <a:gd fmla="*/ 2406281 h 2407138" name="connsiteY51"/>
                <a:gd fmla="*/ 1034322 w 2407137" name="connsiteX52"/>
                <a:gd fmla="*/ 2404245 h 2407138" name="connsiteY52"/>
                <a:gd fmla="*/ 1988876 w 2407137" name="connsiteX53"/>
                <a:gd fmla="*/ 1301520 h 2407138" name="connsiteY53"/>
                <a:gd fmla="*/ 2406281 w 2407137" name="connsiteX54"/>
                <a:gd fmla="*/ 1357679 h 2407138" name="connsiteY54"/>
                <a:gd fmla="*/ 2404244 w 2407137" name="connsiteX55"/>
                <a:gd fmla="*/ 1372815 h 2407138" name="connsiteY55"/>
                <a:gd fmla="*/ 1986840 w 2407137" name="connsiteX56"/>
                <a:gd fmla="*/ 1316657 h 2407138" name="connsiteY56"/>
                <a:gd fmla="*/ 1988583 w 2407137" name="connsiteX57"/>
                <a:gd fmla="*/ 1309187 h 2407138" name="connsiteY57"/>
                <a:gd fmla="*/ 992036 w 2407137" name="connsiteX58"/>
                <a:gd fmla="*/ 1963517 h 2407138" name="connsiteY58"/>
                <a:gd fmla="*/ 1006629 w 2407137" name="connsiteX59"/>
                <a:gd fmla="*/ 1968061 h 2407138" name="connsiteY59"/>
                <a:gd fmla="*/ 932100 w 2407137" name="connsiteX60"/>
                <a:gd fmla="*/ 2246208 h 2407138" name="connsiteY60"/>
                <a:gd fmla="*/ 917308 w 2407137" name="connsiteX61"/>
                <a:gd fmla="*/ 2242405 h 2407138" name="connsiteY61"/>
                <a:gd fmla="*/ 1995178 w 2407137" name="connsiteX62"/>
                <a:gd fmla="*/ 1195933 h 2407138" name="connsiteY62"/>
                <a:gd fmla="*/ 2281649 w 2407137" name="connsiteX63"/>
                <a:gd fmla="*/ 1195933 h 2407138" name="connsiteY63"/>
                <a:gd fmla="*/ 2282034 w 2407137" name="connsiteX64"/>
                <a:gd fmla="*/ 1203569 h 2407138" name="connsiteY64"/>
                <a:gd fmla="*/ 2281649 w 2407137" name="connsiteX65"/>
                <a:gd fmla="*/ 1211206 h 2407138" name="connsiteY65"/>
                <a:gd fmla="*/ 1995745 w 2407137" name="connsiteX66"/>
                <a:gd fmla="*/ 1211206 h 2407138" name="connsiteY66"/>
                <a:gd fmla="*/ 1984731 w 2407137" name="connsiteX67"/>
                <a:gd fmla="*/ 1095284 h 2407138" name="connsiteY67"/>
                <a:gd fmla="*/ 2405186 w 2407137" name="connsiteX68"/>
                <a:gd fmla="*/ 1041144 h 2407138" name="connsiteY68"/>
                <a:gd fmla="*/ 2407137 w 2407137" name="connsiteX69"/>
                <a:gd fmla="*/ 1056290 h 2407138" name="connsiteY69"/>
                <a:gd fmla="*/ 1987080 w 2407137" name="connsiteX70"/>
                <a:gd fmla="*/ 1110379 h 2407138" name="connsiteY70"/>
                <a:gd fmla="*/ 892672 w 2407137" name="connsiteX71"/>
                <a:gd fmla="*/ 1928335 h 2407138" name="connsiteY71"/>
                <a:gd fmla="*/ 906611 w 2407137" name="connsiteX72"/>
                <a:gd fmla="*/ 1934590 h 2407138" name="connsiteY72"/>
                <a:gd fmla="*/ 743425 w 2407137" name="connsiteX73"/>
                <a:gd fmla="*/ 2325414 h 2407138" name="connsiteY73"/>
                <a:gd fmla="*/ 729331 w 2407137" name="connsiteX74"/>
                <a:gd fmla="*/ 2319529 h 2407138" name="connsiteY74"/>
                <a:gd fmla="*/ 802416 w 2407137" name="connsiteX75"/>
                <a:gd fmla="*/ 1883113 h 2407138" name="connsiteY75"/>
                <a:gd fmla="*/ 815877 w 2407137" name="connsiteX76"/>
                <a:gd fmla="*/ 1890344 h 2407138" name="connsiteY76"/>
                <a:gd fmla="*/ 671279 w 2407137" name="connsiteX77"/>
                <a:gd fmla="*/ 2140796 h 2407138" name="connsiteY77"/>
                <a:gd fmla="*/ 658223 w 2407137" name="connsiteX78"/>
                <a:gd fmla="*/ 2132863 h 2407138" name="connsiteY78"/>
                <a:gd fmla="*/ 1966260 w 2407137" name="connsiteX79"/>
                <a:gd fmla="*/ 991301 h 2407138" name="connsiteY79"/>
                <a:gd fmla="*/ 2242405 w 2407137" name="connsiteX80"/>
                <a:gd fmla="*/ 917309 h 2407138" name="connsiteY80"/>
                <a:gd fmla="*/ 2246208 w 2407137" name="connsiteX81"/>
                <a:gd fmla="*/ 932101 h 2407138" name="connsiteY81"/>
                <a:gd fmla="*/ 1969840 w 2407137" name="connsiteX82"/>
                <a:gd fmla="*/ 1006153 h 2407138" name="connsiteY82"/>
                <a:gd fmla="*/ 1932557 w 2407137" name="connsiteX83"/>
                <a:gd fmla="*/ 895779 h 2407138" name="connsiteY83"/>
                <a:gd fmla="*/ 2322203 w 2407137" name="connsiteX84"/>
                <a:gd fmla="*/ 735676 h 2407138" name="connsiteY84"/>
                <a:gd fmla="*/ 2328008 w 2407137" name="connsiteX85"/>
                <a:gd fmla="*/ 749803 h 2407138" name="connsiteY85"/>
                <a:gd fmla="*/ 1938504 w 2407137" name="connsiteX86"/>
                <a:gd fmla="*/ 909846 h 2407138" name="connsiteY86"/>
                <a:gd fmla="*/ 714051 w 2407137" name="connsiteX87"/>
                <a:gd fmla="*/ 1825286 h 2407138" name="connsiteY87"/>
                <a:gd fmla="*/ 726047 w 2407137" name="connsiteX88"/>
                <a:gd fmla="*/ 1834740 h 2407138" name="connsiteY88"/>
                <a:gd fmla="*/ 468748 w 2407137" name="connsiteX89"/>
                <a:gd fmla="*/ 2168094 h 2407138" name="connsiteY89"/>
                <a:gd fmla="*/ 456659 w 2407137" name="connsiteX90"/>
                <a:gd fmla="*/ 2158762 h 2407138" name="connsiteY90"/>
                <a:gd fmla="*/ 638245 w 2407137" name="connsiteX91"/>
                <a:gd fmla="*/ 1758093 h 2407138" name="connsiteY91"/>
                <a:gd fmla="*/ 644611 w 2407137" name="connsiteX92"/>
                <a:gd fmla="*/ 1765080 h 2407138" name="connsiteY92"/>
                <a:gd fmla="*/ 649147 w 2407137" name="connsiteX93"/>
                <a:gd fmla="*/ 1768790 h 2407138" name="connsiteY93"/>
                <a:gd fmla="*/ 446636 w 2407137" name="connsiteX94"/>
                <a:gd fmla="*/ 1971302 h 2407138" name="connsiteY94"/>
                <a:gd fmla="*/ 440978 w 2407137" name="connsiteX95"/>
                <a:gd fmla="*/ 1966159 h 2407138" name="connsiteY95"/>
                <a:gd fmla="*/ 435836 w 2407137" name="connsiteX96"/>
                <a:gd fmla="*/ 1960502 h 2407138" name="connsiteY96"/>
                <a:gd fmla="*/ 1884928 w 2407137" name="connsiteX97"/>
                <a:gd fmla="*/ 801368 h 2407138" name="connsiteY97"/>
                <a:gd fmla="*/ 2132863 w 2407137" name="connsiteX98"/>
                <a:gd fmla="*/ 658223 h 2407138" name="connsiteY98"/>
                <a:gd fmla="*/ 2140794 w 2407137" name="connsiteX99"/>
                <a:gd fmla="*/ 671279 h 2407138" name="connsiteY99"/>
                <a:gd fmla="*/ 1892773 w 2407137" name="connsiteX100"/>
                <a:gd fmla="*/ 814474 h 2407138" name="connsiteY100"/>
                <a:gd fmla="*/ 1828403 w 2407137" name="connsiteX101"/>
                <a:gd fmla="*/ 717325 h 2407138" name="connsiteY101"/>
                <a:gd fmla="*/ 2162987 w 2407137" name="connsiteX102"/>
                <a:gd fmla="*/ 462095 h 2407138" name="connsiteY102"/>
                <a:gd fmla="*/ 2172250 w 2407137" name="connsiteX103"/>
                <a:gd fmla="*/ 474239 h 2407138" name="connsiteY103"/>
                <a:gd fmla="*/ 1837666 w 2407137" name="connsiteX104"/>
                <a:gd fmla="*/ 729468 h 2407138" name="connsiteY104"/>
                <a:gd fmla="*/ 1833340 w 2407137" name="connsiteX105"/>
                <a:gd fmla="*/ 723163 h 2407138" name="connsiteY105"/>
                <a:gd fmla="*/ 234886 w 2407137" name="connsiteX106"/>
                <a:gd fmla="*/ 1932900 h 2407138" name="connsiteY106"/>
                <a:gd fmla="*/ 569471 w 2407137" name="connsiteX107"/>
                <a:gd fmla="*/ 1677670 h 2407138" name="connsiteY107"/>
                <a:gd fmla="*/ 573796 w 2407137" name="connsiteX108"/>
                <a:gd fmla="*/ 1683975 h 2407138" name="connsiteY108"/>
                <a:gd fmla="*/ 578735 w 2407137" name="connsiteX109"/>
                <a:gd fmla="*/ 1689813 h 2407138" name="connsiteY109"/>
                <a:gd fmla="*/ 244150 w 2407137" name="connsiteX110"/>
                <a:gd fmla="*/ 1945043 h 2407138" name="connsiteY110"/>
                <a:gd fmla="*/ 266342 w 2407137" name="connsiteX111"/>
                <a:gd fmla="*/ 1735860 h 2407138" name="connsiteY111"/>
                <a:gd fmla="*/ 514363 w 2407137" name="connsiteX112"/>
                <a:gd fmla="*/ 1592665 h 2407138" name="connsiteY112"/>
                <a:gd fmla="*/ 522208 w 2407137" name="connsiteX113"/>
                <a:gd fmla="*/ 1605770 h 2407138" name="connsiteY113"/>
                <a:gd fmla="*/ 274274 w 2407137" name="connsiteX114"/>
                <a:gd fmla="*/ 1748916 h 2407138" name="connsiteY114"/>
                <a:gd fmla="*/ 1960501 w 2407137" name="connsiteX115"/>
                <a:gd fmla="*/ 435837 h 2407138" name="connsiteY115"/>
                <a:gd fmla="*/ 1966159 w 2407137" name="connsiteX116"/>
                <a:gd fmla="*/ 440979 h 2407138" name="connsiteY116"/>
                <a:gd fmla="*/ 1971301 w 2407137" name="connsiteX117"/>
                <a:gd fmla="*/ 446637 h 2407138" name="connsiteY117"/>
                <a:gd fmla="*/ 1768891 w 2407137" name="connsiteX118"/>
                <a:gd fmla="*/ 649046 h 2407138" name="connsiteY118"/>
                <a:gd fmla="*/ 1762525 w 2407137" name="connsiteX119"/>
                <a:gd fmla="*/ 642058 h 2407138" name="connsiteY119"/>
                <a:gd fmla="*/ 1757990 w 2407137" name="connsiteX120"/>
                <a:gd fmla="*/ 638348 h 2407138" name="connsiteY120"/>
                <a:gd fmla="*/ 1938389 w 2407137" name="connsiteX121"/>
                <a:gd fmla="*/ 239045 h 2407138" name="connsiteY121"/>
                <a:gd fmla="*/ 1950479 w 2407137" name="connsiteX122"/>
                <a:gd fmla="*/ 248377 h 2407138" name="connsiteY122"/>
                <a:gd fmla="*/ 1693086 w 2407137" name="connsiteX123"/>
                <a:gd fmla="*/ 581852 h 2407138" name="connsiteY123"/>
                <a:gd fmla="*/ 1681090 w 2407137" name="connsiteX124"/>
                <a:gd fmla="*/ 572398 h 2407138" name="connsiteY124"/>
                <a:gd fmla="*/ 79129 w 2407137" name="connsiteX125"/>
                <a:gd fmla="*/ 1657336 h 2407138" name="connsiteY125"/>
                <a:gd fmla="*/ 468633 w 2407137" name="connsiteX126"/>
                <a:gd fmla="*/ 1497292 h 2407138" name="connsiteY126"/>
                <a:gd fmla="*/ 474580 w 2407137" name="connsiteX127"/>
                <a:gd fmla="*/ 1511360 h 2407138" name="connsiteY127"/>
                <a:gd fmla="*/ 84934 w 2407137" name="connsiteX128"/>
                <a:gd fmla="*/ 1671462 h 2407138" name="connsiteY128"/>
                <a:gd fmla="*/ 160929 w 2407137" name="connsiteX129"/>
                <a:gd fmla="*/ 1475039 h 2407138" name="connsiteY129"/>
                <a:gd fmla="*/ 437296 w 2407137" name="connsiteX130"/>
                <a:gd fmla="*/ 1400986 h 2407138" name="connsiteY130"/>
                <a:gd fmla="*/ 440876 w 2407137" name="connsiteX131"/>
                <a:gd fmla="*/ 1415837 h 2407138" name="connsiteY131"/>
                <a:gd fmla="*/ 164732 w 2407137" name="connsiteX132"/>
                <a:gd fmla="*/ 1489830 h 2407138" name="connsiteY132"/>
                <a:gd fmla="*/ 1735859 w 2407137" name="connsiteX133"/>
                <a:gd fmla="*/ 266344 h 2407138" name="connsiteY133"/>
                <a:gd fmla="*/ 1748915 w 2407137" name="connsiteX134"/>
                <a:gd fmla="*/ 274276 h 2407138" name="connsiteY134"/>
                <a:gd fmla="*/ 1604721 w 2407137" name="connsiteX135"/>
                <a:gd fmla="*/ 524026 h 2407138" name="connsiteY135"/>
                <a:gd fmla="*/ 1591261 w 2407137" name="connsiteX136"/>
                <a:gd fmla="*/ 516794 h 2407138" name="connsiteY136"/>
                <a:gd fmla="*/ 1663713 w 2407137" name="connsiteX137"/>
                <a:gd fmla="*/ 81725 h 2407138" name="connsiteY137"/>
                <a:gd fmla="*/ 1677806 w 2407137" name="connsiteX138"/>
                <a:gd fmla="*/ 87609 h 2407138" name="connsiteY138"/>
                <a:gd fmla="*/ 1514465 w 2407137" name="connsiteX139"/>
                <a:gd fmla="*/ 478804 h 2407138" name="connsiteY139"/>
                <a:gd fmla="*/ 1500526 w 2407137" name="connsiteX140"/>
                <a:gd fmla="*/ 472548 h 2407138" name="connsiteY140"/>
                <a:gd fmla="*/ 0 w 2407137" name="connsiteX141"/>
                <a:gd fmla="*/ 1350847 h 2407138" name="connsiteY141"/>
                <a:gd fmla="*/ 420056 w 2407137" name="connsiteX142"/>
                <a:gd fmla="*/ 1296759 h 2407138" name="connsiteY142"/>
                <a:gd fmla="*/ 422405 w 2407137" name="connsiteX143"/>
                <a:gd fmla="*/ 1311854 h 2407138" name="connsiteY143"/>
                <a:gd fmla="*/ 1951 w 2407137" name="connsiteX144"/>
                <a:gd fmla="*/ 1365994 h 2407138" name="connsiteY144"/>
                <a:gd fmla="*/ 125488 w 2407137" name="connsiteX145"/>
                <a:gd fmla="*/ 1195933 h 2407138" name="connsiteY145"/>
                <a:gd fmla="*/ 411391 w 2407137" name="connsiteX146"/>
                <a:gd fmla="*/ 1195933 h 2407138" name="connsiteY146"/>
                <a:gd fmla="*/ 411958 w 2407137" name="connsiteX147"/>
                <a:gd fmla="*/ 1211206 h 2407138" name="connsiteY147"/>
                <a:gd fmla="*/ 125488 w 2407137" name="connsiteX148"/>
                <a:gd fmla="*/ 1211206 h 2407138" name="connsiteY148"/>
                <a:gd fmla="*/ 125102 w 2407137" name="connsiteX149"/>
                <a:gd fmla="*/ 1203569 h 2407138" name="connsiteY149"/>
                <a:gd fmla="*/ 1475037 w 2407137" name="connsiteX150"/>
                <a:gd fmla="*/ 160931 h 2407138" name="connsiteY150"/>
                <a:gd fmla="*/ 1489829 w 2407137" name="connsiteX151"/>
                <a:gd fmla="*/ 164734 h 2407138" name="connsiteY151"/>
                <a:gd fmla="*/ 1415102 w 2407137" name="connsiteX152"/>
                <a:gd fmla="*/ 443621 h 2407138" name="connsiteY152"/>
                <a:gd fmla="*/ 1400508 w 2407137" name="connsiteX153"/>
                <a:gd fmla="*/ 439077 h 2407138" name="connsiteY153"/>
                <a:gd fmla="*/ 164732 w 2407137" name="connsiteX154"/>
                <a:gd fmla="*/ 917309 h 2407138" name="connsiteY154"/>
                <a:gd fmla="*/ 443620 w 2407137" name="connsiteX155"/>
                <a:gd fmla="*/ 992037 h 2407138" name="connsiteY155"/>
                <a:gd fmla="*/ 439076 w 2407137" name="connsiteX156"/>
                <a:gd fmla="*/ 1006630 h 2407138" name="connsiteY156"/>
                <a:gd fmla="*/ 160929 w 2407137" name="connsiteX157"/>
                <a:gd fmla="*/ 932101 h 2407138" name="connsiteY157"/>
                <a:gd fmla="*/ 1195932 w 2407137" name="connsiteX158"/>
                <a:gd fmla="*/ 125490 h 2407138" name="connsiteY158"/>
                <a:gd fmla="*/ 1203568 w 2407137" name="connsiteX159"/>
                <a:gd fmla="*/ 125104 h 2407138" name="connsiteY159"/>
                <a:gd fmla="*/ 1211205 w 2407137" name="connsiteX160"/>
                <a:gd fmla="*/ 125490 h 2407138" name="connsiteY160"/>
                <a:gd fmla="*/ 1211205 w 2407137" name="connsiteX161"/>
                <a:gd fmla="*/ 411392 h 2407138" name="connsiteY161"/>
                <a:gd fmla="*/ 1195932 w 2407137" name="connsiteX162"/>
                <a:gd fmla="*/ 411959 h 2407138" name="connsiteY162"/>
                <a:gd fmla="*/ 1357679 w 2407137" name="connsiteX163"/>
                <a:gd fmla="*/ 856 h 2407138" name="connsiteY163"/>
                <a:gd fmla="*/ 1372816 w 2407137" name="connsiteX164"/>
                <a:gd fmla="*/ 2893 h 2407138" name="connsiteY164"/>
                <a:gd fmla="*/ 1316657 w 2407137" name="connsiteX165"/>
                <a:gd fmla="*/ 420298 h 2407138" name="connsiteY165"/>
                <a:gd fmla="*/ 1309186 w 2407137" name="connsiteX166"/>
                <a:gd fmla="*/ 418554 h 2407138" name="connsiteY166"/>
                <a:gd fmla="*/ 1301520 w 2407137" name="connsiteX167"/>
                <a:gd fmla="*/ 418261 h 2407138" name="connsiteY167"/>
                <a:gd fmla="*/ 2893 w 2407137" name="connsiteX168"/>
                <a:gd fmla="*/ 1034322 h 2407138" name="connsiteY168"/>
                <a:gd fmla="*/ 420297 w 2407137" name="connsiteX169"/>
                <a:gd fmla="*/ 1090480 h 2407138" name="connsiteY169"/>
                <a:gd fmla="*/ 418554 w 2407137" name="connsiteX170"/>
                <a:gd fmla="*/ 1097951 h 2407138" name="connsiteY170"/>
                <a:gd fmla="*/ 418261 w 2407137" name="connsiteX171"/>
                <a:gd fmla="*/ 1105616 h 2407138" name="connsiteY171"/>
                <a:gd fmla="*/ 855 w 2407137" name="connsiteX172"/>
                <a:gd fmla="*/ 1049458 h 2407138" name="connsiteY172"/>
                <a:gd fmla="*/ 274274 w 2407137" name="connsiteX173"/>
                <a:gd fmla="*/ 658223 h 2407138" name="connsiteY173"/>
                <a:gd fmla="*/ 524025 w 2407137" name="connsiteX174"/>
                <a:gd fmla="*/ 802416 h 2407138" name="connsiteY174"/>
                <a:gd fmla="*/ 516793 w 2407137" name="connsiteX175"/>
                <a:gd fmla="*/ 815877 h 2407138" name="connsiteY175"/>
                <a:gd fmla="*/ 266342 w 2407137" name="connsiteX176"/>
                <a:gd fmla="*/ 671279 h 2407138" name="connsiteY176"/>
                <a:gd fmla="*/ 917308 w 2407137" name="connsiteX177"/>
                <a:gd fmla="*/ 164734 h 2407138" name="connsiteY177"/>
                <a:gd fmla="*/ 932100 w 2407137" name="connsiteX178"/>
                <a:gd fmla="*/ 160930 h 2407138" name="connsiteY178"/>
                <a:gd fmla="*/ 1006152 w 2407137" name="connsiteX179"/>
                <a:gd fmla="*/ 437297 h 2407138" name="connsiteY179"/>
                <a:gd fmla="*/ 991300 w 2407137" name="connsiteX180"/>
                <a:gd fmla="*/ 440877 h 2407138" name="connsiteY180"/>
                <a:gd fmla="*/ 1041143 w 2407137" name="connsiteX181"/>
                <a:gd fmla="*/ 1951 h 2407138" name="connsiteY181"/>
                <a:gd fmla="*/ 1056290 w 2407137" name="connsiteX182"/>
                <a:gd fmla="*/ 0 h 2407138" name="connsiteY182"/>
                <a:gd fmla="*/ 1110379 w 2407137" name="connsiteX183"/>
                <a:gd fmla="*/ 420056 h 2407138" name="connsiteY183"/>
                <a:gd fmla="*/ 1095283 w 2407137" name="connsiteX184"/>
                <a:gd fmla="*/ 422406 h 2407138" name="connsiteY184"/>
                <a:gd fmla="*/ 87609 w 2407137" name="connsiteX185"/>
                <a:gd fmla="*/ 729331 h 2407138" name="connsiteY185"/>
                <a:gd fmla="*/ 478803 w 2407137" name="connsiteX186"/>
                <a:gd fmla="*/ 892672 h 2407138" name="connsiteY186"/>
                <a:gd fmla="*/ 472547 w 2407137" name="connsiteX187"/>
                <a:gd fmla="*/ 906611 h 2407138" name="connsiteY187"/>
                <a:gd fmla="*/ 81723 w 2407137" name="connsiteX188"/>
                <a:gd fmla="*/ 743424 h 2407138" name="connsiteY188"/>
                <a:gd fmla="*/ 84666 w 2407137" name="connsiteX189"/>
                <a:gd fmla="*/ 736377 h 2407138" name="connsiteY189"/>
                <a:gd fmla="*/ 446636 w 2407137" name="connsiteX190"/>
                <a:gd fmla="*/ 435837 h 2407138" name="connsiteY190"/>
                <a:gd fmla="*/ 649045 w 2407137" name="connsiteX191"/>
                <a:gd fmla="*/ 638246 h 2407138" name="connsiteY191"/>
                <a:gd fmla="*/ 642057 w 2407137" name="connsiteX192"/>
                <a:gd fmla="*/ 644612 h 2407138" name="connsiteY192"/>
                <a:gd fmla="*/ 638347 w 2407137" name="connsiteX193"/>
                <a:gd fmla="*/ 649147 h 2407138" name="connsiteY193"/>
                <a:gd fmla="*/ 435836 w 2407137" name="connsiteX194"/>
                <a:gd fmla="*/ 446636 h 2407138" name="connsiteY194"/>
                <a:gd fmla="*/ 440978 w 2407137" name="connsiteX195"/>
                <a:gd fmla="*/ 440979 h 2407138" name="connsiteY195"/>
                <a:gd fmla="*/ 658223 w 2407137" name="connsiteX196"/>
                <a:gd fmla="*/ 274275 h 2407138" name="connsiteY196"/>
                <a:gd fmla="*/ 671279 w 2407137" name="connsiteX197"/>
                <a:gd fmla="*/ 266343 h 2407138" name="connsiteY197"/>
                <a:gd fmla="*/ 814473 w 2407137" name="connsiteX198"/>
                <a:gd fmla="*/ 514363 h 2407138" name="connsiteY198"/>
                <a:gd fmla="*/ 801367 w 2407137" name="connsiteX199"/>
                <a:gd fmla="*/ 522209 h 2407138" name="connsiteY199"/>
                <a:gd fmla="*/ 735676 w 2407137" name="connsiteX200"/>
                <a:gd fmla="*/ 84934 h 2407138" name="connsiteY200"/>
                <a:gd fmla="*/ 749802 w 2407137" name="connsiteX201"/>
                <a:gd fmla="*/ 79129 h 2407138" name="connsiteY201"/>
                <a:gd fmla="*/ 909846 w 2407137" name="connsiteX202"/>
                <a:gd fmla="*/ 468633 h 2407138" name="connsiteY202"/>
                <a:gd fmla="*/ 895778 w 2407137" name="connsiteX203"/>
                <a:gd fmla="*/ 474580 h 2407138" name="connsiteY203"/>
                <a:gd fmla="*/ 248376 w 2407137" name="connsiteX204"/>
                <a:gd fmla="*/ 456659 h 2407138" name="connsiteY204"/>
                <a:gd fmla="*/ 581852 w 2407137" name="connsiteX205"/>
                <a:gd fmla="*/ 714051 h 2407138" name="connsiteY205"/>
                <a:gd fmla="*/ 572397 w 2407137" name="connsiteX206"/>
                <a:gd fmla="*/ 726047 h 2407138" name="connsiteY206"/>
                <a:gd fmla="*/ 239044 w 2407137" name="connsiteX207"/>
                <a:gd fmla="*/ 468748 h 2407138" name="connsiteY207"/>
                <a:gd fmla="*/ 243710 w 2407137" name="connsiteX208"/>
                <a:gd fmla="*/ 462704 h 2407138" name="connsiteY208"/>
                <a:gd fmla="*/ 462094 w 2407137" name="connsiteX209"/>
                <a:gd fmla="*/ 244150 h 2407138" name="connsiteY209"/>
                <a:gd fmla="*/ 474238 w 2407137" name="connsiteX210"/>
                <a:gd fmla="*/ 234887 h 2407138" name="connsiteY210"/>
                <a:gd fmla="*/ 729468 w 2407137" name="connsiteX211"/>
                <a:gd fmla="*/ 569472 h 2407138" name="connsiteY211"/>
                <a:gd fmla="*/ 723162 w 2407137" name="connsiteX212"/>
                <a:gd fmla="*/ 573797 h 2407138" name="connsiteY212"/>
                <a:gd fmla="*/ 717325 w 2407137" name="connsiteX213"/>
                <a:gd fmla="*/ 578735 h 2407138" name="connsiteY2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b="b" l="l" r="r" t="t"/>
              <a:pathLst>
                <a:path h="2407138" w="2407137">
                  <a:moveTo>
                    <a:pt x="1677670" y="1837666"/>
                  </a:moveTo>
                  <a:lnTo>
                    <a:pt x="1683974" y="1833341"/>
                  </a:lnTo>
                  <a:lnTo>
                    <a:pt x="1689813" y="1828403"/>
                  </a:lnTo>
                  <a:lnTo>
                    <a:pt x="1945042" y="2162988"/>
                  </a:lnTo>
                  <a:lnTo>
                    <a:pt x="1932899" y="2172251"/>
                  </a:lnTo>
                  <a:close/>
                  <a:moveTo>
                    <a:pt x="1592663" y="1892774"/>
                  </a:moveTo>
                  <a:lnTo>
                    <a:pt x="1605769" y="1884929"/>
                  </a:lnTo>
                  <a:lnTo>
                    <a:pt x="1748914" y="2132863"/>
                  </a:lnTo>
                  <a:lnTo>
                    <a:pt x="1735858" y="2140795"/>
                  </a:lnTo>
                  <a:close/>
                  <a:moveTo>
                    <a:pt x="1768789" y="1757990"/>
                  </a:moveTo>
                  <a:lnTo>
                    <a:pt x="1971301" y="1960502"/>
                  </a:lnTo>
                  <a:lnTo>
                    <a:pt x="1966159" y="1966159"/>
                  </a:lnTo>
                  <a:lnTo>
                    <a:pt x="1960501" y="1971301"/>
                  </a:lnTo>
                  <a:lnTo>
                    <a:pt x="1758092" y="1768892"/>
                  </a:lnTo>
                  <a:lnTo>
                    <a:pt x="1765079" y="1762526"/>
                  </a:lnTo>
                  <a:close/>
                  <a:moveTo>
                    <a:pt x="1834740" y="1681091"/>
                  </a:moveTo>
                  <a:lnTo>
                    <a:pt x="2168093" y="1938389"/>
                  </a:lnTo>
                  <a:lnTo>
                    <a:pt x="2158761" y="1950479"/>
                  </a:lnTo>
                  <a:lnTo>
                    <a:pt x="1825285" y="1693086"/>
                  </a:lnTo>
                  <a:close/>
                  <a:moveTo>
                    <a:pt x="1497292" y="1938505"/>
                  </a:moveTo>
                  <a:lnTo>
                    <a:pt x="1511359" y="1932557"/>
                  </a:lnTo>
                  <a:lnTo>
                    <a:pt x="1671461" y="2322204"/>
                  </a:lnTo>
                  <a:lnTo>
                    <a:pt x="1657335" y="2328008"/>
                  </a:lnTo>
                  <a:close/>
                  <a:moveTo>
                    <a:pt x="1400984" y="1969841"/>
                  </a:moveTo>
                  <a:lnTo>
                    <a:pt x="1415837" y="1966261"/>
                  </a:lnTo>
                  <a:lnTo>
                    <a:pt x="1489829" y="2242404"/>
                  </a:lnTo>
                  <a:lnTo>
                    <a:pt x="1475037" y="2246208"/>
                  </a:lnTo>
                  <a:close/>
                  <a:moveTo>
                    <a:pt x="1890343" y="1591261"/>
                  </a:moveTo>
                  <a:lnTo>
                    <a:pt x="2140794" y="1735859"/>
                  </a:lnTo>
                  <a:lnTo>
                    <a:pt x="2132863" y="1748915"/>
                  </a:lnTo>
                  <a:lnTo>
                    <a:pt x="1883112" y="1604721"/>
                  </a:lnTo>
                  <a:close/>
                  <a:moveTo>
                    <a:pt x="1934589" y="1500527"/>
                  </a:moveTo>
                  <a:lnTo>
                    <a:pt x="2325413" y="1663714"/>
                  </a:lnTo>
                  <a:lnTo>
                    <a:pt x="2319529" y="1677807"/>
                  </a:lnTo>
                  <a:lnTo>
                    <a:pt x="1928334" y="1514465"/>
                  </a:lnTo>
                  <a:close/>
                  <a:moveTo>
                    <a:pt x="1296758" y="1987081"/>
                  </a:moveTo>
                  <a:lnTo>
                    <a:pt x="1311855" y="1984732"/>
                  </a:lnTo>
                  <a:lnTo>
                    <a:pt x="1365995" y="2405187"/>
                  </a:lnTo>
                  <a:lnTo>
                    <a:pt x="1350847" y="2407138"/>
                  </a:lnTo>
                  <a:close/>
                  <a:moveTo>
                    <a:pt x="1195932" y="1995746"/>
                  </a:moveTo>
                  <a:lnTo>
                    <a:pt x="1211204" y="1995179"/>
                  </a:lnTo>
                  <a:lnTo>
                    <a:pt x="1211204" y="2281649"/>
                  </a:lnTo>
                  <a:lnTo>
                    <a:pt x="1203568" y="2282034"/>
                  </a:lnTo>
                  <a:lnTo>
                    <a:pt x="1195932" y="2281649"/>
                  </a:lnTo>
                  <a:close/>
                  <a:moveTo>
                    <a:pt x="1968060" y="1400508"/>
                  </a:moveTo>
                  <a:lnTo>
                    <a:pt x="2246208" y="1475038"/>
                  </a:lnTo>
                  <a:lnTo>
                    <a:pt x="2242404" y="1489831"/>
                  </a:lnTo>
                  <a:lnTo>
                    <a:pt x="1963516" y="1415103"/>
                  </a:lnTo>
                  <a:close/>
                  <a:moveTo>
                    <a:pt x="1090481" y="1986840"/>
                  </a:moveTo>
                  <a:lnTo>
                    <a:pt x="1097951" y="1988584"/>
                  </a:lnTo>
                  <a:lnTo>
                    <a:pt x="1105617" y="1988876"/>
                  </a:lnTo>
                  <a:lnTo>
                    <a:pt x="1049458" y="2406281"/>
                  </a:lnTo>
                  <a:lnTo>
                    <a:pt x="1034322" y="2404245"/>
                  </a:lnTo>
                  <a:close/>
                  <a:moveTo>
                    <a:pt x="1988876" y="1301520"/>
                  </a:moveTo>
                  <a:lnTo>
                    <a:pt x="2406281" y="1357679"/>
                  </a:lnTo>
                  <a:lnTo>
                    <a:pt x="2404244" y="1372815"/>
                  </a:lnTo>
                  <a:lnTo>
                    <a:pt x="1986840" y="1316657"/>
                  </a:lnTo>
                  <a:lnTo>
                    <a:pt x="1988583" y="1309187"/>
                  </a:lnTo>
                  <a:close/>
                  <a:moveTo>
                    <a:pt x="992036" y="1963517"/>
                  </a:moveTo>
                  <a:lnTo>
                    <a:pt x="1006629" y="1968061"/>
                  </a:lnTo>
                  <a:lnTo>
                    <a:pt x="932100" y="2246208"/>
                  </a:lnTo>
                  <a:lnTo>
                    <a:pt x="917308" y="2242405"/>
                  </a:lnTo>
                  <a:close/>
                  <a:moveTo>
                    <a:pt x="1995178" y="1195933"/>
                  </a:moveTo>
                  <a:lnTo>
                    <a:pt x="2281649" y="1195933"/>
                  </a:lnTo>
                  <a:lnTo>
                    <a:pt x="2282034" y="1203569"/>
                  </a:lnTo>
                  <a:lnTo>
                    <a:pt x="2281649" y="1211206"/>
                  </a:lnTo>
                  <a:lnTo>
                    <a:pt x="1995745" y="1211206"/>
                  </a:lnTo>
                  <a:close/>
                  <a:moveTo>
                    <a:pt x="1984731" y="1095284"/>
                  </a:moveTo>
                  <a:lnTo>
                    <a:pt x="2405186" y="1041144"/>
                  </a:lnTo>
                  <a:lnTo>
                    <a:pt x="2407137" y="1056290"/>
                  </a:lnTo>
                  <a:lnTo>
                    <a:pt x="1987080" y="1110379"/>
                  </a:lnTo>
                  <a:close/>
                  <a:moveTo>
                    <a:pt x="892672" y="1928335"/>
                  </a:moveTo>
                  <a:lnTo>
                    <a:pt x="906611" y="1934590"/>
                  </a:lnTo>
                  <a:lnTo>
                    <a:pt x="743425" y="2325414"/>
                  </a:lnTo>
                  <a:lnTo>
                    <a:pt x="729331" y="2319529"/>
                  </a:lnTo>
                  <a:close/>
                  <a:moveTo>
                    <a:pt x="802416" y="1883113"/>
                  </a:moveTo>
                  <a:lnTo>
                    <a:pt x="815877" y="1890344"/>
                  </a:lnTo>
                  <a:lnTo>
                    <a:pt x="671279" y="2140796"/>
                  </a:lnTo>
                  <a:lnTo>
                    <a:pt x="658223" y="2132863"/>
                  </a:lnTo>
                  <a:close/>
                  <a:moveTo>
                    <a:pt x="1966260" y="991301"/>
                  </a:moveTo>
                  <a:lnTo>
                    <a:pt x="2242405" y="917309"/>
                  </a:lnTo>
                  <a:lnTo>
                    <a:pt x="2246208" y="932101"/>
                  </a:lnTo>
                  <a:lnTo>
                    <a:pt x="1969840" y="1006153"/>
                  </a:lnTo>
                  <a:close/>
                  <a:moveTo>
                    <a:pt x="1932557" y="895779"/>
                  </a:moveTo>
                  <a:lnTo>
                    <a:pt x="2322203" y="735676"/>
                  </a:lnTo>
                  <a:lnTo>
                    <a:pt x="2328008" y="749803"/>
                  </a:lnTo>
                  <a:lnTo>
                    <a:pt x="1938504" y="909846"/>
                  </a:lnTo>
                  <a:close/>
                  <a:moveTo>
                    <a:pt x="714051" y="1825286"/>
                  </a:moveTo>
                  <a:lnTo>
                    <a:pt x="726047" y="1834740"/>
                  </a:lnTo>
                  <a:lnTo>
                    <a:pt x="468748" y="2168094"/>
                  </a:lnTo>
                  <a:lnTo>
                    <a:pt x="456659" y="2158762"/>
                  </a:lnTo>
                  <a:close/>
                  <a:moveTo>
                    <a:pt x="638245" y="1758093"/>
                  </a:moveTo>
                  <a:lnTo>
                    <a:pt x="644611" y="1765080"/>
                  </a:lnTo>
                  <a:lnTo>
                    <a:pt x="649147" y="1768790"/>
                  </a:lnTo>
                  <a:lnTo>
                    <a:pt x="446636" y="1971302"/>
                  </a:lnTo>
                  <a:lnTo>
                    <a:pt x="440978" y="1966159"/>
                  </a:lnTo>
                  <a:lnTo>
                    <a:pt x="435836" y="1960502"/>
                  </a:lnTo>
                  <a:close/>
                  <a:moveTo>
                    <a:pt x="1884928" y="801368"/>
                  </a:moveTo>
                  <a:lnTo>
                    <a:pt x="2132863" y="658223"/>
                  </a:lnTo>
                  <a:lnTo>
                    <a:pt x="2140794" y="671279"/>
                  </a:lnTo>
                  <a:lnTo>
                    <a:pt x="1892773" y="814474"/>
                  </a:lnTo>
                  <a:close/>
                  <a:moveTo>
                    <a:pt x="1828403" y="717325"/>
                  </a:moveTo>
                  <a:lnTo>
                    <a:pt x="2162987" y="462095"/>
                  </a:lnTo>
                  <a:lnTo>
                    <a:pt x="2172250" y="474239"/>
                  </a:lnTo>
                  <a:lnTo>
                    <a:pt x="1837666" y="729468"/>
                  </a:lnTo>
                  <a:lnTo>
                    <a:pt x="1833340" y="723163"/>
                  </a:lnTo>
                  <a:close/>
                  <a:moveTo>
                    <a:pt x="234886" y="1932900"/>
                  </a:moveTo>
                  <a:lnTo>
                    <a:pt x="569471" y="1677670"/>
                  </a:lnTo>
                  <a:lnTo>
                    <a:pt x="573796" y="1683975"/>
                  </a:lnTo>
                  <a:lnTo>
                    <a:pt x="578735" y="1689813"/>
                  </a:lnTo>
                  <a:lnTo>
                    <a:pt x="244150" y="1945043"/>
                  </a:lnTo>
                  <a:close/>
                  <a:moveTo>
                    <a:pt x="266342" y="1735860"/>
                  </a:moveTo>
                  <a:lnTo>
                    <a:pt x="514363" y="1592665"/>
                  </a:lnTo>
                  <a:lnTo>
                    <a:pt x="522208" y="1605770"/>
                  </a:lnTo>
                  <a:lnTo>
                    <a:pt x="274274" y="1748916"/>
                  </a:lnTo>
                  <a:close/>
                  <a:moveTo>
                    <a:pt x="1960501" y="435837"/>
                  </a:moveTo>
                  <a:lnTo>
                    <a:pt x="1966159" y="440979"/>
                  </a:lnTo>
                  <a:lnTo>
                    <a:pt x="1971301" y="446637"/>
                  </a:lnTo>
                  <a:lnTo>
                    <a:pt x="1768891" y="649046"/>
                  </a:lnTo>
                  <a:lnTo>
                    <a:pt x="1762525" y="642058"/>
                  </a:lnTo>
                  <a:lnTo>
                    <a:pt x="1757990" y="638348"/>
                  </a:lnTo>
                  <a:close/>
                  <a:moveTo>
                    <a:pt x="1938389" y="239045"/>
                  </a:moveTo>
                  <a:lnTo>
                    <a:pt x="1950479" y="248377"/>
                  </a:lnTo>
                  <a:lnTo>
                    <a:pt x="1693086" y="581852"/>
                  </a:lnTo>
                  <a:lnTo>
                    <a:pt x="1681090" y="572398"/>
                  </a:lnTo>
                  <a:close/>
                  <a:moveTo>
                    <a:pt x="79129" y="1657336"/>
                  </a:moveTo>
                  <a:lnTo>
                    <a:pt x="468633" y="1497292"/>
                  </a:lnTo>
                  <a:lnTo>
                    <a:pt x="474580" y="1511360"/>
                  </a:lnTo>
                  <a:lnTo>
                    <a:pt x="84934" y="1671462"/>
                  </a:lnTo>
                  <a:close/>
                  <a:moveTo>
                    <a:pt x="160929" y="1475039"/>
                  </a:moveTo>
                  <a:lnTo>
                    <a:pt x="437296" y="1400986"/>
                  </a:lnTo>
                  <a:lnTo>
                    <a:pt x="440876" y="1415837"/>
                  </a:lnTo>
                  <a:lnTo>
                    <a:pt x="164732" y="1489830"/>
                  </a:lnTo>
                  <a:close/>
                  <a:moveTo>
                    <a:pt x="1735859" y="266344"/>
                  </a:moveTo>
                  <a:lnTo>
                    <a:pt x="1748915" y="274276"/>
                  </a:lnTo>
                  <a:lnTo>
                    <a:pt x="1604721" y="524026"/>
                  </a:lnTo>
                  <a:lnTo>
                    <a:pt x="1591261" y="516794"/>
                  </a:lnTo>
                  <a:close/>
                  <a:moveTo>
                    <a:pt x="1663713" y="81725"/>
                  </a:moveTo>
                  <a:lnTo>
                    <a:pt x="1677806" y="87609"/>
                  </a:lnTo>
                  <a:lnTo>
                    <a:pt x="1514465" y="478804"/>
                  </a:lnTo>
                  <a:lnTo>
                    <a:pt x="1500526" y="472548"/>
                  </a:lnTo>
                  <a:close/>
                  <a:moveTo>
                    <a:pt x="0" y="1350847"/>
                  </a:moveTo>
                  <a:lnTo>
                    <a:pt x="420056" y="1296759"/>
                  </a:lnTo>
                  <a:lnTo>
                    <a:pt x="422405" y="1311854"/>
                  </a:lnTo>
                  <a:lnTo>
                    <a:pt x="1951" y="1365994"/>
                  </a:lnTo>
                  <a:close/>
                  <a:moveTo>
                    <a:pt x="125488" y="1195933"/>
                  </a:moveTo>
                  <a:lnTo>
                    <a:pt x="411391" y="1195933"/>
                  </a:lnTo>
                  <a:lnTo>
                    <a:pt x="411958" y="1211206"/>
                  </a:lnTo>
                  <a:lnTo>
                    <a:pt x="125488" y="1211206"/>
                  </a:lnTo>
                  <a:lnTo>
                    <a:pt x="125102" y="1203569"/>
                  </a:lnTo>
                  <a:close/>
                  <a:moveTo>
                    <a:pt x="1475037" y="160931"/>
                  </a:moveTo>
                  <a:lnTo>
                    <a:pt x="1489829" y="164734"/>
                  </a:lnTo>
                  <a:lnTo>
                    <a:pt x="1415102" y="443621"/>
                  </a:lnTo>
                  <a:lnTo>
                    <a:pt x="1400508" y="439077"/>
                  </a:lnTo>
                  <a:close/>
                  <a:moveTo>
                    <a:pt x="164732" y="917309"/>
                  </a:moveTo>
                  <a:lnTo>
                    <a:pt x="443620" y="992037"/>
                  </a:lnTo>
                  <a:lnTo>
                    <a:pt x="439076" y="1006630"/>
                  </a:lnTo>
                  <a:lnTo>
                    <a:pt x="160929" y="932101"/>
                  </a:lnTo>
                  <a:close/>
                  <a:moveTo>
                    <a:pt x="1195932" y="125490"/>
                  </a:moveTo>
                  <a:lnTo>
                    <a:pt x="1203568" y="125104"/>
                  </a:lnTo>
                  <a:lnTo>
                    <a:pt x="1211205" y="125490"/>
                  </a:lnTo>
                  <a:lnTo>
                    <a:pt x="1211205" y="411392"/>
                  </a:lnTo>
                  <a:lnTo>
                    <a:pt x="1195932" y="411959"/>
                  </a:lnTo>
                  <a:close/>
                  <a:moveTo>
                    <a:pt x="1357679" y="856"/>
                  </a:moveTo>
                  <a:lnTo>
                    <a:pt x="1372816" y="2893"/>
                  </a:lnTo>
                  <a:lnTo>
                    <a:pt x="1316657" y="420298"/>
                  </a:lnTo>
                  <a:lnTo>
                    <a:pt x="1309186" y="418554"/>
                  </a:lnTo>
                  <a:lnTo>
                    <a:pt x="1301520" y="418261"/>
                  </a:lnTo>
                  <a:close/>
                  <a:moveTo>
                    <a:pt x="2893" y="1034322"/>
                  </a:moveTo>
                  <a:lnTo>
                    <a:pt x="420297" y="1090480"/>
                  </a:lnTo>
                  <a:lnTo>
                    <a:pt x="418554" y="1097951"/>
                  </a:lnTo>
                  <a:lnTo>
                    <a:pt x="418261" y="1105616"/>
                  </a:lnTo>
                  <a:lnTo>
                    <a:pt x="855" y="1049458"/>
                  </a:lnTo>
                  <a:close/>
                  <a:moveTo>
                    <a:pt x="274274" y="658223"/>
                  </a:moveTo>
                  <a:lnTo>
                    <a:pt x="524025" y="802416"/>
                  </a:lnTo>
                  <a:lnTo>
                    <a:pt x="516793" y="815877"/>
                  </a:lnTo>
                  <a:lnTo>
                    <a:pt x="266342" y="671279"/>
                  </a:lnTo>
                  <a:close/>
                  <a:moveTo>
                    <a:pt x="917308" y="164734"/>
                  </a:moveTo>
                  <a:lnTo>
                    <a:pt x="932100" y="160930"/>
                  </a:lnTo>
                  <a:lnTo>
                    <a:pt x="1006152" y="437297"/>
                  </a:lnTo>
                  <a:lnTo>
                    <a:pt x="991300" y="440877"/>
                  </a:lnTo>
                  <a:close/>
                  <a:moveTo>
                    <a:pt x="1041143" y="1951"/>
                  </a:moveTo>
                  <a:lnTo>
                    <a:pt x="1056290" y="0"/>
                  </a:lnTo>
                  <a:lnTo>
                    <a:pt x="1110379" y="420056"/>
                  </a:lnTo>
                  <a:lnTo>
                    <a:pt x="1095283" y="422406"/>
                  </a:lnTo>
                  <a:close/>
                  <a:moveTo>
                    <a:pt x="87609" y="729331"/>
                  </a:moveTo>
                  <a:lnTo>
                    <a:pt x="478803" y="892672"/>
                  </a:lnTo>
                  <a:lnTo>
                    <a:pt x="472547" y="906611"/>
                  </a:lnTo>
                  <a:lnTo>
                    <a:pt x="81723" y="743424"/>
                  </a:lnTo>
                  <a:lnTo>
                    <a:pt x="84666" y="736377"/>
                  </a:lnTo>
                  <a:close/>
                  <a:moveTo>
                    <a:pt x="446636" y="435837"/>
                  </a:moveTo>
                  <a:lnTo>
                    <a:pt x="649045" y="638246"/>
                  </a:lnTo>
                  <a:lnTo>
                    <a:pt x="642057" y="644612"/>
                  </a:lnTo>
                  <a:lnTo>
                    <a:pt x="638347" y="649147"/>
                  </a:lnTo>
                  <a:lnTo>
                    <a:pt x="435836" y="446636"/>
                  </a:lnTo>
                  <a:lnTo>
                    <a:pt x="440978" y="440979"/>
                  </a:lnTo>
                  <a:close/>
                  <a:moveTo>
                    <a:pt x="658223" y="274275"/>
                  </a:moveTo>
                  <a:lnTo>
                    <a:pt x="671279" y="266343"/>
                  </a:lnTo>
                  <a:lnTo>
                    <a:pt x="814473" y="514363"/>
                  </a:lnTo>
                  <a:lnTo>
                    <a:pt x="801367" y="522209"/>
                  </a:lnTo>
                  <a:close/>
                  <a:moveTo>
                    <a:pt x="735676" y="84934"/>
                  </a:moveTo>
                  <a:lnTo>
                    <a:pt x="749802" y="79129"/>
                  </a:lnTo>
                  <a:lnTo>
                    <a:pt x="909846" y="468633"/>
                  </a:lnTo>
                  <a:lnTo>
                    <a:pt x="895778" y="474580"/>
                  </a:lnTo>
                  <a:close/>
                  <a:moveTo>
                    <a:pt x="248376" y="456659"/>
                  </a:moveTo>
                  <a:lnTo>
                    <a:pt x="581852" y="714051"/>
                  </a:lnTo>
                  <a:lnTo>
                    <a:pt x="572397" y="726047"/>
                  </a:lnTo>
                  <a:lnTo>
                    <a:pt x="239044" y="468748"/>
                  </a:lnTo>
                  <a:lnTo>
                    <a:pt x="243710" y="462704"/>
                  </a:lnTo>
                  <a:close/>
                  <a:moveTo>
                    <a:pt x="462094" y="244150"/>
                  </a:moveTo>
                  <a:lnTo>
                    <a:pt x="474238" y="234887"/>
                  </a:lnTo>
                  <a:lnTo>
                    <a:pt x="729468" y="569472"/>
                  </a:lnTo>
                  <a:lnTo>
                    <a:pt x="723162" y="573797"/>
                  </a:lnTo>
                  <a:lnTo>
                    <a:pt x="717325" y="578735"/>
                  </a:lnTo>
                  <a:close/>
                </a:path>
              </a:pathLst>
            </a:custGeom>
            <a:grpFill/>
            <a:ln algn="ctr" cap="flat" cmpd="sng" w="25400">
              <a:noFill/>
              <a:prstDash val="solid"/>
            </a:ln>
            <a:effectLst/>
          </p:spPr>
          <p:txBody>
            <a:bodyPr anchor="ctr" rtlCol="0"/>
            <a:lstStyle/>
            <a:p>
              <a:pPr algn="ctr" defTabSz="913645">
                <a:defRPr/>
              </a:pPr>
              <a:endParaRPr altLang="en-US" kern="0" lang="zh-CN" sz="1799">
                <a:solidFill>
                  <a:srgbClr val="C00000"/>
                </a:solidFill>
                <a:latin charset="-122" panose="02010600000101010101" pitchFamily="2" typeface="汉仪行楷简"/>
                <a:ea charset="-122" panose="02010600000101010101" pitchFamily="2" typeface="汉仪行楷简"/>
              </a:endParaRPr>
            </a:p>
          </p:txBody>
        </p:sp>
      </p:grpSp>
      <p:sp>
        <p:nvSpPr>
          <p:cNvPr id="10" name="矩形 9">
            <a:extLst>
              <a:ext uri="{FF2B5EF4-FFF2-40B4-BE49-F238E27FC236}">
                <a16:creationId xmlns:a16="http://schemas.microsoft.com/office/drawing/2014/main" id="{A5D4A6D8-6DFC-48A2-899F-EA036320E147}"/>
              </a:ext>
            </a:extLst>
          </p:cNvPr>
          <p:cNvSpPr/>
          <p:nvPr/>
        </p:nvSpPr>
        <p:spPr>
          <a:xfrm>
            <a:off x="972488" y="2829954"/>
            <a:ext cx="9987611" cy="3108961"/>
          </a:xfrm>
          <a:prstGeom prst="rect">
            <a:avLst/>
          </a:prstGeom>
          <a:ln w="19050">
            <a:solidFill>
              <a:srgbClr val="FF0000"/>
            </a:solidFill>
            <a:prstDash val="lgDash"/>
          </a:ln>
        </p:spPr>
        <p:txBody>
          <a:bodyPr wrap="square">
            <a:spAutoFit/>
          </a:bodyPr>
          <a:lstStyle/>
          <a:p>
            <a:pPr algn="just" indent="-285750" marL="285750">
              <a:buFont charset="2" panose="05000000000000000000" pitchFamily="2" typeface="Wingdings"/>
              <a:buChar char="p"/>
              <a:defRPr/>
            </a:pPr>
            <a:r>
              <a:rPr altLang="en-US" b="1" lang="zh-CN">
                <a:solidFill>
                  <a:srgbClr val="FF0000"/>
                </a:solidFill>
                <a:latin charset="-122" panose="020b0503020204020204" pitchFamily="34" typeface="微软雅黑"/>
                <a:ea charset="-122" panose="020b0503020204020204" pitchFamily="34" typeface="微软雅黑"/>
                <a:sym charset="-122" panose="020b0500000000000000" pitchFamily="34" typeface="思源黑体"/>
              </a:rPr>
              <a:t>在国防和军队建设上人民军队实现整体性革命性重塑、重整行装再出发，国防实力和经济实力同步提升，人民军队坚决履行新时代使命任务，以顽强斗争精神和实际行动捍卫了国家主权、安全、发展利益。</a:t>
            </a:r>
          </a:p>
          <a:p>
            <a:pPr algn="just" indent="-285750" marL="285750">
              <a:buFont charset="2" panose="05000000000000000000" pitchFamily="2" typeface="Wingdings"/>
              <a:buChar char="p"/>
              <a:defRPr/>
            </a:pPr>
            <a:endParaRPr altLang="en-US" b="1" lang="zh-CN">
              <a:solidFill>
                <a:srgbClr val="FF0000"/>
              </a:solidFill>
              <a:latin charset="-122" panose="020b0503020204020204" pitchFamily="34" typeface="微软雅黑"/>
              <a:ea charset="-122" panose="020b0503020204020204" pitchFamily="34" typeface="微软雅黑"/>
              <a:sym charset="-122" panose="020b0500000000000000" pitchFamily="34" typeface="思源黑体"/>
            </a:endParaRPr>
          </a:p>
          <a:p>
            <a:pPr algn="just" indent="-285750" marL="285750">
              <a:buFont charset="2" panose="05000000000000000000" pitchFamily="2" typeface="Wingdings"/>
              <a:buChar char="p"/>
              <a:defRPr/>
            </a:pPr>
            <a:r>
              <a:rPr altLang="en-US" b="1" lang="zh-CN">
                <a:solidFill>
                  <a:srgbClr val="FF0000"/>
                </a:solidFill>
                <a:latin charset="-122" panose="020b0503020204020204" pitchFamily="34" typeface="微软雅黑"/>
                <a:ea charset="-122" panose="020b0503020204020204" pitchFamily="34" typeface="微软雅黑"/>
                <a:sym charset="-122" panose="020b0500000000000000" pitchFamily="34" typeface="思源黑体"/>
              </a:rPr>
              <a:t>在维护国家安全上国家安全得到全面加强，经受住了来自政治、经济、意识形态、自然界等方面的风险挑战考验，为党和国家兴旺发达、长治久安提供了有力保证。</a:t>
            </a:r>
          </a:p>
          <a:p>
            <a:pPr algn="just" indent="-285750" marL="285750">
              <a:buFont charset="2" panose="05000000000000000000" pitchFamily="2" typeface="Wingdings"/>
              <a:buChar char="p"/>
              <a:defRPr/>
            </a:pPr>
            <a:endParaRPr altLang="en-US" b="1" lang="zh-CN">
              <a:solidFill>
                <a:srgbClr val="FF0000"/>
              </a:solidFill>
              <a:latin charset="-122" panose="020b0503020204020204" pitchFamily="34" typeface="微软雅黑"/>
              <a:ea charset="-122" panose="020b0503020204020204" pitchFamily="34" typeface="微软雅黑"/>
              <a:sym charset="-122" panose="020b0500000000000000" pitchFamily="34" typeface="思源黑体"/>
            </a:endParaRPr>
          </a:p>
          <a:p>
            <a:pPr algn="just" indent="-285750" marL="285750">
              <a:buFont charset="2" panose="05000000000000000000" pitchFamily="2" typeface="Wingdings"/>
              <a:buChar char="p"/>
              <a:defRPr/>
            </a:pPr>
            <a:r>
              <a:rPr altLang="en-US" b="1" lang="zh-CN">
                <a:solidFill>
                  <a:srgbClr val="FF0000"/>
                </a:solidFill>
                <a:latin charset="-122" panose="020b0503020204020204" pitchFamily="34" typeface="微软雅黑"/>
                <a:ea charset="-122" panose="020b0503020204020204" pitchFamily="34" typeface="微软雅黑"/>
                <a:sym charset="-122" panose="020b0500000000000000" pitchFamily="34" typeface="思源黑体"/>
              </a:rPr>
              <a:t>在坚持“一国两制”和推进祖国统一上党中央采取一系列标本兼治的举措，坚定落实“爱国者治港”、“爱国者治澳”，推动香港局势实现由乱到治的重大转折，为推进依法治港治澳、促进“一国两制”实践行稳致远打下了坚实基础；坚持一个中国原则和“九二共识”，坚决反对“台独”分裂行径，坚决反对外部势力干涉，牢牢把握两岸关系主导权和主动权。</a:t>
            </a:r>
          </a:p>
        </p:txBody>
      </p:sp>
      <p:grpSp>
        <p:nvGrpSpPr>
          <p:cNvPr id="11" name="组合 10">
            <a:extLst>
              <a:ext uri="{FF2B5EF4-FFF2-40B4-BE49-F238E27FC236}">
                <a16:creationId xmlns:a16="http://schemas.microsoft.com/office/drawing/2014/main" id="{1B2A01A1-BD30-48E9-9C23-D536E9841B6F}"/>
              </a:ext>
            </a:extLst>
          </p:cNvPr>
          <p:cNvGrpSpPr/>
          <p:nvPr/>
        </p:nvGrpSpPr>
        <p:grpSpPr>
          <a:xfrm>
            <a:off x="972489" y="1303110"/>
            <a:ext cx="5273028" cy="1270845"/>
            <a:chOff x="972489" y="1124638"/>
            <a:chExt cx="5273028" cy="1270845"/>
          </a:xfrm>
        </p:grpSpPr>
        <p:sp>
          <p:nvSpPr>
            <p:cNvPr id="12" name="箭头: 五边形 17">
              <a:extLst>
                <a:ext uri="{FF2B5EF4-FFF2-40B4-BE49-F238E27FC236}">
                  <a16:creationId xmlns:a16="http://schemas.microsoft.com/office/drawing/2014/main" id="{36FF692D-266A-41DE-89EF-67CFF3124D09}"/>
                </a:ext>
              </a:extLst>
            </p:cNvPr>
            <p:cNvSpPr/>
            <p:nvPr/>
          </p:nvSpPr>
          <p:spPr>
            <a:xfrm>
              <a:off x="972489" y="1819484"/>
              <a:ext cx="5273028" cy="575999"/>
            </a:xfrm>
            <a:prstGeom prst="homePlat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defTabSz="914400" eaLnBrk="1" fontAlgn="auto" hangingPunct="1" indent="-342900" latinLnBrk="0" lvl="0" marL="342900" marR="0" rtl="0">
                <a:lnSpc>
                  <a:spcPct val="110000"/>
                </a:lnSpc>
                <a:spcBef>
                  <a:spcPct val="0"/>
                </a:spcBef>
                <a:spcAft>
                  <a:spcPct val="0"/>
                </a:spcAft>
                <a:buClrTx/>
                <a:buSzTx/>
                <a:buFont charset="0" panose="020b0604020202020204" pitchFamily="34" typeface="Arial"/>
                <a:buChar char="•"/>
                <a:defRPr/>
              </a:pPr>
              <a:r>
                <a:rPr altLang="en-US" b="1" baseline="0" cap="none" i="0" kern="1200" kumimoji="0" lang="zh-CN" noProof="0" normalizeH="0" spc="0" strike="noStrike" sz="2400" u="none">
                  <a:solidFill>
                    <a:schemeClr val="bg1"/>
                  </a:solidFill>
                  <a:effectLst/>
                  <a:uLnTx/>
                  <a:uFillTx/>
                  <a:latin charset="-122" panose="020b0503020204020204" pitchFamily="34" typeface="微软雅黑"/>
                  <a:ea charset="-122" panose="020b0503020204020204" pitchFamily="34" typeface="微软雅黑"/>
                  <a:cs typeface="+mn-ea"/>
                  <a:sym charset="-122" panose="020b0500000000000000" pitchFamily="34" typeface="思源黑体"/>
                </a:rPr>
                <a:t>党的十八大以来</a:t>
              </a:r>
            </a:p>
          </p:txBody>
        </p:sp>
        <p:pic>
          <p:nvPicPr>
            <p:cNvPr id="14" name="图片 13">
              <a:extLst>
                <a:ext uri="{FF2B5EF4-FFF2-40B4-BE49-F238E27FC236}">
                  <a16:creationId xmlns:a16="http://schemas.microsoft.com/office/drawing/2014/main" id="{5E7F8893-4B6D-4A58-BB47-3C5A466A3FFB}"/>
                </a:ext>
              </a:extLst>
            </p:cNvPr>
            <p:cNvPicPr>
              <a:picLocks noChangeAspect="1"/>
            </p:cNvPicPr>
            <p:nvPr/>
          </p:nvPicPr>
          <p:blipFill>
            <a:blip r:embed="rId7">
              <a:extLst>
                <a:ext uri="{28A0092B-C50C-407E-A947-70E740481C1C}">
                  <a14:useLocalDpi val="0"/>
                </a:ext>
              </a:extLst>
            </a:blip>
            <a:stretch>
              <a:fillRect/>
            </a:stretch>
          </p:blipFill>
          <p:spPr>
            <a:xfrm>
              <a:off x="3815344" y="1124638"/>
              <a:ext cx="2138196" cy="1270845"/>
            </a:xfrm>
            <a:prstGeom prst="rect">
              <a:avLst/>
            </a:prstGeom>
          </p:spPr>
        </p:pic>
      </p:grpSp>
    </p:spTree>
    <p:extLst>
      <p:ext uri="{BB962C8B-B14F-4D97-AF65-F5344CB8AC3E}">
        <p14:creationId val="2893794492"/>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11"/>
                                        </p:tgtEl>
                                        <p:attrNameLst>
                                          <p:attrName>style.visibility</p:attrName>
                                        </p:attrNameLst>
                                      </p:cBhvr>
                                      <p:to>
                                        <p:strVal val="visible"/>
                                      </p:to>
                                    </p:set>
                                    <p:animEffect filter="fade" transition="in">
                                      <p:cBhvr>
                                        <p:cTn dur="1000" id="7"/>
                                        <p:tgtEl>
                                          <p:spTgt spid="11"/>
                                        </p:tgtEl>
                                      </p:cBhvr>
                                    </p:animEffect>
                                    <p:anim calcmode="lin" valueType="num">
                                      <p:cBhvr>
                                        <p:cTn dur="1000" fill="hold" id="8"/>
                                        <p:tgtEl>
                                          <p:spTgt spid="11"/>
                                        </p:tgtEl>
                                        <p:attrNameLst>
                                          <p:attrName>ppt_x</p:attrName>
                                        </p:attrNameLst>
                                      </p:cBhvr>
                                      <p:tavLst>
                                        <p:tav tm="0">
                                          <p:val>
                                            <p:strVal val="#ppt_x"/>
                                          </p:val>
                                        </p:tav>
                                        <p:tav tm="100000">
                                          <p:val>
                                            <p:strVal val="#ppt_x"/>
                                          </p:val>
                                        </p:tav>
                                      </p:tavLst>
                                    </p:anim>
                                    <p:anim calcmode="lin" valueType="num">
                                      <p:cBhvr>
                                        <p:cTn dur="1000" fill="hold" id="9"/>
                                        <p:tgtEl>
                                          <p:spTgt spid="11"/>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42" presetSubtype="0">
                                  <p:stCondLst>
                                    <p:cond delay="0"/>
                                  </p:stCondLst>
                                  <p:childTnLst>
                                    <p:set>
                                      <p:cBhvr>
                                        <p:cTn dur="1" fill="hold" id="12">
                                          <p:stCondLst>
                                            <p:cond delay="0"/>
                                          </p:stCondLst>
                                        </p:cTn>
                                        <p:tgtEl>
                                          <p:spTgt spid="10"/>
                                        </p:tgtEl>
                                        <p:attrNameLst>
                                          <p:attrName>style.visibility</p:attrName>
                                        </p:attrNameLst>
                                      </p:cBhvr>
                                      <p:to>
                                        <p:strVal val="visible"/>
                                      </p:to>
                                    </p:set>
                                    <p:animEffect filter="fade" transition="in">
                                      <p:cBhvr>
                                        <p:cTn dur="1250" id="13"/>
                                        <p:tgtEl>
                                          <p:spTgt spid="10"/>
                                        </p:tgtEl>
                                      </p:cBhvr>
                                    </p:animEffect>
                                    <p:anim calcmode="lin" valueType="num">
                                      <p:cBhvr>
                                        <p:cTn dur="1250" fill="hold" id="14"/>
                                        <p:tgtEl>
                                          <p:spTgt spid="10"/>
                                        </p:tgtEl>
                                        <p:attrNameLst>
                                          <p:attrName>ppt_x</p:attrName>
                                        </p:attrNameLst>
                                      </p:cBhvr>
                                      <p:tavLst>
                                        <p:tav tm="0">
                                          <p:val>
                                            <p:strVal val="#ppt_x"/>
                                          </p:val>
                                        </p:tav>
                                        <p:tav tm="100000">
                                          <p:val>
                                            <p:strVal val="#ppt_x"/>
                                          </p:val>
                                        </p:tav>
                                      </p:tavLst>
                                    </p:anim>
                                    <p:anim calcmode="lin" valueType="num">
                                      <p:cBhvr>
                                        <p:cTn dur="1250" fill="hold" id="15"/>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Lst>
  </p:timing>
</p:sld>
</file>

<file path=ppt/slides/slide4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2" name="组合 21">
            <a:extLst>
              <a:ext uri="{FF2B5EF4-FFF2-40B4-BE49-F238E27FC236}">
                <a16:creationId xmlns:a16="http://schemas.microsoft.com/office/drawing/2014/main" id="{3F27418C-5A44-4333-8A0F-3A03DDE59B27}"/>
              </a:ext>
            </a:extLst>
          </p:cNvPr>
          <p:cNvGrpSpPr/>
          <p:nvPr/>
        </p:nvGrpSpPr>
        <p:grpSpPr>
          <a:xfrm>
            <a:off x="-11261" y="0"/>
            <a:ext cx="12203261" cy="6858000"/>
            <a:chOff x="-11261" y="0"/>
            <a:chExt cx="12203261" cy="6858000"/>
          </a:xfrm>
        </p:grpSpPr>
        <p:pic>
          <p:nvPicPr>
            <p:cNvPr id="9" name="图片 8">
              <a:extLst>
                <a:ext uri="{FF2B5EF4-FFF2-40B4-BE49-F238E27FC236}">
                  <a16:creationId xmlns:a16="http://schemas.microsoft.com/office/drawing/2014/main" id="{297ED22A-5431-4CA3-B9A7-351152859B81}"/>
                </a:ext>
              </a:extLst>
            </p:cNvPr>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p:spPr>
        </p:pic>
        <p:pic>
          <p:nvPicPr>
            <p:cNvPr id="13" name="图片 12">
              <a:extLst>
                <a:ext uri="{FF2B5EF4-FFF2-40B4-BE49-F238E27FC236}">
                  <a16:creationId xmlns:a16="http://schemas.microsoft.com/office/drawing/2014/main" id="{2CB06054-DDE8-4B94-BFE0-7C435313022B}"/>
                </a:ext>
              </a:extLst>
            </p:cNvPr>
            <p:cNvPicPr>
              <a:picLocks noChangeAspect="1"/>
            </p:cNvPicPr>
            <p:nvPr/>
          </p:nvPicPr>
          <p:blipFill>
            <a:blip r:embed="rId3">
              <a:extLst>
                <a:ext uri="{28A0092B-C50C-407E-A947-70E740481C1C}">
                  <a14:useLocalDpi val="0"/>
                </a:ext>
              </a:extLst>
            </a:blip>
            <a:stretch>
              <a:fillRect/>
            </a:stretch>
          </p:blipFill>
          <p:spPr>
            <a:xfrm>
              <a:off x="-11261" y="1724715"/>
              <a:ext cx="3567750" cy="3980657"/>
            </a:xfrm>
            <a:prstGeom prst="rect">
              <a:avLst/>
            </a:prstGeom>
          </p:spPr>
        </p:pic>
      </p:grpSp>
      <p:sp>
        <p:nvSpPr>
          <p:cNvPr id="2" name="矩形 1">
            <a:extLst>
              <a:ext uri="{FF2B5EF4-FFF2-40B4-BE49-F238E27FC236}">
                <a16:creationId xmlns:a16="http://schemas.microsoft.com/office/drawing/2014/main" id="{520DBC94-DC73-48BB-B67C-C90C392CFF93}"/>
              </a:ext>
            </a:extLst>
          </p:cNvPr>
          <p:cNvSpPr/>
          <p:nvPr/>
        </p:nvSpPr>
        <p:spPr>
          <a:xfrm>
            <a:off x="288471" y="206828"/>
            <a:ext cx="11615057" cy="6477000"/>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0" name="文本框 89">
            <a:extLst>
              <a:ext uri="{FF2B5EF4-FFF2-40B4-BE49-F238E27FC236}">
                <a16:creationId xmlns:a16="http://schemas.microsoft.com/office/drawing/2014/main" id="{77D48585-8852-4A61-8091-A6149A4AC593}"/>
              </a:ext>
            </a:extLst>
          </p:cNvPr>
          <p:cNvSpPr txBox="1"/>
          <p:nvPr/>
        </p:nvSpPr>
        <p:spPr>
          <a:xfrm>
            <a:off x="1404159" y="601259"/>
            <a:ext cx="6101442" cy="396240"/>
          </a:xfrm>
          <a:prstGeom prst="rect">
            <a:avLst/>
          </a:prstGeom>
          <a:noFill/>
        </p:spPr>
        <p:txBody>
          <a:bodyPr wrap="square">
            <a:spAutoFit/>
          </a:bodyPr>
          <a:lstStyle/>
          <a:p>
            <a:pPr lvl="0">
              <a:defRPr/>
            </a:pPr>
            <a:r>
              <a:rPr altLang="en-US" b="1" lang="zh-CN" sz="2000">
                <a:solidFill>
                  <a:srgbClr val="FF0000"/>
                </a:solidFill>
                <a:latin charset="-122" panose="020b0503020204020204" pitchFamily="34" typeface="微软雅黑"/>
                <a:ea charset="-122" panose="020b0503020204020204" pitchFamily="34" typeface="微软雅黑"/>
                <a:sym charset="-122" panose="020b0500000000000000" pitchFamily="34" typeface="思源黑体"/>
              </a:rPr>
              <a:t>十八大以来党和国家事业取得的历史性成就</a:t>
            </a:r>
          </a:p>
        </p:txBody>
      </p:sp>
      <p:grpSp>
        <p:nvGrpSpPr>
          <p:cNvPr id="91" name="PA-102244">
            <a:extLst>
              <a:ext uri="{FF2B5EF4-FFF2-40B4-BE49-F238E27FC236}">
                <a16:creationId xmlns:a16="http://schemas.microsoft.com/office/drawing/2014/main" id="{92970C22-6944-4999-A9C5-D3B286B3CBA8}"/>
              </a:ext>
            </a:extLst>
          </p:cNvPr>
          <p:cNvGrpSpPr/>
          <p:nvPr>
            <p:custDataLst>
              <p:tags r:id="rId4"/>
            </p:custDataLst>
          </p:nvPr>
        </p:nvGrpSpPr>
        <p:grpSpPr>
          <a:xfrm>
            <a:off x="452690" y="405114"/>
            <a:ext cx="808951" cy="792401"/>
            <a:chOff x="1381072" y="763353"/>
            <a:chExt cx="1999683" cy="1999683"/>
          </a:xfrm>
          <a:solidFill>
            <a:srgbClr val="C00000"/>
          </a:solidFill>
        </p:grpSpPr>
        <p:sp>
          <p:nvSpPr>
            <p:cNvPr id="92" name="PA-任意多边形 29">
              <a:extLst>
                <a:ext uri="{FF2B5EF4-FFF2-40B4-BE49-F238E27FC236}">
                  <a16:creationId xmlns:a16="http://schemas.microsoft.com/office/drawing/2014/main" id="{39F962DF-3ADD-408B-9929-A8F42259F71A}"/>
                </a:ext>
              </a:extLst>
            </p:cNvPr>
            <p:cNvSpPr/>
            <p:nvPr>
              <p:custDataLst>
                <p:tags r:id="rId5"/>
              </p:custDataLst>
            </p:nvPr>
          </p:nvSpPr>
          <p:spPr bwMode="auto">
            <a:xfrm>
              <a:off x="1882180" y="1184432"/>
              <a:ext cx="1137787" cy="1016723"/>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grpFill/>
            <a:ln>
              <a:noFill/>
            </a:ln>
          </p:spPr>
          <p:txBody>
            <a:bodyPr anchor="t" anchorCtr="0" bIns="45684" compatLnSpc="1" lIns="91368" numCol="1" rIns="91368" tIns="45684" vert="horz" wrap="square"/>
            <a:lstStyle/>
            <a:p>
              <a:endParaRPr altLang="en-US" lang="zh-CN" sz="1799">
                <a:solidFill>
                  <a:srgbClr val="C00000"/>
                </a:solidFill>
                <a:latin charset="-122" panose="02010600000101010101" pitchFamily="2" typeface="汉仪行楷简"/>
                <a:ea charset="-122" panose="02010600000101010101" pitchFamily="2" typeface="汉仪行楷简"/>
              </a:endParaRPr>
            </a:p>
          </p:txBody>
        </p:sp>
        <p:sp>
          <p:nvSpPr>
            <p:cNvPr id="93" name="PA-任意多边形 50">
              <a:extLst>
                <a:ext uri="{FF2B5EF4-FFF2-40B4-BE49-F238E27FC236}">
                  <a16:creationId xmlns:a16="http://schemas.microsoft.com/office/drawing/2014/main" id="{3F65C035-AC00-48A1-8DC8-F05632F0113D}"/>
                </a:ext>
              </a:extLst>
            </p:cNvPr>
            <p:cNvSpPr/>
            <p:nvPr>
              <p:custDataLst>
                <p:tags r:id="rId6"/>
              </p:custDataLst>
            </p:nvPr>
          </p:nvSpPr>
          <p:spPr>
            <a:xfrm>
              <a:off x="1381072" y="763353"/>
              <a:ext cx="1999683" cy="1999683"/>
            </a:xfrm>
            <a:custGeom>
              <a:gdLst>
                <a:gd fmla="*/ 1677670 w 2407137" name="connsiteX0"/>
                <a:gd fmla="*/ 1837666 h 2407138" name="connsiteY0"/>
                <a:gd fmla="*/ 1683974 w 2407137" name="connsiteX1"/>
                <a:gd fmla="*/ 1833341 h 2407138" name="connsiteY1"/>
                <a:gd fmla="*/ 1689813 w 2407137" name="connsiteX2"/>
                <a:gd fmla="*/ 1828403 h 2407138" name="connsiteY2"/>
                <a:gd fmla="*/ 1945042 w 2407137" name="connsiteX3"/>
                <a:gd fmla="*/ 2162988 h 2407138" name="connsiteY3"/>
                <a:gd fmla="*/ 1932899 w 2407137" name="connsiteX4"/>
                <a:gd fmla="*/ 2172251 h 2407138" name="connsiteY4"/>
                <a:gd fmla="*/ 1592663 w 2407137" name="connsiteX5"/>
                <a:gd fmla="*/ 1892774 h 2407138" name="connsiteY5"/>
                <a:gd fmla="*/ 1605769 w 2407137" name="connsiteX6"/>
                <a:gd fmla="*/ 1884929 h 2407138" name="connsiteY6"/>
                <a:gd fmla="*/ 1748914 w 2407137" name="connsiteX7"/>
                <a:gd fmla="*/ 2132863 h 2407138" name="connsiteY7"/>
                <a:gd fmla="*/ 1735858 w 2407137" name="connsiteX8"/>
                <a:gd fmla="*/ 2140795 h 2407138" name="connsiteY8"/>
                <a:gd fmla="*/ 1768789 w 2407137" name="connsiteX9"/>
                <a:gd fmla="*/ 1757990 h 2407138" name="connsiteY9"/>
                <a:gd fmla="*/ 1971301 w 2407137" name="connsiteX10"/>
                <a:gd fmla="*/ 1960502 h 2407138" name="connsiteY10"/>
                <a:gd fmla="*/ 1966159 w 2407137" name="connsiteX11"/>
                <a:gd fmla="*/ 1966159 h 2407138" name="connsiteY11"/>
                <a:gd fmla="*/ 1960501 w 2407137" name="connsiteX12"/>
                <a:gd fmla="*/ 1971301 h 2407138" name="connsiteY12"/>
                <a:gd fmla="*/ 1758092 w 2407137" name="connsiteX13"/>
                <a:gd fmla="*/ 1768892 h 2407138" name="connsiteY13"/>
                <a:gd fmla="*/ 1765079 w 2407137" name="connsiteX14"/>
                <a:gd fmla="*/ 1762526 h 2407138" name="connsiteY14"/>
                <a:gd fmla="*/ 1834740 w 2407137" name="connsiteX15"/>
                <a:gd fmla="*/ 1681091 h 2407138" name="connsiteY15"/>
                <a:gd fmla="*/ 2168093 w 2407137" name="connsiteX16"/>
                <a:gd fmla="*/ 1938389 h 2407138" name="connsiteY16"/>
                <a:gd fmla="*/ 2158761 w 2407137" name="connsiteX17"/>
                <a:gd fmla="*/ 1950479 h 2407138" name="connsiteY17"/>
                <a:gd fmla="*/ 1825285 w 2407137" name="connsiteX18"/>
                <a:gd fmla="*/ 1693086 h 2407138" name="connsiteY18"/>
                <a:gd fmla="*/ 1497292 w 2407137" name="connsiteX19"/>
                <a:gd fmla="*/ 1938505 h 2407138" name="connsiteY19"/>
                <a:gd fmla="*/ 1511359 w 2407137" name="connsiteX20"/>
                <a:gd fmla="*/ 1932557 h 2407138" name="connsiteY20"/>
                <a:gd fmla="*/ 1671461 w 2407137" name="connsiteX21"/>
                <a:gd fmla="*/ 2322204 h 2407138" name="connsiteY21"/>
                <a:gd fmla="*/ 1657335 w 2407137" name="connsiteX22"/>
                <a:gd fmla="*/ 2328008 h 2407138" name="connsiteY22"/>
                <a:gd fmla="*/ 1400984 w 2407137" name="connsiteX23"/>
                <a:gd fmla="*/ 1969841 h 2407138" name="connsiteY23"/>
                <a:gd fmla="*/ 1415837 w 2407137" name="connsiteX24"/>
                <a:gd fmla="*/ 1966261 h 2407138" name="connsiteY24"/>
                <a:gd fmla="*/ 1489829 w 2407137" name="connsiteX25"/>
                <a:gd fmla="*/ 2242404 h 2407138" name="connsiteY25"/>
                <a:gd fmla="*/ 1475037 w 2407137" name="connsiteX26"/>
                <a:gd fmla="*/ 2246208 h 2407138" name="connsiteY26"/>
                <a:gd fmla="*/ 1890343 w 2407137" name="connsiteX27"/>
                <a:gd fmla="*/ 1591261 h 2407138" name="connsiteY27"/>
                <a:gd fmla="*/ 2140794 w 2407137" name="connsiteX28"/>
                <a:gd fmla="*/ 1735859 h 2407138" name="connsiteY28"/>
                <a:gd fmla="*/ 2132863 w 2407137" name="connsiteX29"/>
                <a:gd fmla="*/ 1748915 h 2407138" name="connsiteY29"/>
                <a:gd fmla="*/ 1883112 w 2407137" name="connsiteX30"/>
                <a:gd fmla="*/ 1604721 h 2407138" name="connsiteY30"/>
                <a:gd fmla="*/ 1934589 w 2407137" name="connsiteX31"/>
                <a:gd fmla="*/ 1500527 h 2407138" name="connsiteY31"/>
                <a:gd fmla="*/ 2325413 w 2407137" name="connsiteX32"/>
                <a:gd fmla="*/ 1663714 h 2407138" name="connsiteY32"/>
                <a:gd fmla="*/ 2319529 w 2407137" name="connsiteX33"/>
                <a:gd fmla="*/ 1677807 h 2407138" name="connsiteY33"/>
                <a:gd fmla="*/ 1928334 w 2407137" name="connsiteX34"/>
                <a:gd fmla="*/ 1514465 h 2407138" name="connsiteY34"/>
                <a:gd fmla="*/ 1296758 w 2407137" name="connsiteX35"/>
                <a:gd fmla="*/ 1987081 h 2407138" name="connsiteY35"/>
                <a:gd fmla="*/ 1311855 w 2407137" name="connsiteX36"/>
                <a:gd fmla="*/ 1984732 h 2407138" name="connsiteY36"/>
                <a:gd fmla="*/ 1365995 w 2407137" name="connsiteX37"/>
                <a:gd fmla="*/ 2405187 h 2407138" name="connsiteY37"/>
                <a:gd fmla="*/ 1350847 w 2407137" name="connsiteX38"/>
                <a:gd fmla="*/ 2407138 h 2407138" name="connsiteY38"/>
                <a:gd fmla="*/ 1195932 w 2407137" name="connsiteX39"/>
                <a:gd fmla="*/ 1995746 h 2407138" name="connsiteY39"/>
                <a:gd fmla="*/ 1211204 w 2407137" name="connsiteX40"/>
                <a:gd fmla="*/ 1995179 h 2407138" name="connsiteY40"/>
                <a:gd fmla="*/ 1211204 w 2407137" name="connsiteX41"/>
                <a:gd fmla="*/ 2281649 h 2407138" name="connsiteY41"/>
                <a:gd fmla="*/ 1203568 w 2407137" name="connsiteX42"/>
                <a:gd fmla="*/ 2282034 h 2407138" name="connsiteY42"/>
                <a:gd fmla="*/ 1195932 w 2407137" name="connsiteX43"/>
                <a:gd fmla="*/ 2281649 h 2407138" name="connsiteY43"/>
                <a:gd fmla="*/ 1968060 w 2407137" name="connsiteX44"/>
                <a:gd fmla="*/ 1400508 h 2407138" name="connsiteY44"/>
                <a:gd fmla="*/ 2246208 w 2407137" name="connsiteX45"/>
                <a:gd fmla="*/ 1475038 h 2407138" name="connsiteY45"/>
                <a:gd fmla="*/ 2242404 w 2407137" name="connsiteX46"/>
                <a:gd fmla="*/ 1489831 h 2407138" name="connsiteY46"/>
                <a:gd fmla="*/ 1963516 w 2407137" name="connsiteX47"/>
                <a:gd fmla="*/ 1415103 h 2407138" name="connsiteY47"/>
                <a:gd fmla="*/ 1090481 w 2407137" name="connsiteX48"/>
                <a:gd fmla="*/ 1986840 h 2407138" name="connsiteY48"/>
                <a:gd fmla="*/ 1097951 w 2407137" name="connsiteX49"/>
                <a:gd fmla="*/ 1988584 h 2407138" name="connsiteY49"/>
                <a:gd fmla="*/ 1105617 w 2407137" name="connsiteX50"/>
                <a:gd fmla="*/ 1988876 h 2407138" name="connsiteY50"/>
                <a:gd fmla="*/ 1049458 w 2407137" name="connsiteX51"/>
                <a:gd fmla="*/ 2406281 h 2407138" name="connsiteY51"/>
                <a:gd fmla="*/ 1034322 w 2407137" name="connsiteX52"/>
                <a:gd fmla="*/ 2404245 h 2407138" name="connsiteY52"/>
                <a:gd fmla="*/ 1988876 w 2407137" name="connsiteX53"/>
                <a:gd fmla="*/ 1301520 h 2407138" name="connsiteY53"/>
                <a:gd fmla="*/ 2406281 w 2407137" name="connsiteX54"/>
                <a:gd fmla="*/ 1357679 h 2407138" name="connsiteY54"/>
                <a:gd fmla="*/ 2404244 w 2407137" name="connsiteX55"/>
                <a:gd fmla="*/ 1372815 h 2407138" name="connsiteY55"/>
                <a:gd fmla="*/ 1986840 w 2407137" name="connsiteX56"/>
                <a:gd fmla="*/ 1316657 h 2407138" name="connsiteY56"/>
                <a:gd fmla="*/ 1988583 w 2407137" name="connsiteX57"/>
                <a:gd fmla="*/ 1309187 h 2407138" name="connsiteY57"/>
                <a:gd fmla="*/ 992036 w 2407137" name="connsiteX58"/>
                <a:gd fmla="*/ 1963517 h 2407138" name="connsiteY58"/>
                <a:gd fmla="*/ 1006629 w 2407137" name="connsiteX59"/>
                <a:gd fmla="*/ 1968061 h 2407138" name="connsiteY59"/>
                <a:gd fmla="*/ 932100 w 2407137" name="connsiteX60"/>
                <a:gd fmla="*/ 2246208 h 2407138" name="connsiteY60"/>
                <a:gd fmla="*/ 917308 w 2407137" name="connsiteX61"/>
                <a:gd fmla="*/ 2242405 h 2407138" name="connsiteY61"/>
                <a:gd fmla="*/ 1995178 w 2407137" name="connsiteX62"/>
                <a:gd fmla="*/ 1195933 h 2407138" name="connsiteY62"/>
                <a:gd fmla="*/ 2281649 w 2407137" name="connsiteX63"/>
                <a:gd fmla="*/ 1195933 h 2407138" name="connsiteY63"/>
                <a:gd fmla="*/ 2282034 w 2407137" name="connsiteX64"/>
                <a:gd fmla="*/ 1203569 h 2407138" name="connsiteY64"/>
                <a:gd fmla="*/ 2281649 w 2407137" name="connsiteX65"/>
                <a:gd fmla="*/ 1211206 h 2407138" name="connsiteY65"/>
                <a:gd fmla="*/ 1995745 w 2407137" name="connsiteX66"/>
                <a:gd fmla="*/ 1211206 h 2407138" name="connsiteY66"/>
                <a:gd fmla="*/ 1984731 w 2407137" name="connsiteX67"/>
                <a:gd fmla="*/ 1095284 h 2407138" name="connsiteY67"/>
                <a:gd fmla="*/ 2405186 w 2407137" name="connsiteX68"/>
                <a:gd fmla="*/ 1041144 h 2407138" name="connsiteY68"/>
                <a:gd fmla="*/ 2407137 w 2407137" name="connsiteX69"/>
                <a:gd fmla="*/ 1056290 h 2407138" name="connsiteY69"/>
                <a:gd fmla="*/ 1987080 w 2407137" name="connsiteX70"/>
                <a:gd fmla="*/ 1110379 h 2407138" name="connsiteY70"/>
                <a:gd fmla="*/ 892672 w 2407137" name="connsiteX71"/>
                <a:gd fmla="*/ 1928335 h 2407138" name="connsiteY71"/>
                <a:gd fmla="*/ 906611 w 2407137" name="connsiteX72"/>
                <a:gd fmla="*/ 1934590 h 2407138" name="connsiteY72"/>
                <a:gd fmla="*/ 743425 w 2407137" name="connsiteX73"/>
                <a:gd fmla="*/ 2325414 h 2407138" name="connsiteY73"/>
                <a:gd fmla="*/ 729331 w 2407137" name="connsiteX74"/>
                <a:gd fmla="*/ 2319529 h 2407138" name="connsiteY74"/>
                <a:gd fmla="*/ 802416 w 2407137" name="connsiteX75"/>
                <a:gd fmla="*/ 1883113 h 2407138" name="connsiteY75"/>
                <a:gd fmla="*/ 815877 w 2407137" name="connsiteX76"/>
                <a:gd fmla="*/ 1890344 h 2407138" name="connsiteY76"/>
                <a:gd fmla="*/ 671279 w 2407137" name="connsiteX77"/>
                <a:gd fmla="*/ 2140796 h 2407138" name="connsiteY77"/>
                <a:gd fmla="*/ 658223 w 2407137" name="connsiteX78"/>
                <a:gd fmla="*/ 2132863 h 2407138" name="connsiteY78"/>
                <a:gd fmla="*/ 1966260 w 2407137" name="connsiteX79"/>
                <a:gd fmla="*/ 991301 h 2407138" name="connsiteY79"/>
                <a:gd fmla="*/ 2242405 w 2407137" name="connsiteX80"/>
                <a:gd fmla="*/ 917309 h 2407138" name="connsiteY80"/>
                <a:gd fmla="*/ 2246208 w 2407137" name="connsiteX81"/>
                <a:gd fmla="*/ 932101 h 2407138" name="connsiteY81"/>
                <a:gd fmla="*/ 1969840 w 2407137" name="connsiteX82"/>
                <a:gd fmla="*/ 1006153 h 2407138" name="connsiteY82"/>
                <a:gd fmla="*/ 1932557 w 2407137" name="connsiteX83"/>
                <a:gd fmla="*/ 895779 h 2407138" name="connsiteY83"/>
                <a:gd fmla="*/ 2322203 w 2407137" name="connsiteX84"/>
                <a:gd fmla="*/ 735676 h 2407138" name="connsiteY84"/>
                <a:gd fmla="*/ 2328008 w 2407137" name="connsiteX85"/>
                <a:gd fmla="*/ 749803 h 2407138" name="connsiteY85"/>
                <a:gd fmla="*/ 1938504 w 2407137" name="connsiteX86"/>
                <a:gd fmla="*/ 909846 h 2407138" name="connsiteY86"/>
                <a:gd fmla="*/ 714051 w 2407137" name="connsiteX87"/>
                <a:gd fmla="*/ 1825286 h 2407138" name="connsiteY87"/>
                <a:gd fmla="*/ 726047 w 2407137" name="connsiteX88"/>
                <a:gd fmla="*/ 1834740 h 2407138" name="connsiteY88"/>
                <a:gd fmla="*/ 468748 w 2407137" name="connsiteX89"/>
                <a:gd fmla="*/ 2168094 h 2407138" name="connsiteY89"/>
                <a:gd fmla="*/ 456659 w 2407137" name="connsiteX90"/>
                <a:gd fmla="*/ 2158762 h 2407138" name="connsiteY90"/>
                <a:gd fmla="*/ 638245 w 2407137" name="connsiteX91"/>
                <a:gd fmla="*/ 1758093 h 2407138" name="connsiteY91"/>
                <a:gd fmla="*/ 644611 w 2407137" name="connsiteX92"/>
                <a:gd fmla="*/ 1765080 h 2407138" name="connsiteY92"/>
                <a:gd fmla="*/ 649147 w 2407137" name="connsiteX93"/>
                <a:gd fmla="*/ 1768790 h 2407138" name="connsiteY93"/>
                <a:gd fmla="*/ 446636 w 2407137" name="connsiteX94"/>
                <a:gd fmla="*/ 1971302 h 2407138" name="connsiteY94"/>
                <a:gd fmla="*/ 440978 w 2407137" name="connsiteX95"/>
                <a:gd fmla="*/ 1966159 h 2407138" name="connsiteY95"/>
                <a:gd fmla="*/ 435836 w 2407137" name="connsiteX96"/>
                <a:gd fmla="*/ 1960502 h 2407138" name="connsiteY96"/>
                <a:gd fmla="*/ 1884928 w 2407137" name="connsiteX97"/>
                <a:gd fmla="*/ 801368 h 2407138" name="connsiteY97"/>
                <a:gd fmla="*/ 2132863 w 2407137" name="connsiteX98"/>
                <a:gd fmla="*/ 658223 h 2407138" name="connsiteY98"/>
                <a:gd fmla="*/ 2140794 w 2407137" name="connsiteX99"/>
                <a:gd fmla="*/ 671279 h 2407138" name="connsiteY99"/>
                <a:gd fmla="*/ 1892773 w 2407137" name="connsiteX100"/>
                <a:gd fmla="*/ 814474 h 2407138" name="connsiteY100"/>
                <a:gd fmla="*/ 1828403 w 2407137" name="connsiteX101"/>
                <a:gd fmla="*/ 717325 h 2407138" name="connsiteY101"/>
                <a:gd fmla="*/ 2162987 w 2407137" name="connsiteX102"/>
                <a:gd fmla="*/ 462095 h 2407138" name="connsiteY102"/>
                <a:gd fmla="*/ 2172250 w 2407137" name="connsiteX103"/>
                <a:gd fmla="*/ 474239 h 2407138" name="connsiteY103"/>
                <a:gd fmla="*/ 1837666 w 2407137" name="connsiteX104"/>
                <a:gd fmla="*/ 729468 h 2407138" name="connsiteY104"/>
                <a:gd fmla="*/ 1833340 w 2407137" name="connsiteX105"/>
                <a:gd fmla="*/ 723163 h 2407138" name="connsiteY105"/>
                <a:gd fmla="*/ 234886 w 2407137" name="connsiteX106"/>
                <a:gd fmla="*/ 1932900 h 2407138" name="connsiteY106"/>
                <a:gd fmla="*/ 569471 w 2407137" name="connsiteX107"/>
                <a:gd fmla="*/ 1677670 h 2407138" name="connsiteY107"/>
                <a:gd fmla="*/ 573796 w 2407137" name="connsiteX108"/>
                <a:gd fmla="*/ 1683975 h 2407138" name="connsiteY108"/>
                <a:gd fmla="*/ 578735 w 2407137" name="connsiteX109"/>
                <a:gd fmla="*/ 1689813 h 2407138" name="connsiteY109"/>
                <a:gd fmla="*/ 244150 w 2407137" name="connsiteX110"/>
                <a:gd fmla="*/ 1945043 h 2407138" name="connsiteY110"/>
                <a:gd fmla="*/ 266342 w 2407137" name="connsiteX111"/>
                <a:gd fmla="*/ 1735860 h 2407138" name="connsiteY111"/>
                <a:gd fmla="*/ 514363 w 2407137" name="connsiteX112"/>
                <a:gd fmla="*/ 1592665 h 2407138" name="connsiteY112"/>
                <a:gd fmla="*/ 522208 w 2407137" name="connsiteX113"/>
                <a:gd fmla="*/ 1605770 h 2407138" name="connsiteY113"/>
                <a:gd fmla="*/ 274274 w 2407137" name="connsiteX114"/>
                <a:gd fmla="*/ 1748916 h 2407138" name="connsiteY114"/>
                <a:gd fmla="*/ 1960501 w 2407137" name="connsiteX115"/>
                <a:gd fmla="*/ 435837 h 2407138" name="connsiteY115"/>
                <a:gd fmla="*/ 1966159 w 2407137" name="connsiteX116"/>
                <a:gd fmla="*/ 440979 h 2407138" name="connsiteY116"/>
                <a:gd fmla="*/ 1971301 w 2407137" name="connsiteX117"/>
                <a:gd fmla="*/ 446637 h 2407138" name="connsiteY117"/>
                <a:gd fmla="*/ 1768891 w 2407137" name="connsiteX118"/>
                <a:gd fmla="*/ 649046 h 2407138" name="connsiteY118"/>
                <a:gd fmla="*/ 1762525 w 2407137" name="connsiteX119"/>
                <a:gd fmla="*/ 642058 h 2407138" name="connsiteY119"/>
                <a:gd fmla="*/ 1757990 w 2407137" name="connsiteX120"/>
                <a:gd fmla="*/ 638348 h 2407138" name="connsiteY120"/>
                <a:gd fmla="*/ 1938389 w 2407137" name="connsiteX121"/>
                <a:gd fmla="*/ 239045 h 2407138" name="connsiteY121"/>
                <a:gd fmla="*/ 1950479 w 2407137" name="connsiteX122"/>
                <a:gd fmla="*/ 248377 h 2407138" name="connsiteY122"/>
                <a:gd fmla="*/ 1693086 w 2407137" name="connsiteX123"/>
                <a:gd fmla="*/ 581852 h 2407138" name="connsiteY123"/>
                <a:gd fmla="*/ 1681090 w 2407137" name="connsiteX124"/>
                <a:gd fmla="*/ 572398 h 2407138" name="connsiteY124"/>
                <a:gd fmla="*/ 79129 w 2407137" name="connsiteX125"/>
                <a:gd fmla="*/ 1657336 h 2407138" name="connsiteY125"/>
                <a:gd fmla="*/ 468633 w 2407137" name="connsiteX126"/>
                <a:gd fmla="*/ 1497292 h 2407138" name="connsiteY126"/>
                <a:gd fmla="*/ 474580 w 2407137" name="connsiteX127"/>
                <a:gd fmla="*/ 1511360 h 2407138" name="connsiteY127"/>
                <a:gd fmla="*/ 84934 w 2407137" name="connsiteX128"/>
                <a:gd fmla="*/ 1671462 h 2407138" name="connsiteY128"/>
                <a:gd fmla="*/ 160929 w 2407137" name="connsiteX129"/>
                <a:gd fmla="*/ 1475039 h 2407138" name="connsiteY129"/>
                <a:gd fmla="*/ 437296 w 2407137" name="connsiteX130"/>
                <a:gd fmla="*/ 1400986 h 2407138" name="connsiteY130"/>
                <a:gd fmla="*/ 440876 w 2407137" name="connsiteX131"/>
                <a:gd fmla="*/ 1415837 h 2407138" name="connsiteY131"/>
                <a:gd fmla="*/ 164732 w 2407137" name="connsiteX132"/>
                <a:gd fmla="*/ 1489830 h 2407138" name="connsiteY132"/>
                <a:gd fmla="*/ 1735859 w 2407137" name="connsiteX133"/>
                <a:gd fmla="*/ 266344 h 2407138" name="connsiteY133"/>
                <a:gd fmla="*/ 1748915 w 2407137" name="connsiteX134"/>
                <a:gd fmla="*/ 274276 h 2407138" name="connsiteY134"/>
                <a:gd fmla="*/ 1604721 w 2407137" name="connsiteX135"/>
                <a:gd fmla="*/ 524026 h 2407138" name="connsiteY135"/>
                <a:gd fmla="*/ 1591261 w 2407137" name="connsiteX136"/>
                <a:gd fmla="*/ 516794 h 2407138" name="connsiteY136"/>
                <a:gd fmla="*/ 1663713 w 2407137" name="connsiteX137"/>
                <a:gd fmla="*/ 81725 h 2407138" name="connsiteY137"/>
                <a:gd fmla="*/ 1677806 w 2407137" name="connsiteX138"/>
                <a:gd fmla="*/ 87609 h 2407138" name="connsiteY138"/>
                <a:gd fmla="*/ 1514465 w 2407137" name="connsiteX139"/>
                <a:gd fmla="*/ 478804 h 2407138" name="connsiteY139"/>
                <a:gd fmla="*/ 1500526 w 2407137" name="connsiteX140"/>
                <a:gd fmla="*/ 472548 h 2407138" name="connsiteY140"/>
                <a:gd fmla="*/ 0 w 2407137" name="connsiteX141"/>
                <a:gd fmla="*/ 1350847 h 2407138" name="connsiteY141"/>
                <a:gd fmla="*/ 420056 w 2407137" name="connsiteX142"/>
                <a:gd fmla="*/ 1296759 h 2407138" name="connsiteY142"/>
                <a:gd fmla="*/ 422405 w 2407137" name="connsiteX143"/>
                <a:gd fmla="*/ 1311854 h 2407138" name="connsiteY143"/>
                <a:gd fmla="*/ 1951 w 2407137" name="connsiteX144"/>
                <a:gd fmla="*/ 1365994 h 2407138" name="connsiteY144"/>
                <a:gd fmla="*/ 125488 w 2407137" name="connsiteX145"/>
                <a:gd fmla="*/ 1195933 h 2407138" name="connsiteY145"/>
                <a:gd fmla="*/ 411391 w 2407137" name="connsiteX146"/>
                <a:gd fmla="*/ 1195933 h 2407138" name="connsiteY146"/>
                <a:gd fmla="*/ 411958 w 2407137" name="connsiteX147"/>
                <a:gd fmla="*/ 1211206 h 2407138" name="connsiteY147"/>
                <a:gd fmla="*/ 125488 w 2407137" name="connsiteX148"/>
                <a:gd fmla="*/ 1211206 h 2407138" name="connsiteY148"/>
                <a:gd fmla="*/ 125102 w 2407137" name="connsiteX149"/>
                <a:gd fmla="*/ 1203569 h 2407138" name="connsiteY149"/>
                <a:gd fmla="*/ 1475037 w 2407137" name="connsiteX150"/>
                <a:gd fmla="*/ 160931 h 2407138" name="connsiteY150"/>
                <a:gd fmla="*/ 1489829 w 2407137" name="connsiteX151"/>
                <a:gd fmla="*/ 164734 h 2407138" name="connsiteY151"/>
                <a:gd fmla="*/ 1415102 w 2407137" name="connsiteX152"/>
                <a:gd fmla="*/ 443621 h 2407138" name="connsiteY152"/>
                <a:gd fmla="*/ 1400508 w 2407137" name="connsiteX153"/>
                <a:gd fmla="*/ 439077 h 2407138" name="connsiteY153"/>
                <a:gd fmla="*/ 164732 w 2407137" name="connsiteX154"/>
                <a:gd fmla="*/ 917309 h 2407138" name="connsiteY154"/>
                <a:gd fmla="*/ 443620 w 2407137" name="connsiteX155"/>
                <a:gd fmla="*/ 992037 h 2407138" name="connsiteY155"/>
                <a:gd fmla="*/ 439076 w 2407137" name="connsiteX156"/>
                <a:gd fmla="*/ 1006630 h 2407138" name="connsiteY156"/>
                <a:gd fmla="*/ 160929 w 2407137" name="connsiteX157"/>
                <a:gd fmla="*/ 932101 h 2407138" name="connsiteY157"/>
                <a:gd fmla="*/ 1195932 w 2407137" name="connsiteX158"/>
                <a:gd fmla="*/ 125490 h 2407138" name="connsiteY158"/>
                <a:gd fmla="*/ 1203568 w 2407137" name="connsiteX159"/>
                <a:gd fmla="*/ 125104 h 2407138" name="connsiteY159"/>
                <a:gd fmla="*/ 1211205 w 2407137" name="connsiteX160"/>
                <a:gd fmla="*/ 125490 h 2407138" name="connsiteY160"/>
                <a:gd fmla="*/ 1211205 w 2407137" name="connsiteX161"/>
                <a:gd fmla="*/ 411392 h 2407138" name="connsiteY161"/>
                <a:gd fmla="*/ 1195932 w 2407137" name="connsiteX162"/>
                <a:gd fmla="*/ 411959 h 2407138" name="connsiteY162"/>
                <a:gd fmla="*/ 1357679 w 2407137" name="connsiteX163"/>
                <a:gd fmla="*/ 856 h 2407138" name="connsiteY163"/>
                <a:gd fmla="*/ 1372816 w 2407137" name="connsiteX164"/>
                <a:gd fmla="*/ 2893 h 2407138" name="connsiteY164"/>
                <a:gd fmla="*/ 1316657 w 2407137" name="connsiteX165"/>
                <a:gd fmla="*/ 420298 h 2407138" name="connsiteY165"/>
                <a:gd fmla="*/ 1309186 w 2407137" name="connsiteX166"/>
                <a:gd fmla="*/ 418554 h 2407138" name="connsiteY166"/>
                <a:gd fmla="*/ 1301520 w 2407137" name="connsiteX167"/>
                <a:gd fmla="*/ 418261 h 2407138" name="connsiteY167"/>
                <a:gd fmla="*/ 2893 w 2407137" name="connsiteX168"/>
                <a:gd fmla="*/ 1034322 h 2407138" name="connsiteY168"/>
                <a:gd fmla="*/ 420297 w 2407137" name="connsiteX169"/>
                <a:gd fmla="*/ 1090480 h 2407138" name="connsiteY169"/>
                <a:gd fmla="*/ 418554 w 2407137" name="connsiteX170"/>
                <a:gd fmla="*/ 1097951 h 2407138" name="connsiteY170"/>
                <a:gd fmla="*/ 418261 w 2407137" name="connsiteX171"/>
                <a:gd fmla="*/ 1105616 h 2407138" name="connsiteY171"/>
                <a:gd fmla="*/ 855 w 2407137" name="connsiteX172"/>
                <a:gd fmla="*/ 1049458 h 2407138" name="connsiteY172"/>
                <a:gd fmla="*/ 274274 w 2407137" name="connsiteX173"/>
                <a:gd fmla="*/ 658223 h 2407138" name="connsiteY173"/>
                <a:gd fmla="*/ 524025 w 2407137" name="connsiteX174"/>
                <a:gd fmla="*/ 802416 h 2407138" name="connsiteY174"/>
                <a:gd fmla="*/ 516793 w 2407137" name="connsiteX175"/>
                <a:gd fmla="*/ 815877 h 2407138" name="connsiteY175"/>
                <a:gd fmla="*/ 266342 w 2407137" name="connsiteX176"/>
                <a:gd fmla="*/ 671279 h 2407138" name="connsiteY176"/>
                <a:gd fmla="*/ 917308 w 2407137" name="connsiteX177"/>
                <a:gd fmla="*/ 164734 h 2407138" name="connsiteY177"/>
                <a:gd fmla="*/ 932100 w 2407137" name="connsiteX178"/>
                <a:gd fmla="*/ 160930 h 2407138" name="connsiteY178"/>
                <a:gd fmla="*/ 1006152 w 2407137" name="connsiteX179"/>
                <a:gd fmla="*/ 437297 h 2407138" name="connsiteY179"/>
                <a:gd fmla="*/ 991300 w 2407137" name="connsiteX180"/>
                <a:gd fmla="*/ 440877 h 2407138" name="connsiteY180"/>
                <a:gd fmla="*/ 1041143 w 2407137" name="connsiteX181"/>
                <a:gd fmla="*/ 1951 h 2407138" name="connsiteY181"/>
                <a:gd fmla="*/ 1056290 w 2407137" name="connsiteX182"/>
                <a:gd fmla="*/ 0 h 2407138" name="connsiteY182"/>
                <a:gd fmla="*/ 1110379 w 2407137" name="connsiteX183"/>
                <a:gd fmla="*/ 420056 h 2407138" name="connsiteY183"/>
                <a:gd fmla="*/ 1095283 w 2407137" name="connsiteX184"/>
                <a:gd fmla="*/ 422406 h 2407138" name="connsiteY184"/>
                <a:gd fmla="*/ 87609 w 2407137" name="connsiteX185"/>
                <a:gd fmla="*/ 729331 h 2407138" name="connsiteY185"/>
                <a:gd fmla="*/ 478803 w 2407137" name="connsiteX186"/>
                <a:gd fmla="*/ 892672 h 2407138" name="connsiteY186"/>
                <a:gd fmla="*/ 472547 w 2407137" name="connsiteX187"/>
                <a:gd fmla="*/ 906611 h 2407138" name="connsiteY187"/>
                <a:gd fmla="*/ 81723 w 2407137" name="connsiteX188"/>
                <a:gd fmla="*/ 743424 h 2407138" name="connsiteY188"/>
                <a:gd fmla="*/ 84666 w 2407137" name="connsiteX189"/>
                <a:gd fmla="*/ 736377 h 2407138" name="connsiteY189"/>
                <a:gd fmla="*/ 446636 w 2407137" name="connsiteX190"/>
                <a:gd fmla="*/ 435837 h 2407138" name="connsiteY190"/>
                <a:gd fmla="*/ 649045 w 2407137" name="connsiteX191"/>
                <a:gd fmla="*/ 638246 h 2407138" name="connsiteY191"/>
                <a:gd fmla="*/ 642057 w 2407137" name="connsiteX192"/>
                <a:gd fmla="*/ 644612 h 2407138" name="connsiteY192"/>
                <a:gd fmla="*/ 638347 w 2407137" name="connsiteX193"/>
                <a:gd fmla="*/ 649147 h 2407138" name="connsiteY193"/>
                <a:gd fmla="*/ 435836 w 2407137" name="connsiteX194"/>
                <a:gd fmla="*/ 446636 h 2407138" name="connsiteY194"/>
                <a:gd fmla="*/ 440978 w 2407137" name="connsiteX195"/>
                <a:gd fmla="*/ 440979 h 2407138" name="connsiteY195"/>
                <a:gd fmla="*/ 658223 w 2407137" name="connsiteX196"/>
                <a:gd fmla="*/ 274275 h 2407138" name="connsiteY196"/>
                <a:gd fmla="*/ 671279 w 2407137" name="connsiteX197"/>
                <a:gd fmla="*/ 266343 h 2407138" name="connsiteY197"/>
                <a:gd fmla="*/ 814473 w 2407137" name="connsiteX198"/>
                <a:gd fmla="*/ 514363 h 2407138" name="connsiteY198"/>
                <a:gd fmla="*/ 801367 w 2407137" name="connsiteX199"/>
                <a:gd fmla="*/ 522209 h 2407138" name="connsiteY199"/>
                <a:gd fmla="*/ 735676 w 2407137" name="connsiteX200"/>
                <a:gd fmla="*/ 84934 h 2407138" name="connsiteY200"/>
                <a:gd fmla="*/ 749802 w 2407137" name="connsiteX201"/>
                <a:gd fmla="*/ 79129 h 2407138" name="connsiteY201"/>
                <a:gd fmla="*/ 909846 w 2407137" name="connsiteX202"/>
                <a:gd fmla="*/ 468633 h 2407138" name="connsiteY202"/>
                <a:gd fmla="*/ 895778 w 2407137" name="connsiteX203"/>
                <a:gd fmla="*/ 474580 h 2407138" name="connsiteY203"/>
                <a:gd fmla="*/ 248376 w 2407137" name="connsiteX204"/>
                <a:gd fmla="*/ 456659 h 2407138" name="connsiteY204"/>
                <a:gd fmla="*/ 581852 w 2407137" name="connsiteX205"/>
                <a:gd fmla="*/ 714051 h 2407138" name="connsiteY205"/>
                <a:gd fmla="*/ 572397 w 2407137" name="connsiteX206"/>
                <a:gd fmla="*/ 726047 h 2407138" name="connsiteY206"/>
                <a:gd fmla="*/ 239044 w 2407137" name="connsiteX207"/>
                <a:gd fmla="*/ 468748 h 2407138" name="connsiteY207"/>
                <a:gd fmla="*/ 243710 w 2407137" name="connsiteX208"/>
                <a:gd fmla="*/ 462704 h 2407138" name="connsiteY208"/>
                <a:gd fmla="*/ 462094 w 2407137" name="connsiteX209"/>
                <a:gd fmla="*/ 244150 h 2407138" name="connsiteY209"/>
                <a:gd fmla="*/ 474238 w 2407137" name="connsiteX210"/>
                <a:gd fmla="*/ 234887 h 2407138" name="connsiteY210"/>
                <a:gd fmla="*/ 729468 w 2407137" name="connsiteX211"/>
                <a:gd fmla="*/ 569472 h 2407138" name="connsiteY211"/>
                <a:gd fmla="*/ 723162 w 2407137" name="connsiteX212"/>
                <a:gd fmla="*/ 573797 h 2407138" name="connsiteY212"/>
                <a:gd fmla="*/ 717325 w 2407137" name="connsiteX213"/>
                <a:gd fmla="*/ 578735 h 2407138" name="connsiteY2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b="b" l="l" r="r" t="t"/>
              <a:pathLst>
                <a:path h="2407138" w="2407137">
                  <a:moveTo>
                    <a:pt x="1677670" y="1837666"/>
                  </a:moveTo>
                  <a:lnTo>
                    <a:pt x="1683974" y="1833341"/>
                  </a:lnTo>
                  <a:lnTo>
                    <a:pt x="1689813" y="1828403"/>
                  </a:lnTo>
                  <a:lnTo>
                    <a:pt x="1945042" y="2162988"/>
                  </a:lnTo>
                  <a:lnTo>
                    <a:pt x="1932899" y="2172251"/>
                  </a:lnTo>
                  <a:close/>
                  <a:moveTo>
                    <a:pt x="1592663" y="1892774"/>
                  </a:moveTo>
                  <a:lnTo>
                    <a:pt x="1605769" y="1884929"/>
                  </a:lnTo>
                  <a:lnTo>
                    <a:pt x="1748914" y="2132863"/>
                  </a:lnTo>
                  <a:lnTo>
                    <a:pt x="1735858" y="2140795"/>
                  </a:lnTo>
                  <a:close/>
                  <a:moveTo>
                    <a:pt x="1768789" y="1757990"/>
                  </a:moveTo>
                  <a:lnTo>
                    <a:pt x="1971301" y="1960502"/>
                  </a:lnTo>
                  <a:lnTo>
                    <a:pt x="1966159" y="1966159"/>
                  </a:lnTo>
                  <a:lnTo>
                    <a:pt x="1960501" y="1971301"/>
                  </a:lnTo>
                  <a:lnTo>
                    <a:pt x="1758092" y="1768892"/>
                  </a:lnTo>
                  <a:lnTo>
                    <a:pt x="1765079" y="1762526"/>
                  </a:lnTo>
                  <a:close/>
                  <a:moveTo>
                    <a:pt x="1834740" y="1681091"/>
                  </a:moveTo>
                  <a:lnTo>
                    <a:pt x="2168093" y="1938389"/>
                  </a:lnTo>
                  <a:lnTo>
                    <a:pt x="2158761" y="1950479"/>
                  </a:lnTo>
                  <a:lnTo>
                    <a:pt x="1825285" y="1693086"/>
                  </a:lnTo>
                  <a:close/>
                  <a:moveTo>
                    <a:pt x="1497292" y="1938505"/>
                  </a:moveTo>
                  <a:lnTo>
                    <a:pt x="1511359" y="1932557"/>
                  </a:lnTo>
                  <a:lnTo>
                    <a:pt x="1671461" y="2322204"/>
                  </a:lnTo>
                  <a:lnTo>
                    <a:pt x="1657335" y="2328008"/>
                  </a:lnTo>
                  <a:close/>
                  <a:moveTo>
                    <a:pt x="1400984" y="1969841"/>
                  </a:moveTo>
                  <a:lnTo>
                    <a:pt x="1415837" y="1966261"/>
                  </a:lnTo>
                  <a:lnTo>
                    <a:pt x="1489829" y="2242404"/>
                  </a:lnTo>
                  <a:lnTo>
                    <a:pt x="1475037" y="2246208"/>
                  </a:lnTo>
                  <a:close/>
                  <a:moveTo>
                    <a:pt x="1890343" y="1591261"/>
                  </a:moveTo>
                  <a:lnTo>
                    <a:pt x="2140794" y="1735859"/>
                  </a:lnTo>
                  <a:lnTo>
                    <a:pt x="2132863" y="1748915"/>
                  </a:lnTo>
                  <a:lnTo>
                    <a:pt x="1883112" y="1604721"/>
                  </a:lnTo>
                  <a:close/>
                  <a:moveTo>
                    <a:pt x="1934589" y="1500527"/>
                  </a:moveTo>
                  <a:lnTo>
                    <a:pt x="2325413" y="1663714"/>
                  </a:lnTo>
                  <a:lnTo>
                    <a:pt x="2319529" y="1677807"/>
                  </a:lnTo>
                  <a:lnTo>
                    <a:pt x="1928334" y="1514465"/>
                  </a:lnTo>
                  <a:close/>
                  <a:moveTo>
                    <a:pt x="1296758" y="1987081"/>
                  </a:moveTo>
                  <a:lnTo>
                    <a:pt x="1311855" y="1984732"/>
                  </a:lnTo>
                  <a:lnTo>
                    <a:pt x="1365995" y="2405187"/>
                  </a:lnTo>
                  <a:lnTo>
                    <a:pt x="1350847" y="2407138"/>
                  </a:lnTo>
                  <a:close/>
                  <a:moveTo>
                    <a:pt x="1195932" y="1995746"/>
                  </a:moveTo>
                  <a:lnTo>
                    <a:pt x="1211204" y="1995179"/>
                  </a:lnTo>
                  <a:lnTo>
                    <a:pt x="1211204" y="2281649"/>
                  </a:lnTo>
                  <a:lnTo>
                    <a:pt x="1203568" y="2282034"/>
                  </a:lnTo>
                  <a:lnTo>
                    <a:pt x="1195932" y="2281649"/>
                  </a:lnTo>
                  <a:close/>
                  <a:moveTo>
                    <a:pt x="1968060" y="1400508"/>
                  </a:moveTo>
                  <a:lnTo>
                    <a:pt x="2246208" y="1475038"/>
                  </a:lnTo>
                  <a:lnTo>
                    <a:pt x="2242404" y="1489831"/>
                  </a:lnTo>
                  <a:lnTo>
                    <a:pt x="1963516" y="1415103"/>
                  </a:lnTo>
                  <a:close/>
                  <a:moveTo>
                    <a:pt x="1090481" y="1986840"/>
                  </a:moveTo>
                  <a:lnTo>
                    <a:pt x="1097951" y="1988584"/>
                  </a:lnTo>
                  <a:lnTo>
                    <a:pt x="1105617" y="1988876"/>
                  </a:lnTo>
                  <a:lnTo>
                    <a:pt x="1049458" y="2406281"/>
                  </a:lnTo>
                  <a:lnTo>
                    <a:pt x="1034322" y="2404245"/>
                  </a:lnTo>
                  <a:close/>
                  <a:moveTo>
                    <a:pt x="1988876" y="1301520"/>
                  </a:moveTo>
                  <a:lnTo>
                    <a:pt x="2406281" y="1357679"/>
                  </a:lnTo>
                  <a:lnTo>
                    <a:pt x="2404244" y="1372815"/>
                  </a:lnTo>
                  <a:lnTo>
                    <a:pt x="1986840" y="1316657"/>
                  </a:lnTo>
                  <a:lnTo>
                    <a:pt x="1988583" y="1309187"/>
                  </a:lnTo>
                  <a:close/>
                  <a:moveTo>
                    <a:pt x="992036" y="1963517"/>
                  </a:moveTo>
                  <a:lnTo>
                    <a:pt x="1006629" y="1968061"/>
                  </a:lnTo>
                  <a:lnTo>
                    <a:pt x="932100" y="2246208"/>
                  </a:lnTo>
                  <a:lnTo>
                    <a:pt x="917308" y="2242405"/>
                  </a:lnTo>
                  <a:close/>
                  <a:moveTo>
                    <a:pt x="1995178" y="1195933"/>
                  </a:moveTo>
                  <a:lnTo>
                    <a:pt x="2281649" y="1195933"/>
                  </a:lnTo>
                  <a:lnTo>
                    <a:pt x="2282034" y="1203569"/>
                  </a:lnTo>
                  <a:lnTo>
                    <a:pt x="2281649" y="1211206"/>
                  </a:lnTo>
                  <a:lnTo>
                    <a:pt x="1995745" y="1211206"/>
                  </a:lnTo>
                  <a:close/>
                  <a:moveTo>
                    <a:pt x="1984731" y="1095284"/>
                  </a:moveTo>
                  <a:lnTo>
                    <a:pt x="2405186" y="1041144"/>
                  </a:lnTo>
                  <a:lnTo>
                    <a:pt x="2407137" y="1056290"/>
                  </a:lnTo>
                  <a:lnTo>
                    <a:pt x="1987080" y="1110379"/>
                  </a:lnTo>
                  <a:close/>
                  <a:moveTo>
                    <a:pt x="892672" y="1928335"/>
                  </a:moveTo>
                  <a:lnTo>
                    <a:pt x="906611" y="1934590"/>
                  </a:lnTo>
                  <a:lnTo>
                    <a:pt x="743425" y="2325414"/>
                  </a:lnTo>
                  <a:lnTo>
                    <a:pt x="729331" y="2319529"/>
                  </a:lnTo>
                  <a:close/>
                  <a:moveTo>
                    <a:pt x="802416" y="1883113"/>
                  </a:moveTo>
                  <a:lnTo>
                    <a:pt x="815877" y="1890344"/>
                  </a:lnTo>
                  <a:lnTo>
                    <a:pt x="671279" y="2140796"/>
                  </a:lnTo>
                  <a:lnTo>
                    <a:pt x="658223" y="2132863"/>
                  </a:lnTo>
                  <a:close/>
                  <a:moveTo>
                    <a:pt x="1966260" y="991301"/>
                  </a:moveTo>
                  <a:lnTo>
                    <a:pt x="2242405" y="917309"/>
                  </a:lnTo>
                  <a:lnTo>
                    <a:pt x="2246208" y="932101"/>
                  </a:lnTo>
                  <a:lnTo>
                    <a:pt x="1969840" y="1006153"/>
                  </a:lnTo>
                  <a:close/>
                  <a:moveTo>
                    <a:pt x="1932557" y="895779"/>
                  </a:moveTo>
                  <a:lnTo>
                    <a:pt x="2322203" y="735676"/>
                  </a:lnTo>
                  <a:lnTo>
                    <a:pt x="2328008" y="749803"/>
                  </a:lnTo>
                  <a:lnTo>
                    <a:pt x="1938504" y="909846"/>
                  </a:lnTo>
                  <a:close/>
                  <a:moveTo>
                    <a:pt x="714051" y="1825286"/>
                  </a:moveTo>
                  <a:lnTo>
                    <a:pt x="726047" y="1834740"/>
                  </a:lnTo>
                  <a:lnTo>
                    <a:pt x="468748" y="2168094"/>
                  </a:lnTo>
                  <a:lnTo>
                    <a:pt x="456659" y="2158762"/>
                  </a:lnTo>
                  <a:close/>
                  <a:moveTo>
                    <a:pt x="638245" y="1758093"/>
                  </a:moveTo>
                  <a:lnTo>
                    <a:pt x="644611" y="1765080"/>
                  </a:lnTo>
                  <a:lnTo>
                    <a:pt x="649147" y="1768790"/>
                  </a:lnTo>
                  <a:lnTo>
                    <a:pt x="446636" y="1971302"/>
                  </a:lnTo>
                  <a:lnTo>
                    <a:pt x="440978" y="1966159"/>
                  </a:lnTo>
                  <a:lnTo>
                    <a:pt x="435836" y="1960502"/>
                  </a:lnTo>
                  <a:close/>
                  <a:moveTo>
                    <a:pt x="1884928" y="801368"/>
                  </a:moveTo>
                  <a:lnTo>
                    <a:pt x="2132863" y="658223"/>
                  </a:lnTo>
                  <a:lnTo>
                    <a:pt x="2140794" y="671279"/>
                  </a:lnTo>
                  <a:lnTo>
                    <a:pt x="1892773" y="814474"/>
                  </a:lnTo>
                  <a:close/>
                  <a:moveTo>
                    <a:pt x="1828403" y="717325"/>
                  </a:moveTo>
                  <a:lnTo>
                    <a:pt x="2162987" y="462095"/>
                  </a:lnTo>
                  <a:lnTo>
                    <a:pt x="2172250" y="474239"/>
                  </a:lnTo>
                  <a:lnTo>
                    <a:pt x="1837666" y="729468"/>
                  </a:lnTo>
                  <a:lnTo>
                    <a:pt x="1833340" y="723163"/>
                  </a:lnTo>
                  <a:close/>
                  <a:moveTo>
                    <a:pt x="234886" y="1932900"/>
                  </a:moveTo>
                  <a:lnTo>
                    <a:pt x="569471" y="1677670"/>
                  </a:lnTo>
                  <a:lnTo>
                    <a:pt x="573796" y="1683975"/>
                  </a:lnTo>
                  <a:lnTo>
                    <a:pt x="578735" y="1689813"/>
                  </a:lnTo>
                  <a:lnTo>
                    <a:pt x="244150" y="1945043"/>
                  </a:lnTo>
                  <a:close/>
                  <a:moveTo>
                    <a:pt x="266342" y="1735860"/>
                  </a:moveTo>
                  <a:lnTo>
                    <a:pt x="514363" y="1592665"/>
                  </a:lnTo>
                  <a:lnTo>
                    <a:pt x="522208" y="1605770"/>
                  </a:lnTo>
                  <a:lnTo>
                    <a:pt x="274274" y="1748916"/>
                  </a:lnTo>
                  <a:close/>
                  <a:moveTo>
                    <a:pt x="1960501" y="435837"/>
                  </a:moveTo>
                  <a:lnTo>
                    <a:pt x="1966159" y="440979"/>
                  </a:lnTo>
                  <a:lnTo>
                    <a:pt x="1971301" y="446637"/>
                  </a:lnTo>
                  <a:lnTo>
                    <a:pt x="1768891" y="649046"/>
                  </a:lnTo>
                  <a:lnTo>
                    <a:pt x="1762525" y="642058"/>
                  </a:lnTo>
                  <a:lnTo>
                    <a:pt x="1757990" y="638348"/>
                  </a:lnTo>
                  <a:close/>
                  <a:moveTo>
                    <a:pt x="1938389" y="239045"/>
                  </a:moveTo>
                  <a:lnTo>
                    <a:pt x="1950479" y="248377"/>
                  </a:lnTo>
                  <a:lnTo>
                    <a:pt x="1693086" y="581852"/>
                  </a:lnTo>
                  <a:lnTo>
                    <a:pt x="1681090" y="572398"/>
                  </a:lnTo>
                  <a:close/>
                  <a:moveTo>
                    <a:pt x="79129" y="1657336"/>
                  </a:moveTo>
                  <a:lnTo>
                    <a:pt x="468633" y="1497292"/>
                  </a:lnTo>
                  <a:lnTo>
                    <a:pt x="474580" y="1511360"/>
                  </a:lnTo>
                  <a:lnTo>
                    <a:pt x="84934" y="1671462"/>
                  </a:lnTo>
                  <a:close/>
                  <a:moveTo>
                    <a:pt x="160929" y="1475039"/>
                  </a:moveTo>
                  <a:lnTo>
                    <a:pt x="437296" y="1400986"/>
                  </a:lnTo>
                  <a:lnTo>
                    <a:pt x="440876" y="1415837"/>
                  </a:lnTo>
                  <a:lnTo>
                    <a:pt x="164732" y="1489830"/>
                  </a:lnTo>
                  <a:close/>
                  <a:moveTo>
                    <a:pt x="1735859" y="266344"/>
                  </a:moveTo>
                  <a:lnTo>
                    <a:pt x="1748915" y="274276"/>
                  </a:lnTo>
                  <a:lnTo>
                    <a:pt x="1604721" y="524026"/>
                  </a:lnTo>
                  <a:lnTo>
                    <a:pt x="1591261" y="516794"/>
                  </a:lnTo>
                  <a:close/>
                  <a:moveTo>
                    <a:pt x="1663713" y="81725"/>
                  </a:moveTo>
                  <a:lnTo>
                    <a:pt x="1677806" y="87609"/>
                  </a:lnTo>
                  <a:lnTo>
                    <a:pt x="1514465" y="478804"/>
                  </a:lnTo>
                  <a:lnTo>
                    <a:pt x="1500526" y="472548"/>
                  </a:lnTo>
                  <a:close/>
                  <a:moveTo>
                    <a:pt x="0" y="1350847"/>
                  </a:moveTo>
                  <a:lnTo>
                    <a:pt x="420056" y="1296759"/>
                  </a:lnTo>
                  <a:lnTo>
                    <a:pt x="422405" y="1311854"/>
                  </a:lnTo>
                  <a:lnTo>
                    <a:pt x="1951" y="1365994"/>
                  </a:lnTo>
                  <a:close/>
                  <a:moveTo>
                    <a:pt x="125488" y="1195933"/>
                  </a:moveTo>
                  <a:lnTo>
                    <a:pt x="411391" y="1195933"/>
                  </a:lnTo>
                  <a:lnTo>
                    <a:pt x="411958" y="1211206"/>
                  </a:lnTo>
                  <a:lnTo>
                    <a:pt x="125488" y="1211206"/>
                  </a:lnTo>
                  <a:lnTo>
                    <a:pt x="125102" y="1203569"/>
                  </a:lnTo>
                  <a:close/>
                  <a:moveTo>
                    <a:pt x="1475037" y="160931"/>
                  </a:moveTo>
                  <a:lnTo>
                    <a:pt x="1489829" y="164734"/>
                  </a:lnTo>
                  <a:lnTo>
                    <a:pt x="1415102" y="443621"/>
                  </a:lnTo>
                  <a:lnTo>
                    <a:pt x="1400508" y="439077"/>
                  </a:lnTo>
                  <a:close/>
                  <a:moveTo>
                    <a:pt x="164732" y="917309"/>
                  </a:moveTo>
                  <a:lnTo>
                    <a:pt x="443620" y="992037"/>
                  </a:lnTo>
                  <a:lnTo>
                    <a:pt x="439076" y="1006630"/>
                  </a:lnTo>
                  <a:lnTo>
                    <a:pt x="160929" y="932101"/>
                  </a:lnTo>
                  <a:close/>
                  <a:moveTo>
                    <a:pt x="1195932" y="125490"/>
                  </a:moveTo>
                  <a:lnTo>
                    <a:pt x="1203568" y="125104"/>
                  </a:lnTo>
                  <a:lnTo>
                    <a:pt x="1211205" y="125490"/>
                  </a:lnTo>
                  <a:lnTo>
                    <a:pt x="1211205" y="411392"/>
                  </a:lnTo>
                  <a:lnTo>
                    <a:pt x="1195932" y="411959"/>
                  </a:lnTo>
                  <a:close/>
                  <a:moveTo>
                    <a:pt x="1357679" y="856"/>
                  </a:moveTo>
                  <a:lnTo>
                    <a:pt x="1372816" y="2893"/>
                  </a:lnTo>
                  <a:lnTo>
                    <a:pt x="1316657" y="420298"/>
                  </a:lnTo>
                  <a:lnTo>
                    <a:pt x="1309186" y="418554"/>
                  </a:lnTo>
                  <a:lnTo>
                    <a:pt x="1301520" y="418261"/>
                  </a:lnTo>
                  <a:close/>
                  <a:moveTo>
                    <a:pt x="2893" y="1034322"/>
                  </a:moveTo>
                  <a:lnTo>
                    <a:pt x="420297" y="1090480"/>
                  </a:lnTo>
                  <a:lnTo>
                    <a:pt x="418554" y="1097951"/>
                  </a:lnTo>
                  <a:lnTo>
                    <a:pt x="418261" y="1105616"/>
                  </a:lnTo>
                  <a:lnTo>
                    <a:pt x="855" y="1049458"/>
                  </a:lnTo>
                  <a:close/>
                  <a:moveTo>
                    <a:pt x="274274" y="658223"/>
                  </a:moveTo>
                  <a:lnTo>
                    <a:pt x="524025" y="802416"/>
                  </a:lnTo>
                  <a:lnTo>
                    <a:pt x="516793" y="815877"/>
                  </a:lnTo>
                  <a:lnTo>
                    <a:pt x="266342" y="671279"/>
                  </a:lnTo>
                  <a:close/>
                  <a:moveTo>
                    <a:pt x="917308" y="164734"/>
                  </a:moveTo>
                  <a:lnTo>
                    <a:pt x="932100" y="160930"/>
                  </a:lnTo>
                  <a:lnTo>
                    <a:pt x="1006152" y="437297"/>
                  </a:lnTo>
                  <a:lnTo>
                    <a:pt x="991300" y="440877"/>
                  </a:lnTo>
                  <a:close/>
                  <a:moveTo>
                    <a:pt x="1041143" y="1951"/>
                  </a:moveTo>
                  <a:lnTo>
                    <a:pt x="1056290" y="0"/>
                  </a:lnTo>
                  <a:lnTo>
                    <a:pt x="1110379" y="420056"/>
                  </a:lnTo>
                  <a:lnTo>
                    <a:pt x="1095283" y="422406"/>
                  </a:lnTo>
                  <a:close/>
                  <a:moveTo>
                    <a:pt x="87609" y="729331"/>
                  </a:moveTo>
                  <a:lnTo>
                    <a:pt x="478803" y="892672"/>
                  </a:lnTo>
                  <a:lnTo>
                    <a:pt x="472547" y="906611"/>
                  </a:lnTo>
                  <a:lnTo>
                    <a:pt x="81723" y="743424"/>
                  </a:lnTo>
                  <a:lnTo>
                    <a:pt x="84666" y="736377"/>
                  </a:lnTo>
                  <a:close/>
                  <a:moveTo>
                    <a:pt x="446636" y="435837"/>
                  </a:moveTo>
                  <a:lnTo>
                    <a:pt x="649045" y="638246"/>
                  </a:lnTo>
                  <a:lnTo>
                    <a:pt x="642057" y="644612"/>
                  </a:lnTo>
                  <a:lnTo>
                    <a:pt x="638347" y="649147"/>
                  </a:lnTo>
                  <a:lnTo>
                    <a:pt x="435836" y="446636"/>
                  </a:lnTo>
                  <a:lnTo>
                    <a:pt x="440978" y="440979"/>
                  </a:lnTo>
                  <a:close/>
                  <a:moveTo>
                    <a:pt x="658223" y="274275"/>
                  </a:moveTo>
                  <a:lnTo>
                    <a:pt x="671279" y="266343"/>
                  </a:lnTo>
                  <a:lnTo>
                    <a:pt x="814473" y="514363"/>
                  </a:lnTo>
                  <a:lnTo>
                    <a:pt x="801367" y="522209"/>
                  </a:lnTo>
                  <a:close/>
                  <a:moveTo>
                    <a:pt x="735676" y="84934"/>
                  </a:moveTo>
                  <a:lnTo>
                    <a:pt x="749802" y="79129"/>
                  </a:lnTo>
                  <a:lnTo>
                    <a:pt x="909846" y="468633"/>
                  </a:lnTo>
                  <a:lnTo>
                    <a:pt x="895778" y="474580"/>
                  </a:lnTo>
                  <a:close/>
                  <a:moveTo>
                    <a:pt x="248376" y="456659"/>
                  </a:moveTo>
                  <a:lnTo>
                    <a:pt x="581852" y="714051"/>
                  </a:lnTo>
                  <a:lnTo>
                    <a:pt x="572397" y="726047"/>
                  </a:lnTo>
                  <a:lnTo>
                    <a:pt x="239044" y="468748"/>
                  </a:lnTo>
                  <a:lnTo>
                    <a:pt x="243710" y="462704"/>
                  </a:lnTo>
                  <a:close/>
                  <a:moveTo>
                    <a:pt x="462094" y="244150"/>
                  </a:moveTo>
                  <a:lnTo>
                    <a:pt x="474238" y="234887"/>
                  </a:lnTo>
                  <a:lnTo>
                    <a:pt x="729468" y="569472"/>
                  </a:lnTo>
                  <a:lnTo>
                    <a:pt x="723162" y="573797"/>
                  </a:lnTo>
                  <a:lnTo>
                    <a:pt x="717325" y="578735"/>
                  </a:lnTo>
                  <a:close/>
                </a:path>
              </a:pathLst>
            </a:custGeom>
            <a:grpFill/>
            <a:ln algn="ctr" cap="flat" cmpd="sng" w="25400">
              <a:noFill/>
              <a:prstDash val="solid"/>
            </a:ln>
            <a:effectLst/>
          </p:spPr>
          <p:txBody>
            <a:bodyPr anchor="ctr" rtlCol="0"/>
            <a:lstStyle/>
            <a:p>
              <a:pPr algn="ctr" defTabSz="913645">
                <a:defRPr/>
              </a:pPr>
              <a:endParaRPr altLang="en-US" kern="0" lang="zh-CN" sz="1799">
                <a:solidFill>
                  <a:srgbClr val="C00000"/>
                </a:solidFill>
                <a:latin charset="-122" panose="02010600000101010101" pitchFamily="2" typeface="汉仪行楷简"/>
                <a:ea charset="-122" panose="02010600000101010101" pitchFamily="2" typeface="汉仪行楷简"/>
              </a:endParaRPr>
            </a:p>
          </p:txBody>
        </p:sp>
      </p:grpSp>
      <p:sp>
        <p:nvSpPr>
          <p:cNvPr id="10" name="图文框 9">
            <a:extLst>
              <a:ext uri="{FF2B5EF4-FFF2-40B4-BE49-F238E27FC236}">
                <a16:creationId xmlns:a16="http://schemas.microsoft.com/office/drawing/2014/main" id="{1C2A0A96-508F-40DC-84D6-D2A2341D3CC9}"/>
              </a:ext>
            </a:extLst>
          </p:cNvPr>
          <p:cNvSpPr/>
          <p:nvPr/>
        </p:nvSpPr>
        <p:spPr>
          <a:xfrm>
            <a:off x="549263" y="2377832"/>
            <a:ext cx="10478658" cy="3548406"/>
          </a:xfrm>
          <a:prstGeom prst="frame">
            <a:avLst>
              <a:gd fmla="val 1747" name="adj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cs typeface="+mn-ea"/>
              <a:sym typeface="+mn-lt"/>
            </a:endParaRPr>
          </a:p>
        </p:txBody>
      </p:sp>
      <p:grpSp>
        <p:nvGrpSpPr>
          <p:cNvPr id="11" name="组合 10">
            <a:extLst>
              <a:ext uri="{FF2B5EF4-FFF2-40B4-BE49-F238E27FC236}">
                <a16:creationId xmlns:a16="http://schemas.microsoft.com/office/drawing/2014/main" id="{DED1D17E-B5AA-4B81-B45A-D34E9681FFFE}"/>
              </a:ext>
            </a:extLst>
          </p:cNvPr>
          <p:cNvGrpSpPr/>
          <p:nvPr/>
        </p:nvGrpSpPr>
        <p:grpSpPr>
          <a:xfrm>
            <a:off x="955325" y="2186383"/>
            <a:ext cx="4091836" cy="604166"/>
            <a:chOff x="844209" y="1378526"/>
            <a:chExt cx="4152477" cy="641350"/>
          </a:xfrm>
          <a:solidFill>
            <a:srgbClr val="FF0000"/>
          </a:solidFill>
        </p:grpSpPr>
        <p:grpSp>
          <p:nvGrpSpPr>
            <p:cNvPr id="12" name="组合 11">
              <a:extLst>
                <a:ext uri="{FF2B5EF4-FFF2-40B4-BE49-F238E27FC236}">
                  <a16:creationId xmlns:a16="http://schemas.microsoft.com/office/drawing/2014/main" id="{2ED95E41-00CF-431F-BA20-69876CE33B0C}"/>
                </a:ext>
              </a:extLst>
            </p:cNvPr>
            <p:cNvGrpSpPr/>
            <p:nvPr/>
          </p:nvGrpSpPr>
          <p:grpSpPr>
            <a:xfrm>
              <a:off x="844209" y="1378526"/>
              <a:ext cx="4152477" cy="641350"/>
              <a:chOff x="844209" y="1365126"/>
              <a:chExt cx="4152477" cy="641350"/>
            </a:xfrm>
            <a:grpFill/>
          </p:grpSpPr>
          <p:sp>
            <p:nvSpPr>
              <p:cNvPr id="15" name="椭圆 14">
                <a:extLst>
                  <a:ext uri="{FF2B5EF4-FFF2-40B4-BE49-F238E27FC236}">
                    <a16:creationId xmlns:a16="http://schemas.microsoft.com/office/drawing/2014/main" id="{C5DB67F5-03C3-4328-AAB8-6C99FEF3104C}"/>
                  </a:ext>
                </a:extLst>
              </p:cNvPr>
              <p:cNvSpPr/>
              <p:nvPr/>
            </p:nvSpPr>
            <p:spPr>
              <a:xfrm>
                <a:off x="844209" y="1365126"/>
                <a:ext cx="641350" cy="64135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cs typeface="+mn-ea"/>
                  <a:sym typeface="+mn-lt"/>
                </a:endParaRPr>
              </a:p>
            </p:txBody>
          </p:sp>
          <p:sp>
            <p:nvSpPr>
              <p:cNvPr id="16" name="椭圆 15">
                <a:extLst>
                  <a:ext uri="{FF2B5EF4-FFF2-40B4-BE49-F238E27FC236}">
                    <a16:creationId xmlns:a16="http://schemas.microsoft.com/office/drawing/2014/main" id="{72164593-9904-464F-ACF9-63EEB2A07FA2}"/>
                  </a:ext>
                </a:extLst>
              </p:cNvPr>
              <p:cNvSpPr/>
              <p:nvPr/>
            </p:nvSpPr>
            <p:spPr>
              <a:xfrm>
                <a:off x="1542709" y="1365126"/>
                <a:ext cx="641350" cy="64135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cs typeface="+mn-ea"/>
                  <a:sym typeface="+mn-lt"/>
                </a:endParaRPr>
              </a:p>
            </p:txBody>
          </p:sp>
          <p:sp>
            <p:nvSpPr>
              <p:cNvPr id="17" name="椭圆 16">
                <a:extLst>
                  <a:ext uri="{FF2B5EF4-FFF2-40B4-BE49-F238E27FC236}">
                    <a16:creationId xmlns:a16="http://schemas.microsoft.com/office/drawing/2014/main" id="{0A8F1FA7-71AB-4E45-8335-4D9A5CD7C48D}"/>
                  </a:ext>
                </a:extLst>
              </p:cNvPr>
              <p:cNvSpPr/>
              <p:nvPr/>
            </p:nvSpPr>
            <p:spPr>
              <a:xfrm>
                <a:off x="2241209" y="1365126"/>
                <a:ext cx="641350" cy="64135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cs typeface="+mn-ea"/>
                  <a:sym typeface="+mn-lt"/>
                </a:endParaRPr>
              </a:p>
            </p:txBody>
          </p:sp>
          <p:sp>
            <p:nvSpPr>
              <p:cNvPr id="18" name="椭圆 17">
                <a:extLst>
                  <a:ext uri="{FF2B5EF4-FFF2-40B4-BE49-F238E27FC236}">
                    <a16:creationId xmlns:a16="http://schemas.microsoft.com/office/drawing/2014/main" id="{E2C91294-3E7C-43A0-B017-35F5C6C31A27}"/>
                  </a:ext>
                </a:extLst>
              </p:cNvPr>
              <p:cNvSpPr/>
              <p:nvPr/>
            </p:nvSpPr>
            <p:spPr>
              <a:xfrm>
                <a:off x="2939709" y="1365126"/>
                <a:ext cx="641350" cy="64135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cs typeface="+mn-ea"/>
                  <a:sym typeface="+mn-lt"/>
                </a:endParaRPr>
              </a:p>
            </p:txBody>
          </p:sp>
          <p:sp>
            <p:nvSpPr>
              <p:cNvPr id="19" name="椭圆 18">
                <a:extLst>
                  <a:ext uri="{FF2B5EF4-FFF2-40B4-BE49-F238E27FC236}">
                    <a16:creationId xmlns:a16="http://schemas.microsoft.com/office/drawing/2014/main" id="{B1D57E61-9579-4F4B-B289-4F81A89F463A}"/>
                  </a:ext>
                </a:extLst>
              </p:cNvPr>
              <p:cNvSpPr/>
              <p:nvPr/>
            </p:nvSpPr>
            <p:spPr>
              <a:xfrm>
                <a:off x="3638209" y="1365126"/>
                <a:ext cx="641350" cy="64135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cs typeface="+mn-ea"/>
                  <a:sym typeface="+mn-lt"/>
                </a:endParaRPr>
              </a:p>
            </p:txBody>
          </p:sp>
          <p:sp>
            <p:nvSpPr>
              <p:cNvPr id="20" name="椭圆 19">
                <a:extLst>
                  <a:ext uri="{FF2B5EF4-FFF2-40B4-BE49-F238E27FC236}">
                    <a16:creationId xmlns:a16="http://schemas.microsoft.com/office/drawing/2014/main" id="{61EECC36-06EC-4B2B-B35A-95F9DC35810B}"/>
                  </a:ext>
                </a:extLst>
              </p:cNvPr>
              <p:cNvSpPr/>
              <p:nvPr/>
            </p:nvSpPr>
            <p:spPr>
              <a:xfrm>
                <a:off x="4355336" y="1365126"/>
                <a:ext cx="641350" cy="64135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cs typeface="+mn-ea"/>
                  <a:sym typeface="+mn-lt"/>
                </a:endParaRPr>
              </a:p>
            </p:txBody>
          </p:sp>
        </p:grpSp>
        <p:sp>
          <p:nvSpPr>
            <p:cNvPr id="14" name="文本框 13">
              <a:extLst>
                <a:ext uri="{FF2B5EF4-FFF2-40B4-BE49-F238E27FC236}">
                  <a16:creationId xmlns:a16="http://schemas.microsoft.com/office/drawing/2014/main" id="{15AA4DE0-8885-4CB9-B032-29E9BDCB94E6}"/>
                </a:ext>
              </a:extLst>
            </p:cNvPr>
            <p:cNvSpPr txBox="1"/>
            <p:nvPr/>
          </p:nvSpPr>
          <p:spPr>
            <a:xfrm>
              <a:off x="927820" y="1389424"/>
              <a:ext cx="3982761" cy="550051"/>
            </a:xfrm>
            <a:prstGeom prst="rect">
              <a:avLst/>
            </a:prstGeom>
            <a:noFill/>
            <a:ln>
              <a:noFill/>
            </a:ln>
          </p:spPr>
          <p:txBody>
            <a:bodyPr wrap="square">
              <a:spAutoFit/>
            </a:bodyPr>
            <a:lstStyle/>
            <a:p>
              <a:pPr algn="dist"/>
              <a:r>
                <a:rPr altLang="en-US" b="1" lang="zh-CN" sz="2800">
                  <a:solidFill>
                    <a:schemeClr val="bg1"/>
                  </a:solidFill>
                  <a:latin charset="-122" panose="020b0503020204020204" pitchFamily="34" typeface="微软雅黑"/>
                  <a:ea charset="-122" panose="020b0503020204020204" pitchFamily="34" typeface="微软雅黑"/>
                  <a:cs typeface="+mn-ea"/>
                  <a:sym typeface="+mn-lt"/>
                </a:rPr>
                <a:t>党十八大以来</a:t>
              </a:r>
            </a:p>
          </p:txBody>
        </p:sp>
      </p:grpSp>
      <p:sp>
        <p:nvSpPr>
          <p:cNvPr id="21" name="文本框 20">
            <a:extLst>
              <a:ext uri="{FF2B5EF4-FFF2-40B4-BE49-F238E27FC236}">
                <a16:creationId xmlns:a16="http://schemas.microsoft.com/office/drawing/2014/main" id="{57B85287-C833-4C2F-8558-2D70E209B029}"/>
              </a:ext>
            </a:extLst>
          </p:cNvPr>
          <p:cNvSpPr txBox="1"/>
          <p:nvPr/>
        </p:nvSpPr>
        <p:spPr>
          <a:xfrm>
            <a:off x="779938" y="2940156"/>
            <a:ext cx="6928961" cy="2587752"/>
          </a:xfrm>
          <a:prstGeom prst="rect">
            <a:avLst/>
          </a:prstGeom>
          <a:noFill/>
        </p:spPr>
        <p:txBody>
          <a:bodyPr wrap="square">
            <a:spAutoFit/>
          </a:bodyPr>
          <a:lstStyle/>
          <a:p>
            <a:pPr algn="just">
              <a:lnSpc>
                <a:spcPct val="130000"/>
              </a:lnSpc>
              <a:defRPr/>
            </a:pPr>
            <a:r>
              <a:rPr altLang="en-US" b="1" lang="zh-CN">
                <a:solidFill>
                  <a:srgbClr val="FF0000"/>
                </a:solidFill>
                <a:latin charset="-122" panose="020b0503020204020204" pitchFamily="34" typeface="微软雅黑"/>
                <a:ea charset="-122" panose="020b0503020204020204" pitchFamily="34" typeface="微软雅黑"/>
                <a:sym charset="-122" panose="020b0500000000000000" pitchFamily="34" typeface="思源黑体"/>
              </a:rPr>
              <a:t>在外交工作上</a:t>
            </a:r>
          </a:p>
          <a:p>
            <a:pPr algn="just">
              <a:lnSpc>
                <a:spcPct val="130000"/>
              </a:lnSpc>
              <a:defRPr/>
            </a:pPr>
            <a:r>
              <a:rPr altLang="en-US" b="1" lang="zh-CN">
                <a:solidFill>
                  <a:srgbClr val="FF0000"/>
                </a:solidFill>
                <a:latin charset="-122" panose="020b0503020204020204" pitchFamily="34" typeface="微软雅黑"/>
                <a:ea charset="-122" panose="020b0503020204020204" pitchFamily="34" typeface="微软雅黑"/>
                <a:sym charset="-122" panose="020b0500000000000000" pitchFamily="34" typeface="思源黑体"/>
              </a:rPr>
              <a:t>中国特色大国外交全面推进，构建人类命运共同体成为引领时代潮流和人类前进方向的鲜明旗帜，我国外交在世界大变局中开创新局、在世界乱局中化危为机，我国国际影响力、感召力、塑造力显著提升。</a:t>
            </a:r>
          </a:p>
          <a:p>
            <a:pPr algn="just">
              <a:lnSpc>
                <a:spcPct val="130000"/>
              </a:lnSpc>
              <a:defRPr/>
            </a:pPr>
            <a:r>
              <a:rPr altLang="en-US" b="1" lang="zh-CN">
                <a:solidFill>
                  <a:srgbClr val="FF0000"/>
                </a:solidFill>
                <a:latin charset="-122" panose="020b0503020204020204" pitchFamily="34" typeface="微软雅黑"/>
                <a:ea charset="-122" panose="020b0503020204020204" pitchFamily="34" typeface="微软雅黑"/>
                <a:sym charset="-122" panose="020b0500000000000000" pitchFamily="34" typeface="思源黑体"/>
              </a:rPr>
              <a:t>中国共产党和中国人民以英勇顽强的奋斗向世界庄严宣告中华民族迎来了从站起来、富起来到强起来的伟大飞跃</a:t>
            </a:r>
          </a:p>
        </p:txBody>
      </p:sp>
      <p:pic>
        <p:nvPicPr>
          <p:cNvPr id="23" name="图片 22">
            <a:extLst>
              <a:ext uri="{FF2B5EF4-FFF2-40B4-BE49-F238E27FC236}">
                <a16:creationId xmlns:a16="http://schemas.microsoft.com/office/drawing/2014/main" id="{80A46D6D-890E-4459-8AE4-376C7E891159}"/>
              </a:ext>
            </a:extLst>
          </p:cNvPr>
          <p:cNvPicPr>
            <a:picLocks noChangeAspect="1"/>
          </p:cNvPicPr>
          <p:nvPr/>
        </p:nvPicPr>
        <p:blipFill>
          <a:blip r:embed="rId7">
            <a:extLst>
              <a:ext uri="{28A0092B-C50C-407E-A947-70E740481C1C}">
                <a14:useLocalDpi val="0"/>
              </a:ext>
            </a:extLst>
          </a:blip>
          <a:stretch>
            <a:fillRect/>
          </a:stretch>
        </p:blipFill>
        <p:spPr>
          <a:xfrm>
            <a:off x="7531001" y="2224483"/>
            <a:ext cx="3878282" cy="3878282"/>
          </a:xfrm>
          <a:prstGeom prst="rect">
            <a:avLst/>
          </a:prstGeom>
        </p:spPr>
      </p:pic>
    </p:spTree>
    <p:extLst>
      <p:ext uri="{BB962C8B-B14F-4D97-AF65-F5344CB8AC3E}">
        <p14:creationId val="1581258245"/>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21">
                                  <p:stCondLst>
                                    <p:cond delay="0"/>
                                  </p:stCondLst>
                                  <p:childTnLst>
                                    <p:set>
                                      <p:cBhvr>
                                        <p:cTn dur="1" fill="hold" id="6">
                                          <p:stCondLst>
                                            <p:cond delay="0"/>
                                          </p:stCondLst>
                                        </p:cTn>
                                        <p:tgtEl>
                                          <p:spTgt spid="11"/>
                                        </p:tgtEl>
                                        <p:attrNameLst>
                                          <p:attrName>style.visibility</p:attrName>
                                        </p:attrNameLst>
                                      </p:cBhvr>
                                      <p:to>
                                        <p:strVal val="visible"/>
                                      </p:to>
                                    </p:set>
                                    <p:animEffect filter="barn(inVertical)" transition="in">
                                      <p:cBhvr>
                                        <p:cTn dur="500" id="7"/>
                                        <p:tgtEl>
                                          <p:spTgt spid="11"/>
                                        </p:tgtEl>
                                      </p:cBhvr>
                                    </p:animEffect>
                                  </p:childTnLst>
                                </p:cTn>
                              </p:par>
                            </p:childTnLst>
                          </p:cTn>
                        </p:par>
                        <p:par>
                          <p:cTn fill="hold" id="8" nodeType="afterGroup">
                            <p:stCondLst>
                              <p:cond delay="500"/>
                            </p:stCondLst>
                            <p:childTnLst>
                              <p:par>
                                <p:cTn fill="hold" grpId="0" id="9" nodeType="afterEffect" presetClass="entr" presetID="22" presetSubtype="4">
                                  <p:stCondLst>
                                    <p:cond delay="0"/>
                                  </p:stCondLst>
                                  <p:childTnLst>
                                    <p:set>
                                      <p:cBhvr>
                                        <p:cTn dur="1" fill="hold" id="10">
                                          <p:stCondLst>
                                            <p:cond delay="0"/>
                                          </p:stCondLst>
                                        </p:cTn>
                                        <p:tgtEl>
                                          <p:spTgt spid="10"/>
                                        </p:tgtEl>
                                        <p:attrNameLst>
                                          <p:attrName>style.visibility</p:attrName>
                                        </p:attrNameLst>
                                      </p:cBhvr>
                                      <p:to>
                                        <p:strVal val="visible"/>
                                      </p:to>
                                    </p:set>
                                    <p:animEffect filter="wipe(down)" transition="in">
                                      <p:cBhvr>
                                        <p:cTn dur="500" id="11"/>
                                        <p:tgtEl>
                                          <p:spTgt spid="10"/>
                                        </p:tgtEl>
                                      </p:cBhvr>
                                    </p:animEffect>
                                  </p:childTnLst>
                                </p:cTn>
                              </p:par>
                            </p:childTnLst>
                          </p:cTn>
                        </p:par>
                        <p:par>
                          <p:cTn fill="hold" id="12" nodeType="afterGroup">
                            <p:stCondLst>
                              <p:cond delay="1000"/>
                            </p:stCondLst>
                            <p:childTnLst>
                              <p:par>
                                <p:cTn fill="hold" grpId="0" id="13" nodeType="afterEffect" presetClass="entr" presetID="10" presetSubtype="0">
                                  <p:stCondLst>
                                    <p:cond delay="0"/>
                                  </p:stCondLst>
                                  <p:childTnLst>
                                    <p:set>
                                      <p:cBhvr>
                                        <p:cTn dur="1" fill="hold" id="14">
                                          <p:stCondLst>
                                            <p:cond delay="0"/>
                                          </p:stCondLst>
                                        </p:cTn>
                                        <p:tgtEl>
                                          <p:spTgt spid="21"/>
                                        </p:tgtEl>
                                        <p:attrNameLst>
                                          <p:attrName>style.visibility</p:attrName>
                                        </p:attrNameLst>
                                      </p:cBhvr>
                                      <p:to>
                                        <p:strVal val="visible"/>
                                      </p:to>
                                    </p:set>
                                    <p:animEffect filter="fade" transition="in">
                                      <p:cBhvr>
                                        <p:cTn dur="500" id="15"/>
                                        <p:tgtEl>
                                          <p:spTgt spid="21"/>
                                        </p:tgtEl>
                                      </p:cBhvr>
                                    </p:animEffect>
                                  </p:childTnLst>
                                </p:cTn>
                              </p:par>
                            </p:childTnLst>
                          </p:cTn>
                        </p:par>
                        <p:par>
                          <p:cTn fill="hold" id="16" nodeType="afterGroup">
                            <p:stCondLst>
                              <p:cond delay="1500"/>
                            </p:stCondLst>
                            <p:childTnLst>
                              <p:par>
                                <p:cTn fill="hold" id="17" nodeType="afterEffect" presetClass="entr" presetID="31" presetSubtype="0">
                                  <p:stCondLst>
                                    <p:cond delay="0"/>
                                  </p:stCondLst>
                                  <p:childTnLst>
                                    <p:set>
                                      <p:cBhvr>
                                        <p:cTn dur="1" fill="hold" id="18">
                                          <p:stCondLst>
                                            <p:cond delay="0"/>
                                          </p:stCondLst>
                                        </p:cTn>
                                        <p:tgtEl>
                                          <p:spTgt spid="23"/>
                                        </p:tgtEl>
                                        <p:attrNameLst>
                                          <p:attrName>style.visibility</p:attrName>
                                        </p:attrNameLst>
                                      </p:cBhvr>
                                      <p:to>
                                        <p:strVal val="visible"/>
                                      </p:to>
                                    </p:set>
                                    <p:anim calcmode="lin" valueType="num">
                                      <p:cBhvr>
                                        <p:cTn dur="1000" fill="hold" id="19"/>
                                        <p:tgtEl>
                                          <p:spTgt spid="23"/>
                                        </p:tgtEl>
                                        <p:attrNameLst>
                                          <p:attrName>ppt_w</p:attrName>
                                        </p:attrNameLst>
                                      </p:cBhvr>
                                      <p:tavLst>
                                        <p:tav tm="0">
                                          <p:val>
                                            <p:fltVal val="0"/>
                                          </p:val>
                                        </p:tav>
                                        <p:tav tm="100000">
                                          <p:val>
                                            <p:strVal val="#ppt_w"/>
                                          </p:val>
                                        </p:tav>
                                      </p:tavLst>
                                    </p:anim>
                                    <p:anim calcmode="lin" valueType="num">
                                      <p:cBhvr>
                                        <p:cTn dur="1000" fill="hold" id="20"/>
                                        <p:tgtEl>
                                          <p:spTgt spid="23"/>
                                        </p:tgtEl>
                                        <p:attrNameLst>
                                          <p:attrName>ppt_h</p:attrName>
                                        </p:attrNameLst>
                                      </p:cBhvr>
                                      <p:tavLst>
                                        <p:tav tm="0">
                                          <p:val>
                                            <p:fltVal val="0"/>
                                          </p:val>
                                        </p:tav>
                                        <p:tav tm="100000">
                                          <p:val>
                                            <p:strVal val="#ppt_h"/>
                                          </p:val>
                                        </p:tav>
                                      </p:tavLst>
                                    </p:anim>
                                    <p:anim calcmode="lin" valueType="num">
                                      <p:cBhvr>
                                        <p:cTn dur="1000" fill="hold" id="21"/>
                                        <p:tgtEl>
                                          <p:spTgt spid="23"/>
                                        </p:tgtEl>
                                        <p:attrNameLst>
                                          <p:attrName>style.rotation</p:attrName>
                                        </p:attrNameLst>
                                      </p:cBhvr>
                                      <p:tavLst>
                                        <p:tav tm="0">
                                          <p:val>
                                            <p:fltVal val="90"/>
                                          </p:val>
                                        </p:tav>
                                        <p:tav tm="100000">
                                          <p:val>
                                            <p:fltVal val="0"/>
                                          </p:val>
                                        </p:tav>
                                      </p:tavLst>
                                    </p:anim>
                                    <p:animEffect filter="fade" transition="in">
                                      <p:cBhvr>
                                        <p:cTn dur="1000" id="22"/>
                                        <p:tgtEl>
                                          <p:spTgt spid="2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21"/>
    </p:bldLst>
  </p:timing>
</p:sld>
</file>

<file path=ppt/slides/slide4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2" name="组合 21">
            <a:extLst>
              <a:ext uri="{FF2B5EF4-FFF2-40B4-BE49-F238E27FC236}">
                <a16:creationId xmlns:a16="http://schemas.microsoft.com/office/drawing/2014/main" id="{3F27418C-5A44-4333-8A0F-3A03DDE59B27}"/>
              </a:ext>
            </a:extLst>
          </p:cNvPr>
          <p:cNvGrpSpPr/>
          <p:nvPr/>
        </p:nvGrpSpPr>
        <p:grpSpPr>
          <a:xfrm>
            <a:off x="-11261" y="0"/>
            <a:ext cx="12203261" cy="6858000"/>
            <a:chOff x="-11261" y="0"/>
            <a:chExt cx="12203261" cy="6858000"/>
          </a:xfrm>
        </p:grpSpPr>
        <p:pic>
          <p:nvPicPr>
            <p:cNvPr id="9" name="图片 8">
              <a:extLst>
                <a:ext uri="{FF2B5EF4-FFF2-40B4-BE49-F238E27FC236}">
                  <a16:creationId xmlns:a16="http://schemas.microsoft.com/office/drawing/2014/main" id="{297ED22A-5431-4CA3-B9A7-351152859B81}"/>
                </a:ext>
              </a:extLst>
            </p:cNvPr>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p:spPr>
        </p:pic>
        <p:pic>
          <p:nvPicPr>
            <p:cNvPr id="13" name="图片 12">
              <a:extLst>
                <a:ext uri="{FF2B5EF4-FFF2-40B4-BE49-F238E27FC236}">
                  <a16:creationId xmlns:a16="http://schemas.microsoft.com/office/drawing/2014/main" id="{2CB06054-DDE8-4B94-BFE0-7C435313022B}"/>
                </a:ext>
              </a:extLst>
            </p:cNvPr>
            <p:cNvPicPr>
              <a:picLocks noChangeAspect="1"/>
            </p:cNvPicPr>
            <p:nvPr/>
          </p:nvPicPr>
          <p:blipFill>
            <a:blip r:embed="rId3">
              <a:extLst>
                <a:ext uri="{28A0092B-C50C-407E-A947-70E740481C1C}">
                  <a14:useLocalDpi val="0"/>
                </a:ext>
              </a:extLst>
            </a:blip>
            <a:stretch>
              <a:fillRect/>
            </a:stretch>
          </p:blipFill>
          <p:spPr>
            <a:xfrm>
              <a:off x="-11261" y="1724715"/>
              <a:ext cx="3567750" cy="3980657"/>
            </a:xfrm>
            <a:prstGeom prst="rect">
              <a:avLst/>
            </a:prstGeom>
          </p:spPr>
        </p:pic>
      </p:grpSp>
      <p:sp>
        <p:nvSpPr>
          <p:cNvPr id="2" name="矩形 1">
            <a:extLst>
              <a:ext uri="{FF2B5EF4-FFF2-40B4-BE49-F238E27FC236}">
                <a16:creationId xmlns:a16="http://schemas.microsoft.com/office/drawing/2014/main" id="{520DBC94-DC73-48BB-B67C-C90C392CFF93}"/>
              </a:ext>
            </a:extLst>
          </p:cNvPr>
          <p:cNvSpPr/>
          <p:nvPr/>
        </p:nvSpPr>
        <p:spPr>
          <a:xfrm>
            <a:off x="288471" y="206828"/>
            <a:ext cx="11615057" cy="6477000"/>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0" name="文本框 89">
            <a:extLst>
              <a:ext uri="{FF2B5EF4-FFF2-40B4-BE49-F238E27FC236}">
                <a16:creationId xmlns:a16="http://schemas.microsoft.com/office/drawing/2014/main" id="{77D48585-8852-4A61-8091-A6149A4AC593}"/>
              </a:ext>
            </a:extLst>
          </p:cNvPr>
          <p:cNvSpPr txBox="1"/>
          <p:nvPr/>
        </p:nvSpPr>
        <p:spPr>
          <a:xfrm>
            <a:off x="1404159" y="601259"/>
            <a:ext cx="6101442" cy="396240"/>
          </a:xfrm>
          <a:prstGeom prst="rect">
            <a:avLst/>
          </a:prstGeom>
          <a:noFill/>
        </p:spPr>
        <p:txBody>
          <a:bodyPr wrap="square">
            <a:spAutoFit/>
          </a:bodyPr>
          <a:lstStyle/>
          <a:p>
            <a:pPr lvl="0">
              <a:defRPr/>
            </a:pPr>
            <a:r>
              <a:rPr altLang="en-US" b="1" lang="zh-CN" sz="2000">
                <a:solidFill>
                  <a:srgbClr val="FF0000"/>
                </a:solidFill>
                <a:latin charset="-122" panose="020b0503020204020204" pitchFamily="34" typeface="微软雅黑"/>
                <a:ea charset="-122" panose="020b0503020204020204" pitchFamily="34" typeface="微软雅黑"/>
                <a:sym charset="-122" panose="020b0500000000000000" pitchFamily="34" typeface="思源黑体"/>
              </a:rPr>
              <a:t>十八大以来党和国家事业取得的历史性成就</a:t>
            </a:r>
          </a:p>
        </p:txBody>
      </p:sp>
      <p:grpSp>
        <p:nvGrpSpPr>
          <p:cNvPr id="91" name="PA-102244">
            <a:extLst>
              <a:ext uri="{FF2B5EF4-FFF2-40B4-BE49-F238E27FC236}">
                <a16:creationId xmlns:a16="http://schemas.microsoft.com/office/drawing/2014/main" id="{92970C22-6944-4999-A9C5-D3B286B3CBA8}"/>
              </a:ext>
            </a:extLst>
          </p:cNvPr>
          <p:cNvGrpSpPr/>
          <p:nvPr>
            <p:custDataLst>
              <p:tags r:id="rId4"/>
            </p:custDataLst>
          </p:nvPr>
        </p:nvGrpSpPr>
        <p:grpSpPr>
          <a:xfrm>
            <a:off x="452690" y="405114"/>
            <a:ext cx="808951" cy="792401"/>
            <a:chOff x="1381072" y="763353"/>
            <a:chExt cx="1999683" cy="1999683"/>
          </a:xfrm>
          <a:solidFill>
            <a:srgbClr val="C00000"/>
          </a:solidFill>
        </p:grpSpPr>
        <p:sp>
          <p:nvSpPr>
            <p:cNvPr id="92" name="PA-任意多边形 29">
              <a:extLst>
                <a:ext uri="{FF2B5EF4-FFF2-40B4-BE49-F238E27FC236}">
                  <a16:creationId xmlns:a16="http://schemas.microsoft.com/office/drawing/2014/main" id="{39F962DF-3ADD-408B-9929-A8F42259F71A}"/>
                </a:ext>
              </a:extLst>
            </p:cNvPr>
            <p:cNvSpPr/>
            <p:nvPr>
              <p:custDataLst>
                <p:tags r:id="rId5"/>
              </p:custDataLst>
            </p:nvPr>
          </p:nvSpPr>
          <p:spPr bwMode="auto">
            <a:xfrm>
              <a:off x="1882180" y="1184432"/>
              <a:ext cx="1137787" cy="1016723"/>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grpFill/>
            <a:ln>
              <a:noFill/>
            </a:ln>
          </p:spPr>
          <p:txBody>
            <a:bodyPr anchor="t" anchorCtr="0" bIns="45684" compatLnSpc="1" lIns="91368" numCol="1" rIns="91368" tIns="45684" vert="horz" wrap="square"/>
            <a:lstStyle/>
            <a:p>
              <a:endParaRPr altLang="en-US" lang="zh-CN" sz="1799">
                <a:solidFill>
                  <a:srgbClr val="C00000"/>
                </a:solidFill>
                <a:latin charset="-122" panose="02010600000101010101" pitchFamily="2" typeface="汉仪行楷简"/>
                <a:ea charset="-122" panose="02010600000101010101" pitchFamily="2" typeface="汉仪行楷简"/>
              </a:endParaRPr>
            </a:p>
          </p:txBody>
        </p:sp>
        <p:sp>
          <p:nvSpPr>
            <p:cNvPr id="93" name="PA-任意多边形 50">
              <a:extLst>
                <a:ext uri="{FF2B5EF4-FFF2-40B4-BE49-F238E27FC236}">
                  <a16:creationId xmlns:a16="http://schemas.microsoft.com/office/drawing/2014/main" id="{3F65C035-AC00-48A1-8DC8-F05632F0113D}"/>
                </a:ext>
              </a:extLst>
            </p:cNvPr>
            <p:cNvSpPr/>
            <p:nvPr>
              <p:custDataLst>
                <p:tags r:id="rId6"/>
              </p:custDataLst>
            </p:nvPr>
          </p:nvSpPr>
          <p:spPr>
            <a:xfrm>
              <a:off x="1381072" y="763353"/>
              <a:ext cx="1999683" cy="1999683"/>
            </a:xfrm>
            <a:custGeom>
              <a:gdLst>
                <a:gd fmla="*/ 1677670 w 2407137" name="connsiteX0"/>
                <a:gd fmla="*/ 1837666 h 2407138" name="connsiteY0"/>
                <a:gd fmla="*/ 1683974 w 2407137" name="connsiteX1"/>
                <a:gd fmla="*/ 1833341 h 2407138" name="connsiteY1"/>
                <a:gd fmla="*/ 1689813 w 2407137" name="connsiteX2"/>
                <a:gd fmla="*/ 1828403 h 2407138" name="connsiteY2"/>
                <a:gd fmla="*/ 1945042 w 2407137" name="connsiteX3"/>
                <a:gd fmla="*/ 2162988 h 2407138" name="connsiteY3"/>
                <a:gd fmla="*/ 1932899 w 2407137" name="connsiteX4"/>
                <a:gd fmla="*/ 2172251 h 2407138" name="connsiteY4"/>
                <a:gd fmla="*/ 1592663 w 2407137" name="connsiteX5"/>
                <a:gd fmla="*/ 1892774 h 2407138" name="connsiteY5"/>
                <a:gd fmla="*/ 1605769 w 2407137" name="connsiteX6"/>
                <a:gd fmla="*/ 1884929 h 2407138" name="connsiteY6"/>
                <a:gd fmla="*/ 1748914 w 2407137" name="connsiteX7"/>
                <a:gd fmla="*/ 2132863 h 2407138" name="connsiteY7"/>
                <a:gd fmla="*/ 1735858 w 2407137" name="connsiteX8"/>
                <a:gd fmla="*/ 2140795 h 2407138" name="connsiteY8"/>
                <a:gd fmla="*/ 1768789 w 2407137" name="connsiteX9"/>
                <a:gd fmla="*/ 1757990 h 2407138" name="connsiteY9"/>
                <a:gd fmla="*/ 1971301 w 2407137" name="connsiteX10"/>
                <a:gd fmla="*/ 1960502 h 2407138" name="connsiteY10"/>
                <a:gd fmla="*/ 1966159 w 2407137" name="connsiteX11"/>
                <a:gd fmla="*/ 1966159 h 2407138" name="connsiteY11"/>
                <a:gd fmla="*/ 1960501 w 2407137" name="connsiteX12"/>
                <a:gd fmla="*/ 1971301 h 2407138" name="connsiteY12"/>
                <a:gd fmla="*/ 1758092 w 2407137" name="connsiteX13"/>
                <a:gd fmla="*/ 1768892 h 2407138" name="connsiteY13"/>
                <a:gd fmla="*/ 1765079 w 2407137" name="connsiteX14"/>
                <a:gd fmla="*/ 1762526 h 2407138" name="connsiteY14"/>
                <a:gd fmla="*/ 1834740 w 2407137" name="connsiteX15"/>
                <a:gd fmla="*/ 1681091 h 2407138" name="connsiteY15"/>
                <a:gd fmla="*/ 2168093 w 2407137" name="connsiteX16"/>
                <a:gd fmla="*/ 1938389 h 2407138" name="connsiteY16"/>
                <a:gd fmla="*/ 2158761 w 2407137" name="connsiteX17"/>
                <a:gd fmla="*/ 1950479 h 2407138" name="connsiteY17"/>
                <a:gd fmla="*/ 1825285 w 2407137" name="connsiteX18"/>
                <a:gd fmla="*/ 1693086 h 2407138" name="connsiteY18"/>
                <a:gd fmla="*/ 1497292 w 2407137" name="connsiteX19"/>
                <a:gd fmla="*/ 1938505 h 2407138" name="connsiteY19"/>
                <a:gd fmla="*/ 1511359 w 2407137" name="connsiteX20"/>
                <a:gd fmla="*/ 1932557 h 2407138" name="connsiteY20"/>
                <a:gd fmla="*/ 1671461 w 2407137" name="connsiteX21"/>
                <a:gd fmla="*/ 2322204 h 2407138" name="connsiteY21"/>
                <a:gd fmla="*/ 1657335 w 2407137" name="connsiteX22"/>
                <a:gd fmla="*/ 2328008 h 2407138" name="connsiteY22"/>
                <a:gd fmla="*/ 1400984 w 2407137" name="connsiteX23"/>
                <a:gd fmla="*/ 1969841 h 2407138" name="connsiteY23"/>
                <a:gd fmla="*/ 1415837 w 2407137" name="connsiteX24"/>
                <a:gd fmla="*/ 1966261 h 2407138" name="connsiteY24"/>
                <a:gd fmla="*/ 1489829 w 2407137" name="connsiteX25"/>
                <a:gd fmla="*/ 2242404 h 2407138" name="connsiteY25"/>
                <a:gd fmla="*/ 1475037 w 2407137" name="connsiteX26"/>
                <a:gd fmla="*/ 2246208 h 2407138" name="connsiteY26"/>
                <a:gd fmla="*/ 1890343 w 2407137" name="connsiteX27"/>
                <a:gd fmla="*/ 1591261 h 2407138" name="connsiteY27"/>
                <a:gd fmla="*/ 2140794 w 2407137" name="connsiteX28"/>
                <a:gd fmla="*/ 1735859 h 2407138" name="connsiteY28"/>
                <a:gd fmla="*/ 2132863 w 2407137" name="connsiteX29"/>
                <a:gd fmla="*/ 1748915 h 2407138" name="connsiteY29"/>
                <a:gd fmla="*/ 1883112 w 2407137" name="connsiteX30"/>
                <a:gd fmla="*/ 1604721 h 2407138" name="connsiteY30"/>
                <a:gd fmla="*/ 1934589 w 2407137" name="connsiteX31"/>
                <a:gd fmla="*/ 1500527 h 2407138" name="connsiteY31"/>
                <a:gd fmla="*/ 2325413 w 2407137" name="connsiteX32"/>
                <a:gd fmla="*/ 1663714 h 2407138" name="connsiteY32"/>
                <a:gd fmla="*/ 2319529 w 2407137" name="connsiteX33"/>
                <a:gd fmla="*/ 1677807 h 2407138" name="connsiteY33"/>
                <a:gd fmla="*/ 1928334 w 2407137" name="connsiteX34"/>
                <a:gd fmla="*/ 1514465 h 2407138" name="connsiteY34"/>
                <a:gd fmla="*/ 1296758 w 2407137" name="connsiteX35"/>
                <a:gd fmla="*/ 1987081 h 2407138" name="connsiteY35"/>
                <a:gd fmla="*/ 1311855 w 2407137" name="connsiteX36"/>
                <a:gd fmla="*/ 1984732 h 2407138" name="connsiteY36"/>
                <a:gd fmla="*/ 1365995 w 2407137" name="connsiteX37"/>
                <a:gd fmla="*/ 2405187 h 2407138" name="connsiteY37"/>
                <a:gd fmla="*/ 1350847 w 2407137" name="connsiteX38"/>
                <a:gd fmla="*/ 2407138 h 2407138" name="connsiteY38"/>
                <a:gd fmla="*/ 1195932 w 2407137" name="connsiteX39"/>
                <a:gd fmla="*/ 1995746 h 2407138" name="connsiteY39"/>
                <a:gd fmla="*/ 1211204 w 2407137" name="connsiteX40"/>
                <a:gd fmla="*/ 1995179 h 2407138" name="connsiteY40"/>
                <a:gd fmla="*/ 1211204 w 2407137" name="connsiteX41"/>
                <a:gd fmla="*/ 2281649 h 2407138" name="connsiteY41"/>
                <a:gd fmla="*/ 1203568 w 2407137" name="connsiteX42"/>
                <a:gd fmla="*/ 2282034 h 2407138" name="connsiteY42"/>
                <a:gd fmla="*/ 1195932 w 2407137" name="connsiteX43"/>
                <a:gd fmla="*/ 2281649 h 2407138" name="connsiteY43"/>
                <a:gd fmla="*/ 1968060 w 2407137" name="connsiteX44"/>
                <a:gd fmla="*/ 1400508 h 2407138" name="connsiteY44"/>
                <a:gd fmla="*/ 2246208 w 2407137" name="connsiteX45"/>
                <a:gd fmla="*/ 1475038 h 2407138" name="connsiteY45"/>
                <a:gd fmla="*/ 2242404 w 2407137" name="connsiteX46"/>
                <a:gd fmla="*/ 1489831 h 2407138" name="connsiteY46"/>
                <a:gd fmla="*/ 1963516 w 2407137" name="connsiteX47"/>
                <a:gd fmla="*/ 1415103 h 2407138" name="connsiteY47"/>
                <a:gd fmla="*/ 1090481 w 2407137" name="connsiteX48"/>
                <a:gd fmla="*/ 1986840 h 2407138" name="connsiteY48"/>
                <a:gd fmla="*/ 1097951 w 2407137" name="connsiteX49"/>
                <a:gd fmla="*/ 1988584 h 2407138" name="connsiteY49"/>
                <a:gd fmla="*/ 1105617 w 2407137" name="connsiteX50"/>
                <a:gd fmla="*/ 1988876 h 2407138" name="connsiteY50"/>
                <a:gd fmla="*/ 1049458 w 2407137" name="connsiteX51"/>
                <a:gd fmla="*/ 2406281 h 2407138" name="connsiteY51"/>
                <a:gd fmla="*/ 1034322 w 2407137" name="connsiteX52"/>
                <a:gd fmla="*/ 2404245 h 2407138" name="connsiteY52"/>
                <a:gd fmla="*/ 1988876 w 2407137" name="connsiteX53"/>
                <a:gd fmla="*/ 1301520 h 2407138" name="connsiteY53"/>
                <a:gd fmla="*/ 2406281 w 2407137" name="connsiteX54"/>
                <a:gd fmla="*/ 1357679 h 2407138" name="connsiteY54"/>
                <a:gd fmla="*/ 2404244 w 2407137" name="connsiteX55"/>
                <a:gd fmla="*/ 1372815 h 2407138" name="connsiteY55"/>
                <a:gd fmla="*/ 1986840 w 2407137" name="connsiteX56"/>
                <a:gd fmla="*/ 1316657 h 2407138" name="connsiteY56"/>
                <a:gd fmla="*/ 1988583 w 2407137" name="connsiteX57"/>
                <a:gd fmla="*/ 1309187 h 2407138" name="connsiteY57"/>
                <a:gd fmla="*/ 992036 w 2407137" name="connsiteX58"/>
                <a:gd fmla="*/ 1963517 h 2407138" name="connsiteY58"/>
                <a:gd fmla="*/ 1006629 w 2407137" name="connsiteX59"/>
                <a:gd fmla="*/ 1968061 h 2407138" name="connsiteY59"/>
                <a:gd fmla="*/ 932100 w 2407137" name="connsiteX60"/>
                <a:gd fmla="*/ 2246208 h 2407138" name="connsiteY60"/>
                <a:gd fmla="*/ 917308 w 2407137" name="connsiteX61"/>
                <a:gd fmla="*/ 2242405 h 2407138" name="connsiteY61"/>
                <a:gd fmla="*/ 1995178 w 2407137" name="connsiteX62"/>
                <a:gd fmla="*/ 1195933 h 2407138" name="connsiteY62"/>
                <a:gd fmla="*/ 2281649 w 2407137" name="connsiteX63"/>
                <a:gd fmla="*/ 1195933 h 2407138" name="connsiteY63"/>
                <a:gd fmla="*/ 2282034 w 2407137" name="connsiteX64"/>
                <a:gd fmla="*/ 1203569 h 2407138" name="connsiteY64"/>
                <a:gd fmla="*/ 2281649 w 2407137" name="connsiteX65"/>
                <a:gd fmla="*/ 1211206 h 2407138" name="connsiteY65"/>
                <a:gd fmla="*/ 1995745 w 2407137" name="connsiteX66"/>
                <a:gd fmla="*/ 1211206 h 2407138" name="connsiteY66"/>
                <a:gd fmla="*/ 1984731 w 2407137" name="connsiteX67"/>
                <a:gd fmla="*/ 1095284 h 2407138" name="connsiteY67"/>
                <a:gd fmla="*/ 2405186 w 2407137" name="connsiteX68"/>
                <a:gd fmla="*/ 1041144 h 2407138" name="connsiteY68"/>
                <a:gd fmla="*/ 2407137 w 2407137" name="connsiteX69"/>
                <a:gd fmla="*/ 1056290 h 2407138" name="connsiteY69"/>
                <a:gd fmla="*/ 1987080 w 2407137" name="connsiteX70"/>
                <a:gd fmla="*/ 1110379 h 2407138" name="connsiteY70"/>
                <a:gd fmla="*/ 892672 w 2407137" name="connsiteX71"/>
                <a:gd fmla="*/ 1928335 h 2407138" name="connsiteY71"/>
                <a:gd fmla="*/ 906611 w 2407137" name="connsiteX72"/>
                <a:gd fmla="*/ 1934590 h 2407138" name="connsiteY72"/>
                <a:gd fmla="*/ 743425 w 2407137" name="connsiteX73"/>
                <a:gd fmla="*/ 2325414 h 2407138" name="connsiteY73"/>
                <a:gd fmla="*/ 729331 w 2407137" name="connsiteX74"/>
                <a:gd fmla="*/ 2319529 h 2407138" name="connsiteY74"/>
                <a:gd fmla="*/ 802416 w 2407137" name="connsiteX75"/>
                <a:gd fmla="*/ 1883113 h 2407138" name="connsiteY75"/>
                <a:gd fmla="*/ 815877 w 2407137" name="connsiteX76"/>
                <a:gd fmla="*/ 1890344 h 2407138" name="connsiteY76"/>
                <a:gd fmla="*/ 671279 w 2407137" name="connsiteX77"/>
                <a:gd fmla="*/ 2140796 h 2407138" name="connsiteY77"/>
                <a:gd fmla="*/ 658223 w 2407137" name="connsiteX78"/>
                <a:gd fmla="*/ 2132863 h 2407138" name="connsiteY78"/>
                <a:gd fmla="*/ 1966260 w 2407137" name="connsiteX79"/>
                <a:gd fmla="*/ 991301 h 2407138" name="connsiteY79"/>
                <a:gd fmla="*/ 2242405 w 2407137" name="connsiteX80"/>
                <a:gd fmla="*/ 917309 h 2407138" name="connsiteY80"/>
                <a:gd fmla="*/ 2246208 w 2407137" name="connsiteX81"/>
                <a:gd fmla="*/ 932101 h 2407138" name="connsiteY81"/>
                <a:gd fmla="*/ 1969840 w 2407137" name="connsiteX82"/>
                <a:gd fmla="*/ 1006153 h 2407138" name="connsiteY82"/>
                <a:gd fmla="*/ 1932557 w 2407137" name="connsiteX83"/>
                <a:gd fmla="*/ 895779 h 2407138" name="connsiteY83"/>
                <a:gd fmla="*/ 2322203 w 2407137" name="connsiteX84"/>
                <a:gd fmla="*/ 735676 h 2407138" name="connsiteY84"/>
                <a:gd fmla="*/ 2328008 w 2407137" name="connsiteX85"/>
                <a:gd fmla="*/ 749803 h 2407138" name="connsiteY85"/>
                <a:gd fmla="*/ 1938504 w 2407137" name="connsiteX86"/>
                <a:gd fmla="*/ 909846 h 2407138" name="connsiteY86"/>
                <a:gd fmla="*/ 714051 w 2407137" name="connsiteX87"/>
                <a:gd fmla="*/ 1825286 h 2407138" name="connsiteY87"/>
                <a:gd fmla="*/ 726047 w 2407137" name="connsiteX88"/>
                <a:gd fmla="*/ 1834740 h 2407138" name="connsiteY88"/>
                <a:gd fmla="*/ 468748 w 2407137" name="connsiteX89"/>
                <a:gd fmla="*/ 2168094 h 2407138" name="connsiteY89"/>
                <a:gd fmla="*/ 456659 w 2407137" name="connsiteX90"/>
                <a:gd fmla="*/ 2158762 h 2407138" name="connsiteY90"/>
                <a:gd fmla="*/ 638245 w 2407137" name="connsiteX91"/>
                <a:gd fmla="*/ 1758093 h 2407138" name="connsiteY91"/>
                <a:gd fmla="*/ 644611 w 2407137" name="connsiteX92"/>
                <a:gd fmla="*/ 1765080 h 2407138" name="connsiteY92"/>
                <a:gd fmla="*/ 649147 w 2407137" name="connsiteX93"/>
                <a:gd fmla="*/ 1768790 h 2407138" name="connsiteY93"/>
                <a:gd fmla="*/ 446636 w 2407137" name="connsiteX94"/>
                <a:gd fmla="*/ 1971302 h 2407138" name="connsiteY94"/>
                <a:gd fmla="*/ 440978 w 2407137" name="connsiteX95"/>
                <a:gd fmla="*/ 1966159 h 2407138" name="connsiteY95"/>
                <a:gd fmla="*/ 435836 w 2407137" name="connsiteX96"/>
                <a:gd fmla="*/ 1960502 h 2407138" name="connsiteY96"/>
                <a:gd fmla="*/ 1884928 w 2407137" name="connsiteX97"/>
                <a:gd fmla="*/ 801368 h 2407138" name="connsiteY97"/>
                <a:gd fmla="*/ 2132863 w 2407137" name="connsiteX98"/>
                <a:gd fmla="*/ 658223 h 2407138" name="connsiteY98"/>
                <a:gd fmla="*/ 2140794 w 2407137" name="connsiteX99"/>
                <a:gd fmla="*/ 671279 h 2407138" name="connsiteY99"/>
                <a:gd fmla="*/ 1892773 w 2407137" name="connsiteX100"/>
                <a:gd fmla="*/ 814474 h 2407138" name="connsiteY100"/>
                <a:gd fmla="*/ 1828403 w 2407137" name="connsiteX101"/>
                <a:gd fmla="*/ 717325 h 2407138" name="connsiteY101"/>
                <a:gd fmla="*/ 2162987 w 2407137" name="connsiteX102"/>
                <a:gd fmla="*/ 462095 h 2407138" name="connsiteY102"/>
                <a:gd fmla="*/ 2172250 w 2407137" name="connsiteX103"/>
                <a:gd fmla="*/ 474239 h 2407138" name="connsiteY103"/>
                <a:gd fmla="*/ 1837666 w 2407137" name="connsiteX104"/>
                <a:gd fmla="*/ 729468 h 2407138" name="connsiteY104"/>
                <a:gd fmla="*/ 1833340 w 2407137" name="connsiteX105"/>
                <a:gd fmla="*/ 723163 h 2407138" name="connsiteY105"/>
                <a:gd fmla="*/ 234886 w 2407137" name="connsiteX106"/>
                <a:gd fmla="*/ 1932900 h 2407138" name="connsiteY106"/>
                <a:gd fmla="*/ 569471 w 2407137" name="connsiteX107"/>
                <a:gd fmla="*/ 1677670 h 2407138" name="connsiteY107"/>
                <a:gd fmla="*/ 573796 w 2407137" name="connsiteX108"/>
                <a:gd fmla="*/ 1683975 h 2407138" name="connsiteY108"/>
                <a:gd fmla="*/ 578735 w 2407137" name="connsiteX109"/>
                <a:gd fmla="*/ 1689813 h 2407138" name="connsiteY109"/>
                <a:gd fmla="*/ 244150 w 2407137" name="connsiteX110"/>
                <a:gd fmla="*/ 1945043 h 2407138" name="connsiteY110"/>
                <a:gd fmla="*/ 266342 w 2407137" name="connsiteX111"/>
                <a:gd fmla="*/ 1735860 h 2407138" name="connsiteY111"/>
                <a:gd fmla="*/ 514363 w 2407137" name="connsiteX112"/>
                <a:gd fmla="*/ 1592665 h 2407138" name="connsiteY112"/>
                <a:gd fmla="*/ 522208 w 2407137" name="connsiteX113"/>
                <a:gd fmla="*/ 1605770 h 2407138" name="connsiteY113"/>
                <a:gd fmla="*/ 274274 w 2407137" name="connsiteX114"/>
                <a:gd fmla="*/ 1748916 h 2407138" name="connsiteY114"/>
                <a:gd fmla="*/ 1960501 w 2407137" name="connsiteX115"/>
                <a:gd fmla="*/ 435837 h 2407138" name="connsiteY115"/>
                <a:gd fmla="*/ 1966159 w 2407137" name="connsiteX116"/>
                <a:gd fmla="*/ 440979 h 2407138" name="connsiteY116"/>
                <a:gd fmla="*/ 1971301 w 2407137" name="connsiteX117"/>
                <a:gd fmla="*/ 446637 h 2407138" name="connsiteY117"/>
                <a:gd fmla="*/ 1768891 w 2407137" name="connsiteX118"/>
                <a:gd fmla="*/ 649046 h 2407138" name="connsiteY118"/>
                <a:gd fmla="*/ 1762525 w 2407137" name="connsiteX119"/>
                <a:gd fmla="*/ 642058 h 2407138" name="connsiteY119"/>
                <a:gd fmla="*/ 1757990 w 2407137" name="connsiteX120"/>
                <a:gd fmla="*/ 638348 h 2407138" name="connsiteY120"/>
                <a:gd fmla="*/ 1938389 w 2407137" name="connsiteX121"/>
                <a:gd fmla="*/ 239045 h 2407138" name="connsiteY121"/>
                <a:gd fmla="*/ 1950479 w 2407137" name="connsiteX122"/>
                <a:gd fmla="*/ 248377 h 2407138" name="connsiteY122"/>
                <a:gd fmla="*/ 1693086 w 2407137" name="connsiteX123"/>
                <a:gd fmla="*/ 581852 h 2407138" name="connsiteY123"/>
                <a:gd fmla="*/ 1681090 w 2407137" name="connsiteX124"/>
                <a:gd fmla="*/ 572398 h 2407138" name="connsiteY124"/>
                <a:gd fmla="*/ 79129 w 2407137" name="connsiteX125"/>
                <a:gd fmla="*/ 1657336 h 2407138" name="connsiteY125"/>
                <a:gd fmla="*/ 468633 w 2407137" name="connsiteX126"/>
                <a:gd fmla="*/ 1497292 h 2407138" name="connsiteY126"/>
                <a:gd fmla="*/ 474580 w 2407137" name="connsiteX127"/>
                <a:gd fmla="*/ 1511360 h 2407138" name="connsiteY127"/>
                <a:gd fmla="*/ 84934 w 2407137" name="connsiteX128"/>
                <a:gd fmla="*/ 1671462 h 2407138" name="connsiteY128"/>
                <a:gd fmla="*/ 160929 w 2407137" name="connsiteX129"/>
                <a:gd fmla="*/ 1475039 h 2407138" name="connsiteY129"/>
                <a:gd fmla="*/ 437296 w 2407137" name="connsiteX130"/>
                <a:gd fmla="*/ 1400986 h 2407138" name="connsiteY130"/>
                <a:gd fmla="*/ 440876 w 2407137" name="connsiteX131"/>
                <a:gd fmla="*/ 1415837 h 2407138" name="connsiteY131"/>
                <a:gd fmla="*/ 164732 w 2407137" name="connsiteX132"/>
                <a:gd fmla="*/ 1489830 h 2407138" name="connsiteY132"/>
                <a:gd fmla="*/ 1735859 w 2407137" name="connsiteX133"/>
                <a:gd fmla="*/ 266344 h 2407138" name="connsiteY133"/>
                <a:gd fmla="*/ 1748915 w 2407137" name="connsiteX134"/>
                <a:gd fmla="*/ 274276 h 2407138" name="connsiteY134"/>
                <a:gd fmla="*/ 1604721 w 2407137" name="connsiteX135"/>
                <a:gd fmla="*/ 524026 h 2407138" name="connsiteY135"/>
                <a:gd fmla="*/ 1591261 w 2407137" name="connsiteX136"/>
                <a:gd fmla="*/ 516794 h 2407138" name="connsiteY136"/>
                <a:gd fmla="*/ 1663713 w 2407137" name="connsiteX137"/>
                <a:gd fmla="*/ 81725 h 2407138" name="connsiteY137"/>
                <a:gd fmla="*/ 1677806 w 2407137" name="connsiteX138"/>
                <a:gd fmla="*/ 87609 h 2407138" name="connsiteY138"/>
                <a:gd fmla="*/ 1514465 w 2407137" name="connsiteX139"/>
                <a:gd fmla="*/ 478804 h 2407138" name="connsiteY139"/>
                <a:gd fmla="*/ 1500526 w 2407137" name="connsiteX140"/>
                <a:gd fmla="*/ 472548 h 2407138" name="connsiteY140"/>
                <a:gd fmla="*/ 0 w 2407137" name="connsiteX141"/>
                <a:gd fmla="*/ 1350847 h 2407138" name="connsiteY141"/>
                <a:gd fmla="*/ 420056 w 2407137" name="connsiteX142"/>
                <a:gd fmla="*/ 1296759 h 2407138" name="connsiteY142"/>
                <a:gd fmla="*/ 422405 w 2407137" name="connsiteX143"/>
                <a:gd fmla="*/ 1311854 h 2407138" name="connsiteY143"/>
                <a:gd fmla="*/ 1951 w 2407137" name="connsiteX144"/>
                <a:gd fmla="*/ 1365994 h 2407138" name="connsiteY144"/>
                <a:gd fmla="*/ 125488 w 2407137" name="connsiteX145"/>
                <a:gd fmla="*/ 1195933 h 2407138" name="connsiteY145"/>
                <a:gd fmla="*/ 411391 w 2407137" name="connsiteX146"/>
                <a:gd fmla="*/ 1195933 h 2407138" name="connsiteY146"/>
                <a:gd fmla="*/ 411958 w 2407137" name="connsiteX147"/>
                <a:gd fmla="*/ 1211206 h 2407138" name="connsiteY147"/>
                <a:gd fmla="*/ 125488 w 2407137" name="connsiteX148"/>
                <a:gd fmla="*/ 1211206 h 2407138" name="connsiteY148"/>
                <a:gd fmla="*/ 125102 w 2407137" name="connsiteX149"/>
                <a:gd fmla="*/ 1203569 h 2407138" name="connsiteY149"/>
                <a:gd fmla="*/ 1475037 w 2407137" name="connsiteX150"/>
                <a:gd fmla="*/ 160931 h 2407138" name="connsiteY150"/>
                <a:gd fmla="*/ 1489829 w 2407137" name="connsiteX151"/>
                <a:gd fmla="*/ 164734 h 2407138" name="connsiteY151"/>
                <a:gd fmla="*/ 1415102 w 2407137" name="connsiteX152"/>
                <a:gd fmla="*/ 443621 h 2407138" name="connsiteY152"/>
                <a:gd fmla="*/ 1400508 w 2407137" name="connsiteX153"/>
                <a:gd fmla="*/ 439077 h 2407138" name="connsiteY153"/>
                <a:gd fmla="*/ 164732 w 2407137" name="connsiteX154"/>
                <a:gd fmla="*/ 917309 h 2407138" name="connsiteY154"/>
                <a:gd fmla="*/ 443620 w 2407137" name="connsiteX155"/>
                <a:gd fmla="*/ 992037 h 2407138" name="connsiteY155"/>
                <a:gd fmla="*/ 439076 w 2407137" name="connsiteX156"/>
                <a:gd fmla="*/ 1006630 h 2407138" name="connsiteY156"/>
                <a:gd fmla="*/ 160929 w 2407137" name="connsiteX157"/>
                <a:gd fmla="*/ 932101 h 2407138" name="connsiteY157"/>
                <a:gd fmla="*/ 1195932 w 2407137" name="connsiteX158"/>
                <a:gd fmla="*/ 125490 h 2407138" name="connsiteY158"/>
                <a:gd fmla="*/ 1203568 w 2407137" name="connsiteX159"/>
                <a:gd fmla="*/ 125104 h 2407138" name="connsiteY159"/>
                <a:gd fmla="*/ 1211205 w 2407137" name="connsiteX160"/>
                <a:gd fmla="*/ 125490 h 2407138" name="connsiteY160"/>
                <a:gd fmla="*/ 1211205 w 2407137" name="connsiteX161"/>
                <a:gd fmla="*/ 411392 h 2407138" name="connsiteY161"/>
                <a:gd fmla="*/ 1195932 w 2407137" name="connsiteX162"/>
                <a:gd fmla="*/ 411959 h 2407138" name="connsiteY162"/>
                <a:gd fmla="*/ 1357679 w 2407137" name="connsiteX163"/>
                <a:gd fmla="*/ 856 h 2407138" name="connsiteY163"/>
                <a:gd fmla="*/ 1372816 w 2407137" name="connsiteX164"/>
                <a:gd fmla="*/ 2893 h 2407138" name="connsiteY164"/>
                <a:gd fmla="*/ 1316657 w 2407137" name="connsiteX165"/>
                <a:gd fmla="*/ 420298 h 2407138" name="connsiteY165"/>
                <a:gd fmla="*/ 1309186 w 2407137" name="connsiteX166"/>
                <a:gd fmla="*/ 418554 h 2407138" name="connsiteY166"/>
                <a:gd fmla="*/ 1301520 w 2407137" name="connsiteX167"/>
                <a:gd fmla="*/ 418261 h 2407138" name="connsiteY167"/>
                <a:gd fmla="*/ 2893 w 2407137" name="connsiteX168"/>
                <a:gd fmla="*/ 1034322 h 2407138" name="connsiteY168"/>
                <a:gd fmla="*/ 420297 w 2407137" name="connsiteX169"/>
                <a:gd fmla="*/ 1090480 h 2407138" name="connsiteY169"/>
                <a:gd fmla="*/ 418554 w 2407137" name="connsiteX170"/>
                <a:gd fmla="*/ 1097951 h 2407138" name="connsiteY170"/>
                <a:gd fmla="*/ 418261 w 2407137" name="connsiteX171"/>
                <a:gd fmla="*/ 1105616 h 2407138" name="connsiteY171"/>
                <a:gd fmla="*/ 855 w 2407137" name="connsiteX172"/>
                <a:gd fmla="*/ 1049458 h 2407138" name="connsiteY172"/>
                <a:gd fmla="*/ 274274 w 2407137" name="connsiteX173"/>
                <a:gd fmla="*/ 658223 h 2407138" name="connsiteY173"/>
                <a:gd fmla="*/ 524025 w 2407137" name="connsiteX174"/>
                <a:gd fmla="*/ 802416 h 2407138" name="connsiteY174"/>
                <a:gd fmla="*/ 516793 w 2407137" name="connsiteX175"/>
                <a:gd fmla="*/ 815877 h 2407138" name="connsiteY175"/>
                <a:gd fmla="*/ 266342 w 2407137" name="connsiteX176"/>
                <a:gd fmla="*/ 671279 h 2407138" name="connsiteY176"/>
                <a:gd fmla="*/ 917308 w 2407137" name="connsiteX177"/>
                <a:gd fmla="*/ 164734 h 2407138" name="connsiteY177"/>
                <a:gd fmla="*/ 932100 w 2407137" name="connsiteX178"/>
                <a:gd fmla="*/ 160930 h 2407138" name="connsiteY178"/>
                <a:gd fmla="*/ 1006152 w 2407137" name="connsiteX179"/>
                <a:gd fmla="*/ 437297 h 2407138" name="connsiteY179"/>
                <a:gd fmla="*/ 991300 w 2407137" name="connsiteX180"/>
                <a:gd fmla="*/ 440877 h 2407138" name="connsiteY180"/>
                <a:gd fmla="*/ 1041143 w 2407137" name="connsiteX181"/>
                <a:gd fmla="*/ 1951 h 2407138" name="connsiteY181"/>
                <a:gd fmla="*/ 1056290 w 2407137" name="connsiteX182"/>
                <a:gd fmla="*/ 0 h 2407138" name="connsiteY182"/>
                <a:gd fmla="*/ 1110379 w 2407137" name="connsiteX183"/>
                <a:gd fmla="*/ 420056 h 2407138" name="connsiteY183"/>
                <a:gd fmla="*/ 1095283 w 2407137" name="connsiteX184"/>
                <a:gd fmla="*/ 422406 h 2407138" name="connsiteY184"/>
                <a:gd fmla="*/ 87609 w 2407137" name="connsiteX185"/>
                <a:gd fmla="*/ 729331 h 2407138" name="connsiteY185"/>
                <a:gd fmla="*/ 478803 w 2407137" name="connsiteX186"/>
                <a:gd fmla="*/ 892672 h 2407138" name="connsiteY186"/>
                <a:gd fmla="*/ 472547 w 2407137" name="connsiteX187"/>
                <a:gd fmla="*/ 906611 h 2407138" name="connsiteY187"/>
                <a:gd fmla="*/ 81723 w 2407137" name="connsiteX188"/>
                <a:gd fmla="*/ 743424 h 2407138" name="connsiteY188"/>
                <a:gd fmla="*/ 84666 w 2407137" name="connsiteX189"/>
                <a:gd fmla="*/ 736377 h 2407138" name="connsiteY189"/>
                <a:gd fmla="*/ 446636 w 2407137" name="connsiteX190"/>
                <a:gd fmla="*/ 435837 h 2407138" name="connsiteY190"/>
                <a:gd fmla="*/ 649045 w 2407137" name="connsiteX191"/>
                <a:gd fmla="*/ 638246 h 2407138" name="connsiteY191"/>
                <a:gd fmla="*/ 642057 w 2407137" name="connsiteX192"/>
                <a:gd fmla="*/ 644612 h 2407138" name="connsiteY192"/>
                <a:gd fmla="*/ 638347 w 2407137" name="connsiteX193"/>
                <a:gd fmla="*/ 649147 h 2407138" name="connsiteY193"/>
                <a:gd fmla="*/ 435836 w 2407137" name="connsiteX194"/>
                <a:gd fmla="*/ 446636 h 2407138" name="connsiteY194"/>
                <a:gd fmla="*/ 440978 w 2407137" name="connsiteX195"/>
                <a:gd fmla="*/ 440979 h 2407138" name="connsiteY195"/>
                <a:gd fmla="*/ 658223 w 2407137" name="connsiteX196"/>
                <a:gd fmla="*/ 274275 h 2407138" name="connsiteY196"/>
                <a:gd fmla="*/ 671279 w 2407137" name="connsiteX197"/>
                <a:gd fmla="*/ 266343 h 2407138" name="connsiteY197"/>
                <a:gd fmla="*/ 814473 w 2407137" name="connsiteX198"/>
                <a:gd fmla="*/ 514363 h 2407138" name="connsiteY198"/>
                <a:gd fmla="*/ 801367 w 2407137" name="connsiteX199"/>
                <a:gd fmla="*/ 522209 h 2407138" name="connsiteY199"/>
                <a:gd fmla="*/ 735676 w 2407137" name="connsiteX200"/>
                <a:gd fmla="*/ 84934 h 2407138" name="connsiteY200"/>
                <a:gd fmla="*/ 749802 w 2407137" name="connsiteX201"/>
                <a:gd fmla="*/ 79129 h 2407138" name="connsiteY201"/>
                <a:gd fmla="*/ 909846 w 2407137" name="connsiteX202"/>
                <a:gd fmla="*/ 468633 h 2407138" name="connsiteY202"/>
                <a:gd fmla="*/ 895778 w 2407137" name="connsiteX203"/>
                <a:gd fmla="*/ 474580 h 2407138" name="connsiteY203"/>
                <a:gd fmla="*/ 248376 w 2407137" name="connsiteX204"/>
                <a:gd fmla="*/ 456659 h 2407138" name="connsiteY204"/>
                <a:gd fmla="*/ 581852 w 2407137" name="connsiteX205"/>
                <a:gd fmla="*/ 714051 h 2407138" name="connsiteY205"/>
                <a:gd fmla="*/ 572397 w 2407137" name="connsiteX206"/>
                <a:gd fmla="*/ 726047 h 2407138" name="connsiteY206"/>
                <a:gd fmla="*/ 239044 w 2407137" name="connsiteX207"/>
                <a:gd fmla="*/ 468748 h 2407138" name="connsiteY207"/>
                <a:gd fmla="*/ 243710 w 2407137" name="connsiteX208"/>
                <a:gd fmla="*/ 462704 h 2407138" name="connsiteY208"/>
                <a:gd fmla="*/ 462094 w 2407137" name="connsiteX209"/>
                <a:gd fmla="*/ 244150 h 2407138" name="connsiteY209"/>
                <a:gd fmla="*/ 474238 w 2407137" name="connsiteX210"/>
                <a:gd fmla="*/ 234887 h 2407138" name="connsiteY210"/>
                <a:gd fmla="*/ 729468 w 2407137" name="connsiteX211"/>
                <a:gd fmla="*/ 569472 h 2407138" name="connsiteY211"/>
                <a:gd fmla="*/ 723162 w 2407137" name="connsiteX212"/>
                <a:gd fmla="*/ 573797 h 2407138" name="connsiteY212"/>
                <a:gd fmla="*/ 717325 w 2407137" name="connsiteX213"/>
                <a:gd fmla="*/ 578735 h 2407138" name="connsiteY2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b="b" l="l" r="r" t="t"/>
              <a:pathLst>
                <a:path h="2407138" w="2407137">
                  <a:moveTo>
                    <a:pt x="1677670" y="1837666"/>
                  </a:moveTo>
                  <a:lnTo>
                    <a:pt x="1683974" y="1833341"/>
                  </a:lnTo>
                  <a:lnTo>
                    <a:pt x="1689813" y="1828403"/>
                  </a:lnTo>
                  <a:lnTo>
                    <a:pt x="1945042" y="2162988"/>
                  </a:lnTo>
                  <a:lnTo>
                    <a:pt x="1932899" y="2172251"/>
                  </a:lnTo>
                  <a:close/>
                  <a:moveTo>
                    <a:pt x="1592663" y="1892774"/>
                  </a:moveTo>
                  <a:lnTo>
                    <a:pt x="1605769" y="1884929"/>
                  </a:lnTo>
                  <a:lnTo>
                    <a:pt x="1748914" y="2132863"/>
                  </a:lnTo>
                  <a:lnTo>
                    <a:pt x="1735858" y="2140795"/>
                  </a:lnTo>
                  <a:close/>
                  <a:moveTo>
                    <a:pt x="1768789" y="1757990"/>
                  </a:moveTo>
                  <a:lnTo>
                    <a:pt x="1971301" y="1960502"/>
                  </a:lnTo>
                  <a:lnTo>
                    <a:pt x="1966159" y="1966159"/>
                  </a:lnTo>
                  <a:lnTo>
                    <a:pt x="1960501" y="1971301"/>
                  </a:lnTo>
                  <a:lnTo>
                    <a:pt x="1758092" y="1768892"/>
                  </a:lnTo>
                  <a:lnTo>
                    <a:pt x="1765079" y="1762526"/>
                  </a:lnTo>
                  <a:close/>
                  <a:moveTo>
                    <a:pt x="1834740" y="1681091"/>
                  </a:moveTo>
                  <a:lnTo>
                    <a:pt x="2168093" y="1938389"/>
                  </a:lnTo>
                  <a:lnTo>
                    <a:pt x="2158761" y="1950479"/>
                  </a:lnTo>
                  <a:lnTo>
                    <a:pt x="1825285" y="1693086"/>
                  </a:lnTo>
                  <a:close/>
                  <a:moveTo>
                    <a:pt x="1497292" y="1938505"/>
                  </a:moveTo>
                  <a:lnTo>
                    <a:pt x="1511359" y="1932557"/>
                  </a:lnTo>
                  <a:lnTo>
                    <a:pt x="1671461" y="2322204"/>
                  </a:lnTo>
                  <a:lnTo>
                    <a:pt x="1657335" y="2328008"/>
                  </a:lnTo>
                  <a:close/>
                  <a:moveTo>
                    <a:pt x="1400984" y="1969841"/>
                  </a:moveTo>
                  <a:lnTo>
                    <a:pt x="1415837" y="1966261"/>
                  </a:lnTo>
                  <a:lnTo>
                    <a:pt x="1489829" y="2242404"/>
                  </a:lnTo>
                  <a:lnTo>
                    <a:pt x="1475037" y="2246208"/>
                  </a:lnTo>
                  <a:close/>
                  <a:moveTo>
                    <a:pt x="1890343" y="1591261"/>
                  </a:moveTo>
                  <a:lnTo>
                    <a:pt x="2140794" y="1735859"/>
                  </a:lnTo>
                  <a:lnTo>
                    <a:pt x="2132863" y="1748915"/>
                  </a:lnTo>
                  <a:lnTo>
                    <a:pt x="1883112" y="1604721"/>
                  </a:lnTo>
                  <a:close/>
                  <a:moveTo>
                    <a:pt x="1934589" y="1500527"/>
                  </a:moveTo>
                  <a:lnTo>
                    <a:pt x="2325413" y="1663714"/>
                  </a:lnTo>
                  <a:lnTo>
                    <a:pt x="2319529" y="1677807"/>
                  </a:lnTo>
                  <a:lnTo>
                    <a:pt x="1928334" y="1514465"/>
                  </a:lnTo>
                  <a:close/>
                  <a:moveTo>
                    <a:pt x="1296758" y="1987081"/>
                  </a:moveTo>
                  <a:lnTo>
                    <a:pt x="1311855" y="1984732"/>
                  </a:lnTo>
                  <a:lnTo>
                    <a:pt x="1365995" y="2405187"/>
                  </a:lnTo>
                  <a:lnTo>
                    <a:pt x="1350847" y="2407138"/>
                  </a:lnTo>
                  <a:close/>
                  <a:moveTo>
                    <a:pt x="1195932" y="1995746"/>
                  </a:moveTo>
                  <a:lnTo>
                    <a:pt x="1211204" y="1995179"/>
                  </a:lnTo>
                  <a:lnTo>
                    <a:pt x="1211204" y="2281649"/>
                  </a:lnTo>
                  <a:lnTo>
                    <a:pt x="1203568" y="2282034"/>
                  </a:lnTo>
                  <a:lnTo>
                    <a:pt x="1195932" y="2281649"/>
                  </a:lnTo>
                  <a:close/>
                  <a:moveTo>
                    <a:pt x="1968060" y="1400508"/>
                  </a:moveTo>
                  <a:lnTo>
                    <a:pt x="2246208" y="1475038"/>
                  </a:lnTo>
                  <a:lnTo>
                    <a:pt x="2242404" y="1489831"/>
                  </a:lnTo>
                  <a:lnTo>
                    <a:pt x="1963516" y="1415103"/>
                  </a:lnTo>
                  <a:close/>
                  <a:moveTo>
                    <a:pt x="1090481" y="1986840"/>
                  </a:moveTo>
                  <a:lnTo>
                    <a:pt x="1097951" y="1988584"/>
                  </a:lnTo>
                  <a:lnTo>
                    <a:pt x="1105617" y="1988876"/>
                  </a:lnTo>
                  <a:lnTo>
                    <a:pt x="1049458" y="2406281"/>
                  </a:lnTo>
                  <a:lnTo>
                    <a:pt x="1034322" y="2404245"/>
                  </a:lnTo>
                  <a:close/>
                  <a:moveTo>
                    <a:pt x="1988876" y="1301520"/>
                  </a:moveTo>
                  <a:lnTo>
                    <a:pt x="2406281" y="1357679"/>
                  </a:lnTo>
                  <a:lnTo>
                    <a:pt x="2404244" y="1372815"/>
                  </a:lnTo>
                  <a:lnTo>
                    <a:pt x="1986840" y="1316657"/>
                  </a:lnTo>
                  <a:lnTo>
                    <a:pt x="1988583" y="1309187"/>
                  </a:lnTo>
                  <a:close/>
                  <a:moveTo>
                    <a:pt x="992036" y="1963517"/>
                  </a:moveTo>
                  <a:lnTo>
                    <a:pt x="1006629" y="1968061"/>
                  </a:lnTo>
                  <a:lnTo>
                    <a:pt x="932100" y="2246208"/>
                  </a:lnTo>
                  <a:lnTo>
                    <a:pt x="917308" y="2242405"/>
                  </a:lnTo>
                  <a:close/>
                  <a:moveTo>
                    <a:pt x="1995178" y="1195933"/>
                  </a:moveTo>
                  <a:lnTo>
                    <a:pt x="2281649" y="1195933"/>
                  </a:lnTo>
                  <a:lnTo>
                    <a:pt x="2282034" y="1203569"/>
                  </a:lnTo>
                  <a:lnTo>
                    <a:pt x="2281649" y="1211206"/>
                  </a:lnTo>
                  <a:lnTo>
                    <a:pt x="1995745" y="1211206"/>
                  </a:lnTo>
                  <a:close/>
                  <a:moveTo>
                    <a:pt x="1984731" y="1095284"/>
                  </a:moveTo>
                  <a:lnTo>
                    <a:pt x="2405186" y="1041144"/>
                  </a:lnTo>
                  <a:lnTo>
                    <a:pt x="2407137" y="1056290"/>
                  </a:lnTo>
                  <a:lnTo>
                    <a:pt x="1987080" y="1110379"/>
                  </a:lnTo>
                  <a:close/>
                  <a:moveTo>
                    <a:pt x="892672" y="1928335"/>
                  </a:moveTo>
                  <a:lnTo>
                    <a:pt x="906611" y="1934590"/>
                  </a:lnTo>
                  <a:lnTo>
                    <a:pt x="743425" y="2325414"/>
                  </a:lnTo>
                  <a:lnTo>
                    <a:pt x="729331" y="2319529"/>
                  </a:lnTo>
                  <a:close/>
                  <a:moveTo>
                    <a:pt x="802416" y="1883113"/>
                  </a:moveTo>
                  <a:lnTo>
                    <a:pt x="815877" y="1890344"/>
                  </a:lnTo>
                  <a:lnTo>
                    <a:pt x="671279" y="2140796"/>
                  </a:lnTo>
                  <a:lnTo>
                    <a:pt x="658223" y="2132863"/>
                  </a:lnTo>
                  <a:close/>
                  <a:moveTo>
                    <a:pt x="1966260" y="991301"/>
                  </a:moveTo>
                  <a:lnTo>
                    <a:pt x="2242405" y="917309"/>
                  </a:lnTo>
                  <a:lnTo>
                    <a:pt x="2246208" y="932101"/>
                  </a:lnTo>
                  <a:lnTo>
                    <a:pt x="1969840" y="1006153"/>
                  </a:lnTo>
                  <a:close/>
                  <a:moveTo>
                    <a:pt x="1932557" y="895779"/>
                  </a:moveTo>
                  <a:lnTo>
                    <a:pt x="2322203" y="735676"/>
                  </a:lnTo>
                  <a:lnTo>
                    <a:pt x="2328008" y="749803"/>
                  </a:lnTo>
                  <a:lnTo>
                    <a:pt x="1938504" y="909846"/>
                  </a:lnTo>
                  <a:close/>
                  <a:moveTo>
                    <a:pt x="714051" y="1825286"/>
                  </a:moveTo>
                  <a:lnTo>
                    <a:pt x="726047" y="1834740"/>
                  </a:lnTo>
                  <a:lnTo>
                    <a:pt x="468748" y="2168094"/>
                  </a:lnTo>
                  <a:lnTo>
                    <a:pt x="456659" y="2158762"/>
                  </a:lnTo>
                  <a:close/>
                  <a:moveTo>
                    <a:pt x="638245" y="1758093"/>
                  </a:moveTo>
                  <a:lnTo>
                    <a:pt x="644611" y="1765080"/>
                  </a:lnTo>
                  <a:lnTo>
                    <a:pt x="649147" y="1768790"/>
                  </a:lnTo>
                  <a:lnTo>
                    <a:pt x="446636" y="1971302"/>
                  </a:lnTo>
                  <a:lnTo>
                    <a:pt x="440978" y="1966159"/>
                  </a:lnTo>
                  <a:lnTo>
                    <a:pt x="435836" y="1960502"/>
                  </a:lnTo>
                  <a:close/>
                  <a:moveTo>
                    <a:pt x="1884928" y="801368"/>
                  </a:moveTo>
                  <a:lnTo>
                    <a:pt x="2132863" y="658223"/>
                  </a:lnTo>
                  <a:lnTo>
                    <a:pt x="2140794" y="671279"/>
                  </a:lnTo>
                  <a:lnTo>
                    <a:pt x="1892773" y="814474"/>
                  </a:lnTo>
                  <a:close/>
                  <a:moveTo>
                    <a:pt x="1828403" y="717325"/>
                  </a:moveTo>
                  <a:lnTo>
                    <a:pt x="2162987" y="462095"/>
                  </a:lnTo>
                  <a:lnTo>
                    <a:pt x="2172250" y="474239"/>
                  </a:lnTo>
                  <a:lnTo>
                    <a:pt x="1837666" y="729468"/>
                  </a:lnTo>
                  <a:lnTo>
                    <a:pt x="1833340" y="723163"/>
                  </a:lnTo>
                  <a:close/>
                  <a:moveTo>
                    <a:pt x="234886" y="1932900"/>
                  </a:moveTo>
                  <a:lnTo>
                    <a:pt x="569471" y="1677670"/>
                  </a:lnTo>
                  <a:lnTo>
                    <a:pt x="573796" y="1683975"/>
                  </a:lnTo>
                  <a:lnTo>
                    <a:pt x="578735" y="1689813"/>
                  </a:lnTo>
                  <a:lnTo>
                    <a:pt x="244150" y="1945043"/>
                  </a:lnTo>
                  <a:close/>
                  <a:moveTo>
                    <a:pt x="266342" y="1735860"/>
                  </a:moveTo>
                  <a:lnTo>
                    <a:pt x="514363" y="1592665"/>
                  </a:lnTo>
                  <a:lnTo>
                    <a:pt x="522208" y="1605770"/>
                  </a:lnTo>
                  <a:lnTo>
                    <a:pt x="274274" y="1748916"/>
                  </a:lnTo>
                  <a:close/>
                  <a:moveTo>
                    <a:pt x="1960501" y="435837"/>
                  </a:moveTo>
                  <a:lnTo>
                    <a:pt x="1966159" y="440979"/>
                  </a:lnTo>
                  <a:lnTo>
                    <a:pt x="1971301" y="446637"/>
                  </a:lnTo>
                  <a:lnTo>
                    <a:pt x="1768891" y="649046"/>
                  </a:lnTo>
                  <a:lnTo>
                    <a:pt x="1762525" y="642058"/>
                  </a:lnTo>
                  <a:lnTo>
                    <a:pt x="1757990" y="638348"/>
                  </a:lnTo>
                  <a:close/>
                  <a:moveTo>
                    <a:pt x="1938389" y="239045"/>
                  </a:moveTo>
                  <a:lnTo>
                    <a:pt x="1950479" y="248377"/>
                  </a:lnTo>
                  <a:lnTo>
                    <a:pt x="1693086" y="581852"/>
                  </a:lnTo>
                  <a:lnTo>
                    <a:pt x="1681090" y="572398"/>
                  </a:lnTo>
                  <a:close/>
                  <a:moveTo>
                    <a:pt x="79129" y="1657336"/>
                  </a:moveTo>
                  <a:lnTo>
                    <a:pt x="468633" y="1497292"/>
                  </a:lnTo>
                  <a:lnTo>
                    <a:pt x="474580" y="1511360"/>
                  </a:lnTo>
                  <a:lnTo>
                    <a:pt x="84934" y="1671462"/>
                  </a:lnTo>
                  <a:close/>
                  <a:moveTo>
                    <a:pt x="160929" y="1475039"/>
                  </a:moveTo>
                  <a:lnTo>
                    <a:pt x="437296" y="1400986"/>
                  </a:lnTo>
                  <a:lnTo>
                    <a:pt x="440876" y="1415837"/>
                  </a:lnTo>
                  <a:lnTo>
                    <a:pt x="164732" y="1489830"/>
                  </a:lnTo>
                  <a:close/>
                  <a:moveTo>
                    <a:pt x="1735859" y="266344"/>
                  </a:moveTo>
                  <a:lnTo>
                    <a:pt x="1748915" y="274276"/>
                  </a:lnTo>
                  <a:lnTo>
                    <a:pt x="1604721" y="524026"/>
                  </a:lnTo>
                  <a:lnTo>
                    <a:pt x="1591261" y="516794"/>
                  </a:lnTo>
                  <a:close/>
                  <a:moveTo>
                    <a:pt x="1663713" y="81725"/>
                  </a:moveTo>
                  <a:lnTo>
                    <a:pt x="1677806" y="87609"/>
                  </a:lnTo>
                  <a:lnTo>
                    <a:pt x="1514465" y="478804"/>
                  </a:lnTo>
                  <a:lnTo>
                    <a:pt x="1500526" y="472548"/>
                  </a:lnTo>
                  <a:close/>
                  <a:moveTo>
                    <a:pt x="0" y="1350847"/>
                  </a:moveTo>
                  <a:lnTo>
                    <a:pt x="420056" y="1296759"/>
                  </a:lnTo>
                  <a:lnTo>
                    <a:pt x="422405" y="1311854"/>
                  </a:lnTo>
                  <a:lnTo>
                    <a:pt x="1951" y="1365994"/>
                  </a:lnTo>
                  <a:close/>
                  <a:moveTo>
                    <a:pt x="125488" y="1195933"/>
                  </a:moveTo>
                  <a:lnTo>
                    <a:pt x="411391" y="1195933"/>
                  </a:lnTo>
                  <a:lnTo>
                    <a:pt x="411958" y="1211206"/>
                  </a:lnTo>
                  <a:lnTo>
                    <a:pt x="125488" y="1211206"/>
                  </a:lnTo>
                  <a:lnTo>
                    <a:pt x="125102" y="1203569"/>
                  </a:lnTo>
                  <a:close/>
                  <a:moveTo>
                    <a:pt x="1475037" y="160931"/>
                  </a:moveTo>
                  <a:lnTo>
                    <a:pt x="1489829" y="164734"/>
                  </a:lnTo>
                  <a:lnTo>
                    <a:pt x="1415102" y="443621"/>
                  </a:lnTo>
                  <a:lnTo>
                    <a:pt x="1400508" y="439077"/>
                  </a:lnTo>
                  <a:close/>
                  <a:moveTo>
                    <a:pt x="164732" y="917309"/>
                  </a:moveTo>
                  <a:lnTo>
                    <a:pt x="443620" y="992037"/>
                  </a:lnTo>
                  <a:lnTo>
                    <a:pt x="439076" y="1006630"/>
                  </a:lnTo>
                  <a:lnTo>
                    <a:pt x="160929" y="932101"/>
                  </a:lnTo>
                  <a:close/>
                  <a:moveTo>
                    <a:pt x="1195932" y="125490"/>
                  </a:moveTo>
                  <a:lnTo>
                    <a:pt x="1203568" y="125104"/>
                  </a:lnTo>
                  <a:lnTo>
                    <a:pt x="1211205" y="125490"/>
                  </a:lnTo>
                  <a:lnTo>
                    <a:pt x="1211205" y="411392"/>
                  </a:lnTo>
                  <a:lnTo>
                    <a:pt x="1195932" y="411959"/>
                  </a:lnTo>
                  <a:close/>
                  <a:moveTo>
                    <a:pt x="1357679" y="856"/>
                  </a:moveTo>
                  <a:lnTo>
                    <a:pt x="1372816" y="2893"/>
                  </a:lnTo>
                  <a:lnTo>
                    <a:pt x="1316657" y="420298"/>
                  </a:lnTo>
                  <a:lnTo>
                    <a:pt x="1309186" y="418554"/>
                  </a:lnTo>
                  <a:lnTo>
                    <a:pt x="1301520" y="418261"/>
                  </a:lnTo>
                  <a:close/>
                  <a:moveTo>
                    <a:pt x="2893" y="1034322"/>
                  </a:moveTo>
                  <a:lnTo>
                    <a:pt x="420297" y="1090480"/>
                  </a:lnTo>
                  <a:lnTo>
                    <a:pt x="418554" y="1097951"/>
                  </a:lnTo>
                  <a:lnTo>
                    <a:pt x="418261" y="1105616"/>
                  </a:lnTo>
                  <a:lnTo>
                    <a:pt x="855" y="1049458"/>
                  </a:lnTo>
                  <a:close/>
                  <a:moveTo>
                    <a:pt x="274274" y="658223"/>
                  </a:moveTo>
                  <a:lnTo>
                    <a:pt x="524025" y="802416"/>
                  </a:lnTo>
                  <a:lnTo>
                    <a:pt x="516793" y="815877"/>
                  </a:lnTo>
                  <a:lnTo>
                    <a:pt x="266342" y="671279"/>
                  </a:lnTo>
                  <a:close/>
                  <a:moveTo>
                    <a:pt x="917308" y="164734"/>
                  </a:moveTo>
                  <a:lnTo>
                    <a:pt x="932100" y="160930"/>
                  </a:lnTo>
                  <a:lnTo>
                    <a:pt x="1006152" y="437297"/>
                  </a:lnTo>
                  <a:lnTo>
                    <a:pt x="991300" y="440877"/>
                  </a:lnTo>
                  <a:close/>
                  <a:moveTo>
                    <a:pt x="1041143" y="1951"/>
                  </a:moveTo>
                  <a:lnTo>
                    <a:pt x="1056290" y="0"/>
                  </a:lnTo>
                  <a:lnTo>
                    <a:pt x="1110379" y="420056"/>
                  </a:lnTo>
                  <a:lnTo>
                    <a:pt x="1095283" y="422406"/>
                  </a:lnTo>
                  <a:close/>
                  <a:moveTo>
                    <a:pt x="87609" y="729331"/>
                  </a:moveTo>
                  <a:lnTo>
                    <a:pt x="478803" y="892672"/>
                  </a:lnTo>
                  <a:lnTo>
                    <a:pt x="472547" y="906611"/>
                  </a:lnTo>
                  <a:lnTo>
                    <a:pt x="81723" y="743424"/>
                  </a:lnTo>
                  <a:lnTo>
                    <a:pt x="84666" y="736377"/>
                  </a:lnTo>
                  <a:close/>
                  <a:moveTo>
                    <a:pt x="446636" y="435837"/>
                  </a:moveTo>
                  <a:lnTo>
                    <a:pt x="649045" y="638246"/>
                  </a:lnTo>
                  <a:lnTo>
                    <a:pt x="642057" y="644612"/>
                  </a:lnTo>
                  <a:lnTo>
                    <a:pt x="638347" y="649147"/>
                  </a:lnTo>
                  <a:lnTo>
                    <a:pt x="435836" y="446636"/>
                  </a:lnTo>
                  <a:lnTo>
                    <a:pt x="440978" y="440979"/>
                  </a:lnTo>
                  <a:close/>
                  <a:moveTo>
                    <a:pt x="658223" y="274275"/>
                  </a:moveTo>
                  <a:lnTo>
                    <a:pt x="671279" y="266343"/>
                  </a:lnTo>
                  <a:lnTo>
                    <a:pt x="814473" y="514363"/>
                  </a:lnTo>
                  <a:lnTo>
                    <a:pt x="801367" y="522209"/>
                  </a:lnTo>
                  <a:close/>
                  <a:moveTo>
                    <a:pt x="735676" y="84934"/>
                  </a:moveTo>
                  <a:lnTo>
                    <a:pt x="749802" y="79129"/>
                  </a:lnTo>
                  <a:lnTo>
                    <a:pt x="909846" y="468633"/>
                  </a:lnTo>
                  <a:lnTo>
                    <a:pt x="895778" y="474580"/>
                  </a:lnTo>
                  <a:close/>
                  <a:moveTo>
                    <a:pt x="248376" y="456659"/>
                  </a:moveTo>
                  <a:lnTo>
                    <a:pt x="581852" y="714051"/>
                  </a:lnTo>
                  <a:lnTo>
                    <a:pt x="572397" y="726047"/>
                  </a:lnTo>
                  <a:lnTo>
                    <a:pt x="239044" y="468748"/>
                  </a:lnTo>
                  <a:lnTo>
                    <a:pt x="243710" y="462704"/>
                  </a:lnTo>
                  <a:close/>
                  <a:moveTo>
                    <a:pt x="462094" y="244150"/>
                  </a:moveTo>
                  <a:lnTo>
                    <a:pt x="474238" y="234887"/>
                  </a:lnTo>
                  <a:lnTo>
                    <a:pt x="729468" y="569472"/>
                  </a:lnTo>
                  <a:lnTo>
                    <a:pt x="723162" y="573797"/>
                  </a:lnTo>
                  <a:lnTo>
                    <a:pt x="717325" y="578735"/>
                  </a:lnTo>
                  <a:close/>
                </a:path>
              </a:pathLst>
            </a:custGeom>
            <a:grpFill/>
            <a:ln algn="ctr" cap="flat" cmpd="sng" w="25400">
              <a:noFill/>
              <a:prstDash val="solid"/>
            </a:ln>
            <a:effectLst/>
          </p:spPr>
          <p:txBody>
            <a:bodyPr anchor="ctr" rtlCol="0"/>
            <a:lstStyle/>
            <a:p>
              <a:pPr algn="ctr" defTabSz="913645">
                <a:defRPr/>
              </a:pPr>
              <a:endParaRPr altLang="en-US" kern="0" lang="zh-CN" sz="1799">
                <a:solidFill>
                  <a:srgbClr val="C00000"/>
                </a:solidFill>
                <a:latin charset="-122" panose="02010600000101010101" pitchFamily="2" typeface="汉仪行楷简"/>
                <a:ea charset="-122" panose="02010600000101010101" pitchFamily="2" typeface="汉仪行楷简"/>
              </a:endParaRPr>
            </a:p>
          </p:txBody>
        </p:sp>
      </p:grpSp>
      <p:pic>
        <p:nvPicPr>
          <p:cNvPr id="10" name="图片 9">
            <a:extLst>
              <a:ext uri="{FF2B5EF4-FFF2-40B4-BE49-F238E27FC236}">
                <a16:creationId xmlns:a16="http://schemas.microsoft.com/office/drawing/2014/main" id="{1E3A6ED3-0208-44B7-8141-4A020F22F901}"/>
              </a:ext>
            </a:extLst>
          </p:cNvPr>
          <p:cNvPicPr>
            <a:picLocks noChangeAspect="1"/>
          </p:cNvPicPr>
          <p:nvPr/>
        </p:nvPicPr>
        <p:blipFill>
          <a:blip r:embed="rId7">
            <a:extLst>
              <a:ext uri="{BEBA8EAE-BF5A-486C-A8C5-ECC9F3942E4B}">
                <a14:imgProps>
                  <a14:imgLayer xmlns:d3p1="http://schemas.openxmlformats.org/officeDocument/2006/relationships" d3p1:embed="">
                    <a14:imgEffect>
                      <a14:brightnessContrast bright="20000"/>
                    </a14:imgEffect>
                  </a14:imgLayer>
                </a14:imgProps>
              </a:ext>
              <a:ext uri="{28A0092B-C50C-407E-A947-70E740481C1C}">
                <a14:useLocalDpi val="0"/>
              </a:ext>
            </a:extLst>
          </a:blip>
          <a:stretch>
            <a:fillRect/>
          </a:stretch>
        </p:blipFill>
        <p:spPr>
          <a:xfrm>
            <a:off x="938844" y="-628830"/>
            <a:ext cx="10314312" cy="10314312"/>
          </a:xfrm>
          <a:prstGeom prst="rect">
            <a:avLst/>
          </a:prstGeom>
        </p:spPr>
      </p:pic>
      <p:sp>
        <p:nvSpPr>
          <p:cNvPr id="11" name="文本框 10">
            <a:extLst>
              <a:ext uri="{FF2B5EF4-FFF2-40B4-BE49-F238E27FC236}">
                <a16:creationId xmlns:a16="http://schemas.microsoft.com/office/drawing/2014/main" id="{435A628A-9869-4ECE-842A-DEB981696550}"/>
              </a:ext>
            </a:extLst>
          </p:cNvPr>
          <p:cNvSpPr txBox="1"/>
          <p:nvPr/>
        </p:nvSpPr>
        <p:spPr>
          <a:xfrm>
            <a:off x="2057096" y="2036910"/>
            <a:ext cx="6226864" cy="627888"/>
          </a:xfrm>
          <a:prstGeom prst="rect">
            <a:avLst/>
          </a:prstGeom>
          <a:noFill/>
        </p:spPr>
        <p:txBody>
          <a:bodyPr wrap="square">
            <a:spAutoFit/>
          </a:bodyPr>
          <a:lstStyle/>
          <a:p>
            <a:pPr lvl="0">
              <a:lnSpc>
                <a:spcPct val="110000"/>
              </a:lnSpc>
              <a:defRPr/>
            </a:pPr>
            <a:r>
              <a:rPr altLang="en-US" b="1" lang="zh-CN" sz="3200">
                <a:solidFill>
                  <a:srgbClr val="FF0000"/>
                </a:solidFill>
                <a:latin charset="-122" panose="020b0503020204020204" pitchFamily="34" typeface="微软雅黑"/>
                <a:ea charset="-122" panose="020b0503020204020204" pitchFamily="34" typeface="微软雅黑"/>
                <a:cs charset="-122" panose="020b0a00000000000000" typeface="思源黑体 Heavy"/>
                <a:sym charset="-122" panose="020b0503020204020204" pitchFamily="34" typeface="微软雅黑"/>
              </a:rPr>
              <a:t>结束语  JIE SHU YU</a:t>
            </a:r>
          </a:p>
        </p:txBody>
      </p:sp>
      <p:sp>
        <p:nvSpPr>
          <p:cNvPr id="12" name="文本框 11">
            <a:extLst>
              <a:ext uri="{FF2B5EF4-FFF2-40B4-BE49-F238E27FC236}">
                <a16:creationId xmlns:a16="http://schemas.microsoft.com/office/drawing/2014/main" id="{ED6D0E8E-A689-4D5D-BFE0-6A4E0029F3F6}"/>
              </a:ext>
            </a:extLst>
          </p:cNvPr>
          <p:cNvSpPr txBox="1"/>
          <p:nvPr/>
        </p:nvSpPr>
        <p:spPr>
          <a:xfrm>
            <a:off x="2369672" y="3189538"/>
            <a:ext cx="7460128" cy="2286000"/>
          </a:xfrm>
          <a:prstGeom prst="rect">
            <a:avLst/>
          </a:prstGeom>
          <a:noFill/>
        </p:spPr>
        <p:txBody>
          <a:bodyPr wrap="square">
            <a:spAutoFit/>
          </a:bodyPr>
          <a:lstStyle/>
          <a:p>
            <a:pPr algn="just">
              <a:defRPr/>
            </a:pPr>
            <a:r>
              <a:rPr altLang="en-US" b="1" lang="zh-CN" sz="1600">
                <a:solidFill>
                  <a:srgbClr val="FF0000"/>
                </a:solidFill>
                <a:latin charset="-122" panose="020b0503020204020204" pitchFamily="34" typeface="微软雅黑"/>
                <a:ea charset="-122" panose="020b0503020204020204" pitchFamily="34" typeface="微软雅黑"/>
                <a:sym charset="-122" panose="020b0500000000000000" pitchFamily="34" typeface="思源黑体"/>
              </a:rPr>
              <a:t>不忘初心再出发，勇担重任立潮头</a:t>
            </a:r>
          </a:p>
          <a:p>
            <a:pPr algn="just">
              <a:defRPr/>
            </a:pPr>
            <a:r>
              <a:rPr altLang="en-US" b="1" lang="zh-CN" sz="1600">
                <a:solidFill>
                  <a:srgbClr val="FF0000"/>
                </a:solidFill>
                <a:latin charset="-122" panose="020b0503020204020204" pitchFamily="34" typeface="微软雅黑"/>
                <a:ea charset="-122" panose="020b0503020204020204" pitchFamily="34" typeface="微软雅黑"/>
                <a:sym charset="-122" panose="020b0500000000000000" pitchFamily="34" typeface="思源黑体"/>
              </a:rPr>
              <a:t>一切伟大的成就都是接续奋斗的结果，一切伟大的事业都需要在继往开来中推进。今天，我们比历史上任何时期都更接近中华民族伟大复兴的目标，比历史上任何时期都更有信心、有能力实现这个目标。到我们党成立100年时，在各方面制度更加成熟更加定型上取得明显成效；到2035年，各方面制度更加完善，基本实现国家治理体系和治理能力现代化；到新中国成立100年时，全面实现国家治理体系和治理能力现代化，使中国特色社会主义制度更加巩固、优越性充分展现。踏上建设社会主义现代化国家新征程，我们伟大的党，不忘初心再出发，勇担重任立潮头，引领承载中国人民伟大梦想的航船破浪前进，驶向更加光辉的彼岸。</a:t>
            </a:r>
          </a:p>
        </p:txBody>
      </p:sp>
    </p:spTree>
    <p:extLst>
      <p:ext uri="{BB962C8B-B14F-4D97-AF65-F5344CB8AC3E}">
        <p14:creationId val="2520005322"/>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4">
                                  <p:stCondLst>
                                    <p:cond delay="0"/>
                                  </p:stCondLst>
                                  <p:childTnLst>
                                    <p:set>
                                      <p:cBhvr>
                                        <p:cTn dur="1" fill="hold" id="6">
                                          <p:stCondLst>
                                            <p:cond delay="0"/>
                                          </p:stCondLst>
                                        </p:cTn>
                                        <p:tgtEl>
                                          <p:spTgt spid="11"/>
                                        </p:tgtEl>
                                        <p:attrNameLst>
                                          <p:attrName>style.visibility</p:attrName>
                                        </p:attrNameLst>
                                      </p:cBhvr>
                                      <p:to>
                                        <p:strVal val="visible"/>
                                      </p:to>
                                    </p:set>
                                    <p:animEffect filter="wipe(down)" transition="in">
                                      <p:cBhvr>
                                        <p:cTn dur="500" id="7"/>
                                        <p:tgtEl>
                                          <p:spTgt spid="11"/>
                                        </p:tgtEl>
                                      </p:cBhvr>
                                    </p:animEffect>
                                  </p:childTnLst>
                                </p:cTn>
                              </p:par>
                            </p:childTnLst>
                          </p:cTn>
                        </p:par>
                        <p:par>
                          <p:cTn fill="hold" id="8" nodeType="afterGroup">
                            <p:stCondLst>
                              <p:cond delay="500"/>
                            </p:stCondLst>
                            <p:childTnLst>
                              <p:par>
                                <p:cTn fill="hold" id="9" nodeType="afterEffect" presetClass="entr" presetID="10" presetSubtype="0">
                                  <p:stCondLst>
                                    <p:cond delay="0"/>
                                  </p:stCondLst>
                                  <p:childTnLst>
                                    <p:set>
                                      <p:cBhvr>
                                        <p:cTn dur="1" fill="hold" id="10">
                                          <p:stCondLst>
                                            <p:cond delay="0"/>
                                          </p:stCondLst>
                                        </p:cTn>
                                        <p:tgtEl>
                                          <p:spTgt spid="10"/>
                                        </p:tgtEl>
                                        <p:attrNameLst>
                                          <p:attrName>style.visibility</p:attrName>
                                        </p:attrNameLst>
                                      </p:cBhvr>
                                      <p:to>
                                        <p:strVal val="visible"/>
                                      </p:to>
                                    </p:set>
                                    <p:animEffect filter="fade" transition="in">
                                      <p:cBhvr>
                                        <p:cTn dur="500" id="11"/>
                                        <p:tgtEl>
                                          <p:spTgt spid="10"/>
                                        </p:tgtEl>
                                      </p:cBhvr>
                                    </p:animEffect>
                                  </p:childTnLst>
                                </p:cTn>
                              </p:par>
                            </p:childTnLst>
                          </p:cTn>
                        </p:par>
                        <p:par>
                          <p:cTn fill="hold" id="12" nodeType="afterGroup">
                            <p:stCondLst>
                              <p:cond delay="1000"/>
                            </p:stCondLst>
                            <p:childTnLst>
                              <p:par>
                                <p:cTn fill="hold" grpId="0" id="13" nodeType="afterEffect" presetClass="entr" presetID="22" presetSubtype="4">
                                  <p:stCondLst>
                                    <p:cond delay="0"/>
                                  </p:stCondLst>
                                  <p:childTnLst>
                                    <p:set>
                                      <p:cBhvr>
                                        <p:cTn dur="1" fill="hold" id="14">
                                          <p:stCondLst>
                                            <p:cond delay="0"/>
                                          </p:stCondLst>
                                        </p:cTn>
                                        <p:tgtEl>
                                          <p:spTgt spid="12"/>
                                        </p:tgtEl>
                                        <p:attrNameLst>
                                          <p:attrName>style.visibility</p:attrName>
                                        </p:attrNameLst>
                                      </p:cBhvr>
                                      <p:to>
                                        <p:strVal val="visible"/>
                                      </p:to>
                                    </p:set>
                                    <p:animEffect filter="wipe(down)" transition="in">
                                      <p:cBhvr>
                                        <p:cTn dur="500" id="15"/>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2"/>
    </p:bldLst>
  </p:timing>
</p:sld>
</file>

<file path=ppt/slides/slide4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9" name="图片 8">
            <a:extLst>
              <a:ext uri="{FF2B5EF4-FFF2-40B4-BE49-F238E27FC236}">
                <a16:creationId xmlns:a16="http://schemas.microsoft.com/office/drawing/2014/main" id="{297ED22A-5431-4CA3-B9A7-351152859B81}"/>
              </a:ext>
            </a:extLst>
          </p:cNvPr>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08B3EB5E-D9A8-445A-B04A-E5C55CE9943F}"/>
              </a:ext>
            </a:extLst>
          </p:cNvPr>
          <p:cNvPicPr>
            <a:picLocks noChangeAspect="1"/>
          </p:cNvPicPr>
          <p:nvPr/>
        </p:nvPicPr>
        <p:blipFill>
          <a:blip r:embed="rId3">
            <a:extLst>
              <a:ext uri="{28A0092B-C50C-407E-A947-70E740481C1C}">
                <a14:useLocalDpi val="0"/>
              </a:ext>
            </a:extLst>
          </a:blip>
          <a:stretch>
            <a:fillRect/>
          </a:stretch>
        </p:blipFill>
        <p:spPr>
          <a:xfrm>
            <a:off x="-11261" y="4327651"/>
            <a:ext cx="12203261" cy="2539835"/>
          </a:xfrm>
          <a:prstGeom prst="rect">
            <a:avLst/>
          </a:prstGeom>
        </p:spPr>
      </p:pic>
      <p:pic>
        <p:nvPicPr>
          <p:cNvPr id="11" name="图片 10">
            <a:extLst>
              <a:ext uri="{FF2B5EF4-FFF2-40B4-BE49-F238E27FC236}">
                <a16:creationId xmlns:a16="http://schemas.microsoft.com/office/drawing/2014/main" id="{0A882C3E-8B03-4F62-A8BD-74DB729CE793}"/>
              </a:ext>
            </a:extLst>
          </p:cNvPr>
          <p:cNvPicPr>
            <a:picLocks noChangeAspect="1"/>
          </p:cNvPicPr>
          <p:nvPr/>
        </p:nvPicPr>
        <p:blipFill>
          <a:blip r:embed="rId4">
            <a:extLst>
              <a:ext uri="{28A0092B-C50C-407E-A947-70E740481C1C}">
                <a14:useLocalDpi val="0"/>
              </a:ext>
            </a:extLst>
          </a:blip>
          <a:stretch>
            <a:fillRect/>
          </a:stretch>
        </p:blipFill>
        <p:spPr>
          <a:xfrm>
            <a:off x="1120788" y="1168821"/>
            <a:ext cx="9950424" cy="2210796"/>
          </a:xfrm>
          <a:prstGeom prst="rect">
            <a:avLst/>
          </a:prstGeom>
        </p:spPr>
      </p:pic>
      <p:pic>
        <p:nvPicPr>
          <p:cNvPr id="17" name="图片 16">
            <a:extLst>
              <a:ext uri="{FF2B5EF4-FFF2-40B4-BE49-F238E27FC236}">
                <a16:creationId xmlns:a16="http://schemas.microsoft.com/office/drawing/2014/main" id="{D53BB4DB-7662-4CD0-BAA8-7DFB5C9311FA}"/>
              </a:ext>
            </a:extLst>
          </p:cNvPr>
          <p:cNvPicPr>
            <a:picLocks noChangeAspect="1"/>
          </p:cNvPicPr>
          <p:nvPr/>
        </p:nvPicPr>
        <p:blipFill>
          <a:blip r:embed="rId5">
            <a:extLst>
              <a:ext uri="{28A0092B-C50C-407E-A947-70E740481C1C}">
                <a14:useLocalDpi val="0"/>
              </a:ext>
            </a:extLst>
          </a:blip>
          <a:stretch>
            <a:fillRect/>
          </a:stretch>
        </p:blipFill>
        <p:spPr>
          <a:xfrm>
            <a:off x="-1" y="3115521"/>
            <a:ext cx="3701143" cy="3087499"/>
          </a:xfrm>
          <a:prstGeom prst="rect">
            <a:avLst/>
          </a:prstGeom>
        </p:spPr>
      </p:pic>
      <p:pic>
        <p:nvPicPr>
          <p:cNvPr id="21" name="图片 20">
            <a:extLst>
              <a:ext uri="{FF2B5EF4-FFF2-40B4-BE49-F238E27FC236}">
                <a16:creationId xmlns:a16="http://schemas.microsoft.com/office/drawing/2014/main" id="{F30F259A-2EAC-4366-92F5-E456956C447C}"/>
              </a:ext>
            </a:extLst>
          </p:cNvPr>
          <p:cNvPicPr>
            <a:picLocks noChangeAspect="1"/>
          </p:cNvPicPr>
          <p:nvPr/>
        </p:nvPicPr>
        <p:blipFill>
          <a:blip r:embed="rId6">
            <a:extLst>
              <a:ext uri="{28A0092B-C50C-407E-A947-70E740481C1C}">
                <a14:useLocalDpi val="0"/>
              </a:ext>
            </a:extLst>
          </a:blip>
          <a:srcRect r="42252"/>
          <a:stretch>
            <a:fillRect/>
          </a:stretch>
        </p:blipFill>
        <p:spPr>
          <a:xfrm>
            <a:off x="5084542" y="5090125"/>
            <a:ext cx="3163345" cy="1501904"/>
          </a:xfrm>
          <a:prstGeom prst="rect">
            <a:avLst/>
          </a:prstGeom>
        </p:spPr>
      </p:pic>
      <p:pic>
        <p:nvPicPr>
          <p:cNvPr id="19" name="图片 18">
            <a:extLst>
              <a:ext uri="{FF2B5EF4-FFF2-40B4-BE49-F238E27FC236}">
                <a16:creationId xmlns:a16="http://schemas.microsoft.com/office/drawing/2014/main" id="{A22B75B5-BD9D-43AC-8E8E-E15CB2E01671}"/>
              </a:ext>
            </a:extLst>
          </p:cNvPr>
          <p:cNvPicPr>
            <a:picLocks noChangeAspect="1"/>
          </p:cNvPicPr>
          <p:nvPr/>
        </p:nvPicPr>
        <p:blipFill>
          <a:blip r:embed="rId7">
            <a:extLst>
              <a:ext uri="{28A0092B-C50C-407E-A947-70E740481C1C}">
                <a14:useLocalDpi val="0"/>
              </a:ext>
            </a:extLst>
          </a:blip>
          <a:stretch>
            <a:fillRect/>
          </a:stretch>
        </p:blipFill>
        <p:spPr>
          <a:xfrm>
            <a:off x="-11261" y="5380879"/>
            <a:ext cx="12192000" cy="1470885"/>
          </a:xfrm>
          <a:prstGeom prst="rect">
            <a:avLst/>
          </a:prstGeom>
        </p:spPr>
      </p:pic>
      <p:pic>
        <p:nvPicPr>
          <p:cNvPr id="15" name="图片 14">
            <a:extLst>
              <a:ext uri="{FF2B5EF4-FFF2-40B4-BE49-F238E27FC236}">
                <a16:creationId xmlns:a16="http://schemas.microsoft.com/office/drawing/2014/main" id="{C747BA8E-B495-4268-A725-8FD8072D923F}"/>
              </a:ext>
            </a:extLst>
          </p:cNvPr>
          <p:cNvPicPr>
            <a:picLocks noChangeAspect="1"/>
          </p:cNvPicPr>
          <p:nvPr/>
        </p:nvPicPr>
        <p:blipFill>
          <a:blip r:embed="rId8">
            <a:extLst>
              <a:ext uri="{28A0092B-C50C-407E-A947-70E740481C1C}">
                <a14:useLocalDpi val="0"/>
              </a:ext>
            </a:extLst>
          </a:blip>
          <a:stretch>
            <a:fillRect/>
          </a:stretch>
        </p:blipFill>
        <p:spPr>
          <a:xfrm>
            <a:off x="9448800" y="3782940"/>
            <a:ext cx="2743200" cy="2728008"/>
          </a:xfrm>
          <a:prstGeom prst="rect">
            <a:avLst/>
          </a:prstGeom>
        </p:spPr>
      </p:pic>
      <p:pic>
        <p:nvPicPr>
          <p:cNvPr id="5" name="图片 4">
            <a:extLst>
              <a:ext uri="{FF2B5EF4-FFF2-40B4-BE49-F238E27FC236}">
                <a16:creationId xmlns:a16="http://schemas.microsoft.com/office/drawing/2014/main" id="{03A36FC3-E896-4295-A378-F74251EF99EB}"/>
              </a:ext>
            </a:extLst>
          </p:cNvPr>
          <p:cNvPicPr>
            <a:picLocks noChangeAspect="1"/>
          </p:cNvPicPr>
          <p:nvPr/>
        </p:nvPicPr>
        <p:blipFill>
          <a:blip r:embed="rId9">
            <a:extLst>
              <a:ext uri="{28A0092B-C50C-407E-A947-70E740481C1C}">
                <a14:useLocalDpi val="0"/>
              </a:ext>
            </a:extLst>
          </a:blip>
          <a:srcRect l="58660"/>
          <a:stretch>
            <a:fillRect/>
          </a:stretch>
        </p:blipFill>
        <p:spPr>
          <a:xfrm>
            <a:off x="6096000" y="5962153"/>
            <a:ext cx="6084739" cy="884748"/>
          </a:xfrm>
          <a:prstGeom prst="rect">
            <a:avLst/>
          </a:prstGeom>
        </p:spPr>
      </p:pic>
      <p:grpSp>
        <p:nvGrpSpPr>
          <p:cNvPr id="27" name="组合 26">
            <a:extLst>
              <a:ext uri="{FF2B5EF4-FFF2-40B4-BE49-F238E27FC236}">
                <a16:creationId xmlns:a16="http://schemas.microsoft.com/office/drawing/2014/main" id="{19B391C8-B30F-49DA-95E5-7A6BDCA2DAF1}"/>
              </a:ext>
            </a:extLst>
          </p:cNvPr>
          <p:cNvGrpSpPr/>
          <p:nvPr/>
        </p:nvGrpSpPr>
        <p:grpSpPr>
          <a:xfrm>
            <a:off x="1648278" y="3483401"/>
            <a:ext cx="8781143" cy="223312"/>
            <a:chOff x="-669863" y="3091656"/>
            <a:chExt cx="9550096" cy="268288"/>
          </a:xfrm>
          <a:solidFill>
            <a:srgbClr val="FF0000"/>
          </a:solidFill>
        </p:grpSpPr>
        <p:grpSp>
          <p:nvGrpSpPr>
            <p:cNvPr id="28" name="组合 27">
              <a:extLst>
                <a:ext uri="{FF2B5EF4-FFF2-40B4-BE49-F238E27FC236}">
                  <a16:creationId xmlns:a16="http://schemas.microsoft.com/office/drawing/2014/main" id="{0F171E53-0951-40AD-B7B6-BAB135A854B6}"/>
                </a:ext>
              </a:extLst>
            </p:cNvPr>
            <p:cNvGrpSpPr/>
            <p:nvPr/>
          </p:nvGrpSpPr>
          <p:grpSpPr>
            <a:xfrm>
              <a:off x="-669863" y="3225800"/>
              <a:ext cx="9550096" cy="0"/>
              <a:chOff x="-669863" y="3225800"/>
              <a:chExt cx="9550096" cy="0"/>
            </a:xfrm>
            <a:grpFill/>
          </p:grpSpPr>
          <p:cxnSp>
            <p:nvCxnSpPr>
              <p:cNvPr id="35" name="直接连接符 34">
                <a:extLst>
                  <a:ext uri="{FF2B5EF4-FFF2-40B4-BE49-F238E27FC236}">
                    <a16:creationId xmlns:a16="http://schemas.microsoft.com/office/drawing/2014/main" id="{6094B4A1-721B-4828-8D96-261576D9F634}"/>
                  </a:ext>
                </a:extLst>
              </p:cNvPr>
              <p:cNvCxnSpPr/>
              <p:nvPr/>
            </p:nvCxnSpPr>
            <p:spPr>
              <a:xfrm>
                <a:off x="-669863" y="3225800"/>
                <a:ext cx="4161165" cy="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16:creationId xmlns:a16="http://schemas.microsoft.com/office/drawing/2014/main" id="{82AB12A9-2958-43BD-973C-EA611F920350}"/>
                  </a:ext>
                </a:extLst>
              </p:cNvPr>
              <p:cNvCxnSpPr/>
              <p:nvPr/>
            </p:nvCxnSpPr>
            <p:spPr>
              <a:xfrm>
                <a:off x="4851386" y="3225800"/>
                <a:ext cx="4028847" cy="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9" name="组合 28">
              <a:extLst>
                <a:ext uri="{FF2B5EF4-FFF2-40B4-BE49-F238E27FC236}">
                  <a16:creationId xmlns:a16="http://schemas.microsoft.com/office/drawing/2014/main" id="{44AE54C1-4783-474A-A7A1-F67A4DBA6BED}"/>
                </a:ext>
              </a:extLst>
            </p:cNvPr>
            <p:cNvGrpSpPr/>
            <p:nvPr/>
          </p:nvGrpSpPr>
          <p:grpSpPr>
            <a:xfrm>
              <a:off x="3688952" y="3091656"/>
              <a:ext cx="964782" cy="268288"/>
              <a:chOff x="3771104" y="3091656"/>
              <a:chExt cx="964782" cy="268288"/>
            </a:xfrm>
            <a:grpFill/>
          </p:grpSpPr>
          <p:sp>
            <p:nvSpPr>
              <p:cNvPr id="30" name="星形: 五角 9">
                <a:extLst>
                  <a:ext uri="{FF2B5EF4-FFF2-40B4-BE49-F238E27FC236}">
                    <a16:creationId xmlns:a16="http://schemas.microsoft.com/office/drawing/2014/main" id="{FDA63190-5517-419D-8EA0-0970E19AD2DA}"/>
                  </a:ext>
                </a:extLst>
              </p:cNvPr>
              <p:cNvSpPr/>
              <p:nvPr/>
            </p:nvSpPr>
            <p:spPr>
              <a:xfrm>
                <a:off x="4123719" y="3091656"/>
                <a:ext cx="268288" cy="268288"/>
              </a:xfrm>
              <a:prstGeom prst="star5">
                <a:avLst>
                  <a:gd fmla="val 25303" name="adj"/>
                  <a:gd fmla="val 105146" name="hf"/>
                  <a:gd fmla="val 110557" name="vf"/>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CDDB1"/>
                  </a:solidFill>
                  <a:effectLst/>
                  <a:uLnTx/>
                  <a:uFillTx/>
                  <a:latin charset="-122" panose="020b0503020204020204" pitchFamily="34" typeface="微软雅黑"/>
                  <a:ea charset="-122" panose="020b0503020204020204" pitchFamily="34" typeface="微软雅黑"/>
                  <a:sym charset="-122" panose="020b0500000000000000" pitchFamily="34" typeface="思源黑体"/>
                </a:endParaRPr>
              </a:p>
            </p:txBody>
          </p:sp>
          <p:sp>
            <p:nvSpPr>
              <p:cNvPr id="31" name="星形: 五角 10">
                <a:extLst>
                  <a:ext uri="{FF2B5EF4-FFF2-40B4-BE49-F238E27FC236}">
                    <a16:creationId xmlns:a16="http://schemas.microsoft.com/office/drawing/2014/main" id="{7E3E4A60-57C2-4496-B238-E771A96DD72F}"/>
                  </a:ext>
                </a:extLst>
              </p:cNvPr>
              <p:cNvSpPr/>
              <p:nvPr/>
            </p:nvSpPr>
            <p:spPr>
              <a:xfrm>
                <a:off x="3918929" y="3146028"/>
                <a:ext cx="159544" cy="159544"/>
              </a:xfrm>
              <a:prstGeom prst="star5">
                <a:avLst>
                  <a:gd fmla="val 25303" name="adj"/>
                  <a:gd fmla="val 105146" name="hf"/>
                  <a:gd fmla="val 110557" name="vf"/>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CDDB1"/>
                  </a:solidFill>
                  <a:effectLst/>
                  <a:uLnTx/>
                  <a:uFillTx/>
                  <a:latin charset="-122" panose="020b0503020204020204" pitchFamily="34" typeface="微软雅黑"/>
                  <a:ea charset="-122" panose="020b0503020204020204" pitchFamily="34" typeface="微软雅黑"/>
                  <a:sym charset="-122" panose="020b0500000000000000" pitchFamily="34" typeface="思源黑体"/>
                </a:endParaRPr>
              </a:p>
            </p:txBody>
          </p:sp>
          <p:sp>
            <p:nvSpPr>
              <p:cNvPr id="32" name="星形: 五角 11">
                <a:extLst>
                  <a:ext uri="{FF2B5EF4-FFF2-40B4-BE49-F238E27FC236}">
                    <a16:creationId xmlns:a16="http://schemas.microsoft.com/office/drawing/2014/main" id="{5493F959-73CA-4B58-8F66-8A4EAD511505}"/>
                  </a:ext>
                </a:extLst>
              </p:cNvPr>
              <p:cNvSpPr/>
              <p:nvPr/>
            </p:nvSpPr>
            <p:spPr>
              <a:xfrm>
                <a:off x="4432885" y="3146028"/>
                <a:ext cx="159544" cy="159544"/>
              </a:xfrm>
              <a:prstGeom prst="star5">
                <a:avLst>
                  <a:gd fmla="val 25303" name="adj"/>
                  <a:gd fmla="val 105146" name="hf"/>
                  <a:gd fmla="val 110557" name="vf"/>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CDDB1"/>
                  </a:solidFill>
                  <a:effectLst/>
                  <a:uLnTx/>
                  <a:uFillTx/>
                  <a:latin charset="-122" panose="020b0503020204020204" pitchFamily="34" typeface="微软雅黑"/>
                  <a:ea charset="-122" panose="020b0503020204020204" pitchFamily="34" typeface="微软雅黑"/>
                  <a:sym charset="-122" panose="020b0500000000000000" pitchFamily="34" typeface="思源黑体"/>
                </a:endParaRPr>
              </a:p>
            </p:txBody>
          </p:sp>
          <p:sp>
            <p:nvSpPr>
              <p:cNvPr id="33" name="星形: 五角 12">
                <a:extLst>
                  <a:ext uri="{FF2B5EF4-FFF2-40B4-BE49-F238E27FC236}">
                    <a16:creationId xmlns:a16="http://schemas.microsoft.com/office/drawing/2014/main" id="{3ABF41EE-7861-406F-98C5-6B558E4D3B87}"/>
                  </a:ext>
                </a:extLst>
              </p:cNvPr>
              <p:cNvSpPr/>
              <p:nvPr/>
            </p:nvSpPr>
            <p:spPr>
              <a:xfrm>
                <a:off x="4633307" y="3174510"/>
                <a:ext cx="102579" cy="102579"/>
              </a:xfrm>
              <a:prstGeom prst="star5">
                <a:avLst>
                  <a:gd fmla="val 25303" name="adj"/>
                  <a:gd fmla="val 105146" name="hf"/>
                  <a:gd fmla="val 110557" name="vf"/>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CDDB1"/>
                  </a:solidFill>
                  <a:effectLst/>
                  <a:uLnTx/>
                  <a:uFillTx/>
                  <a:latin charset="-122" panose="020b0503020204020204" pitchFamily="34" typeface="微软雅黑"/>
                  <a:ea charset="-122" panose="020b0503020204020204" pitchFamily="34" typeface="微软雅黑"/>
                  <a:sym charset="-122" panose="020b0500000000000000" pitchFamily="34" typeface="思源黑体"/>
                </a:endParaRPr>
              </a:p>
            </p:txBody>
          </p:sp>
          <p:sp>
            <p:nvSpPr>
              <p:cNvPr id="34" name="星形: 五角 13">
                <a:extLst>
                  <a:ext uri="{FF2B5EF4-FFF2-40B4-BE49-F238E27FC236}">
                    <a16:creationId xmlns:a16="http://schemas.microsoft.com/office/drawing/2014/main" id="{70966036-EBBC-4CD4-8B9E-F17AD81008C4}"/>
                  </a:ext>
                </a:extLst>
              </p:cNvPr>
              <p:cNvSpPr/>
              <p:nvPr/>
            </p:nvSpPr>
            <p:spPr>
              <a:xfrm>
                <a:off x="3771104" y="3174510"/>
                <a:ext cx="102579" cy="102579"/>
              </a:xfrm>
              <a:prstGeom prst="star5">
                <a:avLst>
                  <a:gd fmla="val 25303" name="adj"/>
                  <a:gd fmla="val 105146" name="hf"/>
                  <a:gd fmla="val 110557" name="vf"/>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CDDB1"/>
                  </a:solidFill>
                  <a:effectLst/>
                  <a:uLnTx/>
                  <a:uFillTx/>
                  <a:latin charset="-122" panose="020b0503020204020204" pitchFamily="34" typeface="微软雅黑"/>
                  <a:ea charset="-122" panose="020b0503020204020204" pitchFamily="34" typeface="微软雅黑"/>
                  <a:sym charset="-122" panose="020b0500000000000000" pitchFamily="34" typeface="思源黑体"/>
                </a:endParaRPr>
              </a:p>
            </p:txBody>
          </p:sp>
        </p:grpSp>
      </p:grpSp>
      <p:sp>
        <p:nvSpPr>
          <p:cNvPr id="37" name="文本框 36">
            <a:extLst>
              <a:ext uri="{FF2B5EF4-FFF2-40B4-BE49-F238E27FC236}">
                <a16:creationId xmlns:a16="http://schemas.microsoft.com/office/drawing/2014/main" id="{E713B6AF-A03D-495F-9005-37A0AA1E54A3}"/>
              </a:ext>
            </a:extLst>
          </p:cNvPr>
          <p:cNvSpPr txBox="1"/>
          <p:nvPr/>
        </p:nvSpPr>
        <p:spPr>
          <a:xfrm>
            <a:off x="1257719" y="3907135"/>
            <a:ext cx="9938642" cy="396240"/>
          </a:xfrm>
          <a:prstGeom prst="rect">
            <a:avLst/>
          </a:prstGeom>
          <a:noFill/>
        </p:spPr>
        <p:txBody>
          <a:bodyPr rtlCol="0"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pc="0" strike="noStrike" sz="2000" u="none">
                <a:ln>
                  <a:noFill/>
                </a:ln>
                <a:solidFill>
                  <a:srgbClr val="FF0000"/>
                </a:solidFill>
                <a:effectLst/>
                <a:uLnTx/>
                <a:uFillTx/>
                <a:latin charset="-122" panose="020b0503020204020204" pitchFamily="34" typeface="微软雅黑"/>
                <a:ea charset="-122" panose="020b0503020204020204" pitchFamily="34" typeface="微软雅黑"/>
                <a:sym charset="-122" panose="020b0500000000000000" pitchFamily="34" typeface="思源黑体"/>
              </a:rPr>
              <a:t>《重点研究全面总结党的百年奋斗的重大成就和历史经验问题》</a:t>
            </a:r>
          </a:p>
        </p:txBody>
      </p:sp>
      <p:grpSp>
        <p:nvGrpSpPr>
          <p:cNvPr id="41" name="组合 40">
            <a:extLst>
              <a:ext uri="{FF2B5EF4-FFF2-40B4-BE49-F238E27FC236}">
                <a16:creationId xmlns:a16="http://schemas.microsoft.com/office/drawing/2014/main" id="{FA187A77-F915-4FC3-B1FC-8C0CCCB98546}"/>
              </a:ext>
            </a:extLst>
          </p:cNvPr>
          <p:cNvGrpSpPr/>
          <p:nvPr/>
        </p:nvGrpSpPr>
        <p:grpSpPr>
          <a:xfrm>
            <a:off x="2499111" y="4518460"/>
            <a:ext cx="7171256" cy="338554"/>
            <a:chOff x="2499111" y="4408732"/>
            <a:chExt cx="7171256" cy="338554"/>
          </a:xfrm>
        </p:grpSpPr>
        <p:sp>
          <p:nvSpPr>
            <p:cNvPr id="39" name="矩形: 圆角 38">
              <a:extLst>
                <a:ext uri="{FF2B5EF4-FFF2-40B4-BE49-F238E27FC236}">
                  <a16:creationId xmlns:a16="http://schemas.microsoft.com/office/drawing/2014/main" id="{5F4A7374-AAE1-407C-9373-3544064B36C2}"/>
                </a:ext>
              </a:extLst>
            </p:cNvPr>
            <p:cNvSpPr/>
            <p:nvPr/>
          </p:nvSpPr>
          <p:spPr>
            <a:xfrm>
              <a:off x="4122787" y="4420500"/>
              <a:ext cx="1708368" cy="291271"/>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矩形: 圆角 39">
              <a:extLst>
                <a:ext uri="{FF2B5EF4-FFF2-40B4-BE49-F238E27FC236}">
                  <a16:creationId xmlns:a16="http://schemas.microsoft.com/office/drawing/2014/main" id="{D516346D-AB66-4F76-8E91-473183EFC3BD}"/>
                </a:ext>
              </a:extLst>
            </p:cNvPr>
            <p:cNvSpPr/>
            <p:nvPr/>
          </p:nvSpPr>
          <p:spPr>
            <a:xfrm>
              <a:off x="6323893" y="4430590"/>
              <a:ext cx="1708368" cy="291271"/>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文本框 37">
              <a:extLst>
                <a:ext uri="{FF2B5EF4-FFF2-40B4-BE49-F238E27FC236}">
                  <a16:creationId xmlns:a16="http://schemas.microsoft.com/office/drawing/2014/main" id="{489B67EC-A9F7-4ECC-8AA7-CFB158C5447B}"/>
                </a:ext>
              </a:extLst>
            </p:cNvPr>
            <p:cNvSpPr txBox="1"/>
            <p:nvPr/>
          </p:nvSpPr>
          <p:spPr>
            <a:xfrm>
              <a:off x="2499111" y="4408732"/>
              <a:ext cx="7171256" cy="335280"/>
            </a:xfrm>
            <a:prstGeom prst="rect">
              <a:avLst/>
            </a:prstGeom>
            <a:noFill/>
          </p:spPr>
          <p:txBody>
            <a:bodyPr wrap="square">
              <a:spAutoFit/>
            </a:bodyPr>
            <a:lstStyle/>
            <a:p>
              <a:pPr algn="ctr"/>
              <a:r>
                <a:rPr altLang="en-US" b="1" kern="1800" lang="zh-CN" sz="1600">
                  <a:solidFill>
                    <a:schemeClr val="bg1"/>
                  </a:solidFill>
                  <a:latin charset="-122" panose="020b0503020204020204" pitchFamily="34" typeface="微软雅黑"/>
                  <a:ea charset="-122" panose="020b0503020204020204" pitchFamily="34" typeface="微软雅黑"/>
                  <a:cs typeface="+mn-ea"/>
                  <a:sym typeface="+mn-lt"/>
                </a:rPr>
                <a:t>汇报人:熊猫办公            汇报时间：20XX</a:t>
              </a:r>
            </a:p>
          </p:txBody>
        </p:sp>
      </p:grpSp>
      <p:pic>
        <p:nvPicPr>
          <p:cNvPr id="42" name="图片 41">
            <a:extLst>
              <a:ext uri="{FF2B5EF4-FFF2-40B4-BE49-F238E27FC236}">
                <a16:creationId xmlns:a16="http://schemas.microsoft.com/office/drawing/2014/main" id="{74F63237-ADFE-45D2-817C-AD5CA989A363}"/>
              </a:ext>
            </a:extLst>
          </p:cNvPr>
          <p:cNvPicPr>
            <a:picLocks noChangeAspect="1"/>
          </p:cNvPicPr>
          <p:nvPr/>
        </p:nvPicPr>
        <p:blipFill>
          <a:blip r:embed="rId10">
            <a:extLst>
              <a:ext uri="{BEBA8EAE-BF5A-486C-A8C5-ECC9F3942E4B}">
                <a14:imgProps>
                  <a14:imgLayer xmlns:d3p1="http://schemas.openxmlformats.org/officeDocument/2006/relationships" d3p1:embed="">
                    <a14:imgEffect>
                      <a14:brightnessContrast bright="20000" contrast="20000"/>
                    </a14:imgEffect>
                  </a14:imgLayer>
                </a14:imgProps>
              </a:ext>
              <a:ext uri="{28A0092B-C50C-407E-A947-70E740481C1C}">
                <a14:useLocalDpi val="0"/>
              </a:ext>
            </a:extLst>
          </a:blip>
          <a:stretch>
            <a:fillRect/>
          </a:stretch>
        </p:blipFill>
        <p:spPr>
          <a:xfrm flipH="1">
            <a:off x="615811" y="706447"/>
            <a:ext cx="1616919" cy="923607"/>
          </a:xfrm>
          <a:prstGeom prst="rect">
            <a:avLst/>
          </a:prstGeom>
        </p:spPr>
      </p:pic>
    </p:spTree>
    <p:extLst>
      <p:ext uri="{BB962C8B-B14F-4D97-AF65-F5344CB8AC3E}">
        <p14:creationId val="4279107450"/>
      </p:ext>
    </p:extLst>
  </p:cSld>
  <p:clrMapOvr>
    <a:masterClrMapping/>
  </p:clrMapOvr>
  <mc:AlternateContent>
    <mc:Choice Requires="p14">
      <p:transition advTm="9000" p14:dur="2000" spd="slow"/>
    </mc:Choice>
    <mc:Fallback>
      <p:transition advTm="9000"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19"/>
                                        </p:tgtEl>
                                        <p:attrNameLst>
                                          <p:attrName>style.visibility</p:attrName>
                                        </p:attrNameLst>
                                      </p:cBhvr>
                                      <p:to>
                                        <p:strVal val="visible"/>
                                      </p:to>
                                    </p:set>
                                    <p:animEffect filter="fade" transition="in">
                                      <p:cBhvr>
                                        <p:cTn dur="1000" id="7"/>
                                        <p:tgtEl>
                                          <p:spTgt spid="19"/>
                                        </p:tgtEl>
                                      </p:cBhvr>
                                    </p:animEffect>
                                    <p:anim calcmode="lin" valueType="num">
                                      <p:cBhvr>
                                        <p:cTn dur="1000" fill="hold" id="8"/>
                                        <p:tgtEl>
                                          <p:spTgt spid="19"/>
                                        </p:tgtEl>
                                        <p:attrNameLst>
                                          <p:attrName>ppt_x</p:attrName>
                                        </p:attrNameLst>
                                      </p:cBhvr>
                                      <p:tavLst>
                                        <p:tav tm="0">
                                          <p:val>
                                            <p:strVal val="#ppt_x"/>
                                          </p:val>
                                        </p:tav>
                                        <p:tav tm="100000">
                                          <p:val>
                                            <p:strVal val="#ppt_x"/>
                                          </p:val>
                                        </p:tav>
                                      </p:tavLst>
                                    </p:anim>
                                    <p:anim calcmode="lin" valueType="num">
                                      <p:cBhvr>
                                        <p:cTn dur="1000" fill="hold" id="9"/>
                                        <p:tgtEl>
                                          <p:spTgt spid="19"/>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22" presetSubtype="4">
                                  <p:stCondLst>
                                    <p:cond delay="0"/>
                                  </p:stCondLst>
                                  <p:childTnLst>
                                    <p:set>
                                      <p:cBhvr>
                                        <p:cTn dur="1" fill="hold" id="12">
                                          <p:stCondLst>
                                            <p:cond delay="0"/>
                                          </p:stCondLst>
                                        </p:cTn>
                                        <p:tgtEl>
                                          <p:spTgt spid="5"/>
                                        </p:tgtEl>
                                        <p:attrNameLst>
                                          <p:attrName>style.visibility</p:attrName>
                                        </p:attrNameLst>
                                      </p:cBhvr>
                                      <p:to>
                                        <p:strVal val="visible"/>
                                      </p:to>
                                    </p:set>
                                    <p:animEffect filter="wipe(down)" transition="in">
                                      <p:cBhvr>
                                        <p:cTn dur="500" id="13"/>
                                        <p:tgtEl>
                                          <p:spTgt spid="5"/>
                                        </p:tgtEl>
                                      </p:cBhvr>
                                    </p:animEffect>
                                  </p:childTnLst>
                                </p:cTn>
                              </p:par>
                            </p:childTnLst>
                          </p:cTn>
                        </p:par>
                        <p:par>
                          <p:cTn fill="hold" id="14" nodeType="afterGroup">
                            <p:stCondLst>
                              <p:cond delay="1500"/>
                            </p:stCondLst>
                            <p:childTnLst>
                              <p:par>
                                <p:cTn fill="hold" id="15" nodeType="afterEffect" presetClass="entr" presetID="10" presetSubtype="0">
                                  <p:stCondLst>
                                    <p:cond delay="0"/>
                                  </p:stCondLst>
                                  <p:childTnLst>
                                    <p:set>
                                      <p:cBhvr>
                                        <p:cTn dur="1" fill="hold" id="16">
                                          <p:stCondLst>
                                            <p:cond delay="0"/>
                                          </p:stCondLst>
                                        </p:cTn>
                                        <p:tgtEl>
                                          <p:spTgt spid="7"/>
                                        </p:tgtEl>
                                        <p:attrNameLst>
                                          <p:attrName>style.visibility</p:attrName>
                                        </p:attrNameLst>
                                      </p:cBhvr>
                                      <p:to>
                                        <p:strVal val="visible"/>
                                      </p:to>
                                    </p:set>
                                    <p:animEffect filter="fade" transition="in">
                                      <p:cBhvr>
                                        <p:cTn dur="500" id="17"/>
                                        <p:tgtEl>
                                          <p:spTgt spid="7"/>
                                        </p:tgtEl>
                                      </p:cBhvr>
                                    </p:animEffect>
                                  </p:childTnLst>
                                </p:cTn>
                              </p:par>
                            </p:childTnLst>
                          </p:cTn>
                        </p:par>
                        <p:par>
                          <p:cTn fill="hold" id="18" nodeType="afterGroup">
                            <p:stCondLst>
                              <p:cond delay="2000"/>
                            </p:stCondLst>
                            <p:childTnLst>
                              <p:par>
                                <p:cTn fill="hold" id="19" nodeType="afterEffect" presetClass="entr" presetID="10" presetSubtype="0">
                                  <p:stCondLst>
                                    <p:cond delay="0"/>
                                  </p:stCondLst>
                                  <p:childTnLst>
                                    <p:set>
                                      <p:cBhvr>
                                        <p:cTn dur="1" fill="hold" id="20">
                                          <p:stCondLst>
                                            <p:cond delay="0"/>
                                          </p:stCondLst>
                                        </p:cTn>
                                        <p:tgtEl>
                                          <p:spTgt spid="17"/>
                                        </p:tgtEl>
                                        <p:attrNameLst>
                                          <p:attrName>style.visibility</p:attrName>
                                        </p:attrNameLst>
                                      </p:cBhvr>
                                      <p:to>
                                        <p:strVal val="visible"/>
                                      </p:to>
                                    </p:set>
                                    <p:animEffect filter="fade" transition="in">
                                      <p:cBhvr>
                                        <p:cTn dur="500" id="21"/>
                                        <p:tgtEl>
                                          <p:spTgt spid="17"/>
                                        </p:tgtEl>
                                      </p:cBhvr>
                                    </p:animEffect>
                                  </p:childTnLst>
                                </p:cTn>
                              </p:par>
                            </p:childTnLst>
                          </p:cTn>
                        </p:par>
                        <p:par>
                          <p:cTn fill="hold" id="22" nodeType="afterGroup">
                            <p:stCondLst>
                              <p:cond delay="2500"/>
                            </p:stCondLst>
                            <p:childTnLst>
                              <p:par>
                                <p:cTn fill="hold" id="23" nodeType="afterEffect" presetClass="entr" presetID="22" presetSubtype="4">
                                  <p:stCondLst>
                                    <p:cond delay="0"/>
                                  </p:stCondLst>
                                  <p:childTnLst>
                                    <p:set>
                                      <p:cBhvr>
                                        <p:cTn dur="1" fill="hold" id="24">
                                          <p:stCondLst>
                                            <p:cond delay="0"/>
                                          </p:stCondLst>
                                        </p:cTn>
                                        <p:tgtEl>
                                          <p:spTgt spid="21"/>
                                        </p:tgtEl>
                                        <p:attrNameLst>
                                          <p:attrName>style.visibility</p:attrName>
                                        </p:attrNameLst>
                                      </p:cBhvr>
                                      <p:to>
                                        <p:strVal val="visible"/>
                                      </p:to>
                                    </p:set>
                                    <p:animEffect filter="wipe(down)" transition="in">
                                      <p:cBhvr>
                                        <p:cTn dur="500" id="25"/>
                                        <p:tgtEl>
                                          <p:spTgt spid="21"/>
                                        </p:tgtEl>
                                      </p:cBhvr>
                                    </p:animEffect>
                                  </p:childTnLst>
                                </p:cTn>
                              </p:par>
                            </p:childTnLst>
                          </p:cTn>
                        </p:par>
                        <p:par>
                          <p:cTn fill="hold" id="26" nodeType="afterGroup">
                            <p:stCondLst>
                              <p:cond delay="3000"/>
                            </p:stCondLst>
                            <p:childTnLst>
                              <p:par>
                                <p:cTn fill="hold" id="27" nodeType="afterEffect" presetClass="entr" presetID="2" presetSubtype="2">
                                  <p:stCondLst>
                                    <p:cond delay="0"/>
                                  </p:stCondLst>
                                  <p:childTnLst>
                                    <p:set>
                                      <p:cBhvr>
                                        <p:cTn dur="1" fill="hold" id="28">
                                          <p:stCondLst>
                                            <p:cond delay="0"/>
                                          </p:stCondLst>
                                        </p:cTn>
                                        <p:tgtEl>
                                          <p:spTgt spid="15"/>
                                        </p:tgtEl>
                                        <p:attrNameLst>
                                          <p:attrName>style.visibility</p:attrName>
                                        </p:attrNameLst>
                                      </p:cBhvr>
                                      <p:to>
                                        <p:strVal val="visible"/>
                                      </p:to>
                                    </p:set>
                                    <p:anim calcmode="lin" valueType="num">
                                      <p:cBhvr additive="base">
                                        <p:cTn dur="750" fill="hold" id="29"/>
                                        <p:tgtEl>
                                          <p:spTgt spid="15"/>
                                        </p:tgtEl>
                                        <p:attrNameLst>
                                          <p:attrName>ppt_x</p:attrName>
                                        </p:attrNameLst>
                                      </p:cBhvr>
                                      <p:tavLst>
                                        <p:tav tm="0">
                                          <p:val>
                                            <p:strVal val="1+#ppt_w/2"/>
                                          </p:val>
                                        </p:tav>
                                        <p:tav tm="100000">
                                          <p:val>
                                            <p:strVal val="#ppt_x"/>
                                          </p:val>
                                        </p:tav>
                                      </p:tavLst>
                                    </p:anim>
                                    <p:anim calcmode="lin" valueType="num">
                                      <p:cBhvr additive="base">
                                        <p:cTn dur="750" fill="hold" id="30"/>
                                        <p:tgtEl>
                                          <p:spTgt spid="15"/>
                                        </p:tgtEl>
                                        <p:attrNameLst>
                                          <p:attrName>ppt_y</p:attrName>
                                        </p:attrNameLst>
                                      </p:cBhvr>
                                      <p:tavLst>
                                        <p:tav tm="0">
                                          <p:val>
                                            <p:strVal val="#ppt_y"/>
                                          </p:val>
                                        </p:tav>
                                        <p:tav tm="100000">
                                          <p:val>
                                            <p:strVal val="#ppt_y"/>
                                          </p:val>
                                        </p:tav>
                                      </p:tavLst>
                                    </p:anim>
                                  </p:childTnLst>
                                </p:cTn>
                              </p:par>
                            </p:childTnLst>
                          </p:cTn>
                        </p:par>
                        <p:par>
                          <p:cTn fill="hold" id="31" nodeType="afterGroup">
                            <p:stCondLst>
                              <p:cond delay="3750"/>
                            </p:stCondLst>
                            <p:childTnLst>
                              <p:par>
                                <p:cTn fill="hold" id="32" nodeType="afterEffect" presetClass="entr" presetID="16" presetSubtype="37">
                                  <p:stCondLst>
                                    <p:cond delay="0"/>
                                  </p:stCondLst>
                                  <p:childTnLst>
                                    <p:set>
                                      <p:cBhvr>
                                        <p:cTn dur="1" fill="hold" id="33">
                                          <p:stCondLst>
                                            <p:cond delay="0"/>
                                          </p:stCondLst>
                                        </p:cTn>
                                        <p:tgtEl>
                                          <p:spTgt spid="27"/>
                                        </p:tgtEl>
                                        <p:attrNameLst>
                                          <p:attrName>style.visibility</p:attrName>
                                        </p:attrNameLst>
                                      </p:cBhvr>
                                      <p:to>
                                        <p:strVal val="visible"/>
                                      </p:to>
                                    </p:set>
                                    <p:animEffect filter="barn(outVertical)" transition="in">
                                      <p:cBhvr>
                                        <p:cTn dur="1000" id="34"/>
                                        <p:tgtEl>
                                          <p:spTgt spid="27"/>
                                        </p:tgtEl>
                                      </p:cBhvr>
                                    </p:animEffect>
                                  </p:childTnLst>
                                </p:cTn>
                              </p:par>
                            </p:childTnLst>
                          </p:cTn>
                        </p:par>
                        <p:par>
                          <p:cTn fill="hold" id="35" nodeType="afterGroup">
                            <p:stCondLst>
                              <p:cond delay="4750"/>
                            </p:stCondLst>
                            <p:childTnLst>
                              <p:par>
                                <p:cTn fill="hold" grpId="0" id="36" nodeType="afterEffect" presetClass="entr" presetID="41" presetSubtype="0">
                                  <p:stCondLst>
                                    <p:cond delay="0"/>
                                  </p:stCondLst>
                                  <p:iterate type="lt">
                                    <p:tmPct val="10000"/>
                                  </p:iterate>
                                  <p:childTnLst>
                                    <p:set>
                                      <p:cBhvr>
                                        <p:cTn dur="1" fill="hold" id="37">
                                          <p:stCondLst>
                                            <p:cond delay="0"/>
                                          </p:stCondLst>
                                        </p:cTn>
                                        <p:tgtEl>
                                          <p:spTgt spid="37"/>
                                        </p:tgtEl>
                                        <p:attrNameLst>
                                          <p:attrName>style.visibility</p:attrName>
                                        </p:attrNameLst>
                                      </p:cBhvr>
                                      <p:to>
                                        <p:strVal val="visible"/>
                                      </p:to>
                                    </p:set>
                                    <p:anim calcmode="lin" valueType="num">
                                      <p:cBhvr>
                                        <p:cTn dur="500" fill="hold" id="38"/>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39"/>
                                        <p:tgtEl>
                                          <p:spTgt spid="37"/>
                                        </p:tgtEl>
                                        <p:attrNameLst>
                                          <p:attrName>ppt_y</p:attrName>
                                        </p:attrNameLst>
                                      </p:cBhvr>
                                      <p:tavLst>
                                        <p:tav tm="0">
                                          <p:val>
                                            <p:strVal val="#ppt_y"/>
                                          </p:val>
                                        </p:tav>
                                        <p:tav tm="100000">
                                          <p:val>
                                            <p:strVal val="#ppt_y"/>
                                          </p:val>
                                        </p:tav>
                                      </p:tavLst>
                                    </p:anim>
                                    <p:anim calcmode="lin" valueType="num">
                                      <p:cBhvr>
                                        <p:cTn dur="500" fill="hold" id="40"/>
                                        <p:tgtEl>
                                          <p:spTgt spid="37"/>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41"/>
                                        <p:tgtEl>
                                          <p:spTgt spid="37"/>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42" tmFilter="0,0; .5, 1; 1, 1"/>
                                        <p:tgtEl>
                                          <p:spTgt spid="37"/>
                                        </p:tgtEl>
                                      </p:cBhvr>
                                    </p:animEffect>
                                  </p:childTnLst>
                                </p:cTn>
                              </p:par>
                            </p:childTnLst>
                          </p:cTn>
                        </p:par>
                        <p:par>
                          <p:cTn fill="hold" id="43" nodeType="afterGroup">
                            <p:stCondLst>
                              <p:cond delay="5250"/>
                            </p:stCondLst>
                            <p:childTnLst>
                              <p:par>
                                <p:cTn fill="hold" id="44" nodeType="afterEffect" presetClass="entr" presetID="16" presetSubtype="21">
                                  <p:stCondLst>
                                    <p:cond delay="0"/>
                                  </p:stCondLst>
                                  <p:childTnLst>
                                    <p:set>
                                      <p:cBhvr>
                                        <p:cTn dur="1" fill="hold" id="45">
                                          <p:stCondLst>
                                            <p:cond delay="0"/>
                                          </p:stCondLst>
                                        </p:cTn>
                                        <p:tgtEl>
                                          <p:spTgt spid="41"/>
                                        </p:tgtEl>
                                        <p:attrNameLst>
                                          <p:attrName>style.visibility</p:attrName>
                                        </p:attrNameLst>
                                      </p:cBhvr>
                                      <p:to>
                                        <p:strVal val="visible"/>
                                      </p:to>
                                    </p:set>
                                    <p:animEffect filter="barn(inVertical)" transition="in">
                                      <p:cBhvr>
                                        <p:cTn dur="500" id="46"/>
                                        <p:tgtEl>
                                          <p:spTgt spid="41"/>
                                        </p:tgtEl>
                                      </p:cBhvr>
                                    </p:animEffect>
                                  </p:childTnLst>
                                </p:cTn>
                              </p:par>
                            </p:childTnLst>
                          </p:cTn>
                        </p:par>
                        <p:par>
                          <p:cTn fill="hold" id="47" nodeType="afterGroup">
                            <p:stCondLst>
                              <p:cond delay="5750"/>
                            </p:stCondLst>
                            <p:childTnLst>
                              <p:par>
                                <p:cTn fill="hold" id="48" nodeType="afterEffect" presetClass="entr" presetID="22" presetSubtype="4">
                                  <p:stCondLst>
                                    <p:cond delay="0"/>
                                  </p:stCondLst>
                                  <p:childTnLst>
                                    <p:set>
                                      <p:cBhvr>
                                        <p:cTn dur="1" fill="hold" id="49">
                                          <p:stCondLst>
                                            <p:cond delay="0"/>
                                          </p:stCondLst>
                                        </p:cTn>
                                        <p:tgtEl>
                                          <p:spTgt spid="11"/>
                                        </p:tgtEl>
                                        <p:attrNameLst>
                                          <p:attrName>style.visibility</p:attrName>
                                        </p:attrNameLst>
                                      </p:cBhvr>
                                      <p:to>
                                        <p:strVal val="visible"/>
                                      </p:to>
                                    </p:set>
                                    <p:animEffect filter="wipe(down)" transition="in">
                                      <p:cBhvr>
                                        <p:cTn dur="500" id="50"/>
                                        <p:tgtEl>
                                          <p:spTgt spid="11"/>
                                        </p:tgtEl>
                                      </p:cBhvr>
                                    </p:animEffect>
                                  </p:childTnLst>
                                </p:cTn>
                              </p:par>
                            </p:childTnLst>
                          </p:cTn>
                        </p:par>
                        <p:par>
                          <p:cTn fill="hold" id="51" nodeType="afterGroup">
                            <p:stCondLst>
                              <p:cond delay="6250"/>
                            </p:stCondLst>
                            <p:childTnLst>
                              <p:par>
                                <p:cTn fill="hold" id="52" nodeType="afterEffect" presetClass="entr" presetID="10" presetSubtype="0">
                                  <p:stCondLst>
                                    <p:cond delay="0"/>
                                  </p:stCondLst>
                                  <p:childTnLst>
                                    <p:set>
                                      <p:cBhvr>
                                        <p:cTn dur="1" fill="hold" id="53">
                                          <p:stCondLst>
                                            <p:cond delay="0"/>
                                          </p:stCondLst>
                                        </p:cTn>
                                        <p:tgtEl>
                                          <p:spTgt spid="42"/>
                                        </p:tgtEl>
                                        <p:attrNameLst>
                                          <p:attrName>style.visibility</p:attrName>
                                        </p:attrNameLst>
                                      </p:cBhvr>
                                      <p:to>
                                        <p:strVal val="visible"/>
                                      </p:to>
                                    </p:set>
                                    <p:animEffect filter="fade" transition="in">
                                      <p:cBhvr>
                                        <p:cTn dur="500" id="54"/>
                                        <p:tgtEl>
                                          <p:spTgt spid="4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7"/>
    </p:bldLst>
  </p:timing>
</p:sld>
</file>

<file path=ppt/slides/slide49.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www.youyedoc.com</a:t>
            </a: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更多精品PPT资源尽在—优页PPT！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a:solidFill>
                  <a:srgbClr val="EEECE1">
                    <a:lumMod val="25000"/>
                  </a:srgbClr>
                </a:solidFill>
                <a:latin typeface="微软雅黑" panose="020b0503020204020204" pitchFamily="34" charset="-122"/>
                <a:ea typeface="微软雅黑" panose="020b0503020204020204" pitchFamily="34" charset="-122"/>
              </a:rPr>
              <a:t>PPT模板下载：www.youyedoc.com/moban/         节日PPT模板：www.youyedoc.com/jieri/</a:t>
            </a:r>
          </a:p>
          <a:p>
            <a:pPr>
              <a:lnSpc>
                <a:spcPts val="2400"/>
              </a:lnSpc>
            </a:pPr>
            <a:r>
              <a:rPr lang="en-US" altLang="zh-CN" sz="1200" kern="0">
                <a:solidFill>
                  <a:srgbClr val="EEECE1">
                    <a:lumMod val="25000"/>
                  </a:srgbClr>
                </a:solidFill>
                <a:latin typeface="微软雅黑" panose="020b0503020204020204" pitchFamily="34" charset="-122"/>
                <a:ea typeface="微软雅黑" panose="020b0503020204020204" pitchFamily="34" charset="-122"/>
              </a:rPr>
              <a:t>PPT背景图片：www.youyedoc.com/beijing/          PPT图表下载：www.youyedoc.com/tubiao/</a:t>
            </a:r>
          </a:p>
          <a:p>
            <a:pPr>
              <a:lnSpc>
                <a:spcPts val="2400"/>
              </a:lnSpc>
            </a:pPr>
            <a:r>
              <a:rPr lang="en-US" altLang="zh-CN" sz="1200" kern="0">
                <a:solidFill>
                  <a:srgbClr val="EEECE1">
                    <a:lumMod val="25000"/>
                  </a:srgbClr>
                </a:solidFill>
                <a:latin typeface="微软雅黑" panose="020b0503020204020204" pitchFamily="34" charset="-122"/>
                <a:ea typeface="微软雅黑" panose="020b0503020204020204" pitchFamily="34" charset="-122"/>
              </a:rPr>
              <a:t>PPT素材下载： www.youyedoc.com/sucai/            PPT教程下载：www.youyedoc.com/jiaocheng/</a:t>
            </a:r>
          </a:p>
          <a:p>
            <a:pPr>
              <a:lnSpc>
                <a:spcPts val="2400"/>
              </a:lnSpc>
            </a:pPr>
            <a:r>
              <a:rPr lang="en-US" altLang="zh-CN" sz="1200" kern="0">
                <a:solidFill>
                  <a:srgbClr val="EEECE1">
                    <a:lumMod val="25000"/>
                  </a:srgbClr>
                </a:solidFill>
                <a:latin typeface="微软雅黑" panose="020b0503020204020204" pitchFamily="34" charset="-122"/>
                <a:ea typeface="微软雅黑" panose="020b0503020204020204" pitchFamily="34" charset="-122"/>
              </a:rPr>
              <a:t>字体下载：www.youyedoc.com/ziti/                       绘本故事PPT：www.youyedoc.com/gushi/</a:t>
            </a:r>
          </a:p>
          <a:p>
            <a:pPr>
              <a:lnSpc>
                <a:spcPts val="2400"/>
              </a:lnSpc>
            </a:pPr>
            <a:r>
              <a:rPr lang="en-US" altLang="zh-CN" sz="1200" kern="0">
                <a:solidFill>
                  <a:srgbClr val="EEECE1">
                    <a:lumMod val="25000"/>
                  </a:srgbClr>
                </a:solidFill>
                <a:latin typeface="微软雅黑" panose="020b0503020204020204" pitchFamily="34" charset="-122"/>
                <a:ea typeface="微软雅黑" panose="020b0503020204020204" pitchFamily="34" charset="-122"/>
              </a:rPr>
              <a:t>PPT课件：www.youyedoc.com/kejian/</a:t>
            </a:r>
          </a:p>
        </p:txBody>
      </p:sp>
    </p:spTree>
    <p:extLst>
      <p:ext uri="{BB962C8B-B14F-4D97-AF65-F5344CB8AC3E}">
        <p14:creationId xmlns:p14="http://schemas.microsoft.com/office/powerpoint/2010/main" val="766972980"/>
      </p:ext>
    </p:extLst>
  </p:cSld>
  <p:clrMapOvr>
    <a:masterClrMapping/>
  </p:clrMapOvr>
  <p:transition/>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2" name="组合 21">
            <a:extLst>
              <a:ext uri="{FF2B5EF4-FFF2-40B4-BE49-F238E27FC236}">
                <a16:creationId xmlns:a16="http://schemas.microsoft.com/office/drawing/2014/main" id="{3F27418C-5A44-4333-8A0F-3A03DDE59B27}"/>
              </a:ext>
            </a:extLst>
          </p:cNvPr>
          <p:cNvGrpSpPr/>
          <p:nvPr/>
        </p:nvGrpSpPr>
        <p:grpSpPr>
          <a:xfrm>
            <a:off x="-11261" y="0"/>
            <a:ext cx="12203261" cy="6858000"/>
            <a:chOff x="-11261" y="0"/>
            <a:chExt cx="12203261" cy="6858000"/>
          </a:xfrm>
        </p:grpSpPr>
        <p:pic>
          <p:nvPicPr>
            <p:cNvPr id="9" name="图片 8">
              <a:extLst>
                <a:ext uri="{FF2B5EF4-FFF2-40B4-BE49-F238E27FC236}">
                  <a16:creationId xmlns:a16="http://schemas.microsoft.com/office/drawing/2014/main" id="{297ED22A-5431-4CA3-B9A7-351152859B81}"/>
                </a:ext>
              </a:extLst>
            </p:cNvPr>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p:spPr>
        </p:pic>
        <p:pic>
          <p:nvPicPr>
            <p:cNvPr id="13" name="图片 12">
              <a:extLst>
                <a:ext uri="{FF2B5EF4-FFF2-40B4-BE49-F238E27FC236}">
                  <a16:creationId xmlns:a16="http://schemas.microsoft.com/office/drawing/2014/main" id="{2CB06054-DDE8-4B94-BFE0-7C435313022B}"/>
                </a:ext>
              </a:extLst>
            </p:cNvPr>
            <p:cNvPicPr>
              <a:picLocks noChangeAspect="1"/>
            </p:cNvPicPr>
            <p:nvPr/>
          </p:nvPicPr>
          <p:blipFill>
            <a:blip r:embed="rId3">
              <a:extLst>
                <a:ext uri="{28A0092B-C50C-407E-A947-70E740481C1C}">
                  <a14:useLocalDpi val="0"/>
                </a:ext>
              </a:extLst>
            </a:blip>
            <a:stretch>
              <a:fillRect/>
            </a:stretch>
          </p:blipFill>
          <p:spPr>
            <a:xfrm>
              <a:off x="-11261" y="1724715"/>
              <a:ext cx="3567750" cy="3980657"/>
            </a:xfrm>
            <a:prstGeom prst="rect">
              <a:avLst/>
            </a:prstGeom>
          </p:spPr>
        </p:pic>
      </p:grpSp>
      <p:sp>
        <p:nvSpPr>
          <p:cNvPr id="2" name="矩形 1">
            <a:extLst>
              <a:ext uri="{FF2B5EF4-FFF2-40B4-BE49-F238E27FC236}">
                <a16:creationId xmlns:a16="http://schemas.microsoft.com/office/drawing/2014/main" id="{520DBC94-DC73-48BB-B67C-C90C392CFF93}"/>
              </a:ext>
            </a:extLst>
          </p:cNvPr>
          <p:cNvSpPr/>
          <p:nvPr/>
        </p:nvSpPr>
        <p:spPr>
          <a:xfrm>
            <a:off x="288471" y="206828"/>
            <a:ext cx="11615057" cy="6477000"/>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0" name="文本框 89">
            <a:extLst>
              <a:ext uri="{FF2B5EF4-FFF2-40B4-BE49-F238E27FC236}">
                <a16:creationId xmlns:a16="http://schemas.microsoft.com/office/drawing/2014/main" id="{77D48585-8852-4A61-8091-A6149A4AC593}"/>
              </a:ext>
            </a:extLst>
          </p:cNvPr>
          <p:cNvSpPr txBox="1"/>
          <p:nvPr/>
        </p:nvSpPr>
        <p:spPr>
          <a:xfrm>
            <a:off x="1404159" y="601259"/>
            <a:ext cx="6101442" cy="396240"/>
          </a:xfrm>
          <a:prstGeom prst="rect">
            <a:avLst/>
          </a:prstGeom>
          <a:noFill/>
        </p:spPr>
        <p:txBody>
          <a:bodyPr wrap="square">
            <a:spAutoFit/>
          </a:bodyPr>
          <a:lstStyle/>
          <a:p>
            <a:pPr lvl="0">
              <a:defRPr/>
            </a:pPr>
            <a:r>
              <a:rPr altLang="en-US" b="1" lang="zh-CN" sz="2000">
                <a:solidFill>
                  <a:srgbClr val="FF0000"/>
                </a:solidFill>
                <a:latin charset="-122" panose="020b0503020204020204" pitchFamily="34" typeface="微软雅黑"/>
                <a:ea charset="-122" panose="020b0503020204020204" pitchFamily="34" typeface="微软雅黑"/>
                <a:sym charset="-122" panose="020b0500000000000000" pitchFamily="34" typeface="思源黑体"/>
              </a:rPr>
              <a:t>学习解读全会概述</a:t>
            </a:r>
          </a:p>
        </p:txBody>
      </p:sp>
      <p:grpSp>
        <p:nvGrpSpPr>
          <p:cNvPr id="91" name="PA-102244">
            <a:extLst>
              <a:ext uri="{FF2B5EF4-FFF2-40B4-BE49-F238E27FC236}">
                <a16:creationId xmlns:a16="http://schemas.microsoft.com/office/drawing/2014/main" id="{92970C22-6944-4999-A9C5-D3B286B3CBA8}"/>
              </a:ext>
            </a:extLst>
          </p:cNvPr>
          <p:cNvGrpSpPr/>
          <p:nvPr>
            <p:custDataLst>
              <p:tags r:id="rId4"/>
            </p:custDataLst>
          </p:nvPr>
        </p:nvGrpSpPr>
        <p:grpSpPr>
          <a:xfrm>
            <a:off x="452690" y="405114"/>
            <a:ext cx="808951" cy="792401"/>
            <a:chOff x="1381072" y="763353"/>
            <a:chExt cx="1999683" cy="1999683"/>
          </a:xfrm>
          <a:solidFill>
            <a:srgbClr val="C00000"/>
          </a:solidFill>
        </p:grpSpPr>
        <p:sp>
          <p:nvSpPr>
            <p:cNvPr id="92" name="PA-任意多边形 29">
              <a:extLst>
                <a:ext uri="{FF2B5EF4-FFF2-40B4-BE49-F238E27FC236}">
                  <a16:creationId xmlns:a16="http://schemas.microsoft.com/office/drawing/2014/main" id="{39F962DF-3ADD-408B-9929-A8F42259F71A}"/>
                </a:ext>
              </a:extLst>
            </p:cNvPr>
            <p:cNvSpPr/>
            <p:nvPr>
              <p:custDataLst>
                <p:tags r:id="rId5"/>
              </p:custDataLst>
            </p:nvPr>
          </p:nvSpPr>
          <p:spPr bwMode="auto">
            <a:xfrm>
              <a:off x="1882180" y="1184432"/>
              <a:ext cx="1137787" cy="1016723"/>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grpFill/>
            <a:ln>
              <a:noFill/>
            </a:ln>
          </p:spPr>
          <p:txBody>
            <a:bodyPr anchor="t" anchorCtr="0" bIns="45684" compatLnSpc="1" lIns="91368" numCol="1" rIns="91368" tIns="45684" vert="horz" wrap="square"/>
            <a:lstStyle/>
            <a:p>
              <a:endParaRPr altLang="en-US" lang="zh-CN" sz="1799">
                <a:solidFill>
                  <a:srgbClr val="C00000"/>
                </a:solidFill>
                <a:latin charset="-122" panose="02010600000101010101" pitchFamily="2" typeface="汉仪行楷简"/>
                <a:ea charset="-122" panose="02010600000101010101" pitchFamily="2" typeface="汉仪行楷简"/>
              </a:endParaRPr>
            </a:p>
          </p:txBody>
        </p:sp>
        <p:sp>
          <p:nvSpPr>
            <p:cNvPr id="93" name="PA-任意多边形 50">
              <a:extLst>
                <a:ext uri="{FF2B5EF4-FFF2-40B4-BE49-F238E27FC236}">
                  <a16:creationId xmlns:a16="http://schemas.microsoft.com/office/drawing/2014/main" id="{3F65C035-AC00-48A1-8DC8-F05632F0113D}"/>
                </a:ext>
              </a:extLst>
            </p:cNvPr>
            <p:cNvSpPr/>
            <p:nvPr>
              <p:custDataLst>
                <p:tags r:id="rId6"/>
              </p:custDataLst>
            </p:nvPr>
          </p:nvSpPr>
          <p:spPr>
            <a:xfrm>
              <a:off x="1381072" y="763353"/>
              <a:ext cx="1999683" cy="1999683"/>
            </a:xfrm>
            <a:custGeom>
              <a:gdLst>
                <a:gd fmla="*/ 1677670 w 2407137" name="connsiteX0"/>
                <a:gd fmla="*/ 1837666 h 2407138" name="connsiteY0"/>
                <a:gd fmla="*/ 1683974 w 2407137" name="connsiteX1"/>
                <a:gd fmla="*/ 1833341 h 2407138" name="connsiteY1"/>
                <a:gd fmla="*/ 1689813 w 2407137" name="connsiteX2"/>
                <a:gd fmla="*/ 1828403 h 2407138" name="connsiteY2"/>
                <a:gd fmla="*/ 1945042 w 2407137" name="connsiteX3"/>
                <a:gd fmla="*/ 2162988 h 2407138" name="connsiteY3"/>
                <a:gd fmla="*/ 1932899 w 2407137" name="connsiteX4"/>
                <a:gd fmla="*/ 2172251 h 2407138" name="connsiteY4"/>
                <a:gd fmla="*/ 1592663 w 2407137" name="connsiteX5"/>
                <a:gd fmla="*/ 1892774 h 2407138" name="connsiteY5"/>
                <a:gd fmla="*/ 1605769 w 2407137" name="connsiteX6"/>
                <a:gd fmla="*/ 1884929 h 2407138" name="connsiteY6"/>
                <a:gd fmla="*/ 1748914 w 2407137" name="connsiteX7"/>
                <a:gd fmla="*/ 2132863 h 2407138" name="connsiteY7"/>
                <a:gd fmla="*/ 1735858 w 2407137" name="connsiteX8"/>
                <a:gd fmla="*/ 2140795 h 2407138" name="connsiteY8"/>
                <a:gd fmla="*/ 1768789 w 2407137" name="connsiteX9"/>
                <a:gd fmla="*/ 1757990 h 2407138" name="connsiteY9"/>
                <a:gd fmla="*/ 1971301 w 2407137" name="connsiteX10"/>
                <a:gd fmla="*/ 1960502 h 2407138" name="connsiteY10"/>
                <a:gd fmla="*/ 1966159 w 2407137" name="connsiteX11"/>
                <a:gd fmla="*/ 1966159 h 2407138" name="connsiteY11"/>
                <a:gd fmla="*/ 1960501 w 2407137" name="connsiteX12"/>
                <a:gd fmla="*/ 1971301 h 2407138" name="connsiteY12"/>
                <a:gd fmla="*/ 1758092 w 2407137" name="connsiteX13"/>
                <a:gd fmla="*/ 1768892 h 2407138" name="connsiteY13"/>
                <a:gd fmla="*/ 1765079 w 2407137" name="connsiteX14"/>
                <a:gd fmla="*/ 1762526 h 2407138" name="connsiteY14"/>
                <a:gd fmla="*/ 1834740 w 2407137" name="connsiteX15"/>
                <a:gd fmla="*/ 1681091 h 2407138" name="connsiteY15"/>
                <a:gd fmla="*/ 2168093 w 2407137" name="connsiteX16"/>
                <a:gd fmla="*/ 1938389 h 2407138" name="connsiteY16"/>
                <a:gd fmla="*/ 2158761 w 2407137" name="connsiteX17"/>
                <a:gd fmla="*/ 1950479 h 2407138" name="connsiteY17"/>
                <a:gd fmla="*/ 1825285 w 2407137" name="connsiteX18"/>
                <a:gd fmla="*/ 1693086 h 2407138" name="connsiteY18"/>
                <a:gd fmla="*/ 1497292 w 2407137" name="connsiteX19"/>
                <a:gd fmla="*/ 1938505 h 2407138" name="connsiteY19"/>
                <a:gd fmla="*/ 1511359 w 2407137" name="connsiteX20"/>
                <a:gd fmla="*/ 1932557 h 2407138" name="connsiteY20"/>
                <a:gd fmla="*/ 1671461 w 2407137" name="connsiteX21"/>
                <a:gd fmla="*/ 2322204 h 2407138" name="connsiteY21"/>
                <a:gd fmla="*/ 1657335 w 2407137" name="connsiteX22"/>
                <a:gd fmla="*/ 2328008 h 2407138" name="connsiteY22"/>
                <a:gd fmla="*/ 1400984 w 2407137" name="connsiteX23"/>
                <a:gd fmla="*/ 1969841 h 2407138" name="connsiteY23"/>
                <a:gd fmla="*/ 1415837 w 2407137" name="connsiteX24"/>
                <a:gd fmla="*/ 1966261 h 2407138" name="connsiteY24"/>
                <a:gd fmla="*/ 1489829 w 2407137" name="connsiteX25"/>
                <a:gd fmla="*/ 2242404 h 2407138" name="connsiteY25"/>
                <a:gd fmla="*/ 1475037 w 2407137" name="connsiteX26"/>
                <a:gd fmla="*/ 2246208 h 2407138" name="connsiteY26"/>
                <a:gd fmla="*/ 1890343 w 2407137" name="connsiteX27"/>
                <a:gd fmla="*/ 1591261 h 2407138" name="connsiteY27"/>
                <a:gd fmla="*/ 2140794 w 2407137" name="connsiteX28"/>
                <a:gd fmla="*/ 1735859 h 2407138" name="connsiteY28"/>
                <a:gd fmla="*/ 2132863 w 2407137" name="connsiteX29"/>
                <a:gd fmla="*/ 1748915 h 2407138" name="connsiteY29"/>
                <a:gd fmla="*/ 1883112 w 2407137" name="connsiteX30"/>
                <a:gd fmla="*/ 1604721 h 2407138" name="connsiteY30"/>
                <a:gd fmla="*/ 1934589 w 2407137" name="connsiteX31"/>
                <a:gd fmla="*/ 1500527 h 2407138" name="connsiteY31"/>
                <a:gd fmla="*/ 2325413 w 2407137" name="connsiteX32"/>
                <a:gd fmla="*/ 1663714 h 2407138" name="connsiteY32"/>
                <a:gd fmla="*/ 2319529 w 2407137" name="connsiteX33"/>
                <a:gd fmla="*/ 1677807 h 2407138" name="connsiteY33"/>
                <a:gd fmla="*/ 1928334 w 2407137" name="connsiteX34"/>
                <a:gd fmla="*/ 1514465 h 2407138" name="connsiteY34"/>
                <a:gd fmla="*/ 1296758 w 2407137" name="connsiteX35"/>
                <a:gd fmla="*/ 1987081 h 2407138" name="connsiteY35"/>
                <a:gd fmla="*/ 1311855 w 2407137" name="connsiteX36"/>
                <a:gd fmla="*/ 1984732 h 2407138" name="connsiteY36"/>
                <a:gd fmla="*/ 1365995 w 2407137" name="connsiteX37"/>
                <a:gd fmla="*/ 2405187 h 2407138" name="connsiteY37"/>
                <a:gd fmla="*/ 1350847 w 2407137" name="connsiteX38"/>
                <a:gd fmla="*/ 2407138 h 2407138" name="connsiteY38"/>
                <a:gd fmla="*/ 1195932 w 2407137" name="connsiteX39"/>
                <a:gd fmla="*/ 1995746 h 2407138" name="connsiteY39"/>
                <a:gd fmla="*/ 1211204 w 2407137" name="connsiteX40"/>
                <a:gd fmla="*/ 1995179 h 2407138" name="connsiteY40"/>
                <a:gd fmla="*/ 1211204 w 2407137" name="connsiteX41"/>
                <a:gd fmla="*/ 2281649 h 2407138" name="connsiteY41"/>
                <a:gd fmla="*/ 1203568 w 2407137" name="connsiteX42"/>
                <a:gd fmla="*/ 2282034 h 2407138" name="connsiteY42"/>
                <a:gd fmla="*/ 1195932 w 2407137" name="connsiteX43"/>
                <a:gd fmla="*/ 2281649 h 2407138" name="connsiteY43"/>
                <a:gd fmla="*/ 1968060 w 2407137" name="connsiteX44"/>
                <a:gd fmla="*/ 1400508 h 2407138" name="connsiteY44"/>
                <a:gd fmla="*/ 2246208 w 2407137" name="connsiteX45"/>
                <a:gd fmla="*/ 1475038 h 2407138" name="connsiteY45"/>
                <a:gd fmla="*/ 2242404 w 2407137" name="connsiteX46"/>
                <a:gd fmla="*/ 1489831 h 2407138" name="connsiteY46"/>
                <a:gd fmla="*/ 1963516 w 2407137" name="connsiteX47"/>
                <a:gd fmla="*/ 1415103 h 2407138" name="connsiteY47"/>
                <a:gd fmla="*/ 1090481 w 2407137" name="connsiteX48"/>
                <a:gd fmla="*/ 1986840 h 2407138" name="connsiteY48"/>
                <a:gd fmla="*/ 1097951 w 2407137" name="connsiteX49"/>
                <a:gd fmla="*/ 1988584 h 2407138" name="connsiteY49"/>
                <a:gd fmla="*/ 1105617 w 2407137" name="connsiteX50"/>
                <a:gd fmla="*/ 1988876 h 2407138" name="connsiteY50"/>
                <a:gd fmla="*/ 1049458 w 2407137" name="connsiteX51"/>
                <a:gd fmla="*/ 2406281 h 2407138" name="connsiteY51"/>
                <a:gd fmla="*/ 1034322 w 2407137" name="connsiteX52"/>
                <a:gd fmla="*/ 2404245 h 2407138" name="connsiteY52"/>
                <a:gd fmla="*/ 1988876 w 2407137" name="connsiteX53"/>
                <a:gd fmla="*/ 1301520 h 2407138" name="connsiteY53"/>
                <a:gd fmla="*/ 2406281 w 2407137" name="connsiteX54"/>
                <a:gd fmla="*/ 1357679 h 2407138" name="connsiteY54"/>
                <a:gd fmla="*/ 2404244 w 2407137" name="connsiteX55"/>
                <a:gd fmla="*/ 1372815 h 2407138" name="connsiteY55"/>
                <a:gd fmla="*/ 1986840 w 2407137" name="connsiteX56"/>
                <a:gd fmla="*/ 1316657 h 2407138" name="connsiteY56"/>
                <a:gd fmla="*/ 1988583 w 2407137" name="connsiteX57"/>
                <a:gd fmla="*/ 1309187 h 2407138" name="connsiteY57"/>
                <a:gd fmla="*/ 992036 w 2407137" name="connsiteX58"/>
                <a:gd fmla="*/ 1963517 h 2407138" name="connsiteY58"/>
                <a:gd fmla="*/ 1006629 w 2407137" name="connsiteX59"/>
                <a:gd fmla="*/ 1968061 h 2407138" name="connsiteY59"/>
                <a:gd fmla="*/ 932100 w 2407137" name="connsiteX60"/>
                <a:gd fmla="*/ 2246208 h 2407138" name="connsiteY60"/>
                <a:gd fmla="*/ 917308 w 2407137" name="connsiteX61"/>
                <a:gd fmla="*/ 2242405 h 2407138" name="connsiteY61"/>
                <a:gd fmla="*/ 1995178 w 2407137" name="connsiteX62"/>
                <a:gd fmla="*/ 1195933 h 2407138" name="connsiteY62"/>
                <a:gd fmla="*/ 2281649 w 2407137" name="connsiteX63"/>
                <a:gd fmla="*/ 1195933 h 2407138" name="connsiteY63"/>
                <a:gd fmla="*/ 2282034 w 2407137" name="connsiteX64"/>
                <a:gd fmla="*/ 1203569 h 2407138" name="connsiteY64"/>
                <a:gd fmla="*/ 2281649 w 2407137" name="connsiteX65"/>
                <a:gd fmla="*/ 1211206 h 2407138" name="connsiteY65"/>
                <a:gd fmla="*/ 1995745 w 2407137" name="connsiteX66"/>
                <a:gd fmla="*/ 1211206 h 2407138" name="connsiteY66"/>
                <a:gd fmla="*/ 1984731 w 2407137" name="connsiteX67"/>
                <a:gd fmla="*/ 1095284 h 2407138" name="connsiteY67"/>
                <a:gd fmla="*/ 2405186 w 2407137" name="connsiteX68"/>
                <a:gd fmla="*/ 1041144 h 2407138" name="connsiteY68"/>
                <a:gd fmla="*/ 2407137 w 2407137" name="connsiteX69"/>
                <a:gd fmla="*/ 1056290 h 2407138" name="connsiteY69"/>
                <a:gd fmla="*/ 1987080 w 2407137" name="connsiteX70"/>
                <a:gd fmla="*/ 1110379 h 2407138" name="connsiteY70"/>
                <a:gd fmla="*/ 892672 w 2407137" name="connsiteX71"/>
                <a:gd fmla="*/ 1928335 h 2407138" name="connsiteY71"/>
                <a:gd fmla="*/ 906611 w 2407137" name="connsiteX72"/>
                <a:gd fmla="*/ 1934590 h 2407138" name="connsiteY72"/>
                <a:gd fmla="*/ 743425 w 2407137" name="connsiteX73"/>
                <a:gd fmla="*/ 2325414 h 2407138" name="connsiteY73"/>
                <a:gd fmla="*/ 729331 w 2407137" name="connsiteX74"/>
                <a:gd fmla="*/ 2319529 h 2407138" name="connsiteY74"/>
                <a:gd fmla="*/ 802416 w 2407137" name="connsiteX75"/>
                <a:gd fmla="*/ 1883113 h 2407138" name="connsiteY75"/>
                <a:gd fmla="*/ 815877 w 2407137" name="connsiteX76"/>
                <a:gd fmla="*/ 1890344 h 2407138" name="connsiteY76"/>
                <a:gd fmla="*/ 671279 w 2407137" name="connsiteX77"/>
                <a:gd fmla="*/ 2140796 h 2407138" name="connsiteY77"/>
                <a:gd fmla="*/ 658223 w 2407137" name="connsiteX78"/>
                <a:gd fmla="*/ 2132863 h 2407138" name="connsiteY78"/>
                <a:gd fmla="*/ 1966260 w 2407137" name="connsiteX79"/>
                <a:gd fmla="*/ 991301 h 2407138" name="connsiteY79"/>
                <a:gd fmla="*/ 2242405 w 2407137" name="connsiteX80"/>
                <a:gd fmla="*/ 917309 h 2407138" name="connsiteY80"/>
                <a:gd fmla="*/ 2246208 w 2407137" name="connsiteX81"/>
                <a:gd fmla="*/ 932101 h 2407138" name="connsiteY81"/>
                <a:gd fmla="*/ 1969840 w 2407137" name="connsiteX82"/>
                <a:gd fmla="*/ 1006153 h 2407138" name="connsiteY82"/>
                <a:gd fmla="*/ 1932557 w 2407137" name="connsiteX83"/>
                <a:gd fmla="*/ 895779 h 2407138" name="connsiteY83"/>
                <a:gd fmla="*/ 2322203 w 2407137" name="connsiteX84"/>
                <a:gd fmla="*/ 735676 h 2407138" name="connsiteY84"/>
                <a:gd fmla="*/ 2328008 w 2407137" name="connsiteX85"/>
                <a:gd fmla="*/ 749803 h 2407138" name="connsiteY85"/>
                <a:gd fmla="*/ 1938504 w 2407137" name="connsiteX86"/>
                <a:gd fmla="*/ 909846 h 2407138" name="connsiteY86"/>
                <a:gd fmla="*/ 714051 w 2407137" name="connsiteX87"/>
                <a:gd fmla="*/ 1825286 h 2407138" name="connsiteY87"/>
                <a:gd fmla="*/ 726047 w 2407137" name="connsiteX88"/>
                <a:gd fmla="*/ 1834740 h 2407138" name="connsiteY88"/>
                <a:gd fmla="*/ 468748 w 2407137" name="connsiteX89"/>
                <a:gd fmla="*/ 2168094 h 2407138" name="connsiteY89"/>
                <a:gd fmla="*/ 456659 w 2407137" name="connsiteX90"/>
                <a:gd fmla="*/ 2158762 h 2407138" name="connsiteY90"/>
                <a:gd fmla="*/ 638245 w 2407137" name="connsiteX91"/>
                <a:gd fmla="*/ 1758093 h 2407138" name="connsiteY91"/>
                <a:gd fmla="*/ 644611 w 2407137" name="connsiteX92"/>
                <a:gd fmla="*/ 1765080 h 2407138" name="connsiteY92"/>
                <a:gd fmla="*/ 649147 w 2407137" name="connsiteX93"/>
                <a:gd fmla="*/ 1768790 h 2407138" name="connsiteY93"/>
                <a:gd fmla="*/ 446636 w 2407137" name="connsiteX94"/>
                <a:gd fmla="*/ 1971302 h 2407138" name="connsiteY94"/>
                <a:gd fmla="*/ 440978 w 2407137" name="connsiteX95"/>
                <a:gd fmla="*/ 1966159 h 2407138" name="connsiteY95"/>
                <a:gd fmla="*/ 435836 w 2407137" name="connsiteX96"/>
                <a:gd fmla="*/ 1960502 h 2407138" name="connsiteY96"/>
                <a:gd fmla="*/ 1884928 w 2407137" name="connsiteX97"/>
                <a:gd fmla="*/ 801368 h 2407138" name="connsiteY97"/>
                <a:gd fmla="*/ 2132863 w 2407137" name="connsiteX98"/>
                <a:gd fmla="*/ 658223 h 2407138" name="connsiteY98"/>
                <a:gd fmla="*/ 2140794 w 2407137" name="connsiteX99"/>
                <a:gd fmla="*/ 671279 h 2407138" name="connsiteY99"/>
                <a:gd fmla="*/ 1892773 w 2407137" name="connsiteX100"/>
                <a:gd fmla="*/ 814474 h 2407138" name="connsiteY100"/>
                <a:gd fmla="*/ 1828403 w 2407137" name="connsiteX101"/>
                <a:gd fmla="*/ 717325 h 2407138" name="connsiteY101"/>
                <a:gd fmla="*/ 2162987 w 2407137" name="connsiteX102"/>
                <a:gd fmla="*/ 462095 h 2407138" name="connsiteY102"/>
                <a:gd fmla="*/ 2172250 w 2407137" name="connsiteX103"/>
                <a:gd fmla="*/ 474239 h 2407138" name="connsiteY103"/>
                <a:gd fmla="*/ 1837666 w 2407137" name="connsiteX104"/>
                <a:gd fmla="*/ 729468 h 2407138" name="connsiteY104"/>
                <a:gd fmla="*/ 1833340 w 2407137" name="connsiteX105"/>
                <a:gd fmla="*/ 723163 h 2407138" name="connsiteY105"/>
                <a:gd fmla="*/ 234886 w 2407137" name="connsiteX106"/>
                <a:gd fmla="*/ 1932900 h 2407138" name="connsiteY106"/>
                <a:gd fmla="*/ 569471 w 2407137" name="connsiteX107"/>
                <a:gd fmla="*/ 1677670 h 2407138" name="connsiteY107"/>
                <a:gd fmla="*/ 573796 w 2407137" name="connsiteX108"/>
                <a:gd fmla="*/ 1683975 h 2407138" name="connsiteY108"/>
                <a:gd fmla="*/ 578735 w 2407137" name="connsiteX109"/>
                <a:gd fmla="*/ 1689813 h 2407138" name="connsiteY109"/>
                <a:gd fmla="*/ 244150 w 2407137" name="connsiteX110"/>
                <a:gd fmla="*/ 1945043 h 2407138" name="connsiteY110"/>
                <a:gd fmla="*/ 266342 w 2407137" name="connsiteX111"/>
                <a:gd fmla="*/ 1735860 h 2407138" name="connsiteY111"/>
                <a:gd fmla="*/ 514363 w 2407137" name="connsiteX112"/>
                <a:gd fmla="*/ 1592665 h 2407138" name="connsiteY112"/>
                <a:gd fmla="*/ 522208 w 2407137" name="connsiteX113"/>
                <a:gd fmla="*/ 1605770 h 2407138" name="connsiteY113"/>
                <a:gd fmla="*/ 274274 w 2407137" name="connsiteX114"/>
                <a:gd fmla="*/ 1748916 h 2407138" name="connsiteY114"/>
                <a:gd fmla="*/ 1960501 w 2407137" name="connsiteX115"/>
                <a:gd fmla="*/ 435837 h 2407138" name="connsiteY115"/>
                <a:gd fmla="*/ 1966159 w 2407137" name="connsiteX116"/>
                <a:gd fmla="*/ 440979 h 2407138" name="connsiteY116"/>
                <a:gd fmla="*/ 1971301 w 2407137" name="connsiteX117"/>
                <a:gd fmla="*/ 446637 h 2407138" name="connsiteY117"/>
                <a:gd fmla="*/ 1768891 w 2407137" name="connsiteX118"/>
                <a:gd fmla="*/ 649046 h 2407138" name="connsiteY118"/>
                <a:gd fmla="*/ 1762525 w 2407137" name="connsiteX119"/>
                <a:gd fmla="*/ 642058 h 2407138" name="connsiteY119"/>
                <a:gd fmla="*/ 1757990 w 2407137" name="connsiteX120"/>
                <a:gd fmla="*/ 638348 h 2407138" name="connsiteY120"/>
                <a:gd fmla="*/ 1938389 w 2407137" name="connsiteX121"/>
                <a:gd fmla="*/ 239045 h 2407138" name="connsiteY121"/>
                <a:gd fmla="*/ 1950479 w 2407137" name="connsiteX122"/>
                <a:gd fmla="*/ 248377 h 2407138" name="connsiteY122"/>
                <a:gd fmla="*/ 1693086 w 2407137" name="connsiteX123"/>
                <a:gd fmla="*/ 581852 h 2407138" name="connsiteY123"/>
                <a:gd fmla="*/ 1681090 w 2407137" name="connsiteX124"/>
                <a:gd fmla="*/ 572398 h 2407138" name="connsiteY124"/>
                <a:gd fmla="*/ 79129 w 2407137" name="connsiteX125"/>
                <a:gd fmla="*/ 1657336 h 2407138" name="connsiteY125"/>
                <a:gd fmla="*/ 468633 w 2407137" name="connsiteX126"/>
                <a:gd fmla="*/ 1497292 h 2407138" name="connsiteY126"/>
                <a:gd fmla="*/ 474580 w 2407137" name="connsiteX127"/>
                <a:gd fmla="*/ 1511360 h 2407138" name="connsiteY127"/>
                <a:gd fmla="*/ 84934 w 2407137" name="connsiteX128"/>
                <a:gd fmla="*/ 1671462 h 2407138" name="connsiteY128"/>
                <a:gd fmla="*/ 160929 w 2407137" name="connsiteX129"/>
                <a:gd fmla="*/ 1475039 h 2407138" name="connsiteY129"/>
                <a:gd fmla="*/ 437296 w 2407137" name="connsiteX130"/>
                <a:gd fmla="*/ 1400986 h 2407138" name="connsiteY130"/>
                <a:gd fmla="*/ 440876 w 2407137" name="connsiteX131"/>
                <a:gd fmla="*/ 1415837 h 2407138" name="connsiteY131"/>
                <a:gd fmla="*/ 164732 w 2407137" name="connsiteX132"/>
                <a:gd fmla="*/ 1489830 h 2407138" name="connsiteY132"/>
                <a:gd fmla="*/ 1735859 w 2407137" name="connsiteX133"/>
                <a:gd fmla="*/ 266344 h 2407138" name="connsiteY133"/>
                <a:gd fmla="*/ 1748915 w 2407137" name="connsiteX134"/>
                <a:gd fmla="*/ 274276 h 2407138" name="connsiteY134"/>
                <a:gd fmla="*/ 1604721 w 2407137" name="connsiteX135"/>
                <a:gd fmla="*/ 524026 h 2407138" name="connsiteY135"/>
                <a:gd fmla="*/ 1591261 w 2407137" name="connsiteX136"/>
                <a:gd fmla="*/ 516794 h 2407138" name="connsiteY136"/>
                <a:gd fmla="*/ 1663713 w 2407137" name="connsiteX137"/>
                <a:gd fmla="*/ 81725 h 2407138" name="connsiteY137"/>
                <a:gd fmla="*/ 1677806 w 2407137" name="connsiteX138"/>
                <a:gd fmla="*/ 87609 h 2407138" name="connsiteY138"/>
                <a:gd fmla="*/ 1514465 w 2407137" name="connsiteX139"/>
                <a:gd fmla="*/ 478804 h 2407138" name="connsiteY139"/>
                <a:gd fmla="*/ 1500526 w 2407137" name="connsiteX140"/>
                <a:gd fmla="*/ 472548 h 2407138" name="connsiteY140"/>
                <a:gd fmla="*/ 0 w 2407137" name="connsiteX141"/>
                <a:gd fmla="*/ 1350847 h 2407138" name="connsiteY141"/>
                <a:gd fmla="*/ 420056 w 2407137" name="connsiteX142"/>
                <a:gd fmla="*/ 1296759 h 2407138" name="connsiteY142"/>
                <a:gd fmla="*/ 422405 w 2407137" name="connsiteX143"/>
                <a:gd fmla="*/ 1311854 h 2407138" name="connsiteY143"/>
                <a:gd fmla="*/ 1951 w 2407137" name="connsiteX144"/>
                <a:gd fmla="*/ 1365994 h 2407138" name="connsiteY144"/>
                <a:gd fmla="*/ 125488 w 2407137" name="connsiteX145"/>
                <a:gd fmla="*/ 1195933 h 2407138" name="connsiteY145"/>
                <a:gd fmla="*/ 411391 w 2407137" name="connsiteX146"/>
                <a:gd fmla="*/ 1195933 h 2407138" name="connsiteY146"/>
                <a:gd fmla="*/ 411958 w 2407137" name="connsiteX147"/>
                <a:gd fmla="*/ 1211206 h 2407138" name="connsiteY147"/>
                <a:gd fmla="*/ 125488 w 2407137" name="connsiteX148"/>
                <a:gd fmla="*/ 1211206 h 2407138" name="connsiteY148"/>
                <a:gd fmla="*/ 125102 w 2407137" name="connsiteX149"/>
                <a:gd fmla="*/ 1203569 h 2407138" name="connsiteY149"/>
                <a:gd fmla="*/ 1475037 w 2407137" name="connsiteX150"/>
                <a:gd fmla="*/ 160931 h 2407138" name="connsiteY150"/>
                <a:gd fmla="*/ 1489829 w 2407137" name="connsiteX151"/>
                <a:gd fmla="*/ 164734 h 2407138" name="connsiteY151"/>
                <a:gd fmla="*/ 1415102 w 2407137" name="connsiteX152"/>
                <a:gd fmla="*/ 443621 h 2407138" name="connsiteY152"/>
                <a:gd fmla="*/ 1400508 w 2407137" name="connsiteX153"/>
                <a:gd fmla="*/ 439077 h 2407138" name="connsiteY153"/>
                <a:gd fmla="*/ 164732 w 2407137" name="connsiteX154"/>
                <a:gd fmla="*/ 917309 h 2407138" name="connsiteY154"/>
                <a:gd fmla="*/ 443620 w 2407137" name="connsiteX155"/>
                <a:gd fmla="*/ 992037 h 2407138" name="connsiteY155"/>
                <a:gd fmla="*/ 439076 w 2407137" name="connsiteX156"/>
                <a:gd fmla="*/ 1006630 h 2407138" name="connsiteY156"/>
                <a:gd fmla="*/ 160929 w 2407137" name="connsiteX157"/>
                <a:gd fmla="*/ 932101 h 2407138" name="connsiteY157"/>
                <a:gd fmla="*/ 1195932 w 2407137" name="connsiteX158"/>
                <a:gd fmla="*/ 125490 h 2407138" name="connsiteY158"/>
                <a:gd fmla="*/ 1203568 w 2407137" name="connsiteX159"/>
                <a:gd fmla="*/ 125104 h 2407138" name="connsiteY159"/>
                <a:gd fmla="*/ 1211205 w 2407137" name="connsiteX160"/>
                <a:gd fmla="*/ 125490 h 2407138" name="connsiteY160"/>
                <a:gd fmla="*/ 1211205 w 2407137" name="connsiteX161"/>
                <a:gd fmla="*/ 411392 h 2407138" name="connsiteY161"/>
                <a:gd fmla="*/ 1195932 w 2407137" name="connsiteX162"/>
                <a:gd fmla="*/ 411959 h 2407138" name="connsiteY162"/>
                <a:gd fmla="*/ 1357679 w 2407137" name="connsiteX163"/>
                <a:gd fmla="*/ 856 h 2407138" name="connsiteY163"/>
                <a:gd fmla="*/ 1372816 w 2407137" name="connsiteX164"/>
                <a:gd fmla="*/ 2893 h 2407138" name="connsiteY164"/>
                <a:gd fmla="*/ 1316657 w 2407137" name="connsiteX165"/>
                <a:gd fmla="*/ 420298 h 2407138" name="connsiteY165"/>
                <a:gd fmla="*/ 1309186 w 2407137" name="connsiteX166"/>
                <a:gd fmla="*/ 418554 h 2407138" name="connsiteY166"/>
                <a:gd fmla="*/ 1301520 w 2407137" name="connsiteX167"/>
                <a:gd fmla="*/ 418261 h 2407138" name="connsiteY167"/>
                <a:gd fmla="*/ 2893 w 2407137" name="connsiteX168"/>
                <a:gd fmla="*/ 1034322 h 2407138" name="connsiteY168"/>
                <a:gd fmla="*/ 420297 w 2407137" name="connsiteX169"/>
                <a:gd fmla="*/ 1090480 h 2407138" name="connsiteY169"/>
                <a:gd fmla="*/ 418554 w 2407137" name="connsiteX170"/>
                <a:gd fmla="*/ 1097951 h 2407138" name="connsiteY170"/>
                <a:gd fmla="*/ 418261 w 2407137" name="connsiteX171"/>
                <a:gd fmla="*/ 1105616 h 2407138" name="connsiteY171"/>
                <a:gd fmla="*/ 855 w 2407137" name="connsiteX172"/>
                <a:gd fmla="*/ 1049458 h 2407138" name="connsiteY172"/>
                <a:gd fmla="*/ 274274 w 2407137" name="connsiteX173"/>
                <a:gd fmla="*/ 658223 h 2407138" name="connsiteY173"/>
                <a:gd fmla="*/ 524025 w 2407137" name="connsiteX174"/>
                <a:gd fmla="*/ 802416 h 2407138" name="connsiteY174"/>
                <a:gd fmla="*/ 516793 w 2407137" name="connsiteX175"/>
                <a:gd fmla="*/ 815877 h 2407138" name="connsiteY175"/>
                <a:gd fmla="*/ 266342 w 2407137" name="connsiteX176"/>
                <a:gd fmla="*/ 671279 h 2407138" name="connsiteY176"/>
                <a:gd fmla="*/ 917308 w 2407137" name="connsiteX177"/>
                <a:gd fmla="*/ 164734 h 2407138" name="connsiteY177"/>
                <a:gd fmla="*/ 932100 w 2407137" name="connsiteX178"/>
                <a:gd fmla="*/ 160930 h 2407138" name="connsiteY178"/>
                <a:gd fmla="*/ 1006152 w 2407137" name="connsiteX179"/>
                <a:gd fmla="*/ 437297 h 2407138" name="connsiteY179"/>
                <a:gd fmla="*/ 991300 w 2407137" name="connsiteX180"/>
                <a:gd fmla="*/ 440877 h 2407138" name="connsiteY180"/>
                <a:gd fmla="*/ 1041143 w 2407137" name="connsiteX181"/>
                <a:gd fmla="*/ 1951 h 2407138" name="connsiteY181"/>
                <a:gd fmla="*/ 1056290 w 2407137" name="connsiteX182"/>
                <a:gd fmla="*/ 0 h 2407138" name="connsiteY182"/>
                <a:gd fmla="*/ 1110379 w 2407137" name="connsiteX183"/>
                <a:gd fmla="*/ 420056 h 2407138" name="connsiteY183"/>
                <a:gd fmla="*/ 1095283 w 2407137" name="connsiteX184"/>
                <a:gd fmla="*/ 422406 h 2407138" name="connsiteY184"/>
                <a:gd fmla="*/ 87609 w 2407137" name="connsiteX185"/>
                <a:gd fmla="*/ 729331 h 2407138" name="connsiteY185"/>
                <a:gd fmla="*/ 478803 w 2407137" name="connsiteX186"/>
                <a:gd fmla="*/ 892672 h 2407138" name="connsiteY186"/>
                <a:gd fmla="*/ 472547 w 2407137" name="connsiteX187"/>
                <a:gd fmla="*/ 906611 h 2407138" name="connsiteY187"/>
                <a:gd fmla="*/ 81723 w 2407137" name="connsiteX188"/>
                <a:gd fmla="*/ 743424 h 2407138" name="connsiteY188"/>
                <a:gd fmla="*/ 84666 w 2407137" name="connsiteX189"/>
                <a:gd fmla="*/ 736377 h 2407138" name="connsiteY189"/>
                <a:gd fmla="*/ 446636 w 2407137" name="connsiteX190"/>
                <a:gd fmla="*/ 435837 h 2407138" name="connsiteY190"/>
                <a:gd fmla="*/ 649045 w 2407137" name="connsiteX191"/>
                <a:gd fmla="*/ 638246 h 2407138" name="connsiteY191"/>
                <a:gd fmla="*/ 642057 w 2407137" name="connsiteX192"/>
                <a:gd fmla="*/ 644612 h 2407138" name="connsiteY192"/>
                <a:gd fmla="*/ 638347 w 2407137" name="connsiteX193"/>
                <a:gd fmla="*/ 649147 h 2407138" name="connsiteY193"/>
                <a:gd fmla="*/ 435836 w 2407137" name="connsiteX194"/>
                <a:gd fmla="*/ 446636 h 2407138" name="connsiteY194"/>
                <a:gd fmla="*/ 440978 w 2407137" name="connsiteX195"/>
                <a:gd fmla="*/ 440979 h 2407138" name="connsiteY195"/>
                <a:gd fmla="*/ 658223 w 2407137" name="connsiteX196"/>
                <a:gd fmla="*/ 274275 h 2407138" name="connsiteY196"/>
                <a:gd fmla="*/ 671279 w 2407137" name="connsiteX197"/>
                <a:gd fmla="*/ 266343 h 2407138" name="connsiteY197"/>
                <a:gd fmla="*/ 814473 w 2407137" name="connsiteX198"/>
                <a:gd fmla="*/ 514363 h 2407138" name="connsiteY198"/>
                <a:gd fmla="*/ 801367 w 2407137" name="connsiteX199"/>
                <a:gd fmla="*/ 522209 h 2407138" name="connsiteY199"/>
                <a:gd fmla="*/ 735676 w 2407137" name="connsiteX200"/>
                <a:gd fmla="*/ 84934 h 2407138" name="connsiteY200"/>
                <a:gd fmla="*/ 749802 w 2407137" name="connsiteX201"/>
                <a:gd fmla="*/ 79129 h 2407138" name="connsiteY201"/>
                <a:gd fmla="*/ 909846 w 2407137" name="connsiteX202"/>
                <a:gd fmla="*/ 468633 h 2407138" name="connsiteY202"/>
                <a:gd fmla="*/ 895778 w 2407137" name="connsiteX203"/>
                <a:gd fmla="*/ 474580 h 2407138" name="connsiteY203"/>
                <a:gd fmla="*/ 248376 w 2407137" name="connsiteX204"/>
                <a:gd fmla="*/ 456659 h 2407138" name="connsiteY204"/>
                <a:gd fmla="*/ 581852 w 2407137" name="connsiteX205"/>
                <a:gd fmla="*/ 714051 h 2407138" name="connsiteY205"/>
                <a:gd fmla="*/ 572397 w 2407137" name="connsiteX206"/>
                <a:gd fmla="*/ 726047 h 2407138" name="connsiteY206"/>
                <a:gd fmla="*/ 239044 w 2407137" name="connsiteX207"/>
                <a:gd fmla="*/ 468748 h 2407138" name="connsiteY207"/>
                <a:gd fmla="*/ 243710 w 2407137" name="connsiteX208"/>
                <a:gd fmla="*/ 462704 h 2407138" name="connsiteY208"/>
                <a:gd fmla="*/ 462094 w 2407137" name="connsiteX209"/>
                <a:gd fmla="*/ 244150 h 2407138" name="connsiteY209"/>
                <a:gd fmla="*/ 474238 w 2407137" name="connsiteX210"/>
                <a:gd fmla="*/ 234887 h 2407138" name="connsiteY210"/>
                <a:gd fmla="*/ 729468 w 2407137" name="connsiteX211"/>
                <a:gd fmla="*/ 569472 h 2407138" name="connsiteY211"/>
                <a:gd fmla="*/ 723162 w 2407137" name="connsiteX212"/>
                <a:gd fmla="*/ 573797 h 2407138" name="connsiteY212"/>
                <a:gd fmla="*/ 717325 w 2407137" name="connsiteX213"/>
                <a:gd fmla="*/ 578735 h 2407138" name="connsiteY2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b="b" l="l" r="r" t="t"/>
              <a:pathLst>
                <a:path h="2407138" w="2407137">
                  <a:moveTo>
                    <a:pt x="1677670" y="1837666"/>
                  </a:moveTo>
                  <a:lnTo>
                    <a:pt x="1683974" y="1833341"/>
                  </a:lnTo>
                  <a:lnTo>
                    <a:pt x="1689813" y="1828403"/>
                  </a:lnTo>
                  <a:lnTo>
                    <a:pt x="1945042" y="2162988"/>
                  </a:lnTo>
                  <a:lnTo>
                    <a:pt x="1932899" y="2172251"/>
                  </a:lnTo>
                  <a:close/>
                  <a:moveTo>
                    <a:pt x="1592663" y="1892774"/>
                  </a:moveTo>
                  <a:lnTo>
                    <a:pt x="1605769" y="1884929"/>
                  </a:lnTo>
                  <a:lnTo>
                    <a:pt x="1748914" y="2132863"/>
                  </a:lnTo>
                  <a:lnTo>
                    <a:pt x="1735858" y="2140795"/>
                  </a:lnTo>
                  <a:close/>
                  <a:moveTo>
                    <a:pt x="1768789" y="1757990"/>
                  </a:moveTo>
                  <a:lnTo>
                    <a:pt x="1971301" y="1960502"/>
                  </a:lnTo>
                  <a:lnTo>
                    <a:pt x="1966159" y="1966159"/>
                  </a:lnTo>
                  <a:lnTo>
                    <a:pt x="1960501" y="1971301"/>
                  </a:lnTo>
                  <a:lnTo>
                    <a:pt x="1758092" y="1768892"/>
                  </a:lnTo>
                  <a:lnTo>
                    <a:pt x="1765079" y="1762526"/>
                  </a:lnTo>
                  <a:close/>
                  <a:moveTo>
                    <a:pt x="1834740" y="1681091"/>
                  </a:moveTo>
                  <a:lnTo>
                    <a:pt x="2168093" y="1938389"/>
                  </a:lnTo>
                  <a:lnTo>
                    <a:pt x="2158761" y="1950479"/>
                  </a:lnTo>
                  <a:lnTo>
                    <a:pt x="1825285" y="1693086"/>
                  </a:lnTo>
                  <a:close/>
                  <a:moveTo>
                    <a:pt x="1497292" y="1938505"/>
                  </a:moveTo>
                  <a:lnTo>
                    <a:pt x="1511359" y="1932557"/>
                  </a:lnTo>
                  <a:lnTo>
                    <a:pt x="1671461" y="2322204"/>
                  </a:lnTo>
                  <a:lnTo>
                    <a:pt x="1657335" y="2328008"/>
                  </a:lnTo>
                  <a:close/>
                  <a:moveTo>
                    <a:pt x="1400984" y="1969841"/>
                  </a:moveTo>
                  <a:lnTo>
                    <a:pt x="1415837" y="1966261"/>
                  </a:lnTo>
                  <a:lnTo>
                    <a:pt x="1489829" y="2242404"/>
                  </a:lnTo>
                  <a:lnTo>
                    <a:pt x="1475037" y="2246208"/>
                  </a:lnTo>
                  <a:close/>
                  <a:moveTo>
                    <a:pt x="1890343" y="1591261"/>
                  </a:moveTo>
                  <a:lnTo>
                    <a:pt x="2140794" y="1735859"/>
                  </a:lnTo>
                  <a:lnTo>
                    <a:pt x="2132863" y="1748915"/>
                  </a:lnTo>
                  <a:lnTo>
                    <a:pt x="1883112" y="1604721"/>
                  </a:lnTo>
                  <a:close/>
                  <a:moveTo>
                    <a:pt x="1934589" y="1500527"/>
                  </a:moveTo>
                  <a:lnTo>
                    <a:pt x="2325413" y="1663714"/>
                  </a:lnTo>
                  <a:lnTo>
                    <a:pt x="2319529" y="1677807"/>
                  </a:lnTo>
                  <a:lnTo>
                    <a:pt x="1928334" y="1514465"/>
                  </a:lnTo>
                  <a:close/>
                  <a:moveTo>
                    <a:pt x="1296758" y="1987081"/>
                  </a:moveTo>
                  <a:lnTo>
                    <a:pt x="1311855" y="1984732"/>
                  </a:lnTo>
                  <a:lnTo>
                    <a:pt x="1365995" y="2405187"/>
                  </a:lnTo>
                  <a:lnTo>
                    <a:pt x="1350847" y="2407138"/>
                  </a:lnTo>
                  <a:close/>
                  <a:moveTo>
                    <a:pt x="1195932" y="1995746"/>
                  </a:moveTo>
                  <a:lnTo>
                    <a:pt x="1211204" y="1995179"/>
                  </a:lnTo>
                  <a:lnTo>
                    <a:pt x="1211204" y="2281649"/>
                  </a:lnTo>
                  <a:lnTo>
                    <a:pt x="1203568" y="2282034"/>
                  </a:lnTo>
                  <a:lnTo>
                    <a:pt x="1195932" y="2281649"/>
                  </a:lnTo>
                  <a:close/>
                  <a:moveTo>
                    <a:pt x="1968060" y="1400508"/>
                  </a:moveTo>
                  <a:lnTo>
                    <a:pt x="2246208" y="1475038"/>
                  </a:lnTo>
                  <a:lnTo>
                    <a:pt x="2242404" y="1489831"/>
                  </a:lnTo>
                  <a:lnTo>
                    <a:pt x="1963516" y="1415103"/>
                  </a:lnTo>
                  <a:close/>
                  <a:moveTo>
                    <a:pt x="1090481" y="1986840"/>
                  </a:moveTo>
                  <a:lnTo>
                    <a:pt x="1097951" y="1988584"/>
                  </a:lnTo>
                  <a:lnTo>
                    <a:pt x="1105617" y="1988876"/>
                  </a:lnTo>
                  <a:lnTo>
                    <a:pt x="1049458" y="2406281"/>
                  </a:lnTo>
                  <a:lnTo>
                    <a:pt x="1034322" y="2404245"/>
                  </a:lnTo>
                  <a:close/>
                  <a:moveTo>
                    <a:pt x="1988876" y="1301520"/>
                  </a:moveTo>
                  <a:lnTo>
                    <a:pt x="2406281" y="1357679"/>
                  </a:lnTo>
                  <a:lnTo>
                    <a:pt x="2404244" y="1372815"/>
                  </a:lnTo>
                  <a:lnTo>
                    <a:pt x="1986840" y="1316657"/>
                  </a:lnTo>
                  <a:lnTo>
                    <a:pt x="1988583" y="1309187"/>
                  </a:lnTo>
                  <a:close/>
                  <a:moveTo>
                    <a:pt x="992036" y="1963517"/>
                  </a:moveTo>
                  <a:lnTo>
                    <a:pt x="1006629" y="1968061"/>
                  </a:lnTo>
                  <a:lnTo>
                    <a:pt x="932100" y="2246208"/>
                  </a:lnTo>
                  <a:lnTo>
                    <a:pt x="917308" y="2242405"/>
                  </a:lnTo>
                  <a:close/>
                  <a:moveTo>
                    <a:pt x="1995178" y="1195933"/>
                  </a:moveTo>
                  <a:lnTo>
                    <a:pt x="2281649" y="1195933"/>
                  </a:lnTo>
                  <a:lnTo>
                    <a:pt x="2282034" y="1203569"/>
                  </a:lnTo>
                  <a:lnTo>
                    <a:pt x="2281649" y="1211206"/>
                  </a:lnTo>
                  <a:lnTo>
                    <a:pt x="1995745" y="1211206"/>
                  </a:lnTo>
                  <a:close/>
                  <a:moveTo>
                    <a:pt x="1984731" y="1095284"/>
                  </a:moveTo>
                  <a:lnTo>
                    <a:pt x="2405186" y="1041144"/>
                  </a:lnTo>
                  <a:lnTo>
                    <a:pt x="2407137" y="1056290"/>
                  </a:lnTo>
                  <a:lnTo>
                    <a:pt x="1987080" y="1110379"/>
                  </a:lnTo>
                  <a:close/>
                  <a:moveTo>
                    <a:pt x="892672" y="1928335"/>
                  </a:moveTo>
                  <a:lnTo>
                    <a:pt x="906611" y="1934590"/>
                  </a:lnTo>
                  <a:lnTo>
                    <a:pt x="743425" y="2325414"/>
                  </a:lnTo>
                  <a:lnTo>
                    <a:pt x="729331" y="2319529"/>
                  </a:lnTo>
                  <a:close/>
                  <a:moveTo>
                    <a:pt x="802416" y="1883113"/>
                  </a:moveTo>
                  <a:lnTo>
                    <a:pt x="815877" y="1890344"/>
                  </a:lnTo>
                  <a:lnTo>
                    <a:pt x="671279" y="2140796"/>
                  </a:lnTo>
                  <a:lnTo>
                    <a:pt x="658223" y="2132863"/>
                  </a:lnTo>
                  <a:close/>
                  <a:moveTo>
                    <a:pt x="1966260" y="991301"/>
                  </a:moveTo>
                  <a:lnTo>
                    <a:pt x="2242405" y="917309"/>
                  </a:lnTo>
                  <a:lnTo>
                    <a:pt x="2246208" y="932101"/>
                  </a:lnTo>
                  <a:lnTo>
                    <a:pt x="1969840" y="1006153"/>
                  </a:lnTo>
                  <a:close/>
                  <a:moveTo>
                    <a:pt x="1932557" y="895779"/>
                  </a:moveTo>
                  <a:lnTo>
                    <a:pt x="2322203" y="735676"/>
                  </a:lnTo>
                  <a:lnTo>
                    <a:pt x="2328008" y="749803"/>
                  </a:lnTo>
                  <a:lnTo>
                    <a:pt x="1938504" y="909846"/>
                  </a:lnTo>
                  <a:close/>
                  <a:moveTo>
                    <a:pt x="714051" y="1825286"/>
                  </a:moveTo>
                  <a:lnTo>
                    <a:pt x="726047" y="1834740"/>
                  </a:lnTo>
                  <a:lnTo>
                    <a:pt x="468748" y="2168094"/>
                  </a:lnTo>
                  <a:lnTo>
                    <a:pt x="456659" y="2158762"/>
                  </a:lnTo>
                  <a:close/>
                  <a:moveTo>
                    <a:pt x="638245" y="1758093"/>
                  </a:moveTo>
                  <a:lnTo>
                    <a:pt x="644611" y="1765080"/>
                  </a:lnTo>
                  <a:lnTo>
                    <a:pt x="649147" y="1768790"/>
                  </a:lnTo>
                  <a:lnTo>
                    <a:pt x="446636" y="1971302"/>
                  </a:lnTo>
                  <a:lnTo>
                    <a:pt x="440978" y="1966159"/>
                  </a:lnTo>
                  <a:lnTo>
                    <a:pt x="435836" y="1960502"/>
                  </a:lnTo>
                  <a:close/>
                  <a:moveTo>
                    <a:pt x="1884928" y="801368"/>
                  </a:moveTo>
                  <a:lnTo>
                    <a:pt x="2132863" y="658223"/>
                  </a:lnTo>
                  <a:lnTo>
                    <a:pt x="2140794" y="671279"/>
                  </a:lnTo>
                  <a:lnTo>
                    <a:pt x="1892773" y="814474"/>
                  </a:lnTo>
                  <a:close/>
                  <a:moveTo>
                    <a:pt x="1828403" y="717325"/>
                  </a:moveTo>
                  <a:lnTo>
                    <a:pt x="2162987" y="462095"/>
                  </a:lnTo>
                  <a:lnTo>
                    <a:pt x="2172250" y="474239"/>
                  </a:lnTo>
                  <a:lnTo>
                    <a:pt x="1837666" y="729468"/>
                  </a:lnTo>
                  <a:lnTo>
                    <a:pt x="1833340" y="723163"/>
                  </a:lnTo>
                  <a:close/>
                  <a:moveTo>
                    <a:pt x="234886" y="1932900"/>
                  </a:moveTo>
                  <a:lnTo>
                    <a:pt x="569471" y="1677670"/>
                  </a:lnTo>
                  <a:lnTo>
                    <a:pt x="573796" y="1683975"/>
                  </a:lnTo>
                  <a:lnTo>
                    <a:pt x="578735" y="1689813"/>
                  </a:lnTo>
                  <a:lnTo>
                    <a:pt x="244150" y="1945043"/>
                  </a:lnTo>
                  <a:close/>
                  <a:moveTo>
                    <a:pt x="266342" y="1735860"/>
                  </a:moveTo>
                  <a:lnTo>
                    <a:pt x="514363" y="1592665"/>
                  </a:lnTo>
                  <a:lnTo>
                    <a:pt x="522208" y="1605770"/>
                  </a:lnTo>
                  <a:lnTo>
                    <a:pt x="274274" y="1748916"/>
                  </a:lnTo>
                  <a:close/>
                  <a:moveTo>
                    <a:pt x="1960501" y="435837"/>
                  </a:moveTo>
                  <a:lnTo>
                    <a:pt x="1966159" y="440979"/>
                  </a:lnTo>
                  <a:lnTo>
                    <a:pt x="1971301" y="446637"/>
                  </a:lnTo>
                  <a:lnTo>
                    <a:pt x="1768891" y="649046"/>
                  </a:lnTo>
                  <a:lnTo>
                    <a:pt x="1762525" y="642058"/>
                  </a:lnTo>
                  <a:lnTo>
                    <a:pt x="1757990" y="638348"/>
                  </a:lnTo>
                  <a:close/>
                  <a:moveTo>
                    <a:pt x="1938389" y="239045"/>
                  </a:moveTo>
                  <a:lnTo>
                    <a:pt x="1950479" y="248377"/>
                  </a:lnTo>
                  <a:lnTo>
                    <a:pt x="1693086" y="581852"/>
                  </a:lnTo>
                  <a:lnTo>
                    <a:pt x="1681090" y="572398"/>
                  </a:lnTo>
                  <a:close/>
                  <a:moveTo>
                    <a:pt x="79129" y="1657336"/>
                  </a:moveTo>
                  <a:lnTo>
                    <a:pt x="468633" y="1497292"/>
                  </a:lnTo>
                  <a:lnTo>
                    <a:pt x="474580" y="1511360"/>
                  </a:lnTo>
                  <a:lnTo>
                    <a:pt x="84934" y="1671462"/>
                  </a:lnTo>
                  <a:close/>
                  <a:moveTo>
                    <a:pt x="160929" y="1475039"/>
                  </a:moveTo>
                  <a:lnTo>
                    <a:pt x="437296" y="1400986"/>
                  </a:lnTo>
                  <a:lnTo>
                    <a:pt x="440876" y="1415837"/>
                  </a:lnTo>
                  <a:lnTo>
                    <a:pt x="164732" y="1489830"/>
                  </a:lnTo>
                  <a:close/>
                  <a:moveTo>
                    <a:pt x="1735859" y="266344"/>
                  </a:moveTo>
                  <a:lnTo>
                    <a:pt x="1748915" y="274276"/>
                  </a:lnTo>
                  <a:lnTo>
                    <a:pt x="1604721" y="524026"/>
                  </a:lnTo>
                  <a:lnTo>
                    <a:pt x="1591261" y="516794"/>
                  </a:lnTo>
                  <a:close/>
                  <a:moveTo>
                    <a:pt x="1663713" y="81725"/>
                  </a:moveTo>
                  <a:lnTo>
                    <a:pt x="1677806" y="87609"/>
                  </a:lnTo>
                  <a:lnTo>
                    <a:pt x="1514465" y="478804"/>
                  </a:lnTo>
                  <a:lnTo>
                    <a:pt x="1500526" y="472548"/>
                  </a:lnTo>
                  <a:close/>
                  <a:moveTo>
                    <a:pt x="0" y="1350847"/>
                  </a:moveTo>
                  <a:lnTo>
                    <a:pt x="420056" y="1296759"/>
                  </a:lnTo>
                  <a:lnTo>
                    <a:pt x="422405" y="1311854"/>
                  </a:lnTo>
                  <a:lnTo>
                    <a:pt x="1951" y="1365994"/>
                  </a:lnTo>
                  <a:close/>
                  <a:moveTo>
                    <a:pt x="125488" y="1195933"/>
                  </a:moveTo>
                  <a:lnTo>
                    <a:pt x="411391" y="1195933"/>
                  </a:lnTo>
                  <a:lnTo>
                    <a:pt x="411958" y="1211206"/>
                  </a:lnTo>
                  <a:lnTo>
                    <a:pt x="125488" y="1211206"/>
                  </a:lnTo>
                  <a:lnTo>
                    <a:pt x="125102" y="1203569"/>
                  </a:lnTo>
                  <a:close/>
                  <a:moveTo>
                    <a:pt x="1475037" y="160931"/>
                  </a:moveTo>
                  <a:lnTo>
                    <a:pt x="1489829" y="164734"/>
                  </a:lnTo>
                  <a:lnTo>
                    <a:pt x="1415102" y="443621"/>
                  </a:lnTo>
                  <a:lnTo>
                    <a:pt x="1400508" y="439077"/>
                  </a:lnTo>
                  <a:close/>
                  <a:moveTo>
                    <a:pt x="164732" y="917309"/>
                  </a:moveTo>
                  <a:lnTo>
                    <a:pt x="443620" y="992037"/>
                  </a:lnTo>
                  <a:lnTo>
                    <a:pt x="439076" y="1006630"/>
                  </a:lnTo>
                  <a:lnTo>
                    <a:pt x="160929" y="932101"/>
                  </a:lnTo>
                  <a:close/>
                  <a:moveTo>
                    <a:pt x="1195932" y="125490"/>
                  </a:moveTo>
                  <a:lnTo>
                    <a:pt x="1203568" y="125104"/>
                  </a:lnTo>
                  <a:lnTo>
                    <a:pt x="1211205" y="125490"/>
                  </a:lnTo>
                  <a:lnTo>
                    <a:pt x="1211205" y="411392"/>
                  </a:lnTo>
                  <a:lnTo>
                    <a:pt x="1195932" y="411959"/>
                  </a:lnTo>
                  <a:close/>
                  <a:moveTo>
                    <a:pt x="1357679" y="856"/>
                  </a:moveTo>
                  <a:lnTo>
                    <a:pt x="1372816" y="2893"/>
                  </a:lnTo>
                  <a:lnTo>
                    <a:pt x="1316657" y="420298"/>
                  </a:lnTo>
                  <a:lnTo>
                    <a:pt x="1309186" y="418554"/>
                  </a:lnTo>
                  <a:lnTo>
                    <a:pt x="1301520" y="418261"/>
                  </a:lnTo>
                  <a:close/>
                  <a:moveTo>
                    <a:pt x="2893" y="1034322"/>
                  </a:moveTo>
                  <a:lnTo>
                    <a:pt x="420297" y="1090480"/>
                  </a:lnTo>
                  <a:lnTo>
                    <a:pt x="418554" y="1097951"/>
                  </a:lnTo>
                  <a:lnTo>
                    <a:pt x="418261" y="1105616"/>
                  </a:lnTo>
                  <a:lnTo>
                    <a:pt x="855" y="1049458"/>
                  </a:lnTo>
                  <a:close/>
                  <a:moveTo>
                    <a:pt x="274274" y="658223"/>
                  </a:moveTo>
                  <a:lnTo>
                    <a:pt x="524025" y="802416"/>
                  </a:lnTo>
                  <a:lnTo>
                    <a:pt x="516793" y="815877"/>
                  </a:lnTo>
                  <a:lnTo>
                    <a:pt x="266342" y="671279"/>
                  </a:lnTo>
                  <a:close/>
                  <a:moveTo>
                    <a:pt x="917308" y="164734"/>
                  </a:moveTo>
                  <a:lnTo>
                    <a:pt x="932100" y="160930"/>
                  </a:lnTo>
                  <a:lnTo>
                    <a:pt x="1006152" y="437297"/>
                  </a:lnTo>
                  <a:lnTo>
                    <a:pt x="991300" y="440877"/>
                  </a:lnTo>
                  <a:close/>
                  <a:moveTo>
                    <a:pt x="1041143" y="1951"/>
                  </a:moveTo>
                  <a:lnTo>
                    <a:pt x="1056290" y="0"/>
                  </a:lnTo>
                  <a:lnTo>
                    <a:pt x="1110379" y="420056"/>
                  </a:lnTo>
                  <a:lnTo>
                    <a:pt x="1095283" y="422406"/>
                  </a:lnTo>
                  <a:close/>
                  <a:moveTo>
                    <a:pt x="87609" y="729331"/>
                  </a:moveTo>
                  <a:lnTo>
                    <a:pt x="478803" y="892672"/>
                  </a:lnTo>
                  <a:lnTo>
                    <a:pt x="472547" y="906611"/>
                  </a:lnTo>
                  <a:lnTo>
                    <a:pt x="81723" y="743424"/>
                  </a:lnTo>
                  <a:lnTo>
                    <a:pt x="84666" y="736377"/>
                  </a:lnTo>
                  <a:close/>
                  <a:moveTo>
                    <a:pt x="446636" y="435837"/>
                  </a:moveTo>
                  <a:lnTo>
                    <a:pt x="649045" y="638246"/>
                  </a:lnTo>
                  <a:lnTo>
                    <a:pt x="642057" y="644612"/>
                  </a:lnTo>
                  <a:lnTo>
                    <a:pt x="638347" y="649147"/>
                  </a:lnTo>
                  <a:lnTo>
                    <a:pt x="435836" y="446636"/>
                  </a:lnTo>
                  <a:lnTo>
                    <a:pt x="440978" y="440979"/>
                  </a:lnTo>
                  <a:close/>
                  <a:moveTo>
                    <a:pt x="658223" y="274275"/>
                  </a:moveTo>
                  <a:lnTo>
                    <a:pt x="671279" y="266343"/>
                  </a:lnTo>
                  <a:lnTo>
                    <a:pt x="814473" y="514363"/>
                  </a:lnTo>
                  <a:lnTo>
                    <a:pt x="801367" y="522209"/>
                  </a:lnTo>
                  <a:close/>
                  <a:moveTo>
                    <a:pt x="735676" y="84934"/>
                  </a:moveTo>
                  <a:lnTo>
                    <a:pt x="749802" y="79129"/>
                  </a:lnTo>
                  <a:lnTo>
                    <a:pt x="909846" y="468633"/>
                  </a:lnTo>
                  <a:lnTo>
                    <a:pt x="895778" y="474580"/>
                  </a:lnTo>
                  <a:close/>
                  <a:moveTo>
                    <a:pt x="248376" y="456659"/>
                  </a:moveTo>
                  <a:lnTo>
                    <a:pt x="581852" y="714051"/>
                  </a:lnTo>
                  <a:lnTo>
                    <a:pt x="572397" y="726047"/>
                  </a:lnTo>
                  <a:lnTo>
                    <a:pt x="239044" y="468748"/>
                  </a:lnTo>
                  <a:lnTo>
                    <a:pt x="243710" y="462704"/>
                  </a:lnTo>
                  <a:close/>
                  <a:moveTo>
                    <a:pt x="462094" y="244150"/>
                  </a:moveTo>
                  <a:lnTo>
                    <a:pt x="474238" y="234887"/>
                  </a:lnTo>
                  <a:lnTo>
                    <a:pt x="729468" y="569472"/>
                  </a:lnTo>
                  <a:lnTo>
                    <a:pt x="723162" y="573797"/>
                  </a:lnTo>
                  <a:lnTo>
                    <a:pt x="717325" y="578735"/>
                  </a:lnTo>
                  <a:close/>
                </a:path>
              </a:pathLst>
            </a:custGeom>
            <a:grpFill/>
            <a:ln algn="ctr" cap="flat" cmpd="sng" w="25400">
              <a:noFill/>
              <a:prstDash val="solid"/>
            </a:ln>
            <a:effectLst/>
          </p:spPr>
          <p:txBody>
            <a:bodyPr anchor="ctr" rtlCol="0"/>
            <a:lstStyle/>
            <a:p>
              <a:pPr algn="ctr" defTabSz="913645">
                <a:defRPr/>
              </a:pPr>
              <a:endParaRPr altLang="en-US" kern="0" lang="zh-CN" sz="1799">
                <a:solidFill>
                  <a:srgbClr val="C00000"/>
                </a:solidFill>
                <a:latin charset="-122" panose="02010600000101010101" pitchFamily="2" typeface="汉仪行楷简"/>
                <a:ea charset="-122" panose="02010600000101010101" pitchFamily="2" typeface="汉仪行楷简"/>
              </a:endParaRPr>
            </a:p>
          </p:txBody>
        </p:sp>
      </p:grpSp>
      <p:grpSp>
        <p:nvGrpSpPr>
          <p:cNvPr id="94" name="组合 93">
            <a:extLst>
              <a:ext uri="{FF2B5EF4-FFF2-40B4-BE49-F238E27FC236}">
                <a16:creationId xmlns:a16="http://schemas.microsoft.com/office/drawing/2014/main" id="{77EAC993-2C3B-47DE-B836-A72178D430FA}"/>
              </a:ext>
            </a:extLst>
          </p:cNvPr>
          <p:cNvGrpSpPr/>
          <p:nvPr/>
        </p:nvGrpSpPr>
        <p:grpSpPr>
          <a:xfrm>
            <a:off x="662936" y="1683362"/>
            <a:ext cx="7972577" cy="768647"/>
            <a:chOff x="7037337" y="2258425"/>
            <a:chExt cx="7972577" cy="768647"/>
          </a:xfrm>
        </p:grpSpPr>
        <p:sp>
          <p:nvSpPr>
            <p:cNvPr id="95" name="矩形: 圆角 94">
              <a:extLst>
                <a:ext uri="{FF2B5EF4-FFF2-40B4-BE49-F238E27FC236}">
                  <a16:creationId xmlns:a16="http://schemas.microsoft.com/office/drawing/2014/main" id="{474BF2EA-B821-4EA8-8A9F-1ADAED8AC261}"/>
                </a:ext>
              </a:extLst>
            </p:cNvPr>
            <p:cNvSpPr/>
            <p:nvPr/>
          </p:nvSpPr>
          <p:spPr>
            <a:xfrm flipH="1">
              <a:off x="7037337" y="2258425"/>
              <a:ext cx="7519825" cy="752178"/>
            </a:xfrm>
            <a:prstGeom prst="roundRect">
              <a:avLst/>
            </a:prstGeom>
            <a:noFill/>
            <a:ln>
              <a:solidFill>
                <a:srgbClr val="FF00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t" anchorCtr="0" bIns="38100" lIns="469877" numCol="1" rIns="38100" spcCol="1270" spcFirstLastPara="0" tIns="38100" vert="horz" wrap="square">
              <a:noAutofit/>
            </a:bodyPr>
            <a:lstStyle/>
            <a:p>
              <a:pPr defTabSz="533400" lvl="1" marL="0">
                <a:lnSpc>
                  <a:spcPct val="90000"/>
                </a:lnSpc>
                <a:spcBef>
                  <a:spcPct val="0"/>
                </a:spcBef>
                <a:spcAft>
                  <a:spcPct val="15000"/>
                </a:spcAft>
              </a:pPr>
              <a:endParaRPr kern="1200" lang="zh-CN" sz="1400">
                <a:solidFill>
                  <a:schemeClr val="tx1">
                    <a:lumMod val="85000"/>
                    <a:lumOff val="15000"/>
                  </a:schemeClr>
                </a:solidFill>
                <a:cs typeface="+mn-ea"/>
                <a:sym typeface="+mn-lt"/>
              </a:endParaRPr>
            </a:p>
          </p:txBody>
        </p:sp>
        <p:sp>
          <p:nvSpPr>
            <p:cNvPr id="96" name="矩形: 圆角 95">
              <a:extLst>
                <a:ext uri="{FF2B5EF4-FFF2-40B4-BE49-F238E27FC236}">
                  <a16:creationId xmlns:a16="http://schemas.microsoft.com/office/drawing/2014/main" id="{3678976C-E9EE-44D4-9814-7523A14ED7ED}"/>
                </a:ext>
              </a:extLst>
            </p:cNvPr>
            <p:cNvSpPr/>
            <p:nvPr/>
          </p:nvSpPr>
          <p:spPr>
            <a:xfrm flipH="1">
              <a:off x="13678663" y="2262680"/>
              <a:ext cx="1331252" cy="764392"/>
            </a:xfrm>
            <a:prstGeom prst="roundRect">
              <a:avLst>
                <a:gd fmla="val 50000" name="adj"/>
              </a:avLst>
            </a:prstGeom>
            <a:solidFill>
              <a:srgbClr val="FF0000"/>
            </a:solidFill>
            <a:ln w="38100">
              <a:no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altLang="en-US" lang="zh-CN">
                <a:cs typeface="+mn-ea"/>
                <a:sym typeface="+mn-lt"/>
              </a:endParaRPr>
            </a:p>
          </p:txBody>
        </p:sp>
        <p:sp>
          <p:nvSpPr>
            <p:cNvPr id="97" name="文本框 96">
              <a:extLst>
                <a:ext uri="{FF2B5EF4-FFF2-40B4-BE49-F238E27FC236}">
                  <a16:creationId xmlns:a16="http://schemas.microsoft.com/office/drawing/2014/main" id="{EDA21CC3-5697-4A93-A49B-E9044E822ADF}"/>
                </a:ext>
              </a:extLst>
            </p:cNvPr>
            <p:cNvSpPr txBox="1"/>
            <p:nvPr/>
          </p:nvSpPr>
          <p:spPr>
            <a:xfrm flipH="1">
              <a:off x="13771052" y="2403171"/>
              <a:ext cx="1146470" cy="475488"/>
            </a:xfrm>
            <a:prstGeom prst="rect">
              <a:avLst/>
            </a:prstGeom>
            <a:noFill/>
          </p:spPr>
          <p:txBody>
            <a:bodyPr wrap="square">
              <a:spAutoFit/>
            </a:bodyPr>
            <a:lstStyle/>
            <a:p>
              <a:pPr algn="ctr" defTabSz="666750" lvl="0">
                <a:lnSpc>
                  <a:spcPct val="90000"/>
                </a:lnSpc>
                <a:spcBef>
                  <a:spcPct val="0"/>
                </a:spcBef>
                <a:spcAft>
                  <a:spcPct val="35000"/>
                </a:spcAft>
              </a:pPr>
              <a:r>
                <a:rPr altLang="en-US" b="1" kern="1200" lang="zh-CN" sz="2800">
                  <a:solidFill>
                    <a:schemeClr val="bg1"/>
                  </a:solidFill>
                  <a:latin charset="-122" panose="020b0503020204020204" pitchFamily="34" typeface="微软雅黑"/>
                  <a:ea charset="-122" panose="020b0503020204020204" pitchFamily="34" typeface="微软雅黑"/>
                  <a:cs typeface="+mn-ea"/>
                  <a:sym typeface="+mn-lt"/>
                </a:rPr>
                <a:t>★</a:t>
              </a:r>
            </a:p>
          </p:txBody>
        </p:sp>
        <p:sp>
          <p:nvSpPr>
            <p:cNvPr id="98" name="文本框 97">
              <a:extLst>
                <a:ext uri="{FF2B5EF4-FFF2-40B4-BE49-F238E27FC236}">
                  <a16:creationId xmlns:a16="http://schemas.microsoft.com/office/drawing/2014/main" id="{B5475D2B-8842-4D22-8972-7F8E3414B4D8}"/>
                </a:ext>
              </a:extLst>
            </p:cNvPr>
            <p:cNvSpPr txBox="1"/>
            <p:nvPr/>
          </p:nvSpPr>
          <p:spPr>
            <a:xfrm>
              <a:off x="7144322" y="2280473"/>
              <a:ext cx="6507335" cy="640080"/>
            </a:xfrm>
            <a:prstGeom prst="rect">
              <a:avLst/>
            </a:prstGeom>
            <a:noFill/>
          </p:spPr>
          <p:txBody>
            <a:bodyPr wrap="square">
              <a:spAutoFit/>
            </a:bodyPr>
            <a:lstStyle/>
            <a:p>
              <a:pPr algn="just" defTabSz="914400" eaLnBrk="1" fontAlgn="auto" hangingPunct="1" indent="0" latinLnBrk="0" lvl="0" marL="0" marR="0" rtl="0">
                <a:lnSpc>
                  <a:spcPct val="150000"/>
                </a:lnSpc>
                <a:spcBef>
                  <a:spcPct val="0"/>
                </a:spcBef>
                <a:spcAft>
                  <a:spcPct val="0"/>
                </a:spcAft>
                <a:buClrTx/>
                <a:buSzTx/>
                <a:buFontTx/>
                <a:buNone/>
                <a:defRPr/>
              </a:pPr>
              <a:r>
                <a:rPr altLang="en-US" b="1" baseline="0" cap="none" i="0" kern="100" kumimoji="0" lang="zh-CN" noProof="0" normalizeH="0" spc="0" strike="noStrike" sz="2400" u="none">
                  <a:ln w="3175">
                    <a:noFill/>
                  </a:ln>
                  <a:solidFill>
                    <a:srgbClr val="FF0000"/>
                  </a:solidFill>
                  <a:effectLst/>
                  <a:uLnTx/>
                  <a:uFillTx/>
                  <a:latin charset="-122" panose="020b0503020204020204" pitchFamily="34" typeface="微软雅黑"/>
                  <a:ea charset="-122" panose="020b0503020204020204" pitchFamily="34" typeface="微软雅黑"/>
                  <a:cs charset="0" panose="02020603050405020304" pitchFamily="18" typeface="Times New Roman"/>
                  <a:sym charset="-122" panose="020b0500000000000000" pitchFamily="34" typeface="思源黑体"/>
                </a:rPr>
                <a:t>中国共产党第XX届中央委员会第X次全体会议</a:t>
              </a:r>
            </a:p>
          </p:txBody>
        </p:sp>
      </p:grpSp>
      <p:grpSp>
        <p:nvGrpSpPr>
          <p:cNvPr id="4" name="组合 3">
            <a:extLst>
              <a:ext uri="{FF2B5EF4-FFF2-40B4-BE49-F238E27FC236}">
                <a16:creationId xmlns:a16="http://schemas.microsoft.com/office/drawing/2014/main" id="{6E8292B0-C630-4BE4-B9EC-F1219EF8149C}"/>
              </a:ext>
            </a:extLst>
          </p:cNvPr>
          <p:cNvGrpSpPr/>
          <p:nvPr/>
        </p:nvGrpSpPr>
        <p:grpSpPr>
          <a:xfrm>
            <a:off x="782720" y="2724369"/>
            <a:ext cx="13364319" cy="397997"/>
            <a:chOff x="782720" y="2724369"/>
            <a:chExt cx="13364319" cy="397997"/>
          </a:xfrm>
        </p:grpSpPr>
        <p:sp>
          <p:nvSpPr>
            <p:cNvPr id="99" name="矩形: 圆角 6">
              <a:extLst>
                <a:ext uri="{FF2B5EF4-FFF2-40B4-BE49-F238E27FC236}">
                  <a16:creationId xmlns:a16="http://schemas.microsoft.com/office/drawing/2014/main" id="{4859070C-46E0-4A0B-9571-F800EC111AD2}"/>
                </a:ext>
              </a:extLst>
            </p:cNvPr>
            <p:cNvSpPr/>
            <p:nvPr/>
          </p:nvSpPr>
          <p:spPr>
            <a:xfrm>
              <a:off x="4602800" y="2740839"/>
              <a:ext cx="4502690" cy="381527"/>
            </a:xfrm>
            <a:prstGeom prst="roundRect">
              <a:avLst/>
            </a:prstGeom>
            <a:noFill/>
            <a:ln w="1016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defTabSz="914400" eaLnBrk="1" fontAlgn="auto" hangingPunct="1" latinLnBrk="0" lvl="0" marR="0" rtl="0">
                <a:lnSpc>
                  <a:spcPct val="100000"/>
                </a:lnSpc>
                <a:spcBef>
                  <a:spcPct val="0"/>
                </a:spcBef>
                <a:spcAft>
                  <a:spcPct val="0"/>
                </a:spcAft>
                <a:buClrTx/>
                <a:buSzTx/>
                <a:defRPr/>
              </a:pPr>
              <a:r>
                <a:rPr altLang="en-US" b="1" baseline="0" cap="none" i="0" kern="1200" kumimoji="0" lang="zh-CN" noProof="0" normalizeH="0" spc="0" strike="noStrike" sz="2000" u="none">
                  <a:ln>
                    <a:noFill/>
                  </a:ln>
                  <a:solidFill>
                    <a:schemeClr val="tx1"/>
                  </a:solidFill>
                  <a:effectLst/>
                  <a:uLnTx/>
                  <a:uFillTx/>
                  <a:latin charset="-122" panose="020b0503020204020204" pitchFamily="34" typeface="微软雅黑"/>
                  <a:ea charset="-122" panose="020b0503020204020204" pitchFamily="34" typeface="微软雅黑"/>
                  <a:sym charset="-122" panose="020b0500000000000000" pitchFamily="34" typeface="思源黑体"/>
                </a:rPr>
                <a:t>党的XX次全国代表大会</a:t>
              </a:r>
            </a:p>
          </p:txBody>
        </p:sp>
        <p:sp>
          <p:nvSpPr>
            <p:cNvPr id="100" name="矩形: 圆角 6">
              <a:extLst>
                <a:ext uri="{FF2B5EF4-FFF2-40B4-BE49-F238E27FC236}">
                  <a16:creationId xmlns:a16="http://schemas.microsoft.com/office/drawing/2014/main" id="{BFF61BBA-9F95-492C-B689-6C461DC86446}"/>
                </a:ext>
              </a:extLst>
            </p:cNvPr>
            <p:cNvSpPr/>
            <p:nvPr/>
          </p:nvSpPr>
          <p:spPr>
            <a:xfrm>
              <a:off x="2243510" y="2724370"/>
              <a:ext cx="3740833" cy="381527"/>
            </a:xfrm>
            <a:prstGeom prst="roundRect">
              <a:avLst/>
            </a:prstGeom>
            <a:noFill/>
            <a:ln w="1016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defTabSz="914400" eaLnBrk="1" fontAlgn="auto" hangingPunct="1" latinLnBrk="0" lvl="0" marR="0" rtl="0">
                <a:lnSpc>
                  <a:spcPct val="100000"/>
                </a:lnSpc>
                <a:spcBef>
                  <a:spcPct val="0"/>
                </a:spcBef>
                <a:spcAft>
                  <a:spcPct val="0"/>
                </a:spcAft>
                <a:buClrTx/>
                <a:buSzTx/>
                <a:defRPr/>
              </a:pPr>
              <a:r>
                <a:rPr altLang="en-US" b="1" baseline="0" cap="none" i="0" kern="1200" kumimoji="0" lang="zh-CN" noProof="0" normalizeH="0" spc="0" strike="noStrike" sz="2000" u="none">
                  <a:ln>
                    <a:noFill/>
                  </a:ln>
                  <a:solidFill>
                    <a:schemeClr val="tx1"/>
                  </a:solidFill>
                  <a:effectLst/>
                  <a:uLnTx/>
                  <a:uFillTx/>
                  <a:latin charset="-122" panose="020b0503020204020204" pitchFamily="34" typeface="微软雅黑"/>
                  <a:ea charset="-122" panose="020b0503020204020204" pitchFamily="34" typeface="微软雅黑"/>
                  <a:sym charset="-122" panose="020b0500000000000000" pitchFamily="34" typeface="思源黑体"/>
                </a:rPr>
                <a:t>召开的第X次会议</a:t>
              </a:r>
            </a:p>
          </p:txBody>
        </p:sp>
        <p:sp>
          <p:nvSpPr>
            <p:cNvPr id="101" name="矩形: 圆角 6">
              <a:extLst>
                <a:ext uri="{FF2B5EF4-FFF2-40B4-BE49-F238E27FC236}">
                  <a16:creationId xmlns:a16="http://schemas.microsoft.com/office/drawing/2014/main" id="{83FBF481-F5E9-4383-8B52-F17BB4A42750}"/>
                </a:ext>
              </a:extLst>
            </p:cNvPr>
            <p:cNvSpPr/>
            <p:nvPr/>
          </p:nvSpPr>
          <p:spPr>
            <a:xfrm>
              <a:off x="7733714" y="2724369"/>
              <a:ext cx="6413325" cy="381527"/>
            </a:xfrm>
            <a:prstGeom prst="roundRect">
              <a:avLst/>
            </a:prstGeom>
            <a:noFill/>
            <a:ln w="1016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defTabSz="914400" eaLnBrk="1" fontAlgn="auto" hangingPunct="1" latinLnBrk="0" lvl="0" marR="0" rtl="0">
                <a:lnSpc>
                  <a:spcPct val="100000"/>
                </a:lnSpc>
                <a:spcBef>
                  <a:spcPct val="0"/>
                </a:spcBef>
                <a:spcAft>
                  <a:spcPct val="0"/>
                </a:spcAft>
                <a:buClrTx/>
                <a:buSzTx/>
                <a:defRPr/>
              </a:pPr>
              <a:r>
                <a:rPr altLang="en-US" b="1" baseline="0" cap="none" i="0" kern="1200" kumimoji="0" lang="zh-CN" noProof="0" normalizeH="0" spc="0" strike="noStrike" sz="2000" u="none">
                  <a:ln>
                    <a:noFill/>
                  </a:ln>
                  <a:solidFill>
                    <a:schemeClr val="tx1"/>
                  </a:solidFill>
                  <a:effectLst/>
                  <a:uLnTx/>
                  <a:uFillTx/>
                  <a:latin charset="-122" panose="020b0503020204020204" pitchFamily="34" typeface="微软雅黑"/>
                  <a:ea charset="-122" panose="020b0503020204020204" pitchFamily="34" typeface="微软雅黑"/>
                  <a:sym charset="-122" panose="020b0500000000000000" pitchFamily="34" typeface="思源黑体"/>
                </a:rPr>
                <a:t>选举产生的XX届中央委员会</a:t>
              </a:r>
            </a:p>
          </p:txBody>
        </p:sp>
        <p:sp>
          <p:nvSpPr>
            <p:cNvPr id="102" name="矩形: 圆角 6">
              <a:extLst>
                <a:ext uri="{FF2B5EF4-FFF2-40B4-BE49-F238E27FC236}">
                  <a16:creationId xmlns:a16="http://schemas.microsoft.com/office/drawing/2014/main" id="{C79F272D-0A99-4CCE-B2C1-EACC16AE0B18}"/>
                </a:ext>
              </a:extLst>
            </p:cNvPr>
            <p:cNvSpPr/>
            <p:nvPr/>
          </p:nvSpPr>
          <p:spPr>
            <a:xfrm>
              <a:off x="782720" y="2726084"/>
              <a:ext cx="3392870" cy="381527"/>
            </a:xfrm>
            <a:prstGeom prst="roundRect">
              <a:avLst/>
            </a:prstGeom>
            <a:noFill/>
            <a:ln w="1016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defTabSz="914400" eaLnBrk="1" fontAlgn="auto" hangingPunct="1" latinLnBrk="0" lvl="0" marR="0" rtl="0">
                <a:lnSpc>
                  <a:spcPct val="100000"/>
                </a:lnSpc>
                <a:spcBef>
                  <a:spcPct val="0"/>
                </a:spcBef>
                <a:spcAft>
                  <a:spcPct val="0"/>
                </a:spcAft>
                <a:buClrTx/>
                <a:buSzTx/>
                <a:defRPr/>
              </a:pPr>
              <a:r>
                <a:rPr altLang="en-US" b="1" baseline="0" cap="none" i="0" kern="1200" kumimoji="0" lang="zh-CN" noProof="0" normalizeH="0" spc="0" strike="noStrike" sz="2000" u="none">
                  <a:ln>
                    <a:noFill/>
                  </a:ln>
                  <a:solidFill>
                    <a:schemeClr val="tx1"/>
                  </a:solidFill>
                  <a:effectLst/>
                  <a:uLnTx/>
                  <a:uFillTx/>
                  <a:latin charset="-122" panose="020b0503020204020204" pitchFamily="34" typeface="微软雅黑"/>
                  <a:ea charset="-122" panose="020b0503020204020204" pitchFamily="34" typeface="微软雅黑"/>
                  <a:sym charset="-122" panose="020b0500000000000000" pitchFamily="34" typeface="思源黑体"/>
                </a:rPr>
                <a:t>全体会议</a:t>
              </a:r>
            </a:p>
          </p:txBody>
        </p:sp>
      </p:grpSp>
      <p:sp>
        <p:nvSpPr>
          <p:cNvPr id="106" name="矩形 105">
            <a:extLst>
              <a:ext uri="{FF2B5EF4-FFF2-40B4-BE49-F238E27FC236}">
                <a16:creationId xmlns:a16="http://schemas.microsoft.com/office/drawing/2014/main" id="{8BBA444B-8CAB-4D29-A47D-535FB68C9545}"/>
              </a:ext>
            </a:extLst>
          </p:cNvPr>
          <p:cNvSpPr/>
          <p:nvPr/>
        </p:nvSpPr>
        <p:spPr>
          <a:xfrm>
            <a:off x="769922" y="3948848"/>
            <a:ext cx="7622040" cy="883920"/>
          </a:xfrm>
          <a:prstGeom prst="rect">
            <a:avLst/>
          </a:prstGeom>
          <a:noFill/>
        </p:spPr>
        <p:txBody>
          <a:bodyPr wrap="square">
            <a:spAutoFit/>
          </a:bodyPr>
          <a:lstStyle/>
          <a:p>
            <a:pPr>
              <a:lnSpc>
                <a:spcPct val="130000"/>
              </a:lnSpc>
              <a:defRPr/>
            </a:pPr>
            <a:r>
              <a:rPr altLang="en-US" lang="zh-CN" sz="2000">
                <a:solidFill>
                  <a:srgbClr val="FF0000"/>
                </a:solidFill>
                <a:latin charset="-122" panose="020b0503020204020204" pitchFamily="34" typeface="微软雅黑"/>
                <a:ea charset="-122" panose="020b0503020204020204" pitchFamily="34" typeface="微软雅黑"/>
                <a:sym charset="-122" panose="020b0500000000000000" pitchFamily="34" typeface="思源黑体"/>
              </a:rPr>
              <a:t>召开时间:2021年11月8——11月11日</a:t>
            </a:r>
          </a:p>
          <a:p>
            <a:pPr>
              <a:lnSpc>
                <a:spcPct val="130000"/>
              </a:lnSpc>
              <a:defRPr/>
            </a:pPr>
            <a:r>
              <a:rPr altLang="en-US" lang="zh-CN" sz="2000">
                <a:solidFill>
                  <a:srgbClr val="FF0000"/>
                </a:solidFill>
                <a:latin charset="-122" panose="020b0503020204020204" pitchFamily="34" typeface="微软雅黑"/>
                <a:ea charset="-122" panose="020b0503020204020204" pitchFamily="34" typeface="微软雅黑"/>
                <a:sym charset="-122" panose="020b0500000000000000" pitchFamily="34" typeface="思源黑体"/>
              </a:rPr>
              <a:t>召开地点:中国·北京</a:t>
            </a:r>
          </a:p>
        </p:txBody>
      </p:sp>
      <p:sp>
        <p:nvSpPr>
          <p:cNvPr id="110" name="文本框 109">
            <a:extLst>
              <a:ext uri="{FF2B5EF4-FFF2-40B4-BE49-F238E27FC236}">
                <a16:creationId xmlns:a16="http://schemas.microsoft.com/office/drawing/2014/main" id="{B764D81D-2307-4D22-9CEA-C10C2FFE5CBE}"/>
              </a:ext>
            </a:extLst>
          </p:cNvPr>
          <p:cNvSpPr txBox="1"/>
          <p:nvPr/>
        </p:nvSpPr>
        <p:spPr>
          <a:xfrm>
            <a:off x="769922" y="4917519"/>
            <a:ext cx="7243358" cy="1325880"/>
          </a:xfrm>
          <a:prstGeom prst="rect">
            <a:avLst/>
          </a:prstGeom>
          <a:noFill/>
        </p:spPr>
        <p:txBody>
          <a:bodyPr wrap="square">
            <a:spAutoFit/>
          </a:bodyPr>
          <a:lstStyle/>
          <a:p>
            <a:pPr indent="-285750" marL="285750">
              <a:lnSpc>
                <a:spcPct val="150000"/>
              </a:lnSpc>
              <a:buFont charset="2" panose="05000000000000000000" pitchFamily="2" typeface="Wingdings"/>
              <a:buChar char="l"/>
              <a:defRPr/>
            </a:pPr>
            <a:r>
              <a:rPr altLang="en-US" kern="100" lang="zh-CN" sz="1800">
                <a:ln w="3175">
                  <a:noFill/>
                </a:ln>
                <a:latin charset="-122" panose="020b0503020204020204" pitchFamily="34" typeface="微软雅黑"/>
                <a:ea charset="-122" panose="020b0503020204020204" pitchFamily="34" typeface="微软雅黑"/>
                <a:cs charset="0" panose="02020603050405020304" pitchFamily="18" typeface="Times New Roman"/>
                <a:sym charset="-122" panose="020b0500000000000000" pitchFamily="34" typeface="思源黑体"/>
              </a:rPr>
              <a:t>有哪些人参加:中央委员197人、候补中内委员151人</a:t>
            </a:r>
          </a:p>
          <a:p>
            <a:pPr indent="-285750" marL="285750">
              <a:lnSpc>
                <a:spcPct val="150000"/>
              </a:lnSpc>
              <a:buFont charset="2" panose="05000000000000000000" pitchFamily="2" typeface="Wingdings"/>
              <a:buChar char="l"/>
              <a:defRPr/>
            </a:pPr>
            <a:r>
              <a:rPr altLang="en-US" kern="100" lang="zh-CN" sz="1800">
                <a:ln w="3175">
                  <a:noFill/>
                </a:ln>
                <a:latin charset="-122" panose="020b0503020204020204" pitchFamily="34" typeface="微软雅黑"/>
                <a:ea charset="-122" panose="020b0503020204020204" pitchFamily="34" typeface="微软雅黑"/>
                <a:cs charset="0" panose="02020603050405020304" pitchFamily="18" typeface="Times New Roman"/>
                <a:sym charset="-122" panose="020b0500000000000000" pitchFamily="34" typeface="思源黑体"/>
              </a:rPr>
              <a:t>中央纪律检查委员会常务委员会委员和有关方面负责同志列席会议。</a:t>
            </a:r>
          </a:p>
          <a:p>
            <a:pPr indent="-285750" marL="285750">
              <a:lnSpc>
                <a:spcPct val="150000"/>
              </a:lnSpc>
              <a:buFont charset="2" panose="05000000000000000000" pitchFamily="2" typeface="Wingdings"/>
              <a:buChar char="l"/>
              <a:defRPr/>
            </a:pPr>
            <a:r>
              <a:rPr altLang="en-US" kern="100" lang="zh-CN" sz="1800">
                <a:ln w="3175">
                  <a:noFill/>
                </a:ln>
                <a:latin charset="-122" panose="020b0503020204020204" pitchFamily="34" typeface="微软雅黑"/>
                <a:ea charset="-122" panose="020b0503020204020204" pitchFamily="34" typeface="微软雅黑"/>
                <a:cs charset="0" panose="02020603050405020304" pitchFamily="18" typeface="Times New Roman"/>
                <a:sym charset="-122" panose="020b0500000000000000" pitchFamily="34" typeface="思源黑体"/>
              </a:rPr>
              <a:t>党的十九大代表中部分基层同志和专家学者也列席会议。</a:t>
            </a:r>
          </a:p>
        </p:txBody>
      </p:sp>
      <p:sp>
        <p:nvSpPr>
          <p:cNvPr id="111" name="文本框 110">
            <a:extLst>
              <a:ext uri="{FF2B5EF4-FFF2-40B4-BE49-F238E27FC236}">
                <a16:creationId xmlns:a16="http://schemas.microsoft.com/office/drawing/2014/main" id="{65061401-00DB-484A-959B-3A3A7DF116D6}"/>
              </a:ext>
            </a:extLst>
          </p:cNvPr>
          <p:cNvSpPr txBox="1"/>
          <p:nvPr/>
        </p:nvSpPr>
        <p:spPr>
          <a:xfrm>
            <a:off x="662936" y="3195612"/>
            <a:ext cx="7080250" cy="640080"/>
          </a:xfrm>
          <a:prstGeom prst="rect">
            <a:avLst/>
          </a:prstGeom>
          <a:noFill/>
        </p:spPr>
        <p:txBody>
          <a:bodyPr wrap="square">
            <a:spAutoFit/>
          </a:bodyPr>
          <a:lstStyle/>
          <a:p>
            <a:pPr defTabSz="914400" eaLnBrk="1" fontAlgn="auto" hangingPunct="1" indent="-342900" latinLnBrk="0" lvl="0" marL="342900" marR="0" rtl="0">
              <a:lnSpc>
                <a:spcPct val="150000"/>
              </a:lnSpc>
              <a:spcBef>
                <a:spcPct val="0"/>
              </a:spcBef>
              <a:spcAft>
                <a:spcPct val="0"/>
              </a:spcAft>
              <a:buClrTx/>
              <a:buSzTx/>
              <a:buFont charset="2" panose="05000000000000000000" pitchFamily="2" typeface="Wingdings"/>
              <a:buChar char="p"/>
              <a:defRPr/>
            </a:pPr>
            <a:r>
              <a:rPr altLang="en-US" b="1" baseline="0" cap="none" i="0" kern="100" kumimoji="0" lang="zh-CN" noProof="0" normalizeH="0" spc="0" strike="noStrike" sz="2400" u="none">
                <a:ln w="3175">
                  <a:noFill/>
                </a:ln>
                <a:solidFill>
                  <a:srgbClr val="FF0000"/>
                </a:solidFill>
                <a:uLnTx/>
                <a:uFillTx/>
                <a:latin charset="-122" panose="020b0503020204020204" pitchFamily="34" typeface="微软雅黑"/>
                <a:ea charset="-122" panose="020b0503020204020204" pitchFamily="34" typeface="微软雅黑"/>
                <a:cs charset="0" panose="02020603050405020304" pitchFamily="18" typeface="Times New Roman"/>
                <a:sym charset="-122" panose="020b0500000000000000" pitchFamily="34" typeface="思源黑体"/>
              </a:rPr>
              <a:t>中国共产党第XX届中央委员会第X次全体会议</a:t>
            </a:r>
          </a:p>
        </p:txBody>
      </p:sp>
      <p:pic>
        <p:nvPicPr>
          <p:cNvPr id="112" name="图片 111">
            <a:extLst>
              <a:ext uri="{FF2B5EF4-FFF2-40B4-BE49-F238E27FC236}">
                <a16:creationId xmlns:a16="http://schemas.microsoft.com/office/drawing/2014/main" id="{ECBC2D81-DC34-4FD8-90E3-3F118F8AB697}"/>
              </a:ext>
            </a:extLst>
          </p:cNvPr>
          <p:cNvPicPr>
            <a:picLocks noChangeAspect="1"/>
          </p:cNvPicPr>
          <p:nvPr/>
        </p:nvPicPr>
        <p:blipFill>
          <a:blip r:embed="rId7">
            <a:extLst>
              <a:ext uri="{28A0092B-C50C-407E-A947-70E740481C1C}">
                <a14:useLocalDpi val="0"/>
              </a:ext>
            </a:extLst>
          </a:blip>
          <a:stretch>
            <a:fillRect/>
          </a:stretch>
        </p:blipFill>
        <p:spPr>
          <a:xfrm flipH="1">
            <a:off x="9512300" y="3428999"/>
            <a:ext cx="2366536" cy="3324419"/>
          </a:xfrm>
          <a:prstGeom prst="rect">
            <a:avLst/>
          </a:prstGeom>
        </p:spPr>
      </p:pic>
      <p:sp>
        <p:nvSpPr>
          <p:cNvPr id="3" name="文本框 2"/>
          <p:cNvSpPr txBox="1"/>
          <p:nvPr/>
        </p:nvSpPr>
        <p:spPr>
          <a:xfrm>
            <a:off x="5335481" y="601259"/>
            <a:ext cx="1968781" cy="457200"/>
          </a:xfrm>
          <a:prstGeom prst="rect">
            <a:avLst/>
          </a:prstGeom>
          <a:noFill/>
        </p:spPr>
        <p:txBody>
          <a:bodyPr rtlCol="0" wrap="square">
            <a:spAutoFit/>
          </a:bodyPr>
          <a:lstStyle/>
          <a:p>
            <a:r>
              <a:rPr altLang="zh-CN" lang="en-US" sz="1200">
                <a:solidFill>
                  <a:srgbClr val="FFFFFF"/>
                </a:solidFill>
              </a:rPr>
              <a:t>https://www.youyedoc.com/</a:t>
            </a:r>
          </a:p>
        </p:txBody>
      </p:sp>
    </p:spTree>
    <p:extLst>
      <p:ext uri="{BB962C8B-B14F-4D97-AF65-F5344CB8AC3E}">
        <p14:creationId val="3220534870"/>
      </p:ext>
    </p:extLst>
  </p:cSld>
  <p:clrMapOvr>
    <a:masterClrMapping/>
  </p:clrMapOvr>
  <mc:AlternateContent>
    <mc:Choice Requires="p15">
      <p:transition p14:dur="2000" spd="slow">
        <p15:prstTrans prst="wind"/>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94"/>
                                        </p:tgtEl>
                                        <p:attrNameLst>
                                          <p:attrName>style.visibility</p:attrName>
                                        </p:attrNameLst>
                                      </p:cBhvr>
                                      <p:to>
                                        <p:strVal val="visible"/>
                                      </p:to>
                                    </p:set>
                                    <p:anim calcmode="lin" valueType="num">
                                      <p:cBhvr>
                                        <p:cTn dur="500" fill="hold" id="7"/>
                                        <p:tgtEl>
                                          <p:spTgt spid="94"/>
                                        </p:tgtEl>
                                        <p:attrNameLst>
                                          <p:attrName>ppt_w</p:attrName>
                                        </p:attrNameLst>
                                      </p:cBhvr>
                                      <p:tavLst>
                                        <p:tav tm="0">
                                          <p:val>
                                            <p:fltVal val="0"/>
                                          </p:val>
                                        </p:tav>
                                        <p:tav tm="100000">
                                          <p:val>
                                            <p:strVal val="#ppt_w"/>
                                          </p:val>
                                        </p:tav>
                                      </p:tavLst>
                                    </p:anim>
                                    <p:anim calcmode="lin" valueType="num">
                                      <p:cBhvr>
                                        <p:cTn dur="500" fill="hold" id="8"/>
                                        <p:tgtEl>
                                          <p:spTgt spid="94"/>
                                        </p:tgtEl>
                                        <p:attrNameLst>
                                          <p:attrName>ppt_h</p:attrName>
                                        </p:attrNameLst>
                                      </p:cBhvr>
                                      <p:tavLst>
                                        <p:tav tm="0">
                                          <p:val>
                                            <p:fltVal val="0"/>
                                          </p:val>
                                        </p:tav>
                                        <p:tav tm="100000">
                                          <p:val>
                                            <p:strVal val="#ppt_h"/>
                                          </p:val>
                                        </p:tav>
                                      </p:tavLst>
                                    </p:anim>
                                    <p:animEffect filter="fade" transition="in">
                                      <p:cBhvr>
                                        <p:cTn dur="500" id="9"/>
                                        <p:tgtEl>
                                          <p:spTgt spid="94"/>
                                        </p:tgtEl>
                                      </p:cBhvr>
                                    </p:animEffect>
                                  </p:childTnLst>
                                </p:cTn>
                              </p:par>
                            </p:childTnLst>
                          </p:cTn>
                        </p:par>
                        <p:par>
                          <p:cTn fill="hold" id="10" nodeType="afterGroup">
                            <p:stCondLst>
                              <p:cond delay="500"/>
                            </p:stCondLst>
                            <p:childTnLst>
                              <p:par>
                                <p:cTn fill="hold" id="11" nodeType="afterEffect" presetClass="entr" presetID="22" presetSubtype="8">
                                  <p:stCondLst>
                                    <p:cond delay="0"/>
                                  </p:stCondLst>
                                  <p:childTnLst>
                                    <p:set>
                                      <p:cBhvr>
                                        <p:cTn dur="1" fill="hold" id="12">
                                          <p:stCondLst>
                                            <p:cond delay="0"/>
                                          </p:stCondLst>
                                        </p:cTn>
                                        <p:tgtEl>
                                          <p:spTgt spid="4"/>
                                        </p:tgtEl>
                                        <p:attrNameLst>
                                          <p:attrName>style.visibility</p:attrName>
                                        </p:attrNameLst>
                                      </p:cBhvr>
                                      <p:to>
                                        <p:strVal val="visible"/>
                                      </p:to>
                                    </p:set>
                                    <p:animEffect filter="wipe(left)" transition="in">
                                      <p:cBhvr>
                                        <p:cTn dur="500" id="13"/>
                                        <p:tgtEl>
                                          <p:spTgt spid="4"/>
                                        </p:tgtEl>
                                      </p:cBhvr>
                                    </p:animEffect>
                                  </p:childTnLst>
                                </p:cTn>
                              </p:par>
                            </p:childTnLst>
                          </p:cTn>
                        </p:par>
                        <p:par>
                          <p:cTn fill="hold" id="14" nodeType="afterGroup">
                            <p:stCondLst>
                              <p:cond delay="1000"/>
                            </p:stCondLst>
                            <p:childTnLst>
                              <p:par>
                                <p:cTn fill="hold" grpId="0" id="15" nodeType="afterEffect" presetClass="entr" presetID="16" presetSubtype="21">
                                  <p:stCondLst>
                                    <p:cond delay="0"/>
                                  </p:stCondLst>
                                  <p:childTnLst>
                                    <p:set>
                                      <p:cBhvr>
                                        <p:cTn dur="1" fill="hold" id="16">
                                          <p:stCondLst>
                                            <p:cond delay="0"/>
                                          </p:stCondLst>
                                        </p:cTn>
                                        <p:tgtEl>
                                          <p:spTgt spid="111"/>
                                        </p:tgtEl>
                                        <p:attrNameLst>
                                          <p:attrName>style.visibility</p:attrName>
                                        </p:attrNameLst>
                                      </p:cBhvr>
                                      <p:to>
                                        <p:strVal val="visible"/>
                                      </p:to>
                                    </p:set>
                                    <p:animEffect filter="barn(inVertical)" transition="in">
                                      <p:cBhvr>
                                        <p:cTn dur="500" id="17"/>
                                        <p:tgtEl>
                                          <p:spTgt spid="111"/>
                                        </p:tgtEl>
                                      </p:cBhvr>
                                    </p:animEffect>
                                  </p:childTnLst>
                                </p:cTn>
                              </p:par>
                            </p:childTnLst>
                          </p:cTn>
                        </p:par>
                        <p:par>
                          <p:cTn fill="hold" id="18" nodeType="afterGroup">
                            <p:stCondLst>
                              <p:cond delay="1500"/>
                            </p:stCondLst>
                            <p:childTnLst>
                              <p:par>
                                <p:cTn fill="hold" grpId="0" id="19" nodeType="afterEffect" presetClass="entr" presetID="22" presetSubtype="4">
                                  <p:stCondLst>
                                    <p:cond delay="0"/>
                                  </p:stCondLst>
                                  <p:childTnLst>
                                    <p:set>
                                      <p:cBhvr>
                                        <p:cTn dur="1" fill="hold" id="20">
                                          <p:stCondLst>
                                            <p:cond delay="0"/>
                                          </p:stCondLst>
                                        </p:cTn>
                                        <p:tgtEl>
                                          <p:spTgt spid="106"/>
                                        </p:tgtEl>
                                        <p:attrNameLst>
                                          <p:attrName>style.visibility</p:attrName>
                                        </p:attrNameLst>
                                      </p:cBhvr>
                                      <p:to>
                                        <p:strVal val="visible"/>
                                      </p:to>
                                    </p:set>
                                    <p:animEffect filter="wipe(down)" transition="in">
                                      <p:cBhvr>
                                        <p:cTn dur="500" id="21"/>
                                        <p:tgtEl>
                                          <p:spTgt spid="106"/>
                                        </p:tgtEl>
                                      </p:cBhvr>
                                    </p:animEffect>
                                  </p:childTnLst>
                                </p:cTn>
                              </p:par>
                            </p:childTnLst>
                          </p:cTn>
                        </p:par>
                        <p:par>
                          <p:cTn fill="hold" id="22" nodeType="afterGroup">
                            <p:stCondLst>
                              <p:cond delay="2000"/>
                            </p:stCondLst>
                            <p:childTnLst>
                              <p:par>
                                <p:cTn fill="hold" grpId="0" id="23" nodeType="afterEffect" presetClass="entr" presetID="16" presetSubtype="21">
                                  <p:stCondLst>
                                    <p:cond delay="0"/>
                                  </p:stCondLst>
                                  <p:childTnLst>
                                    <p:set>
                                      <p:cBhvr>
                                        <p:cTn dur="1" fill="hold" id="24">
                                          <p:stCondLst>
                                            <p:cond delay="0"/>
                                          </p:stCondLst>
                                        </p:cTn>
                                        <p:tgtEl>
                                          <p:spTgt spid="110"/>
                                        </p:tgtEl>
                                        <p:attrNameLst>
                                          <p:attrName>style.visibility</p:attrName>
                                        </p:attrNameLst>
                                      </p:cBhvr>
                                      <p:to>
                                        <p:strVal val="visible"/>
                                      </p:to>
                                    </p:set>
                                    <p:animEffect filter="barn(inVertical)" transition="in">
                                      <p:cBhvr>
                                        <p:cTn dur="500" id="25"/>
                                        <p:tgtEl>
                                          <p:spTgt spid="110"/>
                                        </p:tgtEl>
                                      </p:cBhvr>
                                    </p:animEffect>
                                  </p:childTnLst>
                                </p:cTn>
                              </p:par>
                            </p:childTnLst>
                          </p:cTn>
                        </p:par>
                        <p:par>
                          <p:cTn fill="hold" id="26" nodeType="afterGroup">
                            <p:stCondLst>
                              <p:cond delay="2500"/>
                            </p:stCondLst>
                            <p:childTnLst>
                              <p:par>
                                <p:cTn fill="hold" id="27" nodeType="afterEffect" presetClass="entr" presetID="22" presetSubtype="4">
                                  <p:stCondLst>
                                    <p:cond delay="0"/>
                                  </p:stCondLst>
                                  <p:childTnLst>
                                    <p:set>
                                      <p:cBhvr>
                                        <p:cTn dur="1" fill="hold" id="28">
                                          <p:stCondLst>
                                            <p:cond delay="0"/>
                                          </p:stCondLst>
                                        </p:cTn>
                                        <p:tgtEl>
                                          <p:spTgt spid="112"/>
                                        </p:tgtEl>
                                        <p:attrNameLst>
                                          <p:attrName>style.visibility</p:attrName>
                                        </p:attrNameLst>
                                      </p:cBhvr>
                                      <p:to>
                                        <p:strVal val="visible"/>
                                      </p:to>
                                    </p:set>
                                    <p:animEffect filter="wipe(down)" transition="in">
                                      <p:cBhvr>
                                        <p:cTn dur="500" id="29"/>
                                        <p:tgtEl>
                                          <p:spTgt spid="1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6"/>
      <p:bldP grpId="0" spid="110"/>
      <p:bldP grpId="0" spid="111"/>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2" name="组合 21">
            <a:extLst>
              <a:ext uri="{FF2B5EF4-FFF2-40B4-BE49-F238E27FC236}">
                <a16:creationId xmlns:a16="http://schemas.microsoft.com/office/drawing/2014/main" id="{3F27418C-5A44-4333-8A0F-3A03DDE59B27}"/>
              </a:ext>
            </a:extLst>
          </p:cNvPr>
          <p:cNvGrpSpPr/>
          <p:nvPr/>
        </p:nvGrpSpPr>
        <p:grpSpPr>
          <a:xfrm>
            <a:off x="-11261" y="0"/>
            <a:ext cx="12203261" cy="6858000"/>
            <a:chOff x="-11261" y="0"/>
            <a:chExt cx="12203261" cy="6858000"/>
          </a:xfrm>
        </p:grpSpPr>
        <p:pic>
          <p:nvPicPr>
            <p:cNvPr id="9" name="图片 8">
              <a:extLst>
                <a:ext uri="{FF2B5EF4-FFF2-40B4-BE49-F238E27FC236}">
                  <a16:creationId xmlns:a16="http://schemas.microsoft.com/office/drawing/2014/main" id="{297ED22A-5431-4CA3-B9A7-351152859B81}"/>
                </a:ext>
              </a:extLst>
            </p:cNvPr>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p:spPr>
        </p:pic>
        <p:pic>
          <p:nvPicPr>
            <p:cNvPr id="13" name="图片 12">
              <a:extLst>
                <a:ext uri="{FF2B5EF4-FFF2-40B4-BE49-F238E27FC236}">
                  <a16:creationId xmlns:a16="http://schemas.microsoft.com/office/drawing/2014/main" id="{2CB06054-DDE8-4B94-BFE0-7C435313022B}"/>
                </a:ext>
              </a:extLst>
            </p:cNvPr>
            <p:cNvPicPr>
              <a:picLocks noChangeAspect="1"/>
            </p:cNvPicPr>
            <p:nvPr/>
          </p:nvPicPr>
          <p:blipFill>
            <a:blip r:embed="rId3">
              <a:extLst>
                <a:ext uri="{28A0092B-C50C-407E-A947-70E740481C1C}">
                  <a14:useLocalDpi val="0"/>
                </a:ext>
              </a:extLst>
            </a:blip>
            <a:stretch>
              <a:fillRect/>
            </a:stretch>
          </p:blipFill>
          <p:spPr>
            <a:xfrm>
              <a:off x="-11261" y="1724715"/>
              <a:ext cx="3567750" cy="3980657"/>
            </a:xfrm>
            <a:prstGeom prst="rect">
              <a:avLst/>
            </a:prstGeom>
          </p:spPr>
        </p:pic>
      </p:grpSp>
      <p:sp>
        <p:nvSpPr>
          <p:cNvPr id="2" name="矩形 1">
            <a:extLst>
              <a:ext uri="{FF2B5EF4-FFF2-40B4-BE49-F238E27FC236}">
                <a16:creationId xmlns:a16="http://schemas.microsoft.com/office/drawing/2014/main" id="{520DBC94-DC73-48BB-B67C-C90C392CFF93}"/>
              </a:ext>
            </a:extLst>
          </p:cNvPr>
          <p:cNvSpPr/>
          <p:nvPr/>
        </p:nvSpPr>
        <p:spPr>
          <a:xfrm>
            <a:off x="288471" y="206828"/>
            <a:ext cx="11615057" cy="6477000"/>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0" name="文本框 89">
            <a:extLst>
              <a:ext uri="{FF2B5EF4-FFF2-40B4-BE49-F238E27FC236}">
                <a16:creationId xmlns:a16="http://schemas.microsoft.com/office/drawing/2014/main" id="{77D48585-8852-4A61-8091-A6149A4AC593}"/>
              </a:ext>
            </a:extLst>
          </p:cNvPr>
          <p:cNvSpPr txBox="1"/>
          <p:nvPr/>
        </p:nvSpPr>
        <p:spPr>
          <a:xfrm>
            <a:off x="1404159" y="601259"/>
            <a:ext cx="6101442" cy="396240"/>
          </a:xfrm>
          <a:prstGeom prst="rect">
            <a:avLst/>
          </a:prstGeom>
          <a:noFill/>
        </p:spPr>
        <p:txBody>
          <a:bodyPr wrap="square">
            <a:spAutoFit/>
          </a:bodyPr>
          <a:lstStyle/>
          <a:p>
            <a:pPr lvl="0">
              <a:defRPr/>
            </a:pPr>
            <a:r>
              <a:rPr altLang="en-US" b="1" lang="zh-CN" sz="2000">
                <a:solidFill>
                  <a:srgbClr val="FF0000"/>
                </a:solidFill>
                <a:latin charset="-122" panose="020b0503020204020204" pitchFamily="34" typeface="微软雅黑"/>
                <a:ea charset="-122" panose="020b0503020204020204" pitchFamily="34" typeface="微软雅黑"/>
                <a:sym charset="-122" panose="020b0500000000000000" pitchFamily="34" typeface="思源黑体"/>
              </a:rPr>
              <a:t>学习解读全会概述</a:t>
            </a:r>
          </a:p>
        </p:txBody>
      </p:sp>
      <p:grpSp>
        <p:nvGrpSpPr>
          <p:cNvPr id="91" name="PA-102244">
            <a:extLst>
              <a:ext uri="{FF2B5EF4-FFF2-40B4-BE49-F238E27FC236}">
                <a16:creationId xmlns:a16="http://schemas.microsoft.com/office/drawing/2014/main" id="{92970C22-6944-4999-A9C5-D3B286B3CBA8}"/>
              </a:ext>
            </a:extLst>
          </p:cNvPr>
          <p:cNvGrpSpPr/>
          <p:nvPr>
            <p:custDataLst>
              <p:tags r:id="rId4"/>
            </p:custDataLst>
          </p:nvPr>
        </p:nvGrpSpPr>
        <p:grpSpPr>
          <a:xfrm>
            <a:off x="452690" y="405114"/>
            <a:ext cx="808951" cy="792401"/>
            <a:chOff x="1381072" y="763353"/>
            <a:chExt cx="1999683" cy="1999683"/>
          </a:xfrm>
          <a:solidFill>
            <a:srgbClr val="C00000"/>
          </a:solidFill>
        </p:grpSpPr>
        <p:sp>
          <p:nvSpPr>
            <p:cNvPr id="92" name="PA-任意多边形 29">
              <a:extLst>
                <a:ext uri="{FF2B5EF4-FFF2-40B4-BE49-F238E27FC236}">
                  <a16:creationId xmlns:a16="http://schemas.microsoft.com/office/drawing/2014/main" id="{39F962DF-3ADD-408B-9929-A8F42259F71A}"/>
                </a:ext>
              </a:extLst>
            </p:cNvPr>
            <p:cNvSpPr/>
            <p:nvPr>
              <p:custDataLst>
                <p:tags r:id="rId5"/>
              </p:custDataLst>
            </p:nvPr>
          </p:nvSpPr>
          <p:spPr bwMode="auto">
            <a:xfrm>
              <a:off x="1882180" y="1184432"/>
              <a:ext cx="1137787" cy="1016723"/>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grpFill/>
            <a:ln>
              <a:noFill/>
            </a:ln>
          </p:spPr>
          <p:txBody>
            <a:bodyPr anchor="t" anchorCtr="0" bIns="45684" compatLnSpc="1" lIns="91368" numCol="1" rIns="91368" tIns="45684" vert="horz" wrap="square"/>
            <a:lstStyle/>
            <a:p>
              <a:endParaRPr altLang="en-US" lang="zh-CN" sz="1799">
                <a:solidFill>
                  <a:srgbClr val="C00000"/>
                </a:solidFill>
                <a:latin charset="-122" panose="02010600000101010101" pitchFamily="2" typeface="汉仪行楷简"/>
                <a:ea charset="-122" panose="02010600000101010101" pitchFamily="2" typeface="汉仪行楷简"/>
              </a:endParaRPr>
            </a:p>
          </p:txBody>
        </p:sp>
        <p:sp>
          <p:nvSpPr>
            <p:cNvPr id="93" name="PA-任意多边形 50">
              <a:extLst>
                <a:ext uri="{FF2B5EF4-FFF2-40B4-BE49-F238E27FC236}">
                  <a16:creationId xmlns:a16="http://schemas.microsoft.com/office/drawing/2014/main" id="{3F65C035-AC00-48A1-8DC8-F05632F0113D}"/>
                </a:ext>
              </a:extLst>
            </p:cNvPr>
            <p:cNvSpPr/>
            <p:nvPr>
              <p:custDataLst>
                <p:tags r:id="rId6"/>
              </p:custDataLst>
            </p:nvPr>
          </p:nvSpPr>
          <p:spPr>
            <a:xfrm>
              <a:off x="1381072" y="763353"/>
              <a:ext cx="1999683" cy="1999683"/>
            </a:xfrm>
            <a:custGeom>
              <a:gdLst>
                <a:gd fmla="*/ 1677670 w 2407137" name="connsiteX0"/>
                <a:gd fmla="*/ 1837666 h 2407138" name="connsiteY0"/>
                <a:gd fmla="*/ 1683974 w 2407137" name="connsiteX1"/>
                <a:gd fmla="*/ 1833341 h 2407138" name="connsiteY1"/>
                <a:gd fmla="*/ 1689813 w 2407137" name="connsiteX2"/>
                <a:gd fmla="*/ 1828403 h 2407138" name="connsiteY2"/>
                <a:gd fmla="*/ 1945042 w 2407137" name="connsiteX3"/>
                <a:gd fmla="*/ 2162988 h 2407138" name="connsiteY3"/>
                <a:gd fmla="*/ 1932899 w 2407137" name="connsiteX4"/>
                <a:gd fmla="*/ 2172251 h 2407138" name="connsiteY4"/>
                <a:gd fmla="*/ 1592663 w 2407137" name="connsiteX5"/>
                <a:gd fmla="*/ 1892774 h 2407138" name="connsiteY5"/>
                <a:gd fmla="*/ 1605769 w 2407137" name="connsiteX6"/>
                <a:gd fmla="*/ 1884929 h 2407138" name="connsiteY6"/>
                <a:gd fmla="*/ 1748914 w 2407137" name="connsiteX7"/>
                <a:gd fmla="*/ 2132863 h 2407138" name="connsiteY7"/>
                <a:gd fmla="*/ 1735858 w 2407137" name="connsiteX8"/>
                <a:gd fmla="*/ 2140795 h 2407138" name="connsiteY8"/>
                <a:gd fmla="*/ 1768789 w 2407137" name="connsiteX9"/>
                <a:gd fmla="*/ 1757990 h 2407138" name="connsiteY9"/>
                <a:gd fmla="*/ 1971301 w 2407137" name="connsiteX10"/>
                <a:gd fmla="*/ 1960502 h 2407138" name="connsiteY10"/>
                <a:gd fmla="*/ 1966159 w 2407137" name="connsiteX11"/>
                <a:gd fmla="*/ 1966159 h 2407138" name="connsiteY11"/>
                <a:gd fmla="*/ 1960501 w 2407137" name="connsiteX12"/>
                <a:gd fmla="*/ 1971301 h 2407138" name="connsiteY12"/>
                <a:gd fmla="*/ 1758092 w 2407137" name="connsiteX13"/>
                <a:gd fmla="*/ 1768892 h 2407138" name="connsiteY13"/>
                <a:gd fmla="*/ 1765079 w 2407137" name="connsiteX14"/>
                <a:gd fmla="*/ 1762526 h 2407138" name="connsiteY14"/>
                <a:gd fmla="*/ 1834740 w 2407137" name="connsiteX15"/>
                <a:gd fmla="*/ 1681091 h 2407138" name="connsiteY15"/>
                <a:gd fmla="*/ 2168093 w 2407137" name="connsiteX16"/>
                <a:gd fmla="*/ 1938389 h 2407138" name="connsiteY16"/>
                <a:gd fmla="*/ 2158761 w 2407137" name="connsiteX17"/>
                <a:gd fmla="*/ 1950479 h 2407138" name="connsiteY17"/>
                <a:gd fmla="*/ 1825285 w 2407137" name="connsiteX18"/>
                <a:gd fmla="*/ 1693086 h 2407138" name="connsiteY18"/>
                <a:gd fmla="*/ 1497292 w 2407137" name="connsiteX19"/>
                <a:gd fmla="*/ 1938505 h 2407138" name="connsiteY19"/>
                <a:gd fmla="*/ 1511359 w 2407137" name="connsiteX20"/>
                <a:gd fmla="*/ 1932557 h 2407138" name="connsiteY20"/>
                <a:gd fmla="*/ 1671461 w 2407137" name="connsiteX21"/>
                <a:gd fmla="*/ 2322204 h 2407138" name="connsiteY21"/>
                <a:gd fmla="*/ 1657335 w 2407137" name="connsiteX22"/>
                <a:gd fmla="*/ 2328008 h 2407138" name="connsiteY22"/>
                <a:gd fmla="*/ 1400984 w 2407137" name="connsiteX23"/>
                <a:gd fmla="*/ 1969841 h 2407138" name="connsiteY23"/>
                <a:gd fmla="*/ 1415837 w 2407137" name="connsiteX24"/>
                <a:gd fmla="*/ 1966261 h 2407138" name="connsiteY24"/>
                <a:gd fmla="*/ 1489829 w 2407137" name="connsiteX25"/>
                <a:gd fmla="*/ 2242404 h 2407138" name="connsiteY25"/>
                <a:gd fmla="*/ 1475037 w 2407137" name="connsiteX26"/>
                <a:gd fmla="*/ 2246208 h 2407138" name="connsiteY26"/>
                <a:gd fmla="*/ 1890343 w 2407137" name="connsiteX27"/>
                <a:gd fmla="*/ 1591261 h 2407138" name="connsiteY27"/>
                <a:gd fmla="*/ 2140794 w 2407137" name="connsiteX28"/>
                <a:gd fmla="*/ 1735859 h 2407138" name="connsiteY28"/>
                <a:gd fmla="*/ 2132863 w 2407137" name="connsiteX29"/>
                <a:gd fmla="*/ 1748915 h 2407138" name="connsiteY29"/>
                <a:gd fmla="*/ 1883112 w 2407137" name="connsiteX30"/>
                <a:gd fmla="*/ 1604721 h 2407138" name="connsiteY30"/>
                <a:gd fmla="*/ 1934589 w 2407137" name="connsiteX31"/>
                <a:gd fmla="*/ 1500527 h 2407138" name="connsiteY31"/>
                <a:gd fmla="*/ 2325413 w 2407137" name="connsiteX32"/>
                <a:gd fmla="*/ 1663714 h 2407138" name="connsiteY32"/>
                <a:gd fmla="*/ 2319529 w 2407137" name="connsiteX33"/>
                <a:gd fmla="*/ 1677807 h 2407138" name="connsiteY33"/>
                <a:gd fmla="*/ 1928334 w 2407137" name="connsiteX34"/>
                <a:gd fmla="*/ 1514465 h 2407138" name="connsiteY34"/>
                <a:gd fmla="*/ 1296758 w 2407137" name="connsiteX35"/>
                <a:gd fmla="*/ 1987081 h 2407138" name="connsiteY35"/>
                <a:gd fmla="*/ 1311855 w 2407137" name="connsiteX36"/>
                <a:gd fmla="*/ 1984732 h 2407138" name="connsiteY36"/>
                <a:gd fmla="*/ 1365995 w 2407137" name="connsiteX37"/>
                <a:gd fmla="*/ 2405187 h 2407138" name="connsiteY37"/>
                <a:gd fmla="*/ 1350847 w 2407137" name="connsiteX38"/>
                <a:gd fmla="*/ 2407138 h 2407138" name="connsiteY38"/>
                <a:gd fmla="*/ 1195932 w 2407137" name="connsiteX39"/>
                <a:gd fmla="*/ 1995746 h 2407138" name="connsiteY39"/>
                <a:gd fmla="*/ 1211204 w 2407137" name="connsiteX40"/>
                <a:gd fmla="*/ 1995179 h 2407138" name="connsiteY40"/>
                <a:gd fmla="*/ 1211204 w 2407137" name="connsiteX41"/>
                <a:gd fmla="*/ 2281649 h 2407138" name="connsiteY41"/>
                <a:gd fmla="*/ 1203568 w 2407137" name="connsiteX42"/>
                <a:gd fmla="*/ 2282034 h 2407138" name="connsiteY42"/>
                <a:gd fmla="*/ 1195932 w 2407137" name="connsiteX43"/>
                <a:gd fmla="*/ 2281649 h 2407138" name="connsiteY43"/>
                <a:gd fmla="*/ 1968060 w 2407137" name="connsiteX44"/>
                <a:gd fmla="*/ 1400508 h 2407138" name="connsiteY44"/>
                <a:gd fmla="*/ 2246208 w 2407137" name="connsiteX45"/>
                <a:gd fmla="*/ 1475038 h 2407138" name="connsiteY45"/>
                <a:gd fmla="*/ 2242404 w 2407137" name="connsiteX46"/>
                <a:gd fmla="*/ 1489831 h 2407138" name="connsiteY46"/>
                <a:gd fmla="*/ 1963516 w 2407137" name="connsiteX47"/>
                <a:gd fmla="*/ 1415103 h 2407138" name="connsiteY47"/>
                <a:gd fmla="*/ 1090481 w 2407137" name="connsiteX48"/>
                <a:gd fmla="*/ 1986840 h 2407138" name="connsiteY48"/>
                <a:gd fmla="*/ 1097951 w 2407137" name="connsiteX49"/>
                <a:gd fmla="*/ 1988584 h 2407138" name="connsiteY49"/>
                <a:gd fmla="*/ 1105617 w 2407137" name="connsiteX50"/>
                <a:gd fmla="*/ 1988876 h 2407138" name="connsiteY50"/>
                <a:gd fmla="*/ 1049458 w 2407137" name="connsiteX51"/>
                <a:gd fmla="*/ 2406281 h 2407138" name="connsiteY51"/>
                <a:gd fmla="*/ 1034322 w 2407137" name="connsiteX52"/>
                <a:gd fmla="*/ 2404245 h 2407138" name="connsiteY52"/>
                <a:gd fmla="*/ 1988876 w 2407137" name="connsiteX53"/>
                <a:gd fmla="*/ 1301520 h 2407138" name="connsiteY53"/>
                <a:gd fmla="*/ 2406281 w 2407137" name="connsiteX54"/>
                <a:gd fmla="*/ 1357679 h 2407138" name="connsiteY54"/>
                <a:gd fmla="*/ 2404244 w 2407137" name="connsiteX55"/>
                <a:gd fmla="*/ 1372815 h 2407138" name="connsiteY55"/>
                <a:gd fmla="*/ 1986840 w 2407137" name="connsiteX56"/>
                <a:gd fmla="*/ 1316657 h 2407138" name="connsiteY56"/>
                <a:gd fmla="*/ 1988583 w 2407137" name="connsiteX57"/>
                <a:gd fmla="*/ 1309187 h 2407138" name="connsiteY57"/>
                <a:gd fmla="*/ 992036 w 2407137" name="connsiteX58"/>
                <a:gd fmla="*/ 1963517 h 2407138" name="connsiteY58"/>
                <a:gd fmla="*/ 1006629 w 2407137" name="connsiteX59"/>
                <a:gd fmla="*/ 1968061 h 2407138" name="connsiteY59"/>
                <a:gd fmla="*/ 932100 w 2407137" name="connsiteX60"/>
                <a:gd fmla="*/ 2246208 h 2407138" name="connsiteY60"/>
                <a:gd fmla="*/ 917308 w 2407137" name="connsiteX61"/>
                <a:gd fmla="*/ 2242405 h 2407138" name="connsiteY61"/>
                <a:gd fmla="*/ 1995178 w 2407137" name="connsiteX62"/>
                <a:gd fmla="*/ 1195933 h 2407138" name="connsiteY62"/>
                <a:gd fmla="*/ 2281649 w 2407137" name="connsiteX63"/>
                <a:gd fmla="*/ 1195933 h 2407138" name="connsiteY63"/>
                <a:gd fmla="*/ 2282034 w 2407137" name="connsiteX64"/>
                <a:gd fmla="*/ 1203569 h 2407138" name="connsiteY64"/>
                <a:gd fmla="*/ 2281649 w 2407137" name="connsiteX65"/>
                <a:gd fmla="*/ 1211206 h 2407138" name="connsiteY65"/>
                <a:gd fmla="*/ 1995745 w 2407137" name="connsiteX66"/>
                <a:gd fmla="*/ 1211206 h 2407138" name="connsiteY66"/>
                <a:gd fmla="*/ 1984731 w 2407137" name="connsiteX67"/>
                <a:gd fmla="*/ 1095284 h 2407138" name="connsiteY67"/>
                <a:gd fmla="*/ 2405186 w 2407137" name="connsiteX68"/>
                <a:gd fmla="*/ 1041144 h 2407138" name="connsiteY68"/>
                <a:gd fmla="*/ 2407137 w 2407137" name="connsiteX69"/>
                <a:gd fmla="*/ 1056290 h 2407138" name="connsiteY69"/>
                <a:gd fmla="*/ 1987080 w 2407137" name="connsiteX70"/>
                <a:gd fmla="*/ 1110379 h 2407138" name="connsiteY70"/>
                <a:gd fmla="*/ 892672 w 2407137" name="connsiteX71"/>
                <a:gd fmla="*/ 1928335 h 2407138" name="connsiteY71"/>
                <a:gd fmla="*/ 906611 w 2407137" name="connsiteX72"/>
                <a:gd fmla="*/ 1934590 h 2407138" name="connsiteY72"/>
                <a:gd fmla="*/ 743425 w 2407137" name="connsiteX73"/>
                <a:gd fmla="*/ 2325414 h 2407138" name="connsiteY73"/>
                <a:gd fmla="*/ 729331 w 2407137" name="connsiteX74"/>
                <a:gd fmla="*/ 2319529 h 2407138" name="connsiteY74"/>
                <a:gd fmla="*/ 802416 w 2407137" name="connsiteX75"/>
                <a:gd fmla="*/ 1883113 h 2407138" name="connsiteY75"/>
                <a:gd fmla="*/ 815877 w 2407137" name="connsiteX76"/>
                <a:gd fmla="*/ 1890344 h 2407138" name="connsiteY76"/>
                <a:gd fmla="*/ 671279 w 2407137" name="connsiteX77"/>
                <a:gd fmla="*/ 2140796 h 2407138" name="connsiteY77"/>
                <a:gd fmla="*/ 658223 w 2407137" name="connsiteX78"/>
                <a:gd fmla="*/ 2132863 h 2407138" name="connsiteY78"/>
                <a:gd fmla="*/ 1966260 w 2407137" name="connsiteX79"/>
                <a:gd fmla="*/ 991301 h 2407138" name="connsiteY79"/>
                <a:gd fmla="*/ 2242405 w 2407137" name="connsiteX80"/>
                <a:gd fmla="*/ 917309 h 2407138" name="connsiteY80"/>
                <a:gd fmla="*/ 2246208 w 2407137" name="connsiteX81"/>
                <a:gd fmla="*/ 932101 h 2407138" name="connsiteY81"/>
                <a:gd fmla="*/ 1969840 w 2407137" name="connsiteX82"/>
                <a:gd fmla="*/ 1006153 h 2407138" name="connsiteY82"/>
                <a:gd fmla="*/ 1932557 w 2407137" name="connsiteX83"/>
                <a:gd fmla="*/ 895779 h 2407138" name="connsiteY83"/>
                <a:gd fmla="*/ 2322203 w 2407137" name="connsiteX84"/>
                <a:gd fmla="*/ 735676 h 2407138" name="connsiteY84"/>
                <a:gd fmla="*/ 2328008 w 2407137" name="connsiteX85"/>
                <a:gd fmla="*/ 749803 h 2407138" name="connsiteY85"/>
                <a:gd fmla="*/ 1938504 w 2407137" name="connsiteX86"/>
                <a:gd fmla="*/ 909846 h 2407138" name="connsiteY86"/>
                <a:gd fmla="*/ 714051 w 2407137" name="connsiteX87"/>
                <a:gd fmla="*/ 1825286 h 2407138" name="connsiteY87"/>
                <a:gd fmla="*/ 726047 w 2407137" name="connsiteX88"/>
                <a:gd fmla="*/ 1834740 h 2407138" name="connsiteY88"/>
                <a:gd fmla="*/ 468748 w 2407137" name="connsiteX89"/>
                <a:gd fmla="*/ 2168094 h 2407138" name="connsiteY89"/>
                <a:gd fmla="*/ 456659 w 2407137" name="connsiteX90"/>
                <a:gd fmla="*/ 2158762 h 2407138" name="connsiteY90"/>
                <a:gd fmla="*/ 638245 w 2407137" name="connsiteX91"/>
                <a:gd fmla="*/ 1758093 h 2407138" name="connsiteY91"/>
                <a:gd fmla="*/ 644611 w 2407137" name="connsiteX92"/>
                <a:gd fmla="*/ 1765080 h 2407138" name="connsiteY92"/>
                <a:gd fmla="*/ 649147 w 2407137" name="connsiteX93"/>
                <a:gd fmla="*/ 1768790 h 2407138" name="connsiteY93"/>
                <a:gd fmla="*/ 446636 w 2407137" name="connsiteX94"/>
                <a:gd fmla="*/ 1971302 h 2407138" name="connsiteY94"/>
                <a:gd fmla="*/ 440978 w 2407137" name="connsiteX95"/>
                <a:gd fmla="*/ 1966159 h 2407138" name="connsiteY95"/>
                <a:gd fmla="*/ 435836 w 2407137" name="connsiteX96"/>
                <a:gd fmla="*/ 1960502 h 2407138" name="connsiteY96"/>
                <a:gd fmla="*/ 1884928 w 2407137" name="connsiteX97"/>
                <a:gd fmla="*/ 801368 h 2407138" name="connsiteY97"/>
                <a:gd fmla="*/ 2132863 w 2407137" name="connsiteX98"/>
                <a:gd fmla="*/ 658223 h 2407138" name="connsiteY98"/>
                <a:gd fmla="*/ 2140794 w 2407137" name="connsiteX99"/>
                <a:gd fmla="*/ 671279 h 2407138" name="connsiteY99"/>
                <a:gd fmla="*/ 1892773 w 2407137" name="connsiteX100"/>
                <a:gd fmla="*/ 814474 h 2407138" name="connsiteY100"/>
                <a:gd fmla="*/ 1828403 w 2407137" name="connsiteX101"/>
                <a:gd fmla="*/ 717325 h 2407138" name="connsiteY101"/>
                <a:gd fmla="*/ 2162987 w 2407137" name="connsiteX102"/>
                <a:gd fmla="*/ 462095 h 2407138" name="connsiteY102"/>
                <a:gd fmla="*/ 2172250 w 2407137" name="connsiteX103"/>
                <a:gd fmla="*/ 474239 h 2407138" name="connsiteY103"/>
                <a:gd fmla="*/ 1837666 w 2407137" name="connsiteX104"/>
                <a:gd fmla="*/ 729468 h 2407138" name="connsiteY104"/>
                <a:gd fmla="*/ 1833340 w 2407137" name="connsiteX105"/>
                <a:gd fmla="*/ 723163 h 2407138" name="connsiteY105"/>
                <a:gd fmla="*/ 234886 w 2407137" name="connsiteX106"/>
                <a:gd fmla="*/ 1932900 h 2407138" name="connsiteY106"/>
                <a:gd fmla="*/ 569471 w 2407137" name="connsiteX107"/>
                <a:gd fmla="*/ 1677670 h 2407138" name="connsiteY107"/>
                <a:gd fmla="*/ 573796 w 2407137" name="connsiteX108"/>
                <a:gd fmla="*/ 1683975 h 2407138" name="connsiteY108"/>
                <a:gd fmla="*/ 578735 w 2407137" name="connsiteX109"/>
                <a:gd fmla="*/ 1689813 h 2407138" name="connsiteY109"/>
                <a:gd fmla="*/ 244150 w 2407137" name="connsiteX110"/>
                <a:gd fmla="*/ 1945043 h 2407138" name="connsiteY110"/>
                <a:gd fmla="*/ 266342 w 2407137" name="connsiteX111"/>
                <a:gd fmla="*/ 1735860 h 2407138" name="connsiteY111"/>
                <a:gd fmla="*/ 514363 w 2407137" name="connsiteX112"/>
                <a:gd fmla="*/ 1592665 h 2407138" name="connsiteY112"/>
                <a:gd fmla="*/ 522208 w 2407137" name="connsiteX113"/>
                <a:gd fmla="*/ 1605770 h 2407138" name="connsiteY113"/>
                <a:gd fmla="*/ 274274 w 2407137" name="connsiteX114"/>
                <a:gd fmla="*/ 1748916 h 2407138" name="connsiteY114"/>
                <a:gd fmla="*/ 1960501 w 2407137" name="connsiteX115"/>
                <a:gd fmla="*/ 435837 h 2407138" name="connsiteY115"/>
                <a:gd fmla="*/ 1966159 w 2407137" name="connsiteX116"/>
                <a:gd fmla="*/ 440979 h 2407138" name="connsiteY116"/>
                <a:gd fmla="*/ 1971301 w 2407137" name="connsiteX117"/>
                <a:gd fmla="*/ 446637 h 2407138" name="connsiteY117"/>
                <a:gd fmla="*/ 1768891 w 2407137" name="connsiteX118"/>
                <a:gd fmla="*/ 649046 h 2407138" name="connsiteY118"/>
                <a:gd fmla="*/ 1762525 w 2407137" name="connsiteX119"/>
                <a:gd fmla="*/ 642058 h 2407138" name="connsiteY119"/>
                <a:gd fmla="*/ 1757990 w 2407137" name="connsiteX120"/>
                <a:gd fmla="*/ 638348 h 2407138" name="connsiteY120"/>
                <a:gd fmla="*/ 1938389 w 2407137" name="connsiteX121"/>
                <a:gd fmla="*/ 239045 h 2407138" name="connsiteY121"/>
                <a:gd fmla="*/ 1950479 w 2407137" name="connsiteX122"/>
                <a:gd fmla="*/ 248377 h 2407138" name="connsiteY122"/>
                <a:gd fmla="*/ 1693086 w 2407137" name="connsiteX123"/>
                <a:gd fmla="*/ 581852 h 2407138" name="connsiteY123"/>
                <a:gd fmla="*/ 1681090 w 2407137" name="connsiteX124"/>
                <a:gd fmla="*/ 572398 h 2407138" name="connsiteY124"/>
                <a:gd fmla="*/ 79129 w 2407137" name="connsiteX125"/>
                <a:gd fmla="*/ 1657336 h 2407138" name="connsiteY125"/>
                <a:gd fmla="*/ 468633 w 2407137" name="connsiteX126"/>
                <a:gd fmla="*/ 1497292 h 2407138" name="connsiteY126"/>
                <a:gd fmla="*/ 474580 w 2407137" name="connsiteX127"/>
                <a:gd fmla="*/ 1511360 h 2407138" name="connsiteY127"/>
                <a:gd fmla="*/ 84934 w 2407137" name="connsiteX128"/>
                <a:gd fmla="*/ 1671462 h 2407138" name="connsiteY128"/>
                <a:gd fmla="*/ 160929 w 2407137" name="connsiteX129"/>
                <a:gd fmla="*/ 1475039 h 2407138" name="connsiteY129"/>
                <a:gd fmla="*/ 437296 w 2407137" name="connsiteX130"/>
                <a:gd fmla="*/ 1400986 h 2407138" name="connsiteY130"/>
                <a:gd fmla="*/ 440876 w 2407137" name="connsiteX131"/>
                <a:gd fmla="*/ 1415837 h 2407138" name="connsiteY131"/>
                <a:gd fmla="*/ 164732 w 2407137" name="connsiteX132"/>
                <a:gd fmla="*/ 1489830 h 2407138" name="connsiteY132"/>
                <a:gd fmla="*/ 1735859 w 2407137" name="connsiteX133"/>
                <a:gd fmla="*/ 266344 h 2407138" name="connsiteY133"/>
                <a:gd fmla="*/ 1748915 w 2407137" name="connsiteX134"/>
                <a:gd fmla="*/ 274276 h 2407138" name="connsiteY134"/>
                <a:gd fmla="*/ 1604721 w 2407137" name="connsiteX135"/>
                <a:gd fmla="*/ 524026 h 2407138" name="connsiteY135"/>
                <a:gd fmla="*/ 1591261 w 2407137" name="connsiteX136"/>
                <a:gd fmla="*/ 516794 h 2407138" name="connsiteY136"/>
                <a:gd fmla="*/ 1663713 w 2407137" name="connsiteX137"/>
                <a:gd fmla="*/ 81725 h 2407138" name="connsiteY137"/>
                <a:gd fmla="*/ 1677806 w 2407137" name="connsiteX138"/>
                <a:gd fmla="*/ 87609 h 2407138" name="connsiteY138"/>
                <a:gd fmla="*/ 1514465 w 2407137" name="connsiteX139"/>
                <a:gd fmla="*/ 478804 h 2407138" name="connsiteY139"/>
                <a:gd fmla="*/ 1500526 w 2407137" name="connsiteX140"/>
                <a:gd fmla="*/ 472548 h 2407138" name="connsiteY140"/>
                <a:gd fmla="*/ 0 w 2407137" name="connsiteX141"/>
                <a:gd fmla="*/ 1350847 h 2407138" name="connsiteY141"/>
                <a:gd fmla="*/ 420056 w 2407137" name="connsiteX142"/>
                <a:gd fmla="*/ 1296759 h 2407138" name="connsiteY142"/>
                <a:gd fmla="*/ 422405 w 2407137" name="connsiteX143"/>
                <a:gd fmla="*/ 1311854 h 2407138" name="connsiteY143"/>
                <a:gd fmla="*/ 1951 w 2407137" name="connsiteX144"/>
                <a:gd fmla="*/ 1365994 h 2407138" name="connsiteY144"/>
                <a:gd fmla="*/ 125488 w 2407137" name="connsiteX145"/>
                <a:gd fmla="*/ 1195933 h 2407138" name="connsiteY145"/>
                <a:gd fmla="*/ 411391 w 2407137" name="connsiteX146"/>
                <a:gd fmla="*/ 1195933 h 2407138" name="connsiteY146"/>
                <a:gd fmla="*/ 411958 w 2407137" name="connsiteX147"/>
                <a:gd fmla="*/ 1211206 h 2407138" name="connsiteY147"/>
                <a:gd fmla="*/ 125488 w 2407137" name="connsiteX148"/>
                <a:gd fmla="*/ 1211206 h 2407138" name="connsiteY148"/>
                <a:gd fmla="*/ 125102 w 2407137" name="connsiteX149"/>
                <a:gd fmla="*/ 1203569 h 2407138" name="connsiteY149"/>
                <a:gd fmla="*/ 1475037 w 2407137" name="connsiteX150"/>
                <a:gd fmla="*/ 160931 h 2407138" name="connsiteY150"/>
                <a:gd fmla="*/ 1489829 w 2407137" name="connsiteX151"/>
                <a:gd fmla="*/ 164734 h 2407138" name="connsiteY151"/>
                <a:gd fmla="*/ 1415102 w 2407137" name="connsiteX152"/>
                <a:gd fmla="*/ 443621 h 2407138" name="connsiteY152"/>
                <a:gd fmla="*/ 1400508 w 2407137" name="connsiteX153"/>
                <a:gd fmla="*/ 439077 h 2407138" name="connsiteY153"/>
                <a:gd fmla="*/ 164732 w 2407137" name="connsiteX154"/>
                <a:gd fmla="*/ 917309 h 2407138" name="connsiteY154"/>
                <a:gd fmla="*/ 443620 w 2407137" name="connsiteX155"/>
                <a:gd fmla="*/ 992037 h 2407138" name="connsiteY155"/>
                <a:gd fmla="*/ 439076 w 2407137" name="connsiteX156"/>
                <a:gd fmla="*/ 1006630 h 2407138" name="connsiteY156"/>
                <a:gd fmla="*/ 160929 w 2407137" name="connsiteX157"/>
                <a:gd fmla="*/ 932101 h 2407138" name="connsiteY157"/>
                <a:gd fmla="*/ 1195932 w 2407137" name="connsiteX158"/>
                <a:gd fmla="*/ 125490 h 2407138" name="connsiteY158"/>
                <a:gd fmla="*/ 1203568 w 2407137" name="connsiteX159"/>
                <a:gd fmla="*/ 125104 h 2407138" name="connsiteY159"/>
                <a:gd fmla="*/ 1211205 w 2407137" name="connsiteX160"/>
                <a:gd fmla="*/ 125490 h 2407138" name="connsiteY160"/>
                <a:gd fmla="*/ 1211205 w 2407137" name="connsiteX161"/>
                <a:gd fmla="*/ 411392 h 2407138" name="connsiteY161"/>
                <a:gd fmla="*/ 1195932 w 2407137" name="connsiteX162"/>
                <a:gd fmla="*/ 411959 h 2407138" name="connsiteY162"/>
                <a:gd fmla="*/ 1357679 w 2407137" name="connsiteX163"/>
                <a:gd fmla="*/ 856 h 2407138" name="connsiteY163"/>
                <a:gd fmla="*/ 1372816 w 2407137" name="connsiteX164"/>
                <a:gd fmla="*/ 2893 h 2407138" name="connsiteY164"/>
                <a:gd fmla="*/ 1316657 w 2407137" name="connsiteX165"/>
                <a:gd fmla="*/ 420298 h 2407138" name="connsiteY165"/>
                <a:gd fmla="*/ 1309186 w 2407137" name="connsiteX166"/>
                <a:gd fmla="*/ 418554 h 2407138" name="connsiteY166"/>
                <a:gd fmla="*/ 1301520 w 2407137" name="connsiteX167"/>
                <a:gd fmla="*/ 418261 h 2407138" name="connsiteY167"/>
                <a:gd fmla="*/ 2893 w 2407137" name="connsiteX168"/>
                <a:gd fmla="*/ 1034322 h 2407138" name="connsiteY168"/>
                <a:gd fmla="*/ 420297 w 2407137" name="connsiteX169"/>
                <a:gd fmla="*/ 1090480 h 2407138" name="connsiteY169"/>
                <a:gd fmla="*/ 418554 w 2407137" name="connsiteX170"/>
                <a:gd fmla="*/ 1097951 h 2407138" name="connsiteY170"/>
                <a:gd fmla="*/ 418261 w 2407137" name="connsiteX171"/>
                <a:gd fmla="*/ 1105616 h 2407138" name="connsiteY171"/>
                <a:gd fmla="*/ 855 w 2407137" name="connsiteX172"/>
                <a:gd fmla="*/ 1049458 h 2407138" name="connsiteY172"/>
                <a:gd fmla="*/ 274274 w 2407137" name="connsiteX173"/>
                <a:gd fmla="*/ 658223 h 2407138" name="connsiteY173"/>
                <a:gd fmla="*/ 524025 w 2407137" name="connsiteX174"/>
                <a:gd fmla="*/ 802416 h 2407138" name="connsiteY174"/>
                <a:gd fmla="*/ 516793 w 2407137" name="connsiteX175"/>
                <a:gd fmla="*/ 815877 h 2407138" name="connsiteY175"/>
                <a:gd fmla="*/ 266342 w 2407137" name="connsiteX176"/>
                <a:gd fmla="*/ 671279 h 2407138" name="connsiteY176"/>
                <a:gd fmla="*/ 917308 w 2407137" name="connsiteX177"/>
                <a:gd fmla="*/ 164734 h 2407138" name="connsiteY177"/>
                <a:gd fmla="*/ 932100 w 2407137" name="connsiteX178"/>
                <a:gd fmla="*/ 160930 h 2407138" name="connsiteY178"/>
                <a:gd fmla="*/ 1006152 w 2407137" name="connsiteX179"/>
                <a:gd fmla="*/ 437297 h 2407138" name="connsiteY179"/>
                <a:gd fmla="*/ 991300 w 2407137" name="connsiteX180"/>
                <a:gd fmla="*/ 440877 h 2407138" name="connsiteY180"/>
                <a:gd fmla="*/ 1041143 w 2407137" name="connsiteX181"/>
                <a:gd fmla="*/ 1951 h 2407138" name="connsiteY181"/>
                <a:gd fmla="*/ 1056290 w 2407137" name="connsiteX182"/>
                <a:gd fmla="*/ 0 h 2407138" name="connsiteY182"/>
                <a:gd fmla="*/ 1110379 w 2407137" name="connsiteX183"/>
                <a:gd fmla="*/ 420056 h 2407138" name="connsiteY183"/>
                <a:gd fmla="*/ 1095283 w 2407137" name="connsiteX184"/>
                <a:gd fmla="*/ 422406 h 2407138" name="connsiteY184"/>
                <a:gd fmla="*/ 87609 w 2407137" name="connsiteX185"/>
                <a:gd fmla="*/ 729331 h 2407138" name="connsiteY185"/>
                <a:gd fmla="*/ 478803 w 2407137" name="connsiteX186"/>
                <a:gd fmla="*/ 892672 h 2407138" name="connsiteY186"/>
                <a:gd fmla="*/ 472547 w 2407137" name="connsiteX187"/>
                <a:gd fmla="*/ 906611 h 2407138" name="connsiteY187"/>
                <a:gd fmla="*/ 81723 w 2407137" name="connsiteX188"/>
                <a:gd fmla="*/ 743424 h 2407138" name="connsiteY188"/>
                <a:gd fmla="*/ 84666 w 2407137" name="connsiteX189"/>
                <a:gd fmla="*/ 736377 h 2407138" name="connsiteY189"/>
                <a:gd fmla="*/ 446636 w 2407137" name="connsiteX190"/>
                <a:gd fmla="*/ 435837 h 2407138" name="connsiteY190"/>
                <a:gd fmla="*/ 649045 w 2407137" name="connsiteX191"/>
                <a:gd fmla="*/ 638246 h 2407138" name="connsiteY191"/>
                <a:gd fmla="*/ 642057 w 2407137" name="connsiteX192"/>
                <a:gd fmla="*/ 644612 h 2407138" name="connsiteY192"/>
                <a:gd fmla="*/ 638347 w 2407137" name="connsiteX193"/>
                <a:gd fmla="*/ 649147 h 2407138" name="connsiteY193"/>
                <a:gd fmla="*/ 435836 w 2407137" name="connsiteX194"/>
                <a:gd fmla="*/ 446636 h 2407138" name="connsiteY194"/>
                <a:gd fmla="*/ 440978 w 2407137" name="connsiteX195"/>
                <a:gd fmla="*/ 440979 h 2407138" name="connsiteY195"/>
                <a:gd fmla="*/ 658223 w 2407137" name="connsiteX196"/>
                <a:gd fmla="*/ 274275 h 2407138" name="connsiteY196"/>
                <a:gd fmla="*/ 671279 w 2407137" name="connsiteX197"/>
                <a:gd fmla="*/ 266343 h 2407138" name="connsiteY197"/>
                <a:gd fmla="*/ 814473 w 2407137" name="connsiteX198"/>
                <a:gd fmla="*/ 514363 h 2407138" name="connsiteY198"/>
                <a:gd fmla="*/ 801367 w 2407137" name="connsiteX199"/>
                <a:gd fmla="*/ 522209 h 2407138" name="connsiteY199"/>
                <a:gd fmla="*/ 735676 w 2407137" name="connsiteX200"/>
                <a:gd fmla="*/ 84934 h 2407138" name="connsiteY200"/>
                <a:gd fmla="*/ 749802 w 2407137" name="connsiteX201"/>
                <a:gd fmla="*/ 79129 h 2407138" name="connsiteY201"/>
                <a:gd fmla="*/ 909846 w 2407137" name="connsiteX202"/>
                <a:gd fmla="*/ 468633 h 2407138" name="connsiteY202"/>
                <a:gd fmla="*/ 895778 w 2407137" name="connsiteX203"/>
                <a:gd fmla="*/ 474580 h 2407138" name="connsiteY203"/>
                <a:gd fmla="*/ 248376 w 2407137" name="connsiteX204"/>
                <a:gd fmla="*/ 456659 h 2407138" name="connsiteY204"/>
                <a:gd fmla="*/ 581852 w 2407137" name="connsiteX205"/>
                <a:gd fmla="*/ 714051 h 2407138" name="connsiteY205"/>
                <a:gd fmla="*/ 572397 w 2407137" name="connsiteX206"/>
                <a:gd fmla="*/ 726047 h 2407138" name="connsiteY206"/>
                <a:gd fmla="*/ 239044 w 2407137" name="connsiteX207"/>
                <a:gd fmla="*/ 468748 h 2407138" name="connsiteY207"/>
                <a:gd fmla="*/ 243710 w 2407137" name="connsiteX208"/>
                <a:gd fmla="*/ 462704 h 2407138" name="connsiteY208"/>
                <a:gd fmla="*/ 462094 w 2407137" name="connsiteX209"/>
                <a:gd fmla="*/ 244150 h 2407138" name="connsiteY209"/>
                <a:gd fmla="*/ 474238 w 2407137" name="connsiteX210"/>
                <a:gd fmla="*/ 234887 h 2407138" name="connsiteY210"/>
                <a:gd fmla="*/ 729468 w 2407137" name="connsiteX211"/>
                <a:gd fmla="*/ 569472 h 2407138" name="connsiteY211"/>
                <a:gd fmla="*/ 723162 w 2407137" name="connsiteX212"/>
                <a:gd fmla="*/ 573797 h 2407138" name="connsiteY212"/>
                <a:gd fmla="*/ 717325 w 2407137" name="connsiteX213"/>
                <a:gd fmla="*/ 578735 h 2407138" name="connsiteY2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b="b" l="l" r="r" t="t"/>
              <a:pathLst>
                <a:path h="2407138" w="2407137">
                  <a:moveTo>
                    <a:pt x="1677670" y="1837666"/>
                  </a:moveTo>
                  <a:lnTo>
                    <a:pt x="1683974" y="1833341"/>
                  </a:lnTo>
                  <a:lnTo>
                    <a:pt x="1689813" y="1828403"/>
                  </a:lnTo>
                  <a:lnTo>
                    <a:pt x="1945042" y="2162988"/>
                  </a:lnTo>
                  <a:lnTo>
                    <a:pt x="1932899" y="2172251"/>
                  </a:lnTo>
                  <a:close/>
                  <a:moveTo>
                    <a:pt x="1592663" y="1892774"/>
                  </a:moveTo>
                  <a:lnTo>
                    <a:pt x="1605769" y="1884929"/>
                  </a:lnTo>
                  <a:lnTo>
                    <a:pt x="1748914" y="2132863"/>
                  </a:lnTo>
                  <a:lnTo>
                    <a:pt x="1735858" y="2140795"/>
                  </a:lnTo>
                  <a:close/>
                  <a:moveTo>
                    <a:pt x="1768789" y="1757990"/>
                  </a:moveTo>
                  <a:lnTo>
                    <a:pt x="1971301" y="1960502"/>
                  </a:lnTo>
                  <a:lnTo>
                    <a:pt x="1966159" y="1966159"/>
                  </a:lnTo>
                  <a:lnTo>
                    <a:pt x="1960501" y="1971301"/>
                  </a:lnTo>
                  <a:lnTo>
                    <a:pt x="1758092" y="1768892"/>
                  </a:lnTo>
                  <a:lnTo>
                    <a:pt x="1765079" y="1762526"/>
                  </a:lnTo>
                  <a:close/>
                  <a:moveTo>
                    <a:pt x="1834740" y="1681091"/>
                  </a:moveTo>
                  <a:lnTo>
                    <a:pt x="2168093" y="1938389"/>
                  </a:lnTo>
                  <a:lnTo>
                    <a:pt x="2158761" y="1950479"/>
                  </a:lnTo>
                  <a:lnTo>
                    <a:pt x="1825285" y="1693086"/>
                  </a:lnTo>
                  <a:close/>
                  <a:moveTo>
                    <a:pt x="1497292" y="1938505"/>
                  </a:moveTo>
                  <a:lnTo>
                    <a:pt x="1511359" y="1932557"/>
                  </a:lnTo>
                  <a:lnTo>
                    <a:pt x="1671461" y="2322204"/>
                  </a:lnTo>
                  <a:lnTo>
                    <a:pt x="1657335" y="2328008"/>
                  </a:lnTo>
                  <a:close/>
                  <a:moveTo>
                    <a:pt x="1400984" y="1969841"/>
                  </a:moveTo>
                  <a:lnTo>
                    <a:pt x="1415837" y="1966261"/>
                  </a:lnTo>
                  <a:lnTo>
                    <a:pt x="1489829" y="2242404"/>
                  </a:lnTo>
                  <a:lnTo>
                    <a:pt x="1475037" y="2246208"/>
                  </a:lnTo>
                  <a:close/>
                  <a:moveTo>
                    <a:pt x="1890343" y="1591261"/>
                  </a:moveTo>
                  <a:lnTo>
                    <a:pt x="2140794" y="1735859"/>
                  </a:lnTo>
                  <a:lnTo>
                    <a:pt x="2132863" y="1748915"/>
                  </a:lnTo>
                  <a:lnTo>
                    <a:pt x="1883112" y="1604721"/>
                  </a:lnTo>
                  <a:close/>
                  <a:moveTo>
                    <a:pt x="1934589" y="1500527"/>
                  </a:moveTo>
                  <a:lnTo>
                    <a:pt x="2325413" y="1663714"/>
                  </a:lnTo>
                  <a:lnTo>
                    <a:pt x="2319529" y="1677807"/>
                  </a:lnTo>
                  <a:lnTo>
                    <a:pt x="1928334" y="1514465"/>
                  </a:lnTo>
                  <a:close/>
                  <a:moveTo>
                    <a:pt x="1296758" y="1987081"/>
                  </a:moveTo>
                  <a:lnTo>
                    <a:pt x="1311855" y="1984732"/>
                  </a:lnTo>
                  <a:lnTo>
                    <a:pt x="1365995" y="2405187"/>
                  </a:lnTo>
                  <a:lnTo>
                    <a:pt x="1350847" y="2407138"/>
                  </a:lnTo>
                  <a:close/>
                  <a:moveTo>
                    <a:pt x="1195932" y="1995746"/>
                  </a:moveTo>
                  <a:lnTo>
                    <a:pt x="1211204" y="1995179"/>
                  </a:lnTo>
                  <a:lnTo>
                    <a:pt x="1211204" y="2281649"/>
                  </a:lnTo>
                  <a:lnTo>
                    <a:pt x="1203568" y="2282034"/>
                  </a:lnTo>
                  <a:lnTo>
                    <a:pt x="1195932" y="2281649"/>
                  </a:lnTo>
                  <a:close/>
                  <a:moveTo>
                    <a:pt x="1968060" y="1400508"/>
                  </a:moveTo>
                  <a:lnTo>
                    <a:pt x="2246208" y="1475038"/>
                  </a:lnTo>
                  <a:lnTo>
                    <a:pt x="2242404" y="1489831"/>
                  </a:lnTo>
                  <a:lnTo>
                    <a:pt x="1963516" y="1415103"/>
                  </a:lnTo>
                  <a:close/>
                  <a:moveTo>
                    <a:pt x="1090481" y="1986840"/>
                  </a:moveTo>
                  <a:lnTo>
                    <a:pt x="1097951" y="1988584"/>
                  </a:lnTo>
                  <a:lnTo>
                    <a:pt x="1105617" y="1988876"/>
                  </a:lnTo>
                  <a:lnTo>
                    <a:pt x="1049458" y="2406281"/>
                  </a:lnTo>
                  <a:lnTo>
                    <a:pt x="1034322" y="2404245"/>
                  </a:lnTo>
                  <a:close/>
                  <a:moveTo>
                    <a:pt x="1988876" y="1301520"/>
                  </a:moveTo>
                  <a:lnTo>
                    <a:pt x="2406281" y="1357679"/>
                  </a:lnTo>
                  <a:lnTo>
                    <a:pt x="2404244" y="1372815"/>
                  </a:lnTo>
                  <a:lnTo>
                    <a:pt x="1986840" y="1316657"/>
                  </a:lnTo>
                  <a:lnTo>
                    <a:pt x="1988583" y="1309187"/>
                  </a:lnTo>
                  <a:close/>
                  <a:moveTo>
                    <a:pt x="992036" y="1963517"/>
                  </a:moveTo>
                  <a:lnTo>
                    <a:pt x="1006629" y="1968061"/>
                  </a:lnTo>
                  <a:lnTo>
                    <a:pt x="932100" y="2246208"/>
                  </a:lnTo>
                  <a:lnTo>
                    <a:pt x="917308" y="2242405"/>
                  </a:lnTo>
                  <a:close/>
                  <a:moveTo>
                    <a:pt x="1995178" y="1195933"/>
                  </a:moveTo>
                  <a:lnTo>
                    <a:pt x="2281649" y="1195933"/>
                  </a:lnTo>
                  <a:lnTo>
                    <a:pt x="2282034" y="1203569"/>
                  </a:lnTo>
                  <a:lnTo>
                    <a:pt x="2281649" y="1211206"/>
                  </a:lnTo>
                  <a:lnTo>
                    <a:pt x="1995745" y="1211206"/>
                  </a:lnTo>
                  <a:close/>
                  <a:moveTo>
                    <a:pt x="1984731" y="1095284"/>
                  </a:moveTo>
                  <a:lnTo>
                    <a:pt x="2405186" y="1041144"/>
                  </a:lnTo>
                  <a:lnTo>
                    <a:pt x="2407137" y="1056290"/>
                  </a:lnTo>
                  <a:lnTo>
                    <a:pt x="1987080" y="1110379"/>
                  </a:lnTo>
                  <a:close/>
                  <a:moveTo>
                    <a:pt x="892672" y="1928335"/>
                  </a:moveTo>
                  <a:lnTo>
                    <a:pt x="906611" y="1934590"/>
                  </a:lnTo>
                  <a:lnTo>
                    <a:pt x="743425" y="2325414"/>
                  </a:lnTo>
                  <a:lnTo>
                    <a:pt x="729331" y="2319529"/>
                  </a:lnTo>
                  <a:close/>
                  <a:moveTo>
                    <a:pt x="802416" y="1883113"/>
                  </a:moveTo>
                  <a:lnTo>
                    <a:pt x="815877" y="1890344"/>
                  </a:lnTo>
                  <a:lnTo>
                    <a:pt x="671279" y="2140796"/>
                  </a:lnTo>
                  <a:lnTo>
                    <a:pt x="658223" y="2132863"/>
                  </a:lnTo>
                  <a:close/>
                  <a:moveTo>
                    <a:pt x="1966260" y="991301"/>
                  </a:moveTo>
                  <a:lnTo>
                    <a:pt x="2242405" y="917309"/>
                  </a:lnTo>
                  <a:lnTo>
                    <a:pt x="2246208" y="932101"/>
                  </a:lnTo>
                  <a:lnTo>
                    <a:pt x="1969840" y="1006153"/>
                  </a:lnTo>
                  <a:close/>
                  <a:moveTo>
                    <a:pt x="1932557" y="895779"/>
                  </a:moveTo>
                  <a:lnTo>
                    <a:pt x="2322203" y="735676"/>
                  </a:lnTo>
                  <a:lnTo>
                    <a:pt x="2328008" y="749803"/>
                  </a:lnTo>
                  <a:lnTo>
                    <a:pt x="1938504" y="909846"/>
                  </a:lnTo>
                  <a:close/>
                  <a:moveTo>
                    <a:pt x="714051" y="1825286"/>
                  </a:moveTo>
                  <a:lnTo>
                    <a:pt x="726047" y="1834740"/>
                  </a:lnTo>
                  <a:lnTo>
                    <a:pt x="468748" y="2168094"/>
                  </a:lnTo>
                  <a:lnTo>
                    <a:pt x="456659" y="2158762"/>
                  </a:lnTo>
                  <a:close/>
                  <a:moveTo>
                    <a:pt x="638245" y="1758093"/>
                  </a:moveTo>
                  <a:lnTo>
                    <a:pt x="644611" y="1765080"/>
                  </a:lnTo>
                  <a:lnTo>
                    <a:pt x="649147" y="1768790"/>
                  </a:lnTo>
                  <a:lnTo>
                    <a:pt x="446636" y="1971302"/>
                  </a:lnTo>
                  <a:lnTo>
                    <a:pt x="440978" y="1966159"/>
                  </a:lnTo>
                  <a:lnTo>
                    <a:pt x="435836" y="1960502"/>
                  </a:lnTo>
                  <a:close/>
                  <a:moveTo>
                    <a:pt x="1884928" y="801368"/>
                  </a:moveTo>
                  <a:lnTo>
                    <a:pt x="2132863" y="658223"/>
                  </a:lnTo>
                  <a:lnTo>
                    <a:pt x="2140794" y="671279"/>
                  </a:lnTo>
                  <a:lnTo>
                    <a:pt x="1892773" y="814474"/>
                  </a:lnTo>
                  <a:close/>
                  <a:moveTo>
                    <a:pt x="1828403" y="717325"/>
                  </a:moveTo>
                  <a:lnTo>
                    <a:pt x="2162987" y="462095"/>
                  </a:lnTo>
                  <a:lnTo>
                    <a:pt x="2172250" y="474239"/>
                  </a:lnTo>
                  <a:lnTo>
                    <a:pt x="1837666" y="729468"/>
                  </a:lnTo>
                  <a:lnTo>
                    <a:pt x="1833340" y="723163"/>
                  </a:lnTo>
                  <a:close/>
                  <a:moveTo>
                    <a:pt x="234886" y="1932900"/>
                  </a:moveTo>
                  <a:lnTo>
                    <a:pt x="569471" y="1677670"/>
                  </a:lnTo>
                  <a:lnTo>
                    <a:pt x="573796" y="1683975"/>
                  </a:lnTo>
                  <a:lnTo>
                    <a:pt x="578735" y="1689813"/>
                  </a:lnTo>
                  <a:lnTo>
                    <a:pt x="244150" y="1945043"/>
                  </a:lnTo>
                  <a:close/>
                  <a:moveTo>
                    <a:pt x="266342" y="1735860"/>
                  </a:moveTo>
                  <a:lnTo>
                    <a:pt x="514363" y="1592665"/>
                  </a:lnTo>
                  <a:lnTo>
                    <a:pt x="522208" y="1605770"/>
                  </a:lnTo>
                  <a:lnTo>
                    <a:pt x="274274" y="1748916"/>
                  </a:lnTo>
                  <a:close/>
                  <a:moveTo>
                    <a:pt x="1960501" y="435837"/>
                  </a:moveTo>
                  <a:lnTo>
                    <a:pt x="1966159" y="440979"/>
                  </a:lnTo>
                  <a:lnTo>
                    <a:pt x="1971301" y="446637"/>
                  </a:lnTo>
                  <a:lnTo>
                    <a:pt x="1768891" y="649046"/>
                  </a:lnTo>
                  <a:lnTo>
                    <a:pt x="1762525" y="642058"/>
                  </a:lnTo>
                  <a:lnTo>
                    <a:pt x="1757990" y="638348"/>
                  </a:lnTo>
                  <a:close/>
                  <a:moveTo>
                    <a:pt x="1938389" y="239045"/>
                  </a:moveTo>
                  <a:lnTo>
                    <a:pt x="1950479" y="248377"/>
                  </a:lnTo>
                  <a:lnTo>
                    <a:pt x="1693086" y="581852"/>
                  </a:lnTo>
                  <a:lnTo>
                    <a:pt x="1681090" y="572398"/>
                  </a:lnTo>
                  <a:close/>
                  <a:moveTo>
                    <a:pt x="79129" y="1657336"/>
                  </a:moveTo>
                  <a:lnTo>
                    <a:pt x="468633" y="1497292"/>
                  </a:lnTo>
                  <a:lnTo>
                    <a:pt x="474580" y="1511360"/>
                  </a:lnTo>
                  <a:lnTo>
                    <a:pt x="84934" y="1671462"/>
                  </a:lnTo>
                  <a:close/>
                  <a:moveTo>
                    <a:pt x="160929" y="1475039"/>
                  </a:moveTo>
                  <a:lnTo>
                    <a:pt x="437296" y="1400986"/>
                  </a:lnTo>
                  <a:lnTo>
                    <a:pt x="440876" y="1415837"/>
                  </a:lnTo>
                  <a:lnTo>
                    <a:pt x="164732" y="1489830"/>
                  </a:lnTo>
                  <a:close/>
                  <a:moveTo>
                    <a:pt x="1735859" y="266344"/>
                  </a:moveTo>
                  <a:lnTo>
                    <a:pt x="1748915" y="274276"/>
                  </a:lnTo>
                  <a:lnTo>
                    <a:pt x="1604721" y="524026"/>
                  </a:lnTo>
                  <a:lnTo>
                    <a:pt x="1591261" y="516794"/>
                  </a:lnTo>
                  <a:close/>
                  <a:moveTo>
                    <a:pt x="1663713" y="81725"/>
                  </a:moveTo>
                  <a:lnTo>
                    <a:pt x="1677806" y="87609"/>
                  </a:lnTo>
                  <a:lnTo>
                    <a:pt x="1514465" y="478804"/>
                  </a:lnTo>
                  <a:lnTo>
                    <a:pt x="1500526" y="472548"/>
                  </a:lnTo>
                  <a:close/>
                  <a:moveTo>
                    <a:pt x="0" y="1350847"/>
                  </a:moveTo>
                  <a:lnTo>
                    <a:pt x="420056" y="1296759"/>
                  </a:lnTo>
                  <a:lnTo>
                    <a:pt x="422405" y="1311854"/>
                  </a:lnTo>
                  <a:lnTo>
                    <a:pt x="1951" y="1365994"/>
                  </a:lnTo>
                  <a:close/>
                  <a:moveTo>
                    <a:pt x="125488" y="1195933"/>
                  </a:moveTo>
                  <a:lnTo>
                    <a:pt x="411391" y="1195933"/>
                  </a:lnTo>
                  <a:lnTo>
                    <a:pt x="411958" y="1211206"/>
                  </a:lnTo>
                  <a:lnTo>
                    <a:pt x="125488" y="1211206"/>
                  </a:lnTo>
                  <a:lnTo>
                    <a:pt x="125102" y="1203569"/>
                  </a:lnTo>
                  <a:close/>
                  <a:moveTo>
                    <a:pt x="1475037" y="160931"/>
                  </a:moveTo>
                  <a:lnTo>
                    <a:pt x="1489829" y="164734"/>
                  </a:lnTo>
                  <a:lnTo>
                    <a:pt x="1415102" y="443621"/>
                  </a:lnTo>
                  <a:lnTo>
                    <a:pt x="1400508" y="439077"/>
                  </a:lnTo>
                  <a:close/>
                  <a:moveTo>
                    <a:pt x="164732" y="917309"/>
                  </a:moveTo>
                  <a:lnTo>
                    <a:pt x="443620" y="992037"/>
                  </a:lnTo>
                  <a:lnTo>
                    <a:pt x="439076" y="1006630"/>
                  </a:lnTo>
                  <a:lnTo>
                    <a:pt x="160929" y="932101"/>
                  </a:lnTo>
                  <a:close/>
                  <a:moveTo>
                    <a:pt x="1195932" y="125490"/>
                  </a:moveTo>
                  <a:lnTo>
                    <a:pt x="1203568" y="125104"/>
                  </a:lnTo>
                  <a:lnTo>
                    <a:pt x="1211205" y="125490"/>
                  </a:lnTo>
                  <a:lnTo>
                    <a:pt x="1211205" y="411392"/>
                  </a:lnTo>
                  <a:lnTo>
                    <a:pt x="1195932" y="411959"/>
                  </a:lnTo>
                  <a:close/>
                  <a:moveTo>
                    <a:pt x="1357679" y="856"/>
                  </a:moveTo>
                  <a:lnTo>
                    <a:pt x="1372816" y="2893"/>
                  </a:lnTo>
                  <a:lnTo>
                    <a:pt x="1316657" y="420298"/>
                  </a:lnTo>
                  <a:lnTo>
                    <a:pt x="1309186" y="418554"/>
                  </a:lnTo>
                  <a:lnTo>
                    <a:pt x="1301520" y="418261"/>
                  </a:lnTo>
                  <a:close/>
                  <a:moveTo>
                    <a:pt x="2893" y="1034322"/>
                  </a:moveTo>
                  <a:lnTo>
                    <a:pt x="420297" y="1090480"/>
                  </a:lnTo>
                  <a:lnTo>
                    <a:pt x="418554" y="1097951"/>
                  </a:lnTo>
                  <a:lnTo>
                    <a:pt x="418261" y="1105616"/>
                  </a:lnTo>
                  <a:lnTo>
                    <a:pt x="855" y="1049458"/>
                  </a:lnTo>
                  <a:close/>
                  <a:moveTo>
                    <a:pt x="274274" y="658223"/>
                  </a:moveTo>
                  <a:lnTo>
                    <a:pt x="524025" y="802416"/>
                  </a:lnTo>
                  <a:lnTo>
                    <a:pt x="516793" y="815877"/>
                  </a:lnTo>
                  <a:lnTo>
                    <a:pt x="266342" y="671279"/>
                  </a:lnTo>
                  <a:close/>
                  <a:moveTo>
                    <a:pt x="917308" y="164734"/>
                  </a:moveTo>
                  <a:lnTo>
                    <a:pt x="932100" y="160930"/>
                  </a:lnTo>
                  <a:lnTo>
                    <a:pt x="1006152" y="437297"/>
                  </a:lnTo>
                  <a:lnTo>
                    <a:pt x="991300" y="440877"/>
                  </a:lnTo>
                  <a:close/>
                  <a:moveTo>
                    <a:pt x="1041143" y="1951"/>
                  </a:moveTo>
                  <a:lnTo>
                    <a:pt x="1056290" y="0"/>
                  </a:lnTo>
                  <a:lnTo>
                    <a:pt x="1110379" y="420056"/>
                  </a:lnTo>
                  <a:lnTo>
                    <a:pt x="1095283" y="422406"/>
                  </a:lnTo>
                  <a:close/>
                  <a:moveTo>
                    <a:pt x="87609" y="729331"/>
                  </a:moveTo>
                  <a:lnTo>
                    <a:pt x="478803" y="892672"/>
                  </a:lnTo>
                  <a:lnTo>
                    <a:pt x="472547" y="906611"/>
                  </a:lnTo>
                  <a:lnTo>
                    <a:pt x="81723" y="743424"/>
                  </a:lnTo>
                  <a:lnTo>
                    <a:pt x="84666" y="736377"/>
                  </a:lnTo>
                  <a:close/>
                  <a:moveTo>
                    <a:pt x="446636" y="435837"/>
                  </a:moveTo>
                  <a:lnTo>
                    <a:pt x="649045" y="638246"/>
                  </a:lnTo>
                  <a:lnTo>
                    <a:pt x="642057" y="644612"/>
                  </a:lnTo>
                  <a:lnTo>
                    <a:pt x="638347" y="649147"/>
                  </a:lnTo>
                  <a:lnTo>
                    <a:pt x="435836" y="446636"/>
                  </a:lnTo>
                  <a:lnTo>
                    <a:pt x="440978" y="440979"/>
                  </a:lnTo>
                  <a:close/>
                  <a:moveTo>
                    <a:pt x="658223" y="274275"/>
                  </a:moveTo>
                  <a:lnTo>
                    <a:pt x="671279" y="266343"/>
                  </a:lnTo>
                  <a:lnTo>
                    <a:pt x="814473" y="514363"/>
                  </a:lnTo>
                  <a:lnTo>
                    <a:pt x="801367" y="522209"/>
                  </a:lnTo>
                  <a:close/>
                  <a:moveTo>
                    <a:pt x="735676" y="84934"/>
                  </a:moveTo>
                  <a:lnTo>
                    <a:pt x="749802" y="79129"/>
                  </a:lnTo>
                  <a:lnTo>
                    <a:pt x="909846" y="468633"/>
                  </a:lnTo>
                  <a:lnTo>
                    <a:pt x="895778" y="474580"/>
                  </a:lnTo>
                  <a:close/>
                  <a:moveTo>
                    <a:pt x="248376" y="456659"/>
                  </a:moveTo>
                  <a:lnTo>
                    <a:pt x="581852" y="714051"/>
                  </a:lnTo>
                  <a:lnTo>
                    <a:pt x="572397" y="726047"/>
                  </a:lnTo>
                  <a:lnTo>
                    <a:pt x="239044" y="468748"/>
                  </a:lnTo>
                  <a:lnTo>
                    <a:pt x="243710" y="462704"/>
                  </a:lnTo>
                  <a:close/>
                  <a:moveTo>
                    <a:pt x="462094" y="244150"/>
                  </a:moveTo>
                  <a:lnTo>
                    <a:pt x="474238" y="234887"/>
                  </a:lnTo>
                  <a:lnTo>
                    <a:pt x="729468" y="569472"/>
                  </a:lnTo>
                  <a:lnTo>
                    <a:pt x="723162" y="573797"/>
                  </a:lnTo>
                  <a:lnTo>
                    <a:pt x="717325" y="578735"/>
                  </a:lnTo>
                  <a:close/>
                </a:path>
              </a:pathLst>
            </a:custGeom>
            <a:grpFill/>
            <a:ln algn="ctr" cap="flat" cmpd="sng" w="25400">
              <a:noFill/>
              <a:prstDash val="solid"/>
            </a:ln>
            <a:effectLst/>
          </p:spPr>
          <p:txBody>
            <a:bodyPr anchor="ctr" rtlCol="0"/>
            <a:lstStyle/>
            <a:p>
              <a:pPr algn="ctr" defTabSz="913645">
                <a:defRPr/>
              </a:pPr>
              <a:endParaRPr altLang="en-US" kern="0" lang="zh-CN" sz="1799">
                <a:solidFill>
                  <a:srgbClr val="C00000"/>
                </a:solidFill>
                <a:latin charset="-122" panose="02010600000101010101" pitchFamily="2" typeface="汉仪行楷简"/>
                <a:ea charset="-122" panose="02010600000101010101" pitchFamily="2" typeface="汉仪行楷简"/>
              </a:endParaRPr>
            </a:p>
          </p:txBody>
        </p:sp>
      </p:grpSp>
      <p:grpSp>
        <p:nvGrpSpPr>
          <p:cNvPr id="10" name="组合 9">
            <a:extLst>
              <a:ext uri="{FF2B5EF4-FFF2-40B4-BE49-F238E27FC236}">
                <a16:creationId xmlns:a16="http://schemas.microsoft.com/office/drawing/2014/main" id="{E0BAFBB9-2AF9-42A2-824C-6A442A48A661}"/>
              </a:ext>
            </a:extLst>
          </p:cNvPr>
          <p:cNvGrpSpPr/>
          <p:nvPr/>
        </p:nvGrpSpPr>
        <p:grpSpPr>
          <a:xfrm>
            <a:off x="452690" y="1154383"/>
            <a:ext cx="11078804" cy="5005348"/>
            <a:chOff x="870355" y="867250"/>
            <a:chExt cx="7478132" cy="3358980"/>
          </a:xfrm>
        </p:grpSpPr>
        <p:sp>
          <p:nvSpPr>
            <p:cNvPr id="11" name="矩形 10">
              <a:extLst>
                <a:ext uri="{FF2B5EF4-FFF2-40B4-BE49-F238E27FC236}">
                  <a16:creationId xmlns:a16="http://schemas.microsoft.com/office/drawing/2014/main" id="{B5AFB58E-262C-4068-A9EC-A7EA6584CAF3}"/>
                </a:ext>
              </a:extLst>
            </p:cNvPr>
            <p:cNvSpPr/>
            <p:nvPr/>
          </p:nvSpPr>
          <p:spPr>
            <a:xfrm>
              <a:off x="971999" y="1627560"/>
              <a:ext cx="7376488" cy="2598670"/>
            </a:xfrm>
            <a:prstGeom prst="rect">
              <a:avLst/>
            </a:prstGeom>
            <a:noFill/>
            <a:ln algn="ctr" cap="flat" cmpd="sng" w="9525">
              <a:solidFill>
                <a:srgbClr val="FF0000"/>
              </a:solidFill>
              <a:prstDash val="solid"/>
              <a:miter lim="800000"/>
            </a:ln>
            <a:effectLst/>
          </p:spPr>
          <p:txBody>
            <a:bodyPr anchor="ctr"/>
            <a:lstStyle/>
            <a:p>
              <a:pPr algn="ctr">
                <a:spcBef>
                  <a:spcPct val="0"/>
                </a:spcBef>
                <a:spcAft>
                  <a:spcPct val="0"/>
                </a:spcAft>
                <a:defRPr/>
              </a:pPr>
              <a:endParaRPr altLang="en-US" kern="0" lang="zh-CN" noProof="1">
                <a:solidFill>
                  <a:prstClr val="white"/>
                </a:solidFill>
                <a:latin charset="-122" panose="020b0503020204020204" pitchFamily="34" typeface="微软雅黑"/>
                <a:ea charset="-122" panose="020b0503020204020204" pitchFamily="34" typeface="微软雅黑"/>
                <a:cs typeface="+mn-ea"/>
                <a:sym typeface="+mn-lt"/>
              </a:endParaRPr>
            </a:p>
          </p:txBody>
        </p:sp>
        <p:grpSp>
          <p:nvGrpSpPr>
            <p:cNvPr id="12" name="组合 11">
              <a:extLst>
                <a:ext uri="{FF2B5EF4-FFF2-40B4-BE49-F238E27FC236}">
                  <a16:creationId xmlns:a16="http://schemas.microsoft.com/office/drawing/2014/main" id="{6151DFE5-62C3-43AF-8134-7916168811E5}"/>
                </a:ext>
              </a:extLst>
            </p:cNvPr>
            <p:cNvGrpSpPr/>
            <p:nvPr/>
          </p:nvGrpSpPr>
          <p:grpSpPr>
            <a:xfrm>
              <a:off x="870355" y="867250"/>
              <a:ext cx="4829175" cy="768350"/>
              <a:chOff x="759321" y="2153209"/>
              <a:chExt cx="4829175" cy="768350"/>
            </a:xfrm>
            <a:solidFill>
              <a:srgbClr val="E20000"/>
            </a:solidFill>
          </p:grpSpPr>
          <p:grpSp>
            <p:nvGrpSpPr>
              <p:cNvPr id="14" name="组合 13">
                <a:extLst>
                  <a:ext uri="{FF2B5EF4-FFF2-40B4-BE49-F238E27FC236}">
                    <a16:creationId xmlns:a16="http://schemas.microsoft.com/office/drawing/2014/main" id="{8F24BF86-EF63-4657-9234-1FEEE9B83AA0}"/>
                  </a:ext>
                </a:extLst>
              </p:cNvPr>
              <p:cNvGrpSpPr/>
              <p:nvPr/>
            </p:nvGrpSpPr>
            <p:grpSpPr>
              <a:xfrm>
                <a:off x="759321" y="2153209"/>
                <a:ext cx="4829175" cy="768350"/>
                <a:chOff x="759321" y="2059103"/>
                <a:chExt cx="4829175" cy="768350"/>
              </a:xfrm>
              <a:grpFill/>
            </p:grpSpPr>
            <p:sp>
              <p:nvSpPr>
                <p:cNvPr id="16" name="Freeform 5">
                  <a:extLst>
                    <a:ext uri="{FF2B5EF4-FFF2-40B4-BE49-F238E27FC236}">
                      <a16:creationId xmlns:a16="http://schemas.microsoft.com/office/drawing/2014/main" id="{A4E92F44-CBE7-4EC7-8194-E9A33E09DB3B}"/>
                    </a:ext>
                  </a:extLst>
                </p:cNvPr>
                <p:cNvSpPr/>
                <p:nvPr/>
              </p:nvSpPr>
              <p:spPr bwMode="auto">
                <a:xfrm>
                  <a:off x="759321" y="2217853"/>
                  <a:ext cx="588963" cy="544513"/>
                </a:xfrm>
                <a:custGeom>
                  <a:gdLst>
                    <a:gd fmla="*/ 67 w 157" name="T0"/>
                    <a:gd fmla="*/ 2 h 143" name="T1"/>
                    <a:gd fmla="*/ 105 w 157" name="T2"/>
                    <a:gd fmla="*/ 90 h 143" name="T3"/>
                    <a:gd fmla="*/ 60 w 157" name="T4"/>
                    <a:gd fmla="*/ 46 h 143" name="T5"/>
                    <a:gd fmla="*/ 78 w 157" name="T6"/>
                    <a:gd fmla="*/ 30 h 143" name="T7"/>
                    <a:gd fmla="*/ 67 w 157" name="T8"/>
                    <a:gd fmla="*/ 19 h 143" name="T9"/>
                    <a:gd fmla="*/ 45 w 157" name="T10"/>
                    <a:gd fmla="*/ 22 h 143" name="T11"/>
                    <a:gd fmla="*/ 12 w 157" name="T12"/>
                    <a:gd fmla="*/ 57 h 143" name="T13"/>
                    <a:gd fmla="*/ 33 w 157" name="T14"/>
                    <a:gd fmla="*/ 75 h 143" name="T15"/>
                    <a:gd fmla="*/ 43 w 157" name="T16"/>
                    <a:gd fmla="*/ 62 h 143" name="T17"/>
                    <a:gd fmla="*/ 87 w 157" name="T18"/>
                    <a:gd fmla="*/ 108 h 143" name="T19"/>
                    <a:gd fmla="*/ 14 w 157" name="T20"/>
                    <a:gd fmla="*/ 94 h 143" name="T21"/>
                    <a:gd fmla="*/ 5 w 157" name="T22"/>
                    <a:gd fmla="*/ 104 h 143" name="T23"/>
                    <a:gd fmla="*/ 12 w 157" name="T24"/>
                    <a:gd fmla="*/ 115 h 143" name="T25"/>
                    <a:gd fmla="*/ 12 w 157" name="T26"/>
                    <a:gd fmla="*/ 117 h 143" name="T27"/>
                    <a:gd fmla="*/ 11 w 157" name="T28"/>
                    <a:gd fmla="*/ 117 h 143" name="T29"/>
                    <a:gd fmla="*/ 0 w 157" name="T30"/>
                    <a:gd fmla="*/ 126 h 143" name="T31"/>
                    <a:gd fmla="*/ 11 w 157" name="T32"/>
                    <a:gd fmla="*/ 137 h 143" name="T33"/>
                    <a:gd fmla="*/ 22 w 157" name="T34"/>
                    <a:gd fmla="*/ 126 h 143" name="T35"/>
                    <a:gd fmla="*/ 20 w 157" name="T36"/>
                    <a:gd fmla="*/ 125 h 143" name="T37"/>
                    <a:gd fmla="*/ 22 w 157" name="T38"/>
                    <a:gd fmla="*/ 123 h 143" name="T39"/>
                    <a:gd fmla="*/ 105 w 157" name="T40"/>
                    <a:gd fmla="*/ 125 h 143" name="T41"/>
                    <a:gd fmla="*/ 116 w 157" name="T42"/>
                    <a:gd fmla="*/ 137 h 143" name="T43"/>
                    <a:gd fmla="*/ 135 w 157" name="T44"/>
                    <a:gd fmla="*/ 121 h 143" name="T45"/>
                    <a:gd fmla="*/ 122 w 157" name="T46"/>
                    <a:gd fmla="*/ 108 h 143" name="T47"/>
                    <a:gd fmla="*/ 67 w 157" name="T48"/>
                    <a:gd fmla="*/ 2 h 143"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43" w="157">
                      <a:moveTo>
                        <a:pt x="67" y="2"/>
                      </a:moveTo>
                      <a:cubicBezTo>
                        <a:pt x="102" y="15"/>
                        <a:pt x="124" y="57"/>
                        <a:pt x="105" y="90"/>
                      </a:cubicBezTo>
                      <a:cubicBezTo>
                        <a:pt x="60" y="46"/>
                        <a:pt x="60" y="46"/>
                        <a:pt x="60" y="46"/>
                      </a:cubicBezTo>
                      <a:cubicBezTo>
                        <a:pt x="78" y="30"/>
                        <a:pt x="78" y="30"/>
                        <a:pt x="78" y="30"/>
                      </a:cubicBezTo>
                      <a:cubicBezTo>
                        <a:pt x="67" y="19"/>
                        <a:pt x="67" y="19"/>
                        <a:pt x="67" y="19"/>
                      </a:cubicBezTo>
                      <a:cubicBezTo>
                        <a:pt x="62" y="24"/>
                        <a:pt x="53" y="26"/>
                        <a:pt x="45" y="22"/>
                      </a:cubicBezTo>
                      <a:cubicBezTo>
                        <a:pt x="12" y="57"/>
                        <a:pt x="12" y="57"/>
                        <a:pt x="12" y="57"/>
                      </a:cubicBezTo>
                      <a:cubicBezTo>
                        <a:pt x="33" y="75"/>
                        <a:pt x="33" y="75"/>
                        <a:pt x="33" y="75"/>
                      </a:cubicBezTo>
                      <a:cubicBezTo>
                        <a:pt x="43" y="62"/>
                        <a:pt x="43" y="62"/>
                        <a:pt x="43" y="62"/>
                      </a:cubicBezTo>
                      <a:cubicBezTo>
                        <a:pt x="87" y="108"/>
                        <a:pt x="87" y="108"/>
                        <a:pt x="87" y="108"/>
                      </a:cubicBezTo>
                      <a:cubicBezTo>
                        <a:pt x="67" y="119"/>
                        <a:pt x="36" y="115"/>
                        <a:pt x="14" y="94"/>
                      </a:cubicBezTo>
                      <a:cubicBezTo>
                        <a:pt x="5" y="104"/>
                        <a:pt x="5" y="104"/>
                        <a:pt x="5" y="104"/>
                      </a:cubicBezTo>
                      <a:cubicBezTo>
                        <a:pt x="7" y="108"/>
                        <a:pt x="11" y="112"/>
                        <a:pt x="12" y="115"/>
                      </a:cubicBezTo>
                      <a:cubicBezTo>
                        <a:pt x="12" y="117"/>
                        <a:pt x="12" y="117"/>
                        <a:pt x="12" y="117"/>
                      </a:cubicBezTo>
                      <a:cubicBezTo>
                        <a:pt x="11" y="117"/>
                        <a:pt x="11" y="117"/>
                        <a:pt x="11" y="117"/>
                      </a:cubicBezTo>
                      <a:cubicBezTo>
                        <a:pt x="5" y="117"/>
                        <a:pt x="0" y="121"/>
                        <a:pt x="0" y="126"/>
                      </a:cubicBezTo>
                      <a:cubicBezTo>
                        <a:pt x="0" y="134"/>
                        <a:pt x="5" y="137"/>
                        <a:pt x="11" y="137"/>
                      </a:cubicBezTo>
                      <a:cubicBezTo>
                        <a:pt x="16" y="137"/>
                        <a:pt x="22" y="134"/>
                        <a:pt x="22" y="126"/>
                      </a:cubicBezTo>
                      <a:cubicBezTo>
                        <a:pt x="22" y="126"/>
                        <a:pt x="20" y="126"/>
                        <a:pt x="20" y="125"/>
                      </a:cubicBezTo>
                      <a:cubicBezTo>
                        <a:pt x="22" y="123"/>
                        <a:pt x="22" y="123"/>
                        <a:pt x="22" y="123"/>
                      </a:cubicBezTo>
                      <a:cubicBezTo>
                        <a:pt x="47" y="141"/>
                        <a:pt x="74" y="143"/>
                        <a:pt x="105" y="125"/>
                      </a:cubicBezTo>
                      <a:cubicBezTo>
                        <a:pt x="116" y="137"/>
                        <a:pt x="116" y="137"/>
                        <a:pt x="116" y="137"/>
                      </a:cubicBezTo>
                      <a:cubicBezTo>
                        <a:pt x="135" y="121"/>
                        <a:pt x="135" y="121"/>
                        <a:pt x="135" y="121"/>
                      </a:cubicBezTo>
                      <a:cubicBezTo>
                        <a:pt x="122" y="108"/>
                        <a:pt x="122" y="108"/>
                        <a:pt x="122" y="108"/>
                      </a:cubicBezTo>
                      <a:cubicBezTo>
                        <a:pt x="157" y="53"/>
                        <a:pt x="109" y="0"/>
                        <a:pt x="67" y="2"/>
                      </a:cubicBezTo>
                      <a:close/>
                    </a:path>
                  </a:pathLst>
                </a:custGeom>
                <a:solidFill>
                  <a:srgbClr val="FF0000"/>
                </a:solidFill>
                <a:ln>
                  <a:noFill/>
                </a:ln>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cs typeface="+mn-ea"/>
                    <a:sym typeface="+mn-lt"/>
                  </a:endParaRPr>
                </a:p>
              </p:txBody>
            </p:sp>
            <p:sp>
              <p:nvSpPr>
                <p:cNvPr id="17" name="Freeform 6">
                  <a:extLst>
                    <a:ext uri="{FF2B5EF4-FFF2-40B4-BE49-F238E27FC236}">
                      <a16:creationId xmlns:a16="http://schemas.microsoft.com/office/drawing/2014/main" id="{7F8DB301-083C-4E2E-BE56-0A6F8B6CBC0A}"/>
                    </a:ext>
                  </a:extLst>
                </p:cNvPr>
                <p:cNvSpPr/>
                <p:nvPr/>
              </p:nvSpPr>
              <p:spPr bwMode="auto">
                <a:xfrm>
                  <a:off x="864096" y="2059103"/>
                  <a:ext cx="4724400" cy="768350"/>
                </a:xfrm>
                <a:custGeom>
                  <a:gdLst>
                    <a:gd fmla="*/ 110 w 1257" name="T0"/>
                    <a:gd fmla="*/ 95 h 202" name="T1"/>
                    <a:gd fmla="*/ 102 w 1257" name="T2"/>
                    <a:gd fmla="*/ 151 h 202" name="T3"/>
                    <a:gd fmla="*/ 115 w 1257" name="T4"/>
                    <a:gd fmla="*/ 164 h 202" name="T5"/>
                    <a:gd fmla="*/ 89 w 1257" name="T6"/>
                    <a:gd fmla="*/ 187 h 202" name="T7"/>
                    <a:gd fmla="*/ 78 w 1257" name="T8"/>
                    <a:gd fmla="*/ 174 h 202" name="T9"/>
                    <a:gd fmla="*/ 0 w 1257" name="T10"/>
                    <a:gd fmla="*/ 175 h 202" name="T11"/>
                    <a:gd fmla="*/ 0 w 1257" name="T12"/>
                    <a:gd fmla="*/ 202 h 202" name="T13"/>
                    <a:gd fmla="*/ 1216 w 1257" name="T14"/>
                    <a:gd fmla="*/ 202 h 202" name="T15"/>
                    <a:gd fmla="*/ 1202 w 1257" name="T16"/>
                    <a:gd fmla="*/ 121 h 202" name="T17"/>
                    <a:gd fmla="*/ 1257 w 1257" name="T18"/>
                    <a:gd fmla="*/ 0 h 202" name="T19"/>
                    <a:gd fmla="*/ 863 w 1257" name="T20"/>
                    <a:gd fmla="*/ 76 h 202" name="T21"/>
                    <a:gd fmla="*/ 547 w 1257" name="T22"/>
                    <a:gd fmla="*/ 44 h 202" name="T23"/>
                    <a:gd fmla="*/ 327 w 1257" name="T24"/>
                    <a:gd fmla="*/ 87 h 202" name="T25"/>
                    <a:gd fmla="*/ 110 w 1257" name="T26"/>
                    <a:gd fmla="*/ 95 h 202"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201" w="1257">
                      <a:moveTo>
                        <a:pt x="110" y="95"/>
                      </a:moveTo>
                      <a:cubicBezTo>
                        <a:pt x="114" y="113"/>
                        <a:pt x="112" y="133"/>
                        <a:pt x="102" y="151"/>
                      </a:cubicBezTo>
                      <a:cubicBezTo>
                        <a:pt x="115" y="164"/>
                        <a:pt x="115" y="164"/>
                        <a:pt x="115" y="164"/>
                      </a:cubicBezTo>
                      <a:cubicBezTo>
                        <a:pt x="89" y="187"/>
                        <a:pt x="89" y="187"/>
                        <a:pt x="89" y="187"/>
                      </a:cubicBezTo>
                      <a:cubicBezTo>
                        <a:pt x="78" y="174"/>
                        <a:pt x="78" y="174"/>
                        <a:pt x="78" y="174"/>
                      </a:cubicBezTo>
                      <a:cubicBezTo>
                        <a:pt x="48" y="190"/>
                        <a:pt x="25" y="190"/>
                        <a:pt x="0" y="175"/>
                      </a:cubicBezTo>
                      <a:cubicBezTo>
                        <a:pt x="0" y="202"/>
                        <a:pt x="0" y="202"/>
                        <a:pt x="0" y="202"/>
                      </a:cubicBezTo>
                      <a:cubicBezTo>
                        <a:pt x="1216" y="202"/>
                        <a:pt x="1216" y="202"/>
                        <a:pt x="1216" y="202"/>
                      </a:cubicBezTo>
                      <a:cubicBezTo>
                        <a:pt x="1216" y="202"/>
                        <a:pt x="1196" y="183"/>
                        <a:pt x="1202" y="121"/>
                      </a:cubicBezTo>
                      <a:cubicBezTo>
                        <a:pt x="1207" y="59"/>
                        <a:pt x="1257" y="0"/>
                        <a:pt x="1257" y="0"/>
                      </a:cubicBezTo>
                      <a:cubicBezTo>
                        <a:pt x="1257" y="0"/>
                        <a:pt x="1069" y="79"/>
                        <a:pt x="863" y="76"/>
                      </a:cubicBezTo>
                      <a:cubicBezTo>
                        <a:pt x="803" y="75"/>
                        <a:pt x="686" y="39"/>
                        <a:pt x="547" y="44"/>
                      </a:cubicBezTo>
                      <a:cubicBezTo>
                        <a:pt x="469" y="47"/>
                        <a:pt x="368" y="84"/>
                        <a:pt x="327" y="87"/>
                      </a:cubicBezTo>
                      <a:cubicBezTo>
                        <a:pt x="235" y="93"/>
                        <a:pt x="168" y="56"/>
                        <a:pt x="110" y="95"/>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endParaRPr altLang="en-US" b="1" lang="zh-CN" sz="1400">
                    <a:solidFill>
                      <a:schemeClr val="bg1"/>
                    </a:solidFill>
                    <a:latin charset="-122" panose="020b0503020204020204" pitchFamily="34" typeface="微软雅黑"/>
                    <a:ea charset="-122" panose="020b0503020204020204" pitchFamily="34" typeface="微软雅黑"/>
                    <a:cs typeface="+mn-ea"/>
                    <a:sym typeface="+mn-lt"/>
                  </a:endParaRPr>
                </a:p>
              </p:txBody>
            </p:sp>
          </p:grpSp>
          <p:sp>
            <p:nvSpPr>
              <p:cNvPr id="15" name="文本框 14">
                <a:extLst>
                  <a:ext uri="{FF2B5EF4-FFF2-40B4-BE49-F238E27FC236}">
                    <a16:creationId xmlns:a16="http://schemas.microsoft.com/office/drawing/2014/main" id="{C55F519A-D6A2-4D5B-9A68-3DA5CAF71417}"/>
                  </a:ext>
                </a:extLst>
              </p:cNvPr>
              <p:cNvSpPr txBox="1"/>
              <p:nvPr/>
            </p:nvSpPr>
            <p:spPr>
              <a:xfrm>
                <a:off x="1453059" y="2495270"/>
                <a:ext cx="3911029" cy="414204"/>
              </a:xfrm>
              <a:prstGeom prst="rect">
                <a:avLst/>
              </a:prstGeom>
              <a:noFill/>
            </p:spPr>
            <p:txBody>
              <a:bodyPr bIns="34291" lIns="68580" rIns="68580" rtlCol="0" tIns="34291" wrap="square">
                <a:spAutoFit/>
              </a:bodyPr>
              <a:lstStyle/>
              <a:p>
                <a:pPr algn="ctr" indent="-571500" lvl="0" marL="571500">
                  <a:buFont charset="0" panose="020b0604020202020204" pitchFamily="34" typeface="Arial"/>
                  <a:buChar char="•"/>
                  <a:defRPr/>
                </a:pPr>
                <a:r>
                  <a:rPr altLang="en-US" b="1" lang="zh-CN" sz="3600">
                    <a:solidFill>
                      <a:schemeClr val="bg1"/>
                    </a:solidFill>
                    <a:latin charset="-122" panose="020b0503020204020204" pitchFamily="34" typeface="微软雅黑"/>
                    <a:ea charset="-122" panose="020b0503020204020204" pitchFamily="34" typeface="微软雅黑"/>
                    <a:sym charset="-122" panose="020b0500000000000000" pitchFamily="34" typeface="思源黑体"/>
                  </a:rPr>
                  <a:t>学习解读全会概述</a:t>
                </a:r>
              </a:p>
            </p:txBody>
          </p:sp>
        </p:grpSp>
      </p:grpSp>
      <p:sp>
        <p:nvSpPr>
          <p:cNvPr id="18" name="文本框 17">
            <a:extLst>
              <a:ext uri="{FF2B5EF4-FFF2-40B4-BE49-F238E27FC236}">
                <a16:creationId xmlns:a16="http://schemas.microsoft.com/office/drawing/2014/main" id="{79947D59-E424-4B03-85DA-8F0AB7F33108}"/>
              </a:ext>
            </a:extLst>
          </p:cNvPr>
          <p:cNvSpPr txBox="1"/>
          <p:nvPr/>
        </p:nvSpPr>
        <p:spPr>
          <a:xfrm>
            <a:off x="780541" y="2684243"/>
            <a:ext cx="8176076" cy="1737360"/>
          </a:xfrm>
          <a:prstGeom prst="rect">
            <a:avLst/>
          </a:prstGeom>
          <a:noFill/>
        </p:spPr>
        <p:txBody>
          <a:bodyPr wrap="square">
            <a:spAutoFit/>
          </a:bodyPr>
          <a:lstStyle/>
          <a:p>
            <a:pPr>
              <a:lnSpc>
                <a:spcPct val="150000"/>
              </a:lnSpc>
              <a:defRPr/>
            </a:pPr>
            <a:r>
              <a:rPr altLang="en-US" b="1" lang="zh-CN" sz="2400">
                <a:solidFill>
                  <a:srgbClr val="FF0000"/>
                </a:solidFill>
                <a:latin charset="-122" panose="020b0503020204020204" pitchFamily="34" typeface="微软雅黑"/>
                <a:ea charset="-122" panose="020b0503020204020204" pitchFamily="34" typeface="微软雅黑"/>
              </a:rPr>
              <a:t>会议时间：</a:t>
            </a:r>
          </a:p>
          <a:p>
            <a:pPr>
              <a:lnSpc>
                <a:spcPct val="150000"/>
              </a:lnSpc>
              <a:defRPr/>
            </a:pPr>
            <a:r>
              <a:rPr altLang="en-US" b="1" lang="zh-CN" sz="2400">
                <a:solidFill>
                  <a:srgbClr val="FF0000"/>
                </a:solidFill>
                <a:latin charset="-122" panose="020b0503020204020204" pitchFamily="34" typeface="微软雅黑"/>
                <a:ea charset="-122" panose="020b0503020204020204" pitchFamily="34" typeface="微软雅黑"/>
              </a:rPr>
              <a:t>开会时间：11月8日、九日、十日         闭会时间：11月11日</a:t>
            </a:r>
          </a:p>
        </p:txBody>
      </p:sp>
      <p:sp>
        <p:nvSpPr>
          <p:cNvPr id="19" name="文本框 18">
            <a:extLst>
              <a:ext uri="{FF2B5EF4-FFF2-40B4-BE49-F238E27FC236}">
                <a16:creationId xmlns:a16="http://schemas.microsoft.com/office/drawing/2014/main" id="{566600A1-17CF-453E-A14F-DA506A47D55D}"/>
              </a:ext>
            </a:extLst>
          </p:cNvPr>
          <p:cNvSpPr txBox="1"/>
          <p:nvPr/>
        </p:nvSpPr>
        <p:spPr>
          <a:xfrm>
            <a:off x="820117" y="3740858"/>
            <a:ext cx="10768607" cy="2148841"/>
          </a:xfrm>
          <a:prstGeom prst="rect">
            <a:avLst/>
          </a:prstGeom>
          <a:noFill/>
        </p:spPr>
        <p:txBody>
          <a:bodyPr wrap="square">
            <a:spAutoFit/>
          </a:bodyPr>
          <a:lstStyle/>
          <a:p>
            <a:pPr>
              <a:lnSpc>
                <a:spcPct val="150000"/>
              </a:lnSpc>
              <a:defRPr/>
            </a:pPr>
            <a:r>
              <a:rPr altLang="zh-CN" b="1" lang="en-US" sz="1800">
                <a:latin charset="-122" panose="020b0503020204020204" pitchFamily="34" typeface="微软雅黑"/>
                <a:ea charset="-122" panose="020b0503020204020204" pitchFamily="34" typeface="微软雅黑"/>
                <a:sym charset="-122" panose="020b0500000000000000" pitchFamily="34" typeface="思源黑体"/>
              </a:rPr>
              <a:t>XX全会主要议程：</a:t>
            </a:r>
          </a:p>
          <a:p>
            <a:pPr>
              <a:lnSpc>
                <a:spcPct val="150000"/>
              </a:lnSpc>
              <a:defRPr/>
            </a:pPr>
            <a:r>
              <a:rPr altLang="zh-CN" b="1" lang="en-US" sz="1800">
                <a:latin charset="-122" panose="020b0503020204020204" pitchFamily="34" typeface="微软雅黑"/>
                <a:ea charset="-122" panose="020b0503020204020204" pitchFamily="34" typeface="微软雅黑"/>
                <a:sym charset="-122" panose="020b0500000000000000" pitchFamily="34" typeface="思源黑体"/>
              </a:rPr>
              <a:t>中共中央政治局向中央委员会作报告</a:t>
            </a:r>
          </a:p>
          <a:p>
            <a:pPr>
              <a:lnSpc>
                <a:spcPct val="150000"/>
              </a:lnSpc>
              <a:defRPr/>
            </a:pPr>
            <a:r>
              <a:rPr altLang="zh-CN" b="1" lang="en-US" sz="1800">
                <a:latin charset="-122" panose="020b0503020204020204" pitchFamily="34" typeface="微软雅黑"/>
                <a:ea charset="-122" panose="020b0503020204020204" pitchFamily="34" typeface="微软雅黑"/>
                <a:sym charset="-122" panose="020b0500000000000000" pitchFamily="34" typeface="思源黑体"/>
              </a:rPr>
              <a:t>审议《中共中央关于党的百年奋斗重大成就和历史经验的决议》稿</a:t>
            </a:r>
          </a:p>
          <a:p>
            <a:pPr>
              <a:lnSpc>
                <a:spcPct val="150000"/>
              </a:lnSpc>
              <a:defRPr/>
            </a:pPr>
            <a:r>
              <a:rPr altLang="zh-CN" b="1" lang="en-US" sz="1800">
                <a:latin charset="-122" panose="020b0503020204020204" pitchFamily="34" typeface="微软雅黑"/>
                <a:ea charset="-122" panose="020b0503020204020204" pitchFamily="34" typeface="微软雅黑"/>
                <a:sym charset="-122" panose="020b0500000000000000" pitchFamily="34" typeface="思源黑体"/>
              </a:rPr>
              <a:t>中共中央政治局向中央委员会作报告，重点研究全面总结党的百年奋斗的重大成就和历史经验问题。</a:t>
            </a:r>
          </a:p>
          <a:p>
            <a:pPr>
              <a:lnSpc>
                <a:spcPct val="150000"/>
              </a:lnSpc>
              <a:defRPr/>
            </a:pPr>
            <a:r>
              <a:rPr altLang="zh-CN" b="1" lang="en-US" sz="1800">
                <a:latin charset="-122" panose="020b0503020204020204" pitchFamily="34" typeface="微软雅黑"/>
                <a:ea charset="-122" panose="020b0503020204020204" pitchFamily="34" typeface="微软雅黑"/>
                <a:sym charset="-122" panose="020b0500000000000000" pitchFamily="34" typeface="思源黑体"/>
              </a:rPr>
              <a:t>审议《中共中央关于党的百年奋斗重大成就和历史经验的决议》稿</a:t>
            </a:r>
          </a:p>
        </p:txBody>
      </p:sp>
      <p:pic>
        <p:nvPicPr>
          <p:cNvPr id="20" name="图片 19">
            <a:extLst>
              <a:ext uri="{FF2B5EF4-FFF2-40B4-BE49-F238E27FC236}">
                <a16:creationId xmlns:a16="http://schemas.microsoft.com/office/drawing/2014/main" id="{22783459-8FBC-4F7D-BE05-2C2F35364F68}"/>
              </a:ext>
            </a:extLst>
          </p:cNvPr>
          <p:cNvPicPr>
            <a:picLocks noChangeAspect="1"/>
          </p:cNvPicPr>
          <p:nvPr/>
        </p:nvPicPr>
        <p:blipFill>
          <a:blip r:embed="rId7">
            <a:extLst>
              <a:ext uri="{28A0092B-C50C-407E-A947-70E740481C1C}">
                <a14:useLocalDpi val="0"/>
              </a:ext>
            </a:extLst>
          </a:blip>
          <a:stretch>
            <a:fillRect/>
          </a:stretch>
        </p:blipFill>
        <p:spPr>
          <a:xfrm>
            <a:off x="8216314" y="2454657"/>
            <a:ext cx="3155569" cy="2572404"/>
          </a:xfrm>
          <a:prstGeom prst="rect">
            <a:avLst/>
          </a:prstGeom>
        </p:spPr>
      </p:pic>
    </p:spTree>
    <p:extLst>
      <p:ext uri="{BB962C8B-B14F-4D97-AF65-F5344CB8AC3E}">
        <p14:creationId val="2624651566"/>
      </p:ext>
    </p:extLst>
  </p:cSld>
  <p:clrMapOvr>
    <a:masterClrMapping/>
  </p:clrMapOvr>
  <mc:AlternateContent>
    <mc:Choice Requires="p15">
      <p:transition p14:dur="2000" spd="slow">
        <p15:prstTrans prst="wind"/>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10"/>
                                        </p:tgtEl>
                                        <p:attrNameLst>
                                          <p:attrName>style.visibility</p:attrName>
                                        </p:attrNameLst>
                                      </p:cBhvr>
                                      <p:to>
                                        <p:strVal val="visible"/>
                                      </p:to>
                                    </p:set>
                                    <p:animEffect filter="wipe(left)" transition="in">
                                      <p:cBhvr>
                                        <p:cTn dur="1000" id="7"/>
                                        <p:tgtEl>
                                          <p:spTgt spid="10"/>
                                        </p:tgtEl>
                                      </p:cBhvr>
                                    </p:animEffect>
                                  </p:childTnLst>
                                </p:cTn>
                              </p:par>
                            </p:childTnLst>
                          </p:cTn>
                        </p:par>
                        <p:par>
                          <p:cTn fill="hold" id="8" nodeType="afterGroup">
                            <p:stCondLst>
                              <p:cond delay="1000"/>
                            </p:stCondLst>
                            <p:childTnLst>
                              <p:par>
                                <p:cTn fill="hold" grpId="0" id="9" nodeType="afterEffect" presetClass="entr" presetID="22" presetSubtype="8">
                                  <p:stCondLst>
                                    <p:cond delay="0"/>
                                  </p:stCondLst>
                                  <p:childTnLst>
                                    <p:set>
                                      <p:cBhvr>
                                        <p:cTn dur="1" fill="hold" id="10">
                                          <p:stCondLst>
                                            <p:cond delay="0"/>
                                          </p:stCondLst>
                                        </p:cTn>
                                        <p:tgtEl>
                                          <p:spTgt spid="18"/>
                                        </p:tgtEl>
                                        <p:attrNameLst>
                                          <p:attrName>style.visibility</p:attrName>
                                        </p:attrNameLst>
                                      </p:cBhvr>
                                      <p:to>
                                        <p:strVal val="visible"/>
                                      </p:to>
                                    </p:set>
                                    <p:animEffect filter="wipe(left)" transition="in">
                                      <p:cBhvr>
                                        <p:cTn dur="500" id="11"/>
                                        <p:tgtEl>
                                          <p:spTgt spid="18"/>
                                        </p:tgtEl>
                                      </p:cBhvr>
                                    </p:animEffect>
                                  </p:childTnLst>
                                </p:cTn>
                              </p:par>
                            </p:childTnLst>
                          </p:cTn>
                        </p:par>
                        <p:par>
                          <p:cTn fill="hold" id="12" nodeType="afterGroup">
                            <p:stCondLst>
                              <p:cond delay="1500"/>
                            </p:stCondLst>
                            <p:childTnLst>
                              <p:par>
                                <p:cTn fill="hold" grpId="0" id="13" nodeType="afterEffect" presetClass="entr" presetID="22" presetSubtype="4">
                                  <p:stCondLst>
                                    <p:cond delay="0"/>
                                  </p:stCondLst>
                                  <p:childTnLst>
                                    <p:set>
                                      <p:cBhvr>
                                        <p:cTn dur="1" fill="hold" id="14">
                                          <p:stCondLst>
                                            <p:cond delay="0"/>
                                          </p:stCondLst>
                                        </p:cTn>
                                        <p:tgtEl>
                                          <p:spTgt spid="19"/>
                                        </p:tgtEl>
                                        <p:attrNameLst>
                                          <p:attrName>style.visibility</p:attrName>
                                        </p:attrNameLst>
                                      </p:cBhvr>
                                      <p:to>
                                        <p:strVal val="visible"/>
                                      </p:to>
                                    </p:set>
                                    <p:animEffect filter="wipe(down)" transition="in">
                                      <p:cBhvr>
                                        <p:cTn dur="500" id="15"/>
                                        <p:tgtEl>
                                          <p:spTgt spid="19"/>
                                        </p:tgtEl>
                                      </p:cBhvr>
                                    </p:animEffect>
                                  </p:childTnLst>
                                </p:cTn>
                              </p:par>
                            </p:childTnLst>
                          </p:cTn>
                        </p:par>
                        <p:par>
                          <p:cTn fill="hold" id="16" nodeType="afterGroup">
                            <p:stCondLst>
                              <p:cond delay="2000"/>
                            </p:stCondLst>
                            <p:childTnLst>
                              <p:par>
                                <p:cTn fill="hold" id="17" nodeType="afterEffect" presetClass="entr" presetID="42" presetSubtype="0">
                                  <p:stCondLst>
                                    <p:cond delay="0"/>
                                  </p:stCondLst>
                                  <p:childTnLst>
                                    <p:set>
                                      <p:cBhvr>
                                        <p:cTn dur="1" fill="hold" id="18">
                                          <p:stCondLst>
                                            <p:cond delay="0"/>
                                          </p:stCondLst>
                                        </p:cTn>
                                        <p:tgtEl>
                                          <p:spTgt spid="20"/>
                                        </p:tgtEl>
                                        <p:attrNameLst>
                                          <p:attrName>style.visibility</p:attrName>
                                        </p:attrNameLst>
                                      </p:cBhvr>
                                      <p:to>
                                        <p:strVal val="visible"/>
                                      </p:to>
                                    </p:set>
                                    <p:animEffect filter="fade" transition="in">
                                      <p:cBhvr>
                                        <p:cTn dur="1000" id="19"/>
                                        <p:tgtEl>
                                          <p:spTgt spid="20"/>
                                        </p:tgtEl>
                                      </p:cBhvr>
                                    </p:animEffect>
                                    <p:anim calcmode="lin" valueType="num">
                                      <p:cBhvr>
                                        <p:cTn dur="1000" fill="hold" id="20"/>
                                        <p:tgtEl>
                                          <p:spTgt spid="20"/>
                                        </p:tgtEl>
                                        <p:attrNameLst>
                                          <p:attrName>ppt_x</p:attrName>
                                        </p:attrNameLst>
                                      </p:cBhvr>
                                      <p:tavLst>
                                        <p:tav tm="0">
                                          <p:val>
                                            <p:strVal val="#ppt_x"/>
                                          </p:val>
                                        </p:tav>
                                        <p:tav tm="100000">
                                          <p:val>
                                            <p:strVal val="#ppt_x"/>
                                          </p:val>
                                        </p:tav>
                                      </p:tavLst>
                                    </p:anim>
                                    <p:anim calcmode="lin" valueType="num">
                                      <p:cBhvr>
                                        <p:cTn dur="1000" fill="hold" id="21"/>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0" spid="19"/>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2" name="组合 21">
            <a:extLst>
              <a:ext uri="{FF2B5EF4-FFF2-40B4-BE49-F238E27FC236}">
                <a16:creationId xmlns:a16="http://schemas.microsoft.com/office/drawing/2014/main" id="{3F27418C-5A44-4333-8A0F-3A03DDE59B27}"/>
              </a:ext>
            </a:extLst>
          </p:cNvPr>
          <p:cNvGrpSpPr/>
          <p:nvPr/>
        </p:nvGrpSpPr>
        <p:grpSpPr>
          <a:xfrm>
            <a:off x="-11261" y="0"/>
            <a:ext cx="12203261" cy="6858000"/>
            <a:chOff x="-11261" y="0"/>
            <a:chExt cx="12203261" cy="6858000"/>
          </a:xfrm>
        </p:grpSpPr>
        <p:pic>
          <p:nvPicPr>
            <p:cNvPr id="9" name="图片 8">
              <a:extLst>
                <a:ext uri="{FF2B5EF4-FFF2-40B4-BE49-F238E27FC236}">
                  <a16:creationId xmlns:a16="http://schemas.microsoft.com/office/drawing/2014/main" id="{297ED22A-5431-4CA3-B9A7-351152859B81}"/>
                </a:ext>
              </a:extLst>
            </p:cNvPr>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p:spPr>
        </p:pic>
        <p:pic>
          <p:nvPicPr>
            <p:cNvPr id="13" name="图片 12">
              <a:extLst>
                <a:ext uri="{FF2B5EF4-FFF2-40B4-BE49-F238E27FC236}">
                  <a16:creationId xmlns:a16="http://schemas.microsoft.com/office/drawing/2014/main" id="{2CB06054-DDE8-4B94-BFE0-7C435313022B}"/>
                </a:ext>
              </a:extLst>
            </p:cNvPr>
            <p:cNvPicPr>
              <a:picLocks noChangeAspect="1"/>
            </p:cNvPicPr>
            <p:nvPr/>
          </p:nvPicPr>
          <p:blipFill>
            <a:blip r:embed="rId3">
              <a:extLst>
                <a:ext uri="{28A0092B-C50C-407E-A947-70E740481C1C}">
                  <a14:useLocalDpi val="0"/>
                </a:ext>
              </a:extLst>
            </a:blip>
            <a:stretch>
              <a:fillRect/>
            </a:stretch>
          </p:blipFill>
          <p:spPr>
            <a:xfrm>
              <a:off x="-11261" y="1724715"/>
              <a:ext cx="3567750" cy="3980657"/>
            </a:xfrm>
            <a:prstGeom prst="rect">
              <a:avLst/>
            </a:prstGeom>
          </p:spPr>
        </p:pic>
      </p:grpSp>
      <p:sp>
        <p:nvSpPr>
          <p:cNvPr id="2" name="矩形 1">
            <a:extLst>
              <a:ext uri="{FF2B5EF4-FFF2-40B4-BE49-F238E27FC236}">
                <a16:creationId xmlns:a16="http://schemas.microsoft.com/office/drawing/2014/main" id="{520DBC94-DC73-48BB-B67C-C90C392CFF93}"/>
              </a:ext>
            </a:extLst>
          </p:cNvPr>
          <p:cNvSpPr/>
          <p:nvPr/>
        </p:nvSpPr>
        <p:spPr>
          <a:xfrm>
            <a:off x="288471" y="206828"/>
            <a:ext cx="11615057" cy="6477000"/>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0" name="文本框 89">
            <a:extLst>
              <a:ext uri="{FF2B5EF4-FFF2-40B4-BE49-F238E27FC236}">
                <a16:creationId xmlns:a16="http://schemas.microsoft.com/office/drawing/2014/main" id="{77D48585-8852-4A61-8091-A6149A4AC593}"/>
              </a:ext>
            </a:extLst>
          </p:cNvPr>
          <p:cNvSpPr txBox="1"/>
          <p:nvPr/>
        </p:nvSpPr>
        <p:spPr>
          <a:xfrm>
            <a:off x="1404159" y="601259"/>
            <a:ext cx="6101442" cy="396240"/>
          </a:xfrm>
          <a:prstGeom prst="rect">
            <a:avLst/>
          </a:prstGeom>
          <a:noFill/>
        </p:spPr>
        <p:txBody>
          <a:bodyPr wrap="square">
            <a:spAutoFit/>
          </a:bodyPr>
          <a:lstStyle/>
          <a:p>
            <a:pPr lvl="0">
              <a:defRPr/>
            </a:pPr>
            <a:r>
              <a:rPr altLang="en-US" b="1" lang="zh-CN" sz="2000">
                <a:solidFill>
                  <a:srgbClr val="FF0000"/>
                </a:solidFill>
                <a:latin charset="-122" panose="020b0503020204020204" pitchFamily="34" typeface="微软雅黑"/>
                <a:ea charset="-122" panose="020b0503020204020204" pitchFamily="34" typeface="微软雅黑"/>
                <a:sym charset="-122" panose="020b0500000000000000" pitchFamily="34" typeface="思源黑体"/>
              </a:rPr>
              <a:t>学习解读全会概述</a:t>
            </a:r>
          </a:p>
        </p:txBody>
      </p:sp>
      <p:grpSp>
        <p:nvGrpSpPr>
          <p:cNvPr id="91" name="PA-102244">
            <a:extLst>
              <a:ext uri="{FF2B5EF4-FFF2-40B4-BE49-F238E27FC236}">
                <a16:creationId xmlns:a16="http://schemas.microsoft.com/office/drawing/2014/main" id="{92970C22-6944-4999-A9C5-D3B286B3CBA8}"/>
              </a:ext>
            </a:extLst>
          </p:cNvPr>
          <p:cNvGrpSpPr/>
          <p:nvPr>
            <p:custDataLst>
              <p:tags r:id="rId4"/>
            </p:custDataLst>
          </p:nvPr>
        </p:nvGrpSpPr>
        <p:grpSpPr>
          <a:xfrm>
            <a:off x="452690" y="405114"/>
            <a:ext cx="808951" cy="792401"/>
            <a:chOff x="1381072" y="763353"/>
            <a:chExt cx="1999683" cy="1999683"/>
          </a:xfrm>
          <a:solidFill>
            <a:srgbClr val="C00000"/>
          </a:solidFill>
        </p:grpSpPr>
        <p:sp>
          <p:nvSpPr>
            <p:cNvPr id="92" name="PA-任意多边形 29">
              <a:extLst>
                <a:ext uri="{FF2B5EF4-FFF2-40B4-BE49-F238E27FC236}">
                  <a16:creationId xmlns:a16="http://schemas.microsoft.com/office/drawing/2014/main" id="{39F962DF-3ADD-408B-9929-A8F42259F71A}"/>
                </a:ext>
              </a:extLst>
            </p:cNvPr>
            <p:cNvSpPr/>
            <p:nvPr>
              <p:custDataLst>
                <p:tags r:id="rId5"/>
              </p:custDataLst>
            </p:nvPr>
          </p:nvSpPr>
          <p:spPr bwMode="auto">
            <a:xfrm>
              <a:off x="1882180" y="1184432"/>
              <a:ext cx="1137787" cy="1016723"/>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grpFill/>
            <a:ln>
              <a:noFill/>
            </a:ln>
          </p:spPr>
          <p:txBody>
            <a:bodyPr anchor="t" anchorCtr="0" bIns="45684" compatLnSpc="1" lIns="91368" numCol="1" rIns="91368" tIns="45684" vert="horz" wrap="square"/>
            <a:lstStyle/>
            <a:p>
              <a:endParaRPr altLang="en-US" lang="zh-CN" sz="1799">
                <a:solidFill>
                  <a:srgbClr val="C00000"/>
                </a:solidFill>
                <a:latin charset="-122" panose="02010600000101010101" pitchFamily="2" typeface="汉仪行楷简"/>
                <a:ea charset="-122" panose="02010600000101010101" pitchFamily="2" typeface="汉仪行楷简"/>
              </a:endParaRPr>
            </a:p>
          </p:txBody>
        </p:sp>
        <p:sp>
          <p:nvSpPr>
            <p:cNvPr id="93" name="PA-任意多边形 50">
              <a:extLst>
                <a:ext uri="{FF2B5EF4-FFF2-40B4-BE49-F238E27FC236}">
                  <a16:creationId xmlns:a16="http://schemas.microsoft.com/office/drawing/2014/main" id="{3F65C035-AC00-48A1-8DC8-F05632F0113D}"/>
                </a:ext>
              </a:extLst>
            </p:cNvPr>
            <p:cNvSpPr/>
            <p:nvPr>
              <p:custDataLst>
                <p:tags r:id="rId6"/>
              </p:custDataLst>
            </p:nvPr>
          </p:nvSpPr>
          <p:spPr>
            <a:xfrm>
              <a:off x="1381072" y="763353"/>
              <a:ext cx="1999683" cy="1999683"/>
            </a:xfrm>
            <a:custGeom>
              <a:gdLst>
                <a:gd fmla="*/ 1677670 w 2407137" name="connsiteX0"/>
                <a:gd fmla="*/ 1837666 h 2407138" name="connsiteY0"/>
                <a:gd fmla="*/ 1683974 w 2407137" name="connsiteX1"/>
                <a:gd fmla="*/ 1833341 h 2407138" name="connsiteY1"/>
                <a:gd fmla="*/ 1689813 w 2407137" name="connsiteX2"/>
                <a:gd fmla="*/ 1828403 h 2407138" name="connsiteY2"/>
                <a:gd fmla="*/ 1945042 w 2407137" name="connsiteX3"/>
                <a:gd fmla="*/ 2162988 h 2407138" name="connsiteY3"/>
                <a:gd fmla="*/ 1932899 w 2407137" name="connsiteX4"/>
                <a:gd fmla="*/ 2172251 h 2407138" name="connsiteY4"/>
                <a:gd fmla="*/ 1592663 w 2407137" name="connsiteX5"/>
                <a:gd fmla="*/ 1892774 h 2407138" name="connsiteY5"/>
                <a:gd fmla="*/ 1605769 w 2407137" name="connsiteX6"/>
                <a:gd fmla="*/ 1884929 h 2407138" name="connsiteY6"/>
                <a:gd fmla="*/ 1748914 w 2407137" name="connsiteX7"/>
                <a:gd fmla="*/ 2132863 h 2407138" name="connsiteY7"/>
                <a:gd fmla="*/ 1735858 w 2407137" name="connsiteX8"/>
                <a:gd fmla="*/ 2140795 h 2407138" name="connsiteY8"/>
                <a:gd fmla="*/ 1768789 w 2407137" name="connsiteX9"/>
                <a:gd fmla="*/ 1757990 h 2407138" name="connsiteY9"/>
                <a:gd fmla="*/ 1971301 w 2407137" name="connsiteX10"/>
                <a:gd fmla="*/ 1960502 h 2407138" name="connsiteY10"/>
                <a:gd fmla="*/ 1966159 w 2407137" name="connsiteX11"/>
                <a:gd fmla="*/ 1966159 h 2407138" name="connsiteY11"/>
                <a:gd fmla="*/ 1960501 w 2407137" name="connsiteX12"/>
                <a:gd fmla="*/ 1971301 h 2407138" name="connsiteY12"/>
                <a:gd fmla="*/ 1758092 w 2407137" name="connsiteX13"/>
                <a:gd fmla="*/ 1768892 h 2407138" name="connsiteY13"/>
                <a:gd fmla="*/ 1765079 w 2407137" name="connsiteX14"/>
                <a:gd fmla="*/ 1762526 h 2407138" name="connsiteY14"/>
                <a:gd fmla="*/ 1834740 w 2407137" name="connsiteX15"/>
                <a:gd fmla="*/ 1681091 h 2407138" name="connsiteY15"/>
                <a:gd fmla="*/ 2168093 w 2407137" name="connsiteX16"/>
                <a:gd fmla="*/ 1938389 h 2407138" name="connsiteY16"/>
                <a:gd fmla="*/ 2158761 w 2407137" name="connsiteX17"/>
                <a:gd fmla="*/ 1950479 h 2407138" name="connsiteY17"/>
                <a:gd fmla="*/ 1825285 w 2407137" name="connsiteX18"/>
                <a:gd fmla="*/ 1693086 h 2407138" name="connsiteY18"/>
                <a:gd fmla="*/ 1497292 w 2407137" name="connsiteX19"/>
                <a:gd fmla="*/ 1938505 h 2407138" name="connsiteY19"/>
                <a:gd fmla="*/ 1511359 w 2407137" name="connsiteX20"/>
                <a:gd fmla="*/ 1932557 h 2407138" name="connsiteY20"/>
                <a:gd fmla="*/ 1671461 w 2407137" name="connsiteX21"/>
                <a:gd fmla="*/ 2322204 h 2407138" name="connsiteY21"/>
                <a:gd fmla="*/ 1657335 w 2407137" name="connsiteX22"/>
                <a:gd fmla="*/ 2328008 h 2407138" name="connsiteY22"/>
                <a:gd fmla="*/ 1400984 w 2407137" name="connsiteX23"/>
                <a:gd fmla="*/ 1969841 h 2407138" name="connsiteY23"/>
                <a:gd fmla="*/ 1415837 w 2407137" name="connsiteX24"/>
                <a:gd fmla="*/ 1966261 h 2407138" name="connsiteY24"/>
                <a:gd fmla="*/ 1489829 w 2407137" name="connsiteX25"/>
                <a:gd fmla="*/ 2242404 h 2407138" name="connsiteY25"/>
                <a:gd fmla="*/ 1475037 w 2407137" name="connsiteX26"/>
                <a:gd fmla="*/ 2246208 h 2407138" name="connsiteY26"/>
                <a:gd fmla="*/ 1890343 w 2407137" name="connsiteX27"/>
                <a:gd fmla="*/ 1591261 h 2407138" name="connsiteY27"/>
                <a:gd fmla="*/ 2140794 w 2407137" name="connsiteX28"/>
                <a:gd fmla="*/ 1735859 h 2407138" name="connsiteY28"/>
                <a:gd fmla="*/ 2132863 w 2407137" name="connsiteX29"/>
                <a:gd fmla="*/ 1748915 h 2407138" name="connsiteY29"/>
                <a:gd fmla="*/ 1883112 w 2407137" name="connsiteX30"/>
                <a:gd fmla="*/ 1604721 h 2407138" name="connsiteY30"/>
                <a:gd fmla="*/ 1934589 w 2407137" name="connsiteX31"/>
                <a:gd fmla="*/ 1500527 h 2407138" name="connsiteY31"/>
                <a:gd fmla="*/ 2325413 w 2407137" name="connsiteX32"/>
                <a:gd fmla="*/ 1663714 h 2407138" name="connsiteY32"/>
                <a:gd fmla="*/ 2319529 w 2407137" name="connsiteX33"/>
                <a:gd fmla="*/ 1677807 h 2407138" name="connsiteY33"/>
                <a:gd fmla="*/ 1928334 w 2407137" name="connsiteX34"/>
                <a:gd fmla="*/ 1514465 h 2407138" name="connsiteY34"/>
                <a:gd fmla="*/ 1296758 w 2407137" name="connsiteX35"/>
                <a:gd fmla="*/ 1987081 h 2407138" name="connsiteY35"/>
                <a:gd fmla="*/ 1311855 w 2407137" name="connsiteX36"/>
                <a:gd fmla="*/ 1984732 h 2407138" name="connsiteY36"/>
                <a:gd fmla="*/ 1365995 w 2407137" name="connsiteX37"/>
                <a:gd fmla="*/ 2405187 h 2407138" name="connsiteY37"/>
                <a:gd fmla="*/ 1350847 w 2407137" name="connsiteX38"/>
                <a:gd fmla="*/ 2407138 h 2407138" name="connsiteY38"/>
                <a:gd fmla="*/ 1195932 w 2407137" name="connsiteX39"/>
                <a:gd fmla="*/ 1995746 h 2407138" name="connsiteY39"/>
                <a:gd fmla="*/ 1211204 w 2407137" name="connsiteX40"/>
                <a:gd fmla="*/ 1995179 h 2407138" name="connsiteY40"/>
                <a:gd fmla="*/ 1211204 w 2407137" name="connsiteX41"/>
                <a:gd fmla="*/ 2281649 h 2407138" name="connsiteY41"/>
                <a:gd fmla="*/ 1203568 w 2407137" name="connsiteX42"/>
                <a:gd fmla="*/ 2282034 h 2407138" name="connsiteY42"/>
                <a:gd fmla="*/ 1195932 w 2407137" name="connsiteX43"/>
                <a:gd fmla="*/ 2281649 h 2407138" name="connsiteY43"/>
                <a:gd fmla="*/ 1968060 w 2407137" name="connsiteX44"/>
                <a:gd fmla="*/ 1400508 h 2407138" name="connsiteY44"/>
                <a:gd fmla="*/ 2246208 w 2407137" name="connsiteX45"/>
                <a:gd fmla="*/ 1475038 h 2407138" name="connsiteY45"/>
                <a:gd fmla="*/ 2242404 w 2407137" name="connsiteX46"/>
                <a:gd fmla="*/ 1489831 h 2407138" name="connsiteY46"/>
                <a:gd fmla="*/ 1963516 w 2407137" name="connsiteX47"/>
                <a:gd fmla="*/ 1415103 h 2407138" name="connsiteY47"/>
                <a:gd fmla="*/ 1090481 w 2407137" name="connsiteX48"/>
                <a:gd fmla="*/ 1986840 h 2407138" name="connsiteY48"/>
                <a:gd fmla="*/ 1097951 w 2407137" name="connsiteX49"/>
                <a:gd fmla="*/ 1988584 h 2407138" name="connsiteY49"/>
                <a:gd fmla="*/ 1105617 w 2407137" name="connsiteX50"/>
                <a:gd fmla="*/ 1988876 h 2407138" name="connsiteY50"/>
                <a:gd fmla="*/ 1049458 w 2407137" name="connsiteX51"/>
                <a:gd fmla="*/ 2406281 h 2407138" name="connsiteY51"/>
                <a:gd fmla="*/ 1034322 w 2407137" name="connsiteX52"/>
                <a:gd fmla="*/ 2404245 h 2407138" name="connsiteY52"/>
                <a:gd fmla="*/ 1988876 w 2407137" name="connsiteX53"/>
                <a:gd fmla="*/ 1301520 h 2407138" name="connsiteY53"/>
                <a:gd fmla="*/ 2406281 w 2407137" name="connsiteX54"/>
                <a:gd fmla="*/ 1357679 h 2407138" name="connsiteY54"/>
                <a:gd fmla="*/ 2404244 w 2407137" name="connsiteX55"/>
                <a:gd fmla="*/ 1372815 h 2407138" name="connsiteY55"/>
                <a:gd fmla="*/ 1986840 w 2407137" name="connsiteX56"/>
                <a:gd fmla="*/ 1316657 h 2407138" name="connsiteY56"/>
                <a:gd fmla="*/ 1988583 w 2407137" name="connsiteX57"/>
                <a:gd fmla="*/ 1309187 h 2407138" name="connsiteY57"/>
                <a:gd fmla="*/ 992036 w 2407137" name="connsiteX58"/>
                <a:gd fmla="*/ 1963517 h 2407138" name="connsiteY58"/>
                <a:gd fmla="*/ 1006629 w 2407137" name="connsiteX59"/>
                <a:gd fmla="*/ 1968061 h 2407138" name="connsiteY59"/>
                <a:gd fmla="*/ 932100 w 2407137" name="connsiteX60"/>
                <a:gd fmla="*/ 2246208 h 2407138" name="connsiteY60"/>
                <a:gd fmla="*/ 917308 w 2407137" name="connsiteX61"/>
                <a:gd fmla="*/ 2242405 h 2407138" name="connsiteY61"/>
                <a:gd fmla="*/ 1995178 w 2407137" name="connsiteX62"/>
                <a:gd fmla="*/ 1195933 h 2407138" name="connsiteY62"/>
                <a:gd fmla="*/ 2281649 w 2407137" name="connsiteX63"/>
                <a:gd fmla="*/ 1195933 h 2407138" name="connsiteY63"/>
                <a:gd fmla="*/ 2282034 w 2407137" name="connsiteX64"/>
                <a:gd fmla="*/ 1203569 h 2407138" name="connsiteY64"/>
                <a:gd fmla="*/ 2281649 w 2407137" name="connsiteX65"/>
                <a:gd fmla="*/ 1211206 h 2407138" name="connsiteY65"/>
                <a:gd fmla="*/ 1995745 w 2407137" name="connsiteX66"/>
                <a:gd fmla="*/ 1211206 h 2407138" name="connsiteY66"/>
                <a:gd fmla="*/ 1984731 w 2407137" name="connsiteX67"/>
                <a:gd fmla="*/ 1095284 h 2407138" name="connsiteY67"/>
                <a:gd fmla="*/ 2405186 w 2407137" name="connsiteX68"/>
                <a:gd fmla="*/ 1041144 h 2407138" name="connsiteY68"/>
                <a:gd fmla="*/ 2407137 w 2407137" name="connsiteX69"/>
                <a:gd fmla="*/ 1056290 h 2407138" name="connsiteY69"/>
                <a:gd fmla="*/ 1987080 w 2407137" name="connsiteX70"/>
                <a:gd fmla="*/ 1110379 h 2407138" name="connsiteY70"/>
                <a:gd fmla="*/ 892672 w 2407137" name="connsiteX71"/>
                <a:gd fmla="*/ 1928335 h 2407138" name="connsiteY71"/>
                <a:gd fmla="*/ 906611 w 2407137" name="connsiteX72"/>
                <a:gd fmla="*/ 1934590 h 2407138" name="connsiteY72"/>
                <a:gd fmla="*/ 743425 w 2407137" name="connsiteX73"/>
                <a:gd fmla="*/ 2325414 h 2407138" name="connsiteY73"/>
                <a:gd fmla="*/ 729331 w 2407137" name="connsiteX74"/>
                <a:gd fmla="*/ 2319529 h 2407138" name="connsiteY74"/>
                <a:gd fmla="*/ 802416 w 2407137" name="connsiteX75"/>
                <a:gd fmla="*/ 1883113 h 2407138" name="connsiteY75"/>
                <a:gd fmla="*/ 815877 w 2407137" name="connsiteX76"/>
                <a:gd fmla="*/ 1890344 h 2407138" name="connsiteY76"/>
                <a:gd fmla="*/ 671279 w 2407137" name="connsiteX77"/>
                <a:gd fmla="*/ 2140796 h 2407138" name="connsiteY77"/>
                <a:gd fmla="*/ 658223 w 2407137" name="connsiteX78"/>
                <a:gd fmla="*/ 2132863 h 2407138" name="connsiteY78"/>
                <a:gd fmla="*/ 1966260 w 2407137" name="connsiteX79"/>
                <a:gd fmla="*/ 991301 h 2407138" name="connsiteY79"/>
                <a:gd fmla="*/ 2242405 w 2407137" name="connsiteX80"/>
                <a:gd fmla="*/ 917309 h 2407138" name="connsiteY80"/>
                <a:gd fmla="*/ 2246208 w 2407137" name="connsiteX81"/>
                <a:gd fmla="*/ 932101 h 2407138" name="connsiteY81"/>
                <a:gd fmla="*/ 1969840 w 2407137" name="connsiteX82"/>
                <a:gd fmla="*/ 1006153 h 2407138" name="connsiteY82"/>
                <a:gd fmla="*/ 1932557 w 2407137" name="connsiteX83"/>
                <a:gd fmla="*/ 895779 h 2407138" name="connsiteY83"/>
                <a:gd fmla="*/ 2322203 w 2407137" name="connsiteX84"/>
                <a:gd fmla="*/ 735676 h 2407138" name="connsiteY84"/>
                <a:gd fmla="*/ 2328008 w 2407137" name="connsiteX85"/>
                <a:gd fmla="*/ 749803 h 2407138" name="connsiteY85"/>
                <a:gd fmla="*/ 1938504 w 2407137" name="connsiteX86"/>
                <a:gd fmla="*/ 909846 h 2407138" name="connsiteY86"/>
                <a:gd fmla="*/ 714051 w 2407137" name="connsiteX87"/>
                <a:gd fmla="*/ 1825286 h 2407138" name="connsiteY87"/>
                <a:gd fmla="*/ 726047 w 2407137" name="connsiteX88"/>
                <a:gd fmla="*/ 1834740 h 2407138" name="connsiteY88"/>
                <a:gd fmla="*/ 468748 w 2407137" name="connsiteX89"/>
                <a:gd fmla="*/ 2168094 h 2407138" name="connsiteY89"/>
                <a:gd fmla="*/ 456659 w 2407137" name="connsiteX90"/>
                <a:gd fmla="*/ 2158762 h 2407138" name="connsiteY90"/>
                <a:gd fmla="*/ 638245 w 2407137" name="connsiteX91"/>
                <a:gd fmla="*/ 1758093 h 2407138" name="connsiteY91"/>
                <a:gd fmla="*/ 644611 w 2407137" name="connsiteX92"/>
                <a:gd fmla="*/ 1765080 h 2407138" name="connsiteY92"/>
                <a:gd fmla="*/ 649147 w 2407137" name="connsiteX93"/>
                <a:gd fmla="*/ 1768790 h 2407138" name="connsiteY93"/>
                <a:gd fmla="*/ 446636 w 2407137" name="connsiteX94"/>
                <a:gd fmla="*/ 1971302 h 2407138" name="connsiteY94"/>
                <a:gd fmla="*/ 440978 w 2407137" name="connsiteX95"/>
                <a:gd fmla="*/ 1966159 h 2407138" name="connsiteY95"/>
                <a:gd fmla="*/ 435836 w 2407137" name="connsiteX96"/>
                <a:gd fmla="*/ 1960502 h 2407138" name="connsiteY96"/>
                <a:gd fmla="*/ 1884928 w 2407137" name="connsiteX97"/>
                <a:gd fmla="*/ 801368 h 2407138" name="connsiteY97"/>
                <a:gd fmla="*/ 2132863 w 2407137" name="connsiteX98"/>
                <a:gd fmla="*/ 658223 h 2407138" name="connsiteY98"/>
                <a:gd fmla="*/ 2140794 w 2407137" name="connsiteX99"/>
                <a:gd fmla="*/ 671279 h 2407138" name="connsiteY99"/>
                <a:gd fmla="*/ 1892773 w 2407137" name="connsiteX100"/>
                <a:gd fmla="*/ 814474 h 2407138" name="connsiteY100"/>
                <a:gd fmla="*/ 1828403 w 2407137" name="connsiteX101"/>
                <a:gd fmla="*/ 717325 h 2407138" name="connsiteY101"/>
                <a:gd fmla="*/ 2162987 w 2407137" name="connsiteX102"/>
                <a:gd fmla="*/ 462095 h 2407138" name="connsiteY102"/>
                <a:gd fmla="*/ 2172250 w 2407137" name="connsiteX103"/>
                <a:gd fmla="*/ 474239 h 2407138" name="connsiteY103"/>
                <a:gd fmla="*/ 1837666 w 2407137" name="connsiteX104"/>
                <a:gd fmla="*/ 729468 h 2407138" name="connsiteY104"/>
                <a:gd fmla="*/ 1833340 w 2407137" name="connsiteX105"/>
                <a:gd fmla="*/ 723163 h 2407138" name="connsiteY105"/>
                <a:gd fmla="*/ 234886 w 2407137" name="connsiteX106"/>
                <a:gd fmla="*/ 1932900 h 2407138" name="connsiteY106"/>
                <a:gd fmla="*/ 569471 w 2407137" name="connsiteX107"/>
                <a:gd fmla="*/ 1677670 h 2407138" name="connsiteY107"/>
                <a:gd fmla="*/ 573796 w 2407137" name="connsiteX108"/>
                <a:gd fmla="*/ 1683975 h 2407138" name="connsiteY108"/>
                <a:gd fmla="*/ 578735 w 2407137" name="connsiteX109"/>
                <a:gd fmla="*/ 1689813 h 2407138" name="connsiteY109"/>
                <a:gd fmla="*/ 244150 w 2407137" name="connsiteX110"/>
                <a:gd fmla="*/ 1945043 h 2407138" name="connsiteY110"/>
                <a:gd fmla="*/ 266342 w 2407137" name="connsiteX111"/>
                <a:gd fmla="*/ 1735860 h 2407138" name="connsiteY111"/>
                <a:gd fmla="*/ 514363 w 2407137" name="connsiteX112"/>
                <a:gd fmla="*/ 1592665 h 2407138" name="connsiteY112"/>
                <a:gd fmla="*/ 522208 w 2407137" name="connsiteX113"/>
                <a:gd fmla="*/ 1605770 h 2407138" name="connsiteY113"/>
                <a:gd fmla="*/ 274274 w 2407137" name="connsiteX114"/>
                <a:gd fmla="*/ 1748916 h 2407138" name="connsiteY114"/>
                <a:gd fmla="*/ 1960501 w 2407137" name="connsiteX115"/>
                <a:gd fmla="*/ 435837 h 2407138" name="connsiteY115"/>
                <a:gd fmla="*/ 1966159 w 2407137" name="connsiteX116"/>
                <a:gd fmla="*/ 440979 h 2407138" name="connsiteY116"/>
                <a:gd fmla="*/ 1971301 w 2407137" name="connsiteX117"/>
                <a:gd fmla="*/ 446637 h 2407138" name="connsiteY117"/>
                <a:gd fmla="*/ 1768891 w 2407137" name="connsiteX118"/>
                <a:gd fmla="*/ 649046 h 2407138" name="connsiteY118"/>
                <a:gd fmla="*/ 1762525 w 2407137" name="connsiteX119"/>
                <a:gd fmla="*/ 642058 h 2407138" name="connsiteY119"/>
                <a:gd fmla="*/ 1757990 w 2407137" name="connsiteX120"/>
                <a:gd fmla="*/ 638348 h 2407138" name="connsiteY120"/>
                <a:gd fmla="*/ 1938389 w 2407137" name="connsiteX121"/>
                <a:gd fmla="*/ 239045 h 2407138" name="connsiteY121"/>
                <a:gd fmla="*/ 1950479 w 2407137" name="connsiteX122"/>
                <a:gd fmla="*/ 248377 h 2407138" name="connsiteY122"/>
                <a:gd fmla="*/ 1693086 w 2407137" name="connsiteX123"/>
                <a:gd fmla="*/ 581852 h 2407138" name="connsiteY123"/>
                <a:gd fmla="*/ 1681090 w 2407137" name="connsiteX124"/>
                <a:gd fmla="*/ 572398 h 2407138" name="connsiteY124"/>
                <a:gd fmla="*/ 79129 w 2407137" name="connsiteX125"/>
                <a:gd fmla="*/ 1657336 h 2407138" name="connsiteY125"/>
                <a:gd fmla="*/ 468633 w 2407137" name="connsiteX126"/>
                <a:gd fmla="*/ 1497292 h 2407138" name="connsiteY126"/>
                <a:gd fmla="*/ 474580 w 2407137" name="connsiteX127"/>
                <a:gd fmla="*/ 1511360 h 2407138" name="connsiteY127"/>
                <a:gd fmla="*/ 84934 w 2407137" name="connsiteX128"/>
                <a:gd fmla="*/ 1671462 h 2407138" name="connsiteY128"/>
                <a:gd fmla="*/ 160929 w 2407137" name="connsiteX129"/>
                <a:gd fmla="*/ 1475039 h 2407138" name="connsiteY129"/>
                <a:gd fmla="*/ 437296 w 2407137" name="connsiteX130"/>
                <a:gd fmla="*/ 1400986 h 2407138" name="connsiteY130"/>
                <a:gd fmla="*/ 440876 w 2407137" name="connsiteX131"/>
                <a:gd fmla="*/ 1415837 h 2407138" name="connsiteY131"/>
                <a:gd fmla="*/ 164732 w 2407137" name="connsiteX132"/>
                <a:gd fmla="*/ 1489830 h 2407138" name="connsiteY132"/>
                <a:gd fmla="*/ 1735859 w 2407137" name="connsiteX133"/>
                <a:gd fmla="*/ 266344 h 2407138" name="connsiteY133"/>
                <a:gd fmla="*/ 1748915 w 2407137" name="connsiteX134"/>
                <a:gd fmla="*/ 274276 h 2407138" name="connsiteY134"/>
                <a:gd fmla="*/ 1604721 w 2407137" name="connsiteX135"/>
                <a:gd fmla="*/ 524026 h 2407138" name="connsiteY135"/>
                <a:gd fmla="*/ 1591261 w 2407137" name="connsiteX136"/>
                <a:gd fmla="*/ 516794 h 2407138" name="connsiteY136"/>
                <a:gd fmla="*/ 1663713 w 2407137" name="connsiteX137"/>
                <a:gd fmla="*/ 81725 h 2407138" name="connsiteY137"/>
                <a:gd fmla="*/ 1677806 w 2407137" name="connsiteX138"/>
                <a:gd fmla="*/ 87609 h 2407138" name="connsiteY138"/>
                <a:gd fmla="*/ 1514465 w 2407137" name="connsiteX139"/>
                <a:gd fmla="*/ 478804 h 2407138" name="connsiteY139"/>
                <a:gd fmla="*/ 1500526 w 2407137" name="connsiteX140"/>
                <a:gd fmla="*/ 472548 h 2407138" name="connsiteY140"/>
                <a:gd fmla="*/ 0 w 2407137" name="connsiteX141"/>
                <a:gd fmla="*/ 1350847 h 2407138" name="connsiteY141"/>
                <a:gd fmla="*/ 420056 w 2407137" name="connsiteX142"/>
                <a:gd fmla="*/ 1296759 h 2407138" name="connsiteY142"/>
                <a:gd fmla="*/ 422405 w 2407137" name="connsiteX143"/>
                <a:gd fmla="*/ 1311854 h 2407138" name="connsiteY143"/>
                <a:gd fmla="*/ 1951 w 2407137" name="connsiteX144"/>
                <a:gd fmla="*/ 1365994 h 2407138" name="connsiteY144"/>
                <a:gd fmla="*/ 125488 w 2407137" name="connsiteX145"/>
                <a:gd fmla="*/ 1195933 h 2407138" name="connsiteY145"/>
                <a:gd fmla="*/ 411391 w 2407137" name="connsiteX146"/>
                <a:gd fmla="*/ 1195933 h 2407138" name="connsiteY146"/>
                <a:gd fmla="*/ 411958 w 2407137" name="connsiteX147"/>
                <a:gd fmla="*/ 1211206 h 2407138" name="connsiteY147"/>
                <a:gd fmla="*/ 125488 w 2407137" name="connsiteX148"/>
                <a:gd fmla="*/ 1211206 h 2407138" name="connsiteY148"/>
                <a:gd fmla="*/ 125102 w 2407137" name="connsiteX149"/>
                <a:gd fmla="*/ 1203569 h 2407138" name="connsiteY149"/>
                <a:gd fmla="*/ 1475037 w 2407137" name="connsiteX150"/>
                <a:gd fmla="*/ 160931 h 2407138" name="connsiteY150"/>
                <a:gd fmla="*/ 1489829 w 2407137" name="connsiteX151"/>
                <a:gd fmla="*/ 164734 h 2407138" name="connsiteY151"/>
                <a:gd fmla="*/ 1415102 w 2407137" name="connsiteX152"/>
                <a:gd fmla="*/ 443621 h 2407138" name="connsiteY152"/>
                <a:gd fmla="*/ 1400508 w 2407137" name="connsiteX153"/>
                <a:gd fmla="*/ 439077 h 2407138" name="connsiteY153"/>
                <a:gd fmla="*/ 164732 w 2407137" name="connsiteX154"/>
                <a:gd fmla="*/ 917309 h 2407138" name="connsiteY154"/>
                <a:gd fmla="*/ 443620 w 2407137" name="connsiteX155"/>
                <a:gd fmla="*/ 992037 h 2407138" name="connsiteY155"/>
                <a:gd fmla="*/ 439076 w 2407137" name="connsiteX156"/>
                <a:gd fmla="*/ 1006630 h 2407138" name="connsiteY156"/>
                <a:gd fmla="*/ 160929 w 2407137" name="connsiteX157"/>
                <a:gd fmla="*/ 932101 h 2407138" name="connsiteY157"/>
                <a:gd fmla="*/ 1195932 w 2407137" name="connsiteX158"/>
                <a:gd fmla="*/ 125490 h 2407138" name="connsiteY158"/>
                <a:gd fmla="*/ 1203568 w 2407137" name="connsiteX159"/>
                <a:gd fmla="*/ 125104 h 2407138" name="connsiteY159"/>
                <a:gd fmla="*/ 1211205 w 2407137" name="connsiteX160"/>
                <a:gd fmla="*/ 125490 h 2407138" name="connsiteY160"/>
                <a:gd fmla="*/ 1211205 w 2407137" name="connsiteX161"/>
                <a:gd fmla="*/ 411392 h 2407138" name="connsiteY161"/>
                <a:gd fmla="*/ 1195932 w 2407137" name="connsiteX162"/>
                <a:gd fmla="*/ 411959 h 2407138" name="connsiteY162"/>
                <a:gd fmla="*/ 1357679 w 2407137" name="connsiteX163"/>
                <a:gd fmla="*/ 856 h 2407138" name="connsiteY163"/>
                <a:gd fmla="*/ 1372816 w 2407137" name="connsiteX164"/>
                <a:gd fmla="*/ 2893 h 2407138" name="connsiteY164"/>
                <a:gd fmla="*/ 1316657 w 2407137" name="connsiteX165"/>
                <a:gd fmla="*/ 420298 h 2407138" name="connsiteY165"/>
                <a:gd fmla="*/ 1309186 w 2407137" name="connsiteX166"/>
                <a:gd fmla="*/ 418554 h 2407138" name="connsiteY166"/>
                <a:gd fmla="*/ 1301520 w 2407137" name="connsiteX167"/>
                <a:gd fmla="*/ 418261 h 2407138" name="connsiteY167"/>
                <a:gd fmla="*/ 2893 w 2407137" name="connsiteX168"/>
                <a:gd fmla="*/ 1034322 h 2407138" name="connsiteY168"/>
                <a:gd fmla="*/ 420297 w 2407137" name="connsiteX169"/>
                <a:gd fmla="*/ 1090480 h 2407138" name="connsiteY169"/>
                <a:gd fmla="*/ 418554 w 2407137" name="connsiteX170"/>
                <a:gd fmla="*/ 1097951 h 2407138" name="connsiteY170"/>
                <a:gd fmla="*/ 418261 w 2407137" name="connsiteX171"/>
                <a:gd fmla="*/ 1105616 h 2407138" name="connsiteY171"/>
                <a:gd fmla="*/ 855 w 2407137" name="connsiteX172"/>
                <a:gd fmla="*/ 1049458 h 2407138" name="connsiteY172"/>
                <a:gd fmla="*/ 274274 w 2407137" name="connsiteX173"/>
                <a:gd fmla="*/ 658223 h 2407138" name="connsiteY173"/>
                <a:gd fmla="*/ 524025 w 2407137" name="connsiteX174"/>
                <a:gd fmla="*/ 802416 h 2407138" name="connsiteY174"/>
                <a:gd fmla="*/ 516793 w 2407137" name="connsiteX175"/>
                <a:gd fmla="*/ 815877 h 2407138" name="connsiteY175"/>
                <a:gd fmla="*/ 266342 w 2407137" name="connsiteX176"/>
                <a:gd fmla="*/ 671279 h 2407138" name="connsiteY176"/>
                <a:gd fmla="*/ 917308 w 2407137" name="connsiteX177"/>
                <a:gd fmla="*/ 164734 h 2407138" name="connsiteY177"/>
                <a:gd fmla="*/ 932100 w 2407137" name="connsiteX178"/>
                <a:gd fmla="*/ 160930 h 2407138" name="connsiteY178"/>
                <a:gd fmla="*/ 1006152 w 2407137" name="connsiteX179"/>
                <a:gd fmla="*/ 437297 h 2407138" name="connsiteY179"/>
                <a:gd fmla="*/ 991300 w 2407137" name="connsiteX180"/>
                <a:gd fmla="*/ 440877 h 2407138" name="connsiteY180"/>
                <a:gd fmla="*/ 1041143 w 2407137" name="connsiteX181"/>
                <a:gd fmla="*/ 1951 h 2407138" name="connsiteY181"/>
                <a:gd fmla="*/ 1056290 w 2407137" name="connsiteX182"/>
                <a:gd fmla="*/ 0 h 2407138" name="connsiteY182"/>
                <a:gd fmla="*/ 1110379 w 2407137" name="connsiteX183"/>
                <a:gd fmla="*/ 420056 h 2407138" name="connsiteY183"/>
                <a:gd fmla="*/ 1095283 w 2407137" name="connsiteX184"/>
                <a:gd fmla="*/ 422406 h 2407138" name="connsiteY184"/>
                <a:gd fmla="*/ 87609 w 2407137" name="connsiteX185"/>
                <a:gd fmla="*/ 729331 h 2407138" name="connsiteY185"/>
                <a:gd fmla="*/ 478803 w 2407137" name="connsiteX186"/>
                <a:gd fmla="*/ 892672 h 2407138" name="connsiteY186"/>
                <a:gd fmla="*/ 472547 w 2407137" name="connsiteX187"/>
                <a:gd fmla="*/ 906611 h 2407138" name="connsiteY187"/>
                <a:gd fmla="*/ 81723 w 2407137" name="connsiteX188"/>
                <a:gd fmla="*/ 743424 h 2407138" name="connsiteY188"/>
                <a:gd fmla="*/ 84666 w 2407137" name="connsiteX189"/>
                <a:gd fmla="*/ 736377 h 2407138" name="connsiteY189"/>
                <a:gd fmla="*/ 446636 w 2407137" name="connsiteX190"/>
                <a:gd fmla="*/ 435837 h 2407138" name="connsiteY190"/>
                <a:gd fmla="*/ 649045 w 2407137" name="connsiteX191"/>
                <a:gd fmla="*/ 638246 h 2407138" name="connsiteY191"/>
                <a:gd fmla="*/ 642057 w 2407137" name="connsiteX192"/>
                <a:gd fmla="*/ 644612 h 2407138" name="connsiteY192"/>
                <a:gd fmla="*/ 638347 w 2407137" name="connsiteX193"/>
                <a:gd fmla="*/ 649147 h 2407138" name="connsiteY193"/>
                <a:gd fmla="*/ 435836 w 2407137" name="connsiteX194"/>
                <a:gd fmla="*/ 446636 h 2407138" name="connsiteY194"/>
                <a:gd fmla="*/ 440978 w 2407137" name="connsiteX195"/>
                <a:gd fmla="*/ 440979 h 2407138" name="connsiteY195"/>
                <a:gd fmla="*/ 658223 w 2407137" name="connsiteX196"/>
                <a:gd fmla="*/ 274275 h 2407138" name="connsiteY196"/>
                <a:gd fmla="*/ 671279 w 2407137" name="connsiteX197"/>
                <a:gd fmla="*/ 266343 h 2407138" name="connsiteY197"/>
                <a:gd fmla="*/ 814473 w 2407137" name="connsiteX198"/>
                <a:gd fmla="*/ 514363 h 2407138" name="connsiteY198"/>
                <a:gd fmla="*/ 801367 w 2407137" name="connsiteX199"/>
                <a:gd fmla="*/ 522209 h 2407138" name="connsiteY199"/>
                <a:gd fmla="*/ 735676 w 2407137" name="connsiteX200"/>
                <a:gd fmla="*/ 84934 h 2407138" name="connsiteY200"/>
                <a:gd fmla="*/ 749802 w 2407137" name="connsiteX201"/>
                <a:gd fmla="*/ 79129 h 2407138" name="connsiteY201"/>
                <a:gd fmla="*/ 909846 w 2407137" name="connsiteX202"/>
                <a:gd fmla="*/ 468633 h 2407138" name="connsiteY202"/>
                <a:gd fmla="*/ 895778 w 2407137" name="connsiteX203"/>
                <a:gd fmla="*/ 474580 h 2407138" name="connsiteY203"/>
                <a:gd fmla="*/ 248376 w 2407137" name="connsiteX204"/>
                <a:gd fmla="*/ 456659 h 2407138" name="connsiteY204"/>
                <a:gd fmla="*/ 581852 w 2407137" name="connsiteX205"/>
                <a:gd fmla="*/ 714051 h 2407138" name="connsiteY205"/>
                <a:gd fmla="*/ 572397 w 2407137" name="connsiteX206"/>
                <a:gd fmla="*/ 726047 h 2407138" name="connsiteY206"/>
                <a:gd fmla="*/ 239044 w 2407137" name="connsiteX207"/>
                <a:gd fmla="*/ 468748 h 2407138" name="connsiteY207"/>
                <a:gd fmla="*/ 243710 w 2407137" name="connsiteX208"/>
                <a:gd fmla="*/ 462704 h 2407138" name="connsiteY208"/>
                <a:gd fmla="*/ 462094 w 2407137" name="connsiteX209"/>
                <a:gd fmla="*/ 244150 h 2407138" name="connsiteY209"/>
                <a:gd fmla="*/ 474238 w 2407137" name="connsiteX210"/>
                <a:gd fmla="*/ 234887 h 2407138" name="connsiteY210"/>
                <a:gd fmla="*/ 729468 w 2407137" name="connsiteX211"/>
                <a:gd fmla="*/ 569472 h 2407138" name="connsiteY211"/>
                <a:gd fmla="*/ 723162 w 2407137" name="connsiteX212"/>
                <a:gd fmla="*/ 573797 h 2407138" name="connsiteY212"/>
                <a:gd fmla="*/ 717325 w 2407137" name="connsiteX213"/>
                <a:gd fmla="*/ 578735 h 2407138" name="connsiteY2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b="b" l="l" r="r" t="t"/>
              <a:pathLst>
                <a:path h="2407138" w="2407137">
                  <a:moveTo>
                    <a:pt x="1677670" y="1837666"/>
                  </a:moveTo>
                  <a:lnTo>
                    <a:pt x="1683974" y="1833341"/>
                  </a:lnTo>
                  <a:lnTo>
                    <a:pt x="1689813" y="1828403"/>
                  </a:lnTo>
                  <a:lnTo>
                    <a:pt x="1945042" y="2162988"/>
                  </a:lnTo>
                  <a:lnTo>
                    <a:pt x="1932899" y="2172251"/>
                  </a:lnTo>
                  <a:close/>
                  <a:moveTo>
                    <a:pt x="1592663" y="1892774"/>
                  </a:moveTo>
                  <a:lnTo>
                    <a:pt x="1605769" y="1884929"/>
                  </a:lnTo>
                  <a:lnTo>
                    <a:pt x="1748914" y="2132863"/>
                  </a:lnTo>
                  <a:lnTo>
                    <a:pt x="1735858" y="2140795"/>
                  </a:lnTo>
                  <a:close/>
                  <a:moveTo>
                    <a:pt x="1768789" y="1757990"/>
                  </a:moveTo>
                  <a:lnTo>
                    <a:pt x="1971301" y="1960502"/>
                  </a:lnTo>
                  <a:lnTo>
                    <a:pt x="1966159" y="1966159"/>
                  </a:lnTo>
                  <a:lnTo>
                    <a:pt x="1960501" y="1971301"/>
                  </a:lnTo>
                  <a:lnTo>
                    <a:pt x="1758092" y="1768892"/>
                  </a:lnTo>
                  <a:lnTo>
                    <a:pt x="1765079" y="1762526"/>
                  </a:lnTo>
                  <a:close/>
                  <a:moveTo>
                    <a:pt x="1834740" y="1681091"/>
                  </a:moveTo>
                  <a:lnTo>
                    <a:pt x="2168093" y="1938389"/>
                  </a:lnTo>
                  <a:lnTo>
                    <a:pt x="2158761" y="1950479"/>
                  </a:lnTo>
                  <a:lnTo>
                    <a:pt x="1825285" y="1693086"/>
                  </a:lnTo>
                  <a:close/>
                  <a:moveTo>
                    <a:pt x="1497292" y="1938505"/>
                  </a:moveTo>
                  <a:lnTo>
                    <a:pt x="1511359" y="1932557"/>
                  </a:lnTo>
                  <a:lnTo>
                    <a:pt x="1671461" y="2322204"/>
                  </a:lnTo>
                  <a:lnTo>
                    <a:pt x="1657335" y="2328008"/>
                  </a:lnTo>
                  <a:close/>
                  <a:moveTo>
                    <a:pt x="1400984" y="1969841"/>
                  </a:moveTo>
                  <a:lnTo>
                    <a:pt x="1415837" y="1966261"/>
                  </a:lnTo>
                  <a:lnTo>
                    <a:pt x="1489829" y="2242404"/>
                  </a:lnTo>
                  <a:lnTo>
                    <a:pt x="1475037" y="2246208"/>
                  </a:lnTo>
                  <a:close/>
                  <a:moveTo>
                    <a:pt x="1890343" y="1591261"/>
                  </a:moveTo>
                  <a:lnTo>
                    <a:pt x="2140794" y="1735859"/>
                  </a:lnTo>
                  <a:lnTo>
                    <a:pt x="2132863" y="1748915"/>
                  </a:lnTo>
                  <a:lnTo>
                    <a:pt x="1883112" y="1604721"/>
                  </a:lnTo>
                  <a:close/>
                  <a:moveTo>
                    <a:pt x="1934589" y="1500527"/>
                  </a:moveTo>
                  <a:lnTo>
                    <a:pt x="2325413" y="1663714"/>
                  </a:lnTo>
                  <a:lnTo>
                    <a:pt x="2319529" y="1677807"/>
                  </a:lnTo>
                  <a:lnTo>
                    <a:pt x="1928334" y="1514465"/>
                  </a:lnTo>
                  <a:close/>
                  <a:moveTo>
                    <a:pt x="1296758" y="1987081"/>
                  </a:moveTo>
                  <a:lnTo>
                    <a:pt x="1311855" y="1984732"/>
                  </a:lnTo>
                  <a:lnTo>
                    <a:pt x="1365995" y="2405187"/>
                  </a:lnTo>
                  <a:lnTo>
                    <a:pt x="1350847" y="2407138"/>
                  </a:lnTo>
                  <a:close/>
                  <a:moveTo>
                    <a:pt x="1195932" y="1995746"/>
                  </a:moveTo>
                  <a:lnTo>
                    <a:pt x="1211204" y="1995179"/>
                  </a:lnTo>
                  <a:lnTo>
                    <a:pt x="1211204" y="2281649"/>
                  </a:lnTo>
                  <a:lnTo>
                    <a:pt x="1203568" y="2282034"/>
                  </a:lnTo>
                  <a:lnTo>
                    <a:pt x="1195932" y="2281649"/>
                  </a:lnTo>
                  <a:close/>
                  <a:moveTo>
                    <a:pt x="1968060" y="1400508"/>
                  </a:moveTo>
                  <a:lnTo>
                    <a:pt x="2246208" y="1475038"/>
                  </a:lnTo>
                  <a:lnTo>
                    <a:pt x="2242404" y="1489831"/>
                  </a:lnTo>
                  <a:lnTo>
                    <a:pt x="1963516" y="1415103"/>
                  </a:lnTo>
                  <a:close/>
                  <a:moveTo>
                    <a:pt x="1090481" y="1986840"/>
                  </a:moveTo>
                  <a:lnTo>
                    <a:pt x="1097951" y="1988584"/>
                  </a:lnTo>
                  <a:lnTo>
                    <a:pt x="1105617" y="1988876"/>
                  </a:lnTo>
                  <a:lnTo>
                    <a:pt x="1049458" y="2406281"/>
                  </a:lnTo>
                  <a:lnTo>
                    <a:pt x="1034322" y="2404245"/>
                  </a:lnTo>
                  <a:close/>
                  <a:moveTo>
                    <a:pt x="1988876" y="1301520"/>
                  </a:moveTo>
                  <a:lnTo>
                    <a:pt x="2406281" y="1357679"/>
                  </a:lnTo>
                  <a:lnTo>
                    <a:pt x="2404244" y="1372815"/>
                  </a:lnTo>
                  <a:lnTo>
                    <a:pt x="1986840" y="1316657"/>
                  </a:lnTo>
                  <a:lnTo>
                    <a:pt x="1988583" y="1309187"/>
                  </a:lnTo>
                  <a:close/>
                  <a:moveTo>
                    <a:pt x="992036" y="1963517"/>
                  </a:moveTo>
                  <a:lnTo>
                    <a:pt x="1006629" y="1968061"/>
                  </a:lnTo>
                  <a:lnTo>
                    <a:pt x="932100" y="2246208"/>
                  </a:lnTo>
                  <a:lnTo>
                    <a:pt x="917308" y="2242405"/>
                  </a:lnTo>
                  <a:close/>
                  <a:moveTo>
                    <a:pt x="1995178" y="1195933"/>
                  </a:moveTo>
                  <a:lnTo>
                    <a:pt x="2281649" y="1195933"/>
                  </a:lnTo>
                  <a:lnTo>
                    <a:pt x="2282034" y="1203569"/>
                  </a:lnTo>
                  <a:lnTo>
                    <a:pt x="2281649" y="1211206"/>
                  </a:lnTo>
                  <a:lnTo>
                    <a:pt x="1995745" y="1211206"/>
                  </a:lnTo>
                  <a:close/>
                  <a:moveTo>
                    <a:pt x="1984731" y="1095284"/>
                  </a:moveTo>
                  <a:lnTo>
                    <a:pt x="2405186" y="1041144"/>
                  </a:lnTo>
                  <a:lnTo>
                    <a:pt x="2407137" y="1056290"/>
                  </a:lnTo>
                  <a:lnTo>
                    <a:pt x="1987080" y="1110379"/>
                  </a:lnTo>
                  <a:close/>
                  <a:moveTo>
                    <a:pt x="892672" y="1928335"/>
                  </a:moveTo>
                  <a:lnTo>
                    <a:pt x="906611" y="1934590"/>
                  </a:lnTo>
                  <a:lnTo>
                    <a:pt x="743425" y="2325414"/>
                  </a:lnTo>
                  <a:lnTo>
                    <a:pt x="729331" y="2319529"/>
                  </a:lnTo>
                  <a:close/>
                  <a:moveTo>
                    <a:pt x="802416" y="1883113"/>
                  </a:moveTo>
                  <a:lnTo>
                    <a:pt x="815877" y="1890344"/>
                  </a:lnTo>
                  <a:lnTo>
                    <a:pt x="671279" y="2140796"/>
                  </a:lnTo>
                  <a:lnTo>
                    <a:pt x="658223" y="2132863"/>
                  </a:lnTo>
                  <a:close/>
                  <a:moveTo>
                    <a:pt x="1966260" y="991301"/>
                  </a:moveTo>
                  <a:lnTo>
                    <a:pt x="2242405" y="917309"/>
                  </a:lnTo>
                  <a:lnTo>
                    <a:pt x="2246208" y="932101"/>
                  </a:lnTo>
                  <a:lnTo>
                    <a:pt x="1969840" y="1006153"/>
                  </a:lnTo>
                  <a:close/>
                  <a:moveTo>
                    <a:pt x="1932557" y="895779"/>
                  </a:moveTo>
                  <a:lnTo>
                    <a:pt x="2322203" y="735676"/>
                  </a:lnTo>
                  <a:lnTo>
                    <a:pt x="2328008" y="749803"/>
                  </a:lnTo>
                  <a:lnTo>
                    <a:pt x="1938504" y="909846"/>
                  </a:lnTo>
                  <a:close/>
                  <a:moveTo>
                    <a:pt x="714051" y="1825286"/>
                  </a:moveTo>
                  <a:lnTo>
                    <a:pt x="726047" y="1834740"/>
                  </a:lnTo>
                  <a:lnTo>
                    <a:pt x="468748" y="2168094"/>
                  </a:lnTo>
                  <a:lnTo>
                    <a:pt x="456659" y="2158762"/>
                  </a:lnTo>
                  <a:close/>
                  <a:moveTo>
                    <a:pt x="638245" y="1758093"/>
                  </a:moveTo>
                  <a:lnTo>
                    <a:pt x="644611" y="1765080"/>
                  </a:lnTo>
                  <a:lnTo>
                    <a:pt x="649147" y="1768790"/>
                  </a:lnTo>
                  <a:lnTo>
                    <a:pt x="446636" y="1971302"/>
                  </a:lnTo>
                  <a:lnTo>
                    <a:pt x="440978" y="1966159"/>
                  </a:lnTo>
                  <a:lnTo>
                    <a:pt x="435836" y="1960502"/>
                  </a:lnTo>
                  <a:close/>
                  <a:moveTo>
                    <a:pt x="1884928" y="801368"/>
                  </a:moveTo>
                  <a:lnTo>
                    <a:pt x="2132863" y="658223"/>
                  </a:lnTo>
                  <a:lnTo>
                    <a:pt x="2140794" y="671279"/>
                  </a:lnTo>
                  <a:lnTo>
                    <a:pt x="1892773" y="814474"/>
                  </a:lnTo>
                  <a:close/>
                  <a:moveTo>
                    <a:pt x="1828403" y="717325"/>
                  </a:moveTo>
                  <a:lnTo>
                    <a:pt x="2162987" y="462095"/>
                  </a:lnTo>
                  <a:lnTo>
                    <a:pt x="2172250" y="474239"/>
                  </a:lnTo>
                  <a:lnTo>
                    <a:pt x="1837666" y="729468"/>
                  </a:lnTo>
                  <a:lnTo>
                    <a:pt x="1833340" y="723163"/>
                  </a:lnTo>
                  <a:close/>
                  <a:moveTo>
                    <a:pt x="234886" y="1932900"/>
                  </a:moveTo>
                  <a:lnTo>
                    <a:pt x="569471" y="1677670"/>
                  </a:lnTo>
                  <a:lnTo>
                    <a:pt x="573796" y="1683975"/>
                  </a:lnTo>
                  <a:lnTo>
                    <a:pt x="578735" y="1689813"/>
                  </a:lnTo>
                  <a:lnTo>
                    <a:pt x="244150" y="1945043"/>
                  </a:lnTo>
                  <a:close/>
                  <a:moveTo>
                    <a:pt x="266342" y="1735860"/>
                  </a:moveTo>
                  <a:lnTo>
                    <a:pt x="514363" y="1592665"/>
                  </a:lnTo>
                  <a:lnTo>
                    <a:pt x="522208" y="1605770"/>
                  </a:lnTo>
                  <a:lnTo>
                    <a:pt x="274274" y="1748916"/>
                  </a:lnTo>
                  <a:close/>
                  <a:moveTo>
                    <a:pt x="1960501" y="435837"/>
                  </a:moveTo>
                  <a:lnTo>
                    <a:pt x="1966159" y="440979"/>
                  </a:lnTo>
                  <a:lnTo>
                    <a:pt x="1971301" y="446637"/>
                  </a:lnTo>
                  <a:lnTo>
                    <a:pt x="1768891" y="649046"/>
                  </a:lnTo>
                  <a:lnTo>
                    <a:pt x="1762525" y="642058"/>
                  </a:lnTo>
                  <a:lnTo>
                    <a:pt x="1757990" y="638348"/>
                  </a:lnTo>
                  <a:close/>
                  <a:moveTo>
                    <a:pt x="1938389" y="239045"/>
                  </a:moveTo>
                  <a:lnTo>
                    <a:pt x="1950479" y="248377"/>
                  </a:lnTo>
                  <a:lnTo>
                    <a:pt x="1693086" y="581852"/>
                  </a:lnTo>
                  <a:lnTo>
                    <a:pt x="1681090" y="572398"/>
                  </a:lnTo>
                  <a:close/>
                  <a:moveTo>
                    <a:pt x="79129" y="1657336"/>
                  </a:moveTo>
                  <a:lnTo>
                    <a:pt x="468633" y="1497292"/>
                  </a:lnTo>
                  <a:lnTo>
                    <a:pt x="474580" y="1511360"/>
                  </a:lnTo>
                  <a:lnTo>
                    <a:pt x="84934" y="1671462"/>
                  </a:lnTo>
                  <a:close/>
                  <a:moveTo>
                    <a:pt x="160929" y="1475039"/>
                  </a:moveTo>
                  <a:lnTo>
                    <a:pt x="437296" y="1400986"/>
                  </a:lnTo>
                  <a:lnTo>
                    <a:pt x="440876" y="1415837"/>
                  </a:lnTo>
                  <a:lnTo>
                    <a:pt x="164732" y="1489830"/>
                  </a:lnTo>
                  <a:close/>
                  <a:moveTo>
                    <a:pt x="1735859" y="266344"/>
                  </a:moveTo>
                  <a:lnTo>
                    <a:pt x="1748915" y="274276"/>
                  </a:lnTo>
                  <a:lnTo>
                    <a:pt x="1604721" y="524026"/>
                  </a:lnTo>
                  <a:lnTo>
                    <a:pt x="1591261" y="516794"/>
                  </a:lnTo>
                  <a:close/>
                  <a:moveTo>
                    <a:pt x="1663713" y="81725"/>
                  </a:moveTo>
                  <a:lnTo>
                    <a:pt x="1677806" y="87609"/>
                  </a:lnTo>
                  <a:lnTo>
                    <a:pt x="1514465" y="478804"/>
                  </a:lnTo>
                  <a:lnTo>
                    <a:pt x="1500526" y="472548"/>
                  </a:lnTo>
                  <a:close/>
                  <a:moveTo>
                    <a:pt x="0" y="1350847"/>
                  </a:moveTo>
                  <a:lnTo>
                    <a:pt x="420056" y="1296759"/>
                  </a:lnTo>
                  <a:lnTo>
                    <a:pt x="422405" y="1311854"/>
                  </a:lnTo>
                  <a:lnTo>
                    <a:pt x="1951" y="1365994"/>
                  </a:lnTo>
                  <a:close/>
                  <a:moveTo>
                    <a:pt x="125488" y="1195933"/>
                  </a:moveTo>
                  <a:lnTo>
                    <a:pt x="411391" y="1195933"/>
                  </a:lnTo>
                  <a:lnTo>
                    <a:pt x="411958" y="1211206"/>
                  </a:lnTo>
                  <a:lnTo>
                    <a:pt x="125488" y="1211206"/>
                  </a:lnTo>
                  <a:lnTo>
                    <a:pt x="125102" y="1203569"/>
                  </a:lnTo>
                  <a:close/>
                  <a:moveTo>
                    <a:pt x="1475037" y="160931"/>
                  </a:moveTo>
                  <a:lnTo>
                    <a:pt x="1489829" y="164734"/>
                  </a:lnTo>
                  <a:lnTo>
                    <a:pt x="1415102" y="443621"/>
                  </a:lnTo>
                  <a:lnTo>
                    <a:pt x="1400508" y="439077"/>
                  </a:lnTo>
                  <a:close/>
                  <a:moveTo>
                    <a:pt x="164732" y="917309"/>
                  </a:moveTo>
                  <a:lnTo>
                    <a:pt x="443620" y="992037"/>
                  </a:lnTo>
                  <a:lnTo>
                    <a:pt x="439076" y="1006630"/>
                  </a:lnTo>
                  <a:lnTo>
                    <a:pt x="160929" y="932101"/>
                  </a:lnTo>
                  <a:close/>
                  <a:moveTo>
                    <a:pt x="1195932" y="125490"/>
                  </a:moveTo>
                  <a:lnTo>
                    <a:pt x="1203568" y="125104"/>
                  </a:lnTo>
                  <a:lnTo>
                    <a:pt x="1211205" y="125490"/>
                  </a:lnTo>
                  <a:lnTo>
                    <a:pt x="1211205" y="411392"/>
                  </a:lnTo>
                  <a:lnTo>
                    <a:pt x="1195932" y="411959"/>
                  </a:lnTo>
                  <a:close/>
                  <a:moveTo>
                    <a:pt x="1357679" y="856"/>
                  </a:moveTo>
                  <a:lnTo>
                    <a:pt x="1372816" y="2893"/>
                  </a:lnTo>
                  <a:lnTo>
                    <a:pt x="1316657" y="420298"/>
                  </a:lnTo>
                  <a:lnTo>
                    <a:pt x="1309186" y="418554"/>
                  </a:lnTo>
                  <a:lnTo>
                    <a:pt x="1301520" y="418261"/>
                  </a:lnTo>
                  <a:close/>
                  <a:moveTo>
                    <a:pt x="2893" y="1034322"/>
                  </a:moveTo>
                  <a:lnTo>
                    <a:pt x="420297" y="1090480"/>
                  </a:lnTo>
                  <a:lnTo>
                    <a:pt x="418554" y="1097951"/>
                  </a:lnTo>
                  <a:lnTo>
                    <a:pt x="418261" y="1105616"/>
                  </a:lnTo>
                  <a:lnTo>
                    <a:pt x="855" y="1049458"/>
                  </a:lnTo>
                  <a:close/>
                  <a:moveTo>
                    <a:pt x="274274" y="658223"/>
                  </a:moveTo>
                  <a:lnTo>
                    <a:pt x="524025" y="802416"/>
                  </a:lnTo>
                  <a:lnTo>
                    <a:pt x="516793" y="815877"/>
                  </a:lnTo>
                  <a:lnTo>
                    <a:pt x="266342" y="671279"/>
                  </a:lnTo>
                  <a:close/>
                  <a:moveTo>
                    <a:pt x="917308" y="164734"/>
                  </a:moveTo>
                  <a:lnTo>
                    <a:pt x="932100" y="160930"/>
                  </a:lnTo>
                  <a:lnTo>
                    <a:pt x="1006152" y="437297"/>
                  </a:lnTo>
                  <a:lnTo>
                    <a:pt x="991300" y="440877"/>
                  </a:lnTo>
                  <a:close/>
                  <a:moveTo>
                    <a:pt x="1041143" y="1951"/>
                  </a:moveTo>
                  <a:lnTo>
                    <a:pt x="1056290" y="0"/>
                  </a:lnTo>
                  <a:lnTo>
                    <a:pt x="1110379" y="420056"/>
                  </a:lnTo>
                  <a:lnTo>
                    <a:pt x="1095283" y="422406"/>
                  </a:lnTo>
                  <a:close/>
                  <a:moveTo>
                    <a:pt x="87609" y="729331"/>
                  </a:moveTo>
                  <a:lnTo>
                    <a:pt x="478803" y="892672"/>
                  </a:lnTo>
                  <a:lnTo>
                    <a:pt x="472547" y="906611"/>
                  </a:lnTo>
                  <a:lnTo>
                    <a:pt x="81723" y="743424"/>
                  </a:lnTo>
                  <a:lnTo>
                    <a:pt x="84666" y="736377"/>
                  </a:lnTo>
                  <a:close/>
                  <a:moveTo>
                    <a:pt x="446636" y="435837"/>
                  </a:moveTo>
                  <a:lnTo>
                    <a:pt x="649045" y="638246"/>
                  </a:lnTo>
                  <a:lnTo>
                    <a:pt x="642057" y="644612"/>
                  </a:lnTo>
                  <a:lnTo>
                    <a:pt x="638347" y="649147"/>
                  </a:lnTo>
                  <a:lnTo>
                    <a:pt x="435836" y="446636"/>
                  </a:lnTo>
                  <a:lnTo>
                    <a:pt x="440978" y="440979"/>
                  </a:lnTo>
                  <a:close/>
                  <a:moveTo>
                    <a:pt x="658223" y="274275"/>
                  </a:moveTo>
                  <a:lnTo>
                    <a:pt x="671279" y="266343"/>
                  </a:lnTo>
                  <a:lnTo>
                    <a:pt x="814473" y="514363"/>
                  </a:lnTo>
                  <a:lnTo>
                    <a:pt x="801367" y="522209"/>
                  </a:lnTo>
                  <a:close/>
                  <a:moveTo>
                    <a:pt x="735676" y="84934"/>
                  </a:moveTo>
                  <a:lnTo>
                    <a:pt x="749802" y="79129"/>
                  </a:lnTo>
                  <a:lnTo>
                    <a:pt x="909846" y="468633"/>
                  </a:lnTo>
                  <a:lnTo>
                    <a:pt x="895778" y="474580"/>
                  </a:lnTo>
                  <a:close/>
                  <a:moveTo>
                    <a:pt x="248376" y="456659"/>
                  </a:moveTo>
                  <a:lnTo>
                    <a:pt x="581852" y="714051"/>
                  </a:lnTo>
                  <a:lnTo>
                    <a:pt x="572397" y="726047"/>
                  </a:lnTo>
                  <a:lnTo>
                    <a:pt x="239044" y="468748"/>
                  </a:lnTo>
                  <a:lnTo>
                    <a:pt x="243710" y="462704"/>
                  </a:lnTo>
                  <a:close/>
                  <a:moveTo>
                    <a:pt x="462094" y="244150"/>
                  </a:moveTo>
                  <a:lnTo>
                    <a:pt x="474238" y="234887"/>
                  </a:lnTo>
                  <a:lnTo>
                    <a:pt x="729468" y="569472"/>
                  </a:lnTo>
                  <a:lnTo>
                    <a:pt x="723162" y="573797"/>
                  </a:lnTo>
                  <a:lnTo>
                    <a:pt x="717325" y="578735"/>
                  </a:lnTo>
                  <a:close/>
                </a:path>
              </a:pathLst>
            </a:custGeom>
            <a:grpFill/>
            <a:ln algn="ctr" cap="flat" cmpd="sng" w="25400">
              <a:noFill/>
              <a:prstDash val="solid"/>
            </a:ln>
            <a:effectLst/>
          </p:spPr>
          <p:txBody>
            <a:bodyPr anchor="ctr" rtlCol="0"/>
            <a:lstStyle/>
            <a:p>
              <a:pPr algn="ctr" defTabSz="913645">
                <a:defRPr/>
              </a:pPr>
              <a:endParaRPr altLang="en-US" kern="0" lang="zh-CN" sz="1799">
                <a:solidFill>
                  <a:srgbClr val="C00000"/>
                </a:solidFill>
                <a:latin charset="-122" panose="02010600000101010101" pitchFamily="2" typeface="汉仪行楷简"/>
                <a:ea charset="-122" panose="02010600000101010101" pitchFamily="2" typeface="汉仪行楷简"/>
              </a:endParaRPr>
            </a:p>
          </p:txBody>
        </p:sp>
      </p:grpSp>
      <p:sp>
        <p:nvSpPr>
          <p:cNvPr id="16" name="文本框 15">
            <a:extLst>
              <a:ext uri="{FF2B5EF4-FFF2-40B4-BE49-F238E27FC236}">
                <a16:creationId xmlns:a16="http://schemas.microsoft.com/office/drawing/2014/main" id="{8D229763-57B5-4C31-AABE-5BB5A3CE1935}"/>
              </a:ext>
            </a:extLst>
          </p:cNvPr>
          <p:cNvSpPr txBox="1"/>
          <p:nvPr/>
        </p:nvSpPr>
        <p:spPr>
          <a:xfrm>
            <a:off x="980016" y="2517527"/>
            <a:ext cx="10416471" cy="1078992"/>
          </a:xfrm>
          <a:prstGeom prst="rect">
            <a:avLst/>
          </a:prstGeom>
          <a:noFill/>
        </p:spPr>
        <p:txBody>
          <a:bodyPr wrap="square">
            <a:spAutoFit/>
          </a:bodyPr>
          <a:lstStyle/>
          <a:p>
            <a:pPr algn="l" defTabSz="914400" eaLnBrk="1" fontAlgn="auto" hangingPunct="1" latinLnBrk="0" lvl="0" marR="0" rtl="0">
              <a:lnSpc>
                <a:spcPct val="120000"/>
              </a:lnSpc>
              <a:spcBef>
                <a:spcPct val="0"/>
              </a:spcBef>
              <a:spcAft>
                <a:spcPct val="0"/>
              </a:spcAft>
              <a:buClrTx/>
              <a:buSzTx/>
              <a:defRPr/>
            </a:pPr>
            <a:r>
              <a:rPr altLang="en-US" baseline="0" cap="none" i="0" kern="1200" kumimoji="0" lang="zh-CN" noProof="0" normalizeH="0" spc="0" strike="noStrike" sz="1800" u="none">
                <a:ln>
                  <a:noFill/>
                </a:ln>
                <a:effectLst/>
                <a:uLnTx/>
                <a:uFillTx/>
                <a:latin charset="-122" panose="020b0503020204020204" pitchFamily="34" typeface="微软雅黑"/>
                <a:ea charset="-122" panose="020b0503020204020204" pitchFamily="34" typeface="微软雅黑"/>
                <a:sym charset="-122" panose="020b0500000000000000" pitchFamily="34" typeface="思源黑体"/>
              </a:rPr>
              <a:t>是“中央委员会全体会议”的简称。中央委员会，是一个党派或社会团体的中央组织机构，一般是在定期举行的全国代表大会上选举出，在全国代表大会闭会期间，代表这个党派、社会团体，执行全国代表大会的决议，中央委员会定期举行全体会议。</a:t>
            </a:r>
          </a:p>
        </p:txBody>
      </p:sp>
      <p:grpSp>
        <p:nvGrpSpPr>
          <p:cNvPr id="6" name="组合 5">
            <a:extLst>
              <a:ext uri="{FF2B5EF4-FFF2-40B4-BE49-F238E27FC236}">
                <a16:creationId xmlns:a16="http://schemas.microsoft.com/office/drawing/2014/main" id="{6631A3B0-5F06-4A39-B971-A69F8CE35808}"/>
              </a:ext>
            </a:extLst>
          </p:cNvPr>
          <p:cNvGrpSpPr/>
          <p:nvPr/>
        </p:nvGrpSpPr>
        <p:grpSpPr>
          <a:xfrm>
            <a:off x="881503" y="1538682"/>
            <a:ext cx="9687575" cy="792812"/>
            <a:chOff x="789925" y="1792795"/>
            <a:chExt cx="9687575" cy="792812"/>
          </a:xfrm>
        </p:grpSpPr>
        <p:grpSp>
          <p:nvGrpSpPr>
            <p:cNvPr id="10" name="组合 9">
              <a:extLst>
                <a:ext uri="{FF2B5EF4-FFF2-40B4-BE49-F238E27FC236}">
                  <a16:creationId xmlns:a16="http://schemas.microsoft.com/office/drawing/2014/main" id="{3B5004E9-7E7B-4D65-9A4D-4248D540A795}"/>
                </a:ext>
              </a:extLst>
            </p:cNvPr>
            <p:cNvGrpSpPr/>
            <p:nvPr/>
          </p:nvGrpSpPr>
          <p:grpSpPr>
            <a:xfrm>
              <a:off x="789925" y="1792795"/>
              <a:ext cx="5471175" cy="792812"/>
              <a:chOff x="789925" y="1666998"/>
              <a:chExt cx="5471175" cy="792812"/>
            </a:xfrm>
          </p:grpSpPr>
          <p:grpSp>
            <p:nvGrpSpPr>
              <p:cNvPr id="11" name="组合 10">
                <a:extLst>
                  <a:ext uri="{FF2B5EF4-FFF2-40B4-BE49-F238E27FC236}">
                    <a16:creationId xmlns:a16="http://schemas.microsoft.com/office/drawing/2014/main" id="{22878E5D-6675-4174-93CE-CE836C2EEC51}"/>
                  </a:ext>
                </a:extLst>
              </p:cNvPr>
              <p:cNvGrpSpPr/>
              <p:nvPr/>
            </p:nvGrpSpPr>
            <p:grpSpPr>
              <a:xfrm>
                <a:off x="789925" y="1666998"/>
                <a:ext cx="792814" cy="792812"/>
                <a:chOff x="2329358" y="1933216"/>
                <a:chExt cx="792814" cy="792812"/>
              </a:xfrm>
            </p:grpSpPr>
            <p:sp>
              <p:nvSpPr>
                <p:cNvPr id="14" name="椭圆 13">
                  <a:extLst>
                    <a:ext uri="{FF2B5EF4-FFF2-40B4-BE49-F238E27FC236}">
                      <a16:creationId xmlns:a16="http://schemas.microsoft.com/office/drawing/2014/main" id="{CC3FF50C-B258-47A8-B912-872DEBD58353}"/>
                    </a:ext>
                  </a:extLst>
                </p:cNvPr>
                <p:cNvSpPr/>
                <p:nvPr/>
              </p:nvSpPr>
              <p:spPr>
                <a:xfrm>
                  <a:off x="2329358" y="1933216"/>
                  <a:ext cx="792814" cy="792812"/>
                </a:xfrm>
                <a:prstGeom prst="ellipse">
                  <a:avLst/>
                </a:prstGeom>
                <a:solidFill>
                  <a:srgbClr val="FF0000"/>
                </a:solidFill>
                <a:ln w="38100">
                  <a:no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altLang="en-US" lang="zh-CN">
                    <a:cs typeface="+mn-ea"/>
                    <a:sym typeface="+mn-lt"/>
                  </a:endParaRPr>
                </a:p>
              </p:txBody>
            </p:sp>
            <p:sp>
              <p:nvSpPr>
                <p:cNvPr id="15" name="12">
                  <a:extLst>
                    <a:ext uri="{FF2B5EF4-FFF2-40B4-BE49-F238E27FC236}">
                      <a16:creationId xmlns:a16="http://schemas.microsoft.com/office/drawing/2014/main" id="{42AAF11D-1724-422B-A2A0-E4B937A99B5E}"/>
                    </a:ext>
                  </a:extLst>
                </p:cNvPr>
                <p:cNvSpPr/>
                <p:nvPr/>
              </p:nvSpPr>
              <p:spPr bwMode="auto">
                <a:xfrm>
                  <a:off x="2527562" y="2095435"/>
                  <a:ext cx="396407" cy="391899"/>
                </a:xfrm>
                <a:custGeom>
                  <a:gdLst>
                    <a:gd fmla="*/ 1638 w 1824" name="T0"/>
                    <a:gd fmla="*/ 1407 h 1802" name="T1"/>
                    <a:gd fmla="*/ 1794 w 1824" name="T2"/>
                    <a:gd fmla="*/ 1562 h 1802" name="T3"/>
                    <a:gd fmla="*/ 1576 w 1824" name="T4"/>
                    <a:gd fmla="*/ 1787 h 1802" name="T5"/>
                    <a:gd fmla="*/ 1439 w 1824" name="T6"/>
                    <a:gd fmla="*/ 1652 h 1802" name="T7"/>
                    <a:gd fmla="*/ 1376 w 1824" name="T8"/>
                    <a:gd fmla="*/ 1642 h 1802" name="T9"/>
                    <a:gd fmla="*/ 978 w 1824" name="T10"/>
                    <a:gd fmla="*/ 1781 h 1802" name="T11"/>
                    <a:gd fmla="*/ 529 w 1824" name="T12"/>
                    <a:gd fmla="*/ 1723 h 1802" name="T13"/>
                    <a:gd fmla="*/ 346 w 1824" name="T14"/>
                    <a:gd fmla="*/ 1630 h 1802" name="T15"/>
                    <a:gd fmla="*/ 308 w 1824" name="T16"/>
                    <a:gd fmla="*/ 1606 h 1802" name="T17"/>
                    <a:gd fmla="*/ 287 w 1824" name="T18"/>
                    <a:gd fmla="*/ 1651 h 1802" name="T19"/>
                    <a:gd fmla="*/ 200 w 1824" name="T20"/>
                    <a:gd fmla="*/ 1779 h 1802" name="T21"/>
                    <a:gd fmla="*/ 48 w 1824" name="T22"/>
                    <a:gd fmla="*/ 1746 h 1802" name="T23"/>
                    <a:gd fmla="*/ 24 w 1824" name="T24"/>
                    <a:gd fmla="*/ 1593 h 1802" name="T25"/>
                    <a:gd fmla="*/ 161 w 1824" name="T26"/>
                    <a:gd fmla="*/ 1513 h 1802" name="T27"/>
                    <a:gd fmla="*/ 188 w 1824" name="T28"/>
                    <a:gd fmla="*/ 1505 h 1802" name="T29"/>
                    <a:gd fmla="*/ 66 w 1824" name="T30"/>
                    <a:gd fmla="*/ 1348 h 1802" name="T31"/>
                    <a:gd fmla="*/ 208 w 1824" name="T32"/>
                    <a:gd fmla="*/ 1206 h 1802" name="T33"/>
                    <a:gd fmla="*/ 311 w 1824" name="T34"/>
                    <a:gd fmla="*/ 1295 h 1802" name="T35"/>
                    <a:gd fmla="*/ 822 w 1824" name="T36"/>
                    <a:gd fmla="*/ 1485 h 1802" name="T37"/>
                    <a:gd fmla="*/ 1175 w 1824" name="T38"/>
                    <a:gd fmla="*/ 1403 h 1802" name="T39"/>
                    <a:gd fmla="*/ 1182 w 1824" name="T40"/>
                    <a:gd fmla="*/ 1398 h 1802" name="T41"/>
                    <a:gd fmla="*/ 594 w 1824" name="T42"/>
                    <a:gd fmla="*/ 813 h 1802" name="T43"/>
                    <a:gd fmla="*/ 434 w 1824" name="T44"/>
                    <a:gd fmla="*/ 982 h 1802" name="T45"/>
                    <a:gd fmla="*/ 183 w 1824" name="T46"/>
                    <a:gd fmla="*/ 724 h 1802" name="T47"/>
                    <a:gd fmla="*/ 193 w 1824" name="T48"/>
                    <a:gd fmla="*/ 714 h 1802" name="T49"/>
                    <a:gd fmla="*/ 609 w 1824" name="T50"/>
                    <a:gd fmla="*/ 297 h 1802" name="T51"/>
                    <a:gd fmla="*/ 636 w 1824" name="T52"/>
                    <a:gd fmla="*/ 287 h 1802" name="T53"/>
                    <a:gd fmla="*/ 895 w 1824" name="T54"/>
                    <a:gd fmla="*/ 235 h 1802" name="T55"/>
                    <a:gd fmla="*/ 906 w 1824" name="T56"/>
                    <a:gd fmla="*/ 226 h 1802" name="T57"/>
                    <a:gd fmla="*/ 1043 w 1824" name="T58"/>
                    <a:gd fmla="*/ 370 h 1802" name="T59"/>
                    <a:gd fmla="*/ 819 w 1824" name="T60"/>
                    <a:gd fmla="*/ 585 h 1802" name="T61"/>
                    <a:gd fmla="*/ 1414 w 1824" name="T62"/>
                    <a:gd fmla="*/ 1170 h 1802" name="T63"/>
                    <a:gd fmla="*/ 1464 w 1824" name="T64"/>
                    <a:gd fmla="*/ 1039 h 1802" name="T65"/>
                    <a:gd fmla="*/ 1352 w 1824" name="T66"/>
                    <a:gd fmla="*/ 362 h 1802" name="T67"/>
                    <a:gd fmla="*/ 925 w 1824" name="T68"/>
                    <a:gd fmla="*/ 9 h 1802" name="T69"/>
                    <a:gd fmla="*/ 918 w 1824" name="T70"/>
                    <a:gd fmla="*/ 0 h 1802" name="T71"/>
                    <a:gd fmla="*/ 1019 w 1824" name="T72"/>
                    <a:gd fmla="*/ 8 h 1802" name="T73"/>
                    <a:gd fmla="*/ 1740 w 1824" name="T74"/>
                    <a:gd fmla="*/ 581 h 1802" name="T75"/>
                    <a:gd fmla="*/ 1745 w 1824" name="T76"/>
                    <a:gd fmla="*/ 1179 h 1802" name="T77"/>
                    <a:gd fmla="*/ 1638 w 1824" name="T78"/>
                    <a:gd fmla="*/ 1407 h 1802"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802" w="1824">
                      <a:moveTo>
                        <a:pt x="1638" y="1407"/>
                      </a:moveTo>
                      <a:cubicBezTo>
                        <a:pt x="1688" y="1457"/>
                        <a:pt x="1743" y="1511"/>
                        <a:pt x="1794" y="1562"/>
                      </a:cubicBezTo>
                      <a:cubicBezTo>
                        <a:pt x="1721" y="1638"/>
                        <a:pt x="1649" y="1712"/>
                        <a:pt x="1576" y="1787"/>
                      </a:cubicBezTo>
                      <a:cubicBezTo>
                        <a:pt x="1530" y="1741"/>
                        <a:pt x="1484" y="1697"/>
                        <a:pt x="1439" y="1652"/>
                      </a:cubicBezTo>
                      <a:cubicBezTo>
                        <a:pt x="1411" y="1623"/>
                        <a:pt x="1411" y="1622"/>
                        <a:pt x="1376" y="1642"/>
                      </a:cubicBezTo>
                      <a:cubicBezTo>
                        <a:pt x="1252" y="1713"/>
                        <a:pt x="1120" y="1763"/>
                        <a:pt x="978" y="1781"/>
                      </a:cubicBezTo>
                      <a:cubicBezTo>
                        <a:pt x="823" y="1802"/>
                        <a:pt x="673" y="1783"/>
                        <a:pt x="529" y="1723"/>
                      </a:cubicBezTo>
                      <a:cubicBezTo>
                        <a:pt x="466" y="1696"/>
                        <a:pt x="407" y="1661"/>
                        <a:pt x="346" y="1630"/>
                      </a:cubicBezTo>
                      <a:cubicBezTo>
                        <a:pt x="332" y="1623"/>
                        <a:pt x="320" y="1614"/>
                        <a:pt x="308" y="1606"/>
                      </a:cubicBezTo>
                      <a:cubicBezTo>
                        <a:pt x="287" y="1616"/>
                        <a:pt x="286" y="1631"/>
                        <a:pt x="287" y="1651"/>
                      </a:cubicBezTo>
                      <a:cubicBezTo>
                        <a:pt x="290" y="1705"/>
                        <a:pt x="253" y="1758"/>
                        <a:pt x="200" y="1779"/>
                      </a:cubicBezTo>
                      <a:cubicBezTo>
                        <a:pt x="147" y="1800"/>
                        <a:pt x="85" y="1786"/>
                        <a:pt x="48" y="1746"/>
                      </a:cubicBezTo>
                      <a:cubicBezTo>
                        <a:pt x="9" y="1703"/>
                        <a:pt x="0" y="1643"/>
                        <a:pt x="24" y="1593"/>
                      </a:cubicBezTo>
                      <a:cubicBezTo>
                        <a:pt x="52" y="1537"/>
                        <a:pt x="100" y="1509"/>
                        <a:pt x="161" y="1513"/>
                      </a:cubicBezTo>
                      <a:cubicBezTo>
                        <a:pt x="169" y="1514"/>
                        <a:pt x="178" y="1508"/>
                        <a:pt x="188" y="1505"/>
                      </a:cubicBezTo>
                      <a:cubicBezTo>
                        <a:pt x="145" y="1450"/>
                        <a:pt x="105" y="1398"/>
                        <a:pt x="66" y="1348"/>
                      </a:cubicBezTo>
                      <a:cubicBezTo>
                        <a:pt x="115" y="1299"/>
                        <a:pt x="161" y="1253"/>
                        <a:pt x="208" y="1206"/>
                      </a:cubicBezTo>
                      <a:cubicBezTo>
                        <a:pt x="241" y="1235"/>
                        <a:pt x="275" y="1266"/>
                        <a:pt x="311" y="1295"/>
                      </a:cubicBezTo>
                      <a:cubicBezTo>
                        <a:pt x="461" y="1413"/>
                        <a:pt x="630" y="1481"/>
                        <a:pt x="822" y="1485"/>
                      </a:cubicBezTo>
                      <a:cubicBezTo>
                        <a:pt x="946" y="1489"/>
                        <a:pt x="1064" y="1461"/>
                        <a:pt x="1175" y="1403"/>
                      </a:cubicBezTo>
                      <a:cubicBezTo>
                        <a:pt x="1177" y="1402"/>
                        <a:pt x="1179" y="1400"/>
                        <a:pt x="1182" y="1398"/>
                      </a:cubicBezTo>
                      <a:cubicBezTo>
                        <a:pt x="987" y="1204"/>
                        <a:pt x="792" y="1010"/>
                        <a:pt x="594" y="813"/>
                      </a:cubicBezTo>
                      <a:cubicBezTo>
                        <a:pt x="542" y="868"/>
                        <a:pt x="489" y="924"/>
                        <a:pt x="434" y="982"/>
                      </a:cubicBezTo>
                      <a:cubicBezTo>
                        <a:pt x="348" y="893"/>
                        <a:pt x="266" y="809"/>
                        <a:pt x="183" y="724"/>
                      </a:cubicBezTo>
                      <a:cubicBezTo>
                        <a:pt x="184" y="723"/>
                        <a:pt x="188" y="718"/>
                        <a:pt x="193" y="714"/>
                      </a:cubicBezTo>
                      <a:cubicBezTo>
                        <a:pt x="331" y="575"/>
                        <a:pt x="470" y="436"/>
                        <a:pt x="609" y="297"/>
                      </a:cubicBezTo>
                      <a:cubicBezTo>
                        <a:pt x="616" y="290"/>
                        <a:pt x="621" y="282"/>
                        <a:pt x="636" y="287"/>
                      </a:cubicBezTo>
                      <a:cubicBezTo>
                        <a:pt x="731" y="314"/>
                        <a:pt x="817" y="295"/>
                        <a:pt x="895" y="235"/>
                      </a:cubicBezTo>
                      <a:cubicBezTo>
                        <a:pt x="898" y="232"/>
                        <a:pt x="901" y="229"/>
                        <a:pt x="906" y="226"/>
                      </a:cubicBezTo>
                      <a:cubicBezTo>
                        <a:pt x="950" y="273"/>
                        <a:pt x="995" y="320"/>
                        <a:pt x="1043" y="370"/>
                      </a:cubicBezTo>
                      <a:cubicBezTo>
                        <a:pt x="972" y="438"/>
                        <a:pt x="896" y="511"/>
                        <a:pt x="819" y="585"/>
                      </a:cubicBezTo>
                      <a:cubicBezTo>
                        <a:pt x="1020" y="782"/>
                        <a:pt x="1216" y="975"/>
                        <a:pt x="1414" y="1170"/>
                      </a:cubicBezTo>
                      <a:cubicBezTo>
                        <a:pt x="1430" y="1130"/>
                        <a:pt x="1451" y="1085"/>
                        <a:pt x="1464" y="1039"/>
                      </a:cubicBezTo>
                      <a:cubicBezTo>
                        <a:pt x="1534" y="796"/>
                        <a:pt x="1487" y="570"/>
                        <a:pt x="1352" y="362"/>
                      </a:cubicBezTo>
                      <a:cubicBezTo>
                        <a:pt x="1247" y="200"/>
                        <a:pt x="1104" y="82"/>
                        <a:pt x="925" y="9"/>
                      </a:cubicBezTo>
                      <a:cubicBezTo>
                        <a:pt x="923" y="8"/>
                        <a:pt x="920" y="7"/>
                        <a:pt x="918" y="0"/>
                      </a:cubicBezTo>
                      <a:cubicBezTo>
                        <a:pt x="952" y="3"/>
                        <a:pt x="986" y="2"/>
                        <a:pt x="1019" y="8"/>
                      </a:cubicBezTo>
                      <a:cubicBezTo>
                        <a:pt x="1363" y="69"/>
                        <a:pt x="1603" y="263"/>
                        <a:pt x="1740" y="581"/>
                      </a:cubicBezTo>
                      <a:cubicBezTo>
                        <a:pt x="1824" y="777"/>
                        <a:pt x="1821" y="980"/>
                        <a:pt x="1745" y="1179"/>
                      </a:cubicBezTo>
                      <a:cubicBezTo>
                        <a:pt x="1716" y="1255"/>
                        <a:pt x="1676" y="1327"/>
                        <a:pt x="1638" y="1407"/>
                      </a:cubicBezTo>
                      <a:close/>
                    </a:path>
                  </a:pathLst>
                </a:custGeom>
                <a:solidFill>
                  <a:schemeClr val="bg1"/>
                </a:solidFill>
                <a:ln>
                  <a:noFill/>
                </a:ln>
                <a:effectLst>
                  <a:outerShdw algn="tl" dir="2700000" dist="25400" rotWithShape="0">
                    <a:prstClr val="black">
                      <a:alpha val="40000"/>
                    </a:prstClr>
                  </a:outerShdw>
                </a:effec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grpSp>
          <p:sp>
            <p:nvSpPr>
              <p:cNvPr id="12" name="文本框 11">
                <a:extLst>
                  <a:ext uri="{FF2B5EF4-FFF2-40B4-BE49-F238E27FC236}">
                    <a16:creationId xmlns:a16="http://schemas.microsoft.com/office/drawing/2014/main" id="{D599E8BB-79CE-437C-BC08-EF03CD8FE880}"/>
                  </a:ext>
                </a:extLst>
              </p:cNvPr>
              <p:cNvSpPr txBox="1"/>
              <p:nvPr/>
            </p:nvSpPr>
            <p:spPr>
              <a:xfrm>
                <a:off x="1715847" y="1801794"/>
                <a:ext cx="4545252" cy="518160"/>
              </a:xfrm>
              <a:prstGeom prst="rect">
                <a:avLst/>
              </a:prstGeom>
              <a:noFill/>
            </p:spPr>
            <p:txBody>
              <a:bodyPr wrap="square">
                <a:spAutoFit/>
              </a:bodyPr>
              <a:lstStyle/>
              <a:p>
                <a:pPr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600" strike="noStrike" sz="2800" u="none">
                    <a:ln>
                      <a:noFill/>
                    </a:ln>
                    <a:effectLst/>
                    <a:uLnTx/>
                    <a:uFillTx/>
                    <a:latin charset="-122" panose="020b0503020204020204" pitchFamily="34" typeface="微软雅黑"/>
                    <a:ea charset="-122" panose="020b0503020204020204" pitchFamily="34" typeface="微软雅黑"/>
                    <a:sym charset="-122" panose="020b0500000000000000" pitchFamily="34" typeface="思源黑体"/>
                  </a:rPr>
                  <a:t>什么是中央全会？</a:t>
                </a:r>
              </a:p>
            </p:txBody>
          </p:sp>
        </p:grpSp>
        <p:cxnSp>
          <p:nvCxnSpPr>
            <p:cNvPr id="5" name="直接连接符 4">
              <a:extLst>
                <a:ext uri="{FF2B5EF4-FFF2-40B4-BE49-F238E27FC236}">
                  <a16:creationId xmlns:a16="http://schemas.microsoft.com/office/drawing/2014/main" id="{1619214D-02A4-4E55-A8D1-AFFA40F705E5}"/>
                </a:ext>
              </a:extLst>
            </p:cNvPr>
            <p:cNvCxnSpPr/>
            <p:nvPr/>
          </p:nvCxnSpPr>
          <p:spPr>
            <a:xfrm>
              <a:off x="1715848" y="2585607"/>
              <a:ext cx="876165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0" name="文本框 19">
            <a:extLst>
              <a:ext uri="{FF2B5EF4-FFF2-40B4-BE49-F238E27FC236}">
                <a16:creationId xmlns:a16="http://schemas.microsoft.com/office/drawing/2014/main" id="{BCF05BD0-82D5-4DDA-B2E0-46B46AA3F617}"/>
              </a:ext>
            </a:extLst>
          </p:cNvPr>
          <p:cNvSpPr txBox="1"/>
          <p:nvPr/>
        </p:nvSpPr>
        <p:spPr>
          <a:xfrm>
            <a:off x="5587513" y="3998514"/>
            <a:ext cx="6096000" cy="2286000"/>
          </a:xfrm>
          <a:prstGeom prst="rect">
            <a:avLst/>
          </a:prstGeom>
          <a:noFill/>
        </p:spPr>
        <p:txBody>
          <a:bodyPr wrap="square">
            <a:spAutoFit/>
          </a:bodyPr>
          <a:lstStyle/>
          <a:p>
            <a:pPr indent="-285750" marL="285750">
              <a:buFont charset="2" panose="05000000000000000000" pitchFamily="2" typeface="Wingdings"/>
              <a:buChar char="p"/>
              <a:defRPr/>
            </a:pPr>
            <a:r>
              <a:rPr altLang="en-US" b="0" baseline="0" cap="none" i="0" kern="1200" kumimoji="0" lang="zh-CN" noProof="0" normalizeH="0" spc="600" strike="noStrike" sz="1800" u="none">
                <a:ln>
                  <a:noFill/>
                </a:ln>
                <a:effectLst/>
                <a:uLnTx/>
                <a:uFillTx/>
                <a:latin charset="-122" panose="020b0503020204020204" pitchFamily="34" typeface="微软雅黑"/>
                <a:ea charset="-122" panose="020b0503020204020204" pitchFamily="34" typeface="微软雅黑"/>
                <a:sym charset="-122" panose="020b0500000000000000" pitchFamily="34" typeface="思源黑体"/>
              </a:rPr>
              <a:t>一中全会:中国共产党的重要人事安排</a:t>
            </a:r>
          </a:p>
          <a:p>
            <a:pPr indent="-285750" marL="285750">
              <a:buFont charset="2" panose="05000000000000000000" pitchFamily="2" typeface="Wingdings"/>
              <a:buChar char="p"/>
              <a:defRPr/>
            </a:pPr>
            <a:r>
              <a:rPr altLang="en-US" b="0" baseline="0" cap="none" i="0" kern="1200" kumimoji="0" lang="zh-CN" noProof="0" normalizeH="0" spc="600" strike="noStrike" sz="1800" u="none">
                <a:ln>
                  <a:noFill/>
                </a:ln>
                <a:effectLst/>
                <a:uLnTx/>
                <a:uFillTx/>
                <a:latin charset="-122" panose="020b0503020204020204" pitchFamily="34" typeface="微软雅黑"/>
                <a:ea charset="-122" panose="020b0503020204020204" pitchFamily="34" typeface="微软雅黑"/>
                <a:sym charset="-122" panose="020b0500000000000000" pitchFamily="34" typeface="思源黑体"/>
              </a:rPr>
              <a:t>二中全会:讨论国家机构领导人建议人选</a:t>
            </a:r>
          </a:p>
          <a:p>
            <a:pPr indent="-285750" marL="285750">
              <a:buFont charset="2" panose="05000000000000000000" pitchFamily="2" typeface="Wingdings"/>
              <a:buChar char="p"/>
              <a:defRPr/>
            </a:pPr>
            <a:r>
              <a:rPr altLang="en-US" b="0" baseline="0" cap="none" i="0" kern="1200" kumimoji="0" lang="zh-CN" noProof="0" normalizeH="0" spc="600" strike="noStrike" sz="1800" u="none">
                <a:ln>
                  <a:noFill/>
                </a:ln>
                <a:effectLst/>
                <a:uLnTx/>
                <a:uFillTx/>
                <a:latin charset="-122" panose="020b0503020204020204" pitchFamily="34" typeface="微软雅黑"/>
                <a:ea charset="-122" panose="020b0503020204020204" pitchFamily="34" typeface="微软雅黑"/>
                <a:sym charset="-122" panose="020b0500000000000000" pitchFamily="34" typeface="思源黑体"/>
              </a:rPr>
              <a:t>三中全会:国家发展和经济建设重大问题</a:t>
            </a:r>
          </a:p>
          <a:p>
            <a:pPr indent="-285750" marL="285750">
              <a:buFont charset="2" panose="05000000000000000000" pitchFamily="2" typeface="Wingdings"/>
              <a:buChar char="p"/>
              <a:defRPr/>
            </a:pPr>
            <a:r>
              <a:rPr altLang="en-US" b="0" baseline="0" cap="none" i="0" kern="1200" kumimoji="0" lang="zh-CN" noProof="0" normalizeH="0" spc="600" strike="noStrike" sz="1800" u="none">
                <a:ln>
                  <a:noFill/>
                </a:ln>
                <a:effectLst/>
                <a:uLnTx/>
                <a:uFillTx/>
                <a:latin charset="-122" panose="020b0503020204020204" pitchFamily="34" typeface="微软雅黑"/>
                <a:ea charset="-122" panose="020b0503020204020204" pitchFamily="34" typeface="微软雅黑"/>
                <a:sym charset="-122" panose="020b0500000000000000" pitchFamily="34" typeface="思源黑体"/>
              </a:rPr>
              <a:t>四中全会:惯例以党建为主</a:t>
            </a:r>
          </a:p>
          <a:p>
            <a:pPr indent="-285750" marL="285750">
              <a:buFont charset="2" panose="05000000000000000000" pitchFamily="2" typeface="Wingdings"/>
              <a:buChar char="p"/>
              <a:defRPr/>
            </a:pPr>
            <a:r>
              <a:rPr altLang="en-US" b="0" baseline="0" cap="none" i="0" kern="1200" kumimoji="0" lang="zh-CN" noProof="0" normalizeH="0" spc="600" strike="noStrike" sz="1800" u="none">
                <a:ln>
                  <a:noFill/>
                </a:ln>
                <a:effectLst/>
                <a:uLnTx/>
                <a:uFillTx/>
                <a:latin charset="-122" panose="020b0503020204020204" pitchFamily="34" typeface="微软雅黑"/>
                <a:ea charset="-122" panose="020b0503020204020204" pitchFamily="34" typeface="微软雅黑"/>
                <a:sym charset="-122" panose="020b0500000000000000" pitchFamily="34" typeface="思源黑体"/>
              </a:rPr>
              <a:t>五中全会:大多涉及国民经济和社会发展规划等问题</a:t>
            </a:r>
          </a:p>
          <a:p>
            <a:pPr indent="-285750" marL="285750">
              <a:buFont charset="2" panose="05000000000000000000" pitchFamily="2" typeface="Wingdings"/>
              <a:buChar char="p"/>
              <a:defRPr/>
            </a:pPr>
            <a:r>
              <a:rPr altLang="en-US" b="0" baseline="0" cap="none" i="0" kern="1200" kumimoji="0" lang="zh-CN" noProof="0" normalizeH="0" spc="600" strike="noStrike" sz="1800" u="none">
                <a:ln>
                  <a:noFill/>
                </a:ln>
                <a:effectLst/>
                <a:uLnTx/>
                <a:uFillTx/>
                <a:latin charset="-122" panose="020b0503020204020204" pitchFamily="34" typeface="微软雅黑"/>
                <a:ea charset="-122" panose="020b0503020204020204" pitchFamily="34" typeface="微软雅黑"/>
                <a:sym charset="-122" panose="020b0500000000000000" pitchFamily="34" typeface="思源黑体"/>
              </a:rPr>
              <a:t>六中全会:主题不确定</a:t>
            </a:r>
          </a:p>
          <a:p>
            <a:pPr indent="-285750" marL="285750">
              <a:buFont charset="2" panose="05000000000000000000" pitchFamily="2" typeface="Wingdings"/>
              <a:buChar char="p"/>
              <a:defRPr/>
            </a:pPr>
            <a:r>
              <a:rPr altLang="en-US" b="0" baseline="0" cap="none" i="0" kern="1200" kumimoji="0" lang="zh-CN" noProof="0" normalizeH="0" spc="600" strike="noStrike" sz="1800" u="none">
                <a:ln>
                  <a:noFill/>
                </a:ln>
                <a:effectLst/>
                <a:uLnTx/>
                <a:uFillTx/>
                <a:latin charset="-122" panose="020b0503020204020204" pitchFamily="34" typeface="微软雅黑"/>
                <a:ea charset="-122" panose="020b0503020204020204" pitchFamily="34" typeface="微软雅黑"/>
                <a:sym charset="-122" panose="020b0500000000000000" pitchFamily="34" typeface="思源黑体"/>
              </a:rPr>
              <a:t>七中全会:一般为下一届党代会做准备</a:t>
            </a:r>
          </a:p>
        </p:txBody>
      </p:sp>
      <p:pic>
        <p:nvPicPr>
          <p:cNvPr id="23" name="图片 22">
            <a:extLst>
              <a:ext uri="{FF2B5EF4-FFF2-40B4-BE49-F238E27FC236}">
                <a16:creationId xmlns:a16="http://schemas.microsoft.com/office/drawing/2014/main" id="{78E673EF-02F6-423F-8706-EB34AB2EC823}"/>
              </a:ext>
            </a:extLst>
          </p:cNvPr>
          <p:cNvPicPr>
            <a:picLocks noChangeAspect="1"/>
          </p:cNvPicPr>
          <p:nvPr/>
        </p:nvPicPr>
        <p:blipFill>
          <a:blip r:embed="rId7">
            <a:extLst>
              <a:ext uri="{28A0092B-C50C-407E-A947-70E740481C1C}">
                <a14:useLocalDpi val="0"/>
              </a:ext>
            </a:extLst>
          </a:blip>
          <a:stretch>
            <a:fillRect/>
          </a:stretch>
        </p:blipFill>
        <p:spPr>
          <a:xfrm>
            <a:off x="1476114" y="3222818"/>
            <a:ext cx="3686419" cy="3686419"/>
          </a:xfrm>
          <a:prstGeom prst="rect">
            <a:avLst/>
          </a:prstGeom>
        </p:spPr>
      </p:pic>
    </p:spTree>
    <p:extLst>
      <p:ext uri="{BB962C8B-B14F-4D97-AF65-F5344CB8AC3E}">
        <p14:creationId val="1249183788"/>
      </p:ext>
    </p:extLst>
  </p:cSld>
  <p:clrMapOvr>
    <a:masterClrMapping/>
  </p:clrMapOvr>
  <mc:AlternateContent>
    <mc:Choice Requires="p15">
      <p:transition p14:dur="2000" spd="slow">
        <p15:prstTrans prst="wind"/>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6"/>
                                        </p:tgtEl>
                                        <p:attrNameLst>
                                          <p:attrName>style.visibility</p:attrName>
                                        </p:attrNameLst>
                                      </p:cBhvr>
                                      <p:to>
                                        <p:strVal val="visible"/>
                                      </p:to>
                                    </p:set>
                                    <p:animEffect filter="fade" transition="in">
                                      <p:cBhvr>
                                        <p:cTn dur="1000" id="7"/>
                                        <p:tgtEl>
                                          <p:spTgt spid="6"/>
                                        </p:tgtEl>
                                      </p:cBhvr>
                                    </p:animEffect>
                                    <p:anim calcmode="lin" valueType="num">
                                      <p:cBhvr>
                                        <p:cTn dur="1000" fill="hold" id="8"/>
                                        <p:tgtEl>
                                          <p:spTgt spid="6"/>
                                        </p:tgtEl>
                                        <p:attrNameLst>
                                          <p:attrName>ppt_x</p:attrName>
                                        </p:attrNameLst>
                                      </p:cBhvr>
                                      <p:tavLst>
                                        <p:tav tm="0">
                                          <p:val>
                                            <p:strVal val="#ppt_x"/>
                                          </p:val>
                                        </p:tav>
                                        <p:tav tm="100000">
                                          <p:val>
                                            <p:strVal val="#ppt_x"/>
                                          </p:val>
                                        </p:tav>
                                      </p:tavLst>
                                    </p:anim>
                                    <p:anim calcmode="lin" valueType="num">
                                      <p:cBhvr>
                                        <p:cTn dur="1000" fill="hold" id="9"/>
                                        <p:tgtEl>
                                          <p:spTgt spid="6"/>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16" presetSubtype="21">
                                  <p:stCondLst>
                                    <p:cond delay="0"/>
                                  </p:stCondLst>
                                  <p:childTnLst>
                                    <p:set>
                                      <p:cBhvr>
                                        <p:cTn dur="1" fill="hold" id="12">
                                          <p:stCondLst>
                                            <p:cond delay="0"/>
                                          </p:stCondLst>
                                        </p:cTn>
                                        <p:tgtEl>
                                          <p:spTgt spid="16"/>
                                        </p:tgtEl>
                                        <p:attrNameLst>
                                          <p:attrName>style.visibility</p:attrName>
                                        </p:attrNameLst>
                                      </p:cBhvr>
                                      <p:to>
                                        <p:strVal val="visible"/>
                                      </p:to>
                                    </p:set>
                                    <p:animEffect filter="barn(inVertical)" transition="in">
                                      <p:cBhvr>
                                        <p:cTn dur="500" id="13"/>
                                        <p:tgtEl>
                                          <p:spTgt spid="16"/>
                                        </p:tgtEl>
                                      </p:cBhvr>
                                    </p:animEffect>
                                  </p:childTnLst>
                                </p:cTn>
                              </p:par>
                            </p:childTnLst>
                          </p:cTn>
                        </p:par>
                        <p:par>
                          <p:cTn fill="hold" id="14" nodeType="afterGroup">
                            <p:stCondLst>
                              <p:cond delay="1500"/>
                            </p:stCondLst>
                            <p:childTnLst>
                              <p:par>
                                <p:cTn fill="hold" grpId="0" id="15" nodeType="afterEffect" presetClass="entr" presetID="22" presetSubtype="4">
                                  <p:stCondLst>
                                    <p:cond delay="0"/>
                                  </p:stCondLst>
                                  <p:childTnLst>
                                    <p:set>
                                      <p:cBhvr>
                                        <p:cTn dur="1" fill="hold" id="16">
                                          <p:stCondLst>
                                            <p:cond delay="0"/>
                                          </p:stCondLst>
                                        </p:cTn>
                                        <p:tgtEl>
                                          <p:spTgt spid="20"/>
                                        </p:tgtEl>
                                        <p:attrNameLst>
                                          <p:attrName>style.visibility</p:attrName>
                                        </p:attrNameLst>
                                      </p:cBhvr>
                                      <p:to>
                                        <p:strVal val="visible"/>
                                      </p:to>
                                    </p:set>
                                    <p:animEffect filter="wipe(down)" transition="in">
                                      <p:cBhvr>
                                        <p:cTn dur="500" id="17"/>
                                        <p:tgtEl>
                                          <p:spTgt spid="20"/>
                                        </p:tgtEl>
                                      </p:cBhvr>
                                    </p:animEffect>
                                  </p:childTnLst>
                                </p:cTn>
                              </p:par>
                            </p:childTnLst>
                          </p:cTn>
                        </p:par>
                        <p:par>
                          <p:cTn fill="hold" id="18" nodeType="afterGroup">
                            <p:stCondLst>
                              <p:cond delay="2000"/>
                            </p:stCondLst>
                            <p:childTnLst>
                              <p:par>
                                <p:cTn fill="hold" id="19" nodeType="afterEffect" presetClass="entr" presetID="22" presetSubtype="4">
                                  <p:stCondLst>
                                    <p:cond delay="0"/>
                                  </p:stCondLst>
                                  <p:childTnLst>
                                    <p:set>
                                      <p:cBhvr>
                                        <p:cTn dur="1" fill="hold" id="20">
                                          <p:stCondLst>
                                            <p:cond delay="0"/>
                                          </p:stCondLst>
                                        </p:cTn>
                                        <p:tgtEl>
                                          <p:spTgt spid="23"/>
                                        </p:tgtEl>
                                        <p:attrNameLst>
                                          <p:attrName>style.visibility</p:attrName>
                                        </p:attrNameLst>
                                      </p:cBhvr>
                                      <p:to>
                                        <p:strVal val="visible"/>
                                      </p:to>
                                    </p:set>
                                    <p:animEffect filter="wipe(down)" transition="in">
                                      <p:cBhvr>
                                        <p:cTn dur="500" id="21"/>
                                        <p:tgtEl>
                                          <p:spTgt spid="2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20"/>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2" name="组合 21">
            <a:extLst>
              <a:ext uri="{FF2B5EF4-FFF2-40B4-BE49-F238E27FC236}">
                <a16:creationId xmlns:a16="http://schemas.microsoft.com/office/drawing/2014/main" id="{3F27418C-5A44-4333-8A0F-3A03DDE59B27}"/>
              </a:ext>
            </a:extLst>
          </p:cNvPr>
          <p:cNvGrpSpPr/>
          <p:nvPr/>
        </p:nvGrpSpPr>
        <p:grpSpPr>
          <a:xfrm>
            <a:off x="-11261" y="0"/>
            <a:ext cx="12203261" cy="6858000"/>
            <a:chOff x="-11261" y="0"/>
            <a:chExt cx="12203261" cy="6858000"/>
          </a:xfrm>
        </p:grpSpPr>
        <p:pic>
          <p:nvPicPr>
            <p:cNvPr id="9" name="图片 8">
              <a:extLst>
                <a:ext uri="{FF2B5EF4-FFF2-40B4-BE49-F238E27FC236}">
                  <a16:creationId xmlns:a16="http://schemas.microsoft.com/office/drawing/2014/main" id="{297ED22A-5431-4CA3-B9A7-351152859B81}"/>
                </a:ext>
              </a:extLst>
            </p:cNvPr>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p:spPr>
        </p:pic>
        <p:pic>
          <p:nvPicPr>
            <p:cNvPr id="13" name="图片 12">
              <a:extLst>
                <a:ext uri="{FF2B5EF4-FFF2-40B4-BE49-F238E27FC236}">
                  <a16:creationId xmlns:a16="http://schemas.microsoft.com/office/drawing/2014/main" id="{2CB06054-DDE8-4B94-BFE0-7C435313022B}"/>
                </a:ext>
              </a:extLst>
            </p:cNvPr>
            <p:cNvPicPr>
              <a:picLocks noChangeAspect="1"/>
            </p:cNvPicPr>
            <p:nvPr/>
          </p:nvPicPr>
          <p:blipFill>
            <a:blip r:embed="rId3">
              <a:extLst>
                <a:ext uri="{28A0092B-C50C-407E-A947-70E740481C1C}">
                  <a14:useLocalDpi val="0"/>
                </a:ext>
              </a:extLst>
            </a:blip>
            <a:stretch>
              <a:fillRect/>
            </a:stretch>
          </p:blipFill>
          <p:spPr>
            <a:xfrm>
              <a:off x="-11261" y="1724715"/>
              <a:ext cx="3567750" cy="3980657"/>
            </a:xfrm>
            <a:prstGeom prst="rect">
              <a:avLst/>
            </a:prstGeom>
          </p:spPr>
        </p:pic>
      </p:grpSp>
      <p:sp>
        <p:nvSpPr>
          <p:cNvPr id="2" name="矩形 1">
            <a:extLst>
              <a:ext uri="{FF2B5EF4-FFF2-40B4-BE49-F238E27FC236}">
                <a16:creationId xmlns:a16="http://schemas.microsoft.com/office/drawing/2014/main" id="{520DBC94-DC73-48BB-B67C-C90C392CFF93}"/>
              </a:ext>
            </a:extLst>
          </p:cNvPr>
          <p:cNvSpPr/>
          <p:nvPr/>
        </p:nvSpPr>
        <p:spPr>
          <a:xfrm>
            <a:off x="288471" y="206828"/>
            <a:ext cx="11615057" cy="6477000"/>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0" name="文本框 89">
            <a:extLst>
              <a:ext uri="{FF2B5EF4-FFF2-40B4-BE49-F238E27FC236}">
                <a16:creationId xmlns:a16="http://schemas.microsoft.com/office/drawing/2014/main" id="{77D48585-8852-4A61-8091-A6149A4AC593}"/>
              </a:ext>
            </a:extLst>
          </p:cNvPr>
          <p:cNvSpPr txBox="1"/>
          <p:nvPr/>
        </p:nvSpPr>
        <p:spPr>
          <a:xfrm>
            <a:off x="1404159" y="601259"/>
            <a:ext cx="6101442" cy="396240"/>
          </a:xfrm>
          <a:prstGeom prst="rect">
            <a:avLst/>
          </a:prstGeom>
          <a:noFill/>
        </p:spPr>
        <p:txBody>
          <a:bodyPr wrap="square">
            <a:spAutoFit/>
          </a:bodyPr>
          <a:lstStyle/>
          <a:p>
            <a:pPr lvl="0">
              <a:defRPr/>
            </a:pPr>
            <a:r>
              <a:rPr altLang="en-US" b="1" lang="zh-CN" sz="2000">
                <a:solidFill>
                  <a:srgbClr val="FF0000"/>
                </a:solidFill>
                <a:latin charset="-122" panose="020b0503020204020204" pitchFamily="34" typeface="微软雅黑"/>
                <a:ea charset="-122" panose="020b0503020204020204" pitchFamily="34" typeface="微软雅黑"/>
                <a:sym charset="-122" panose="020b0500000000000000" pitchFamily="34" typeface="思源黑体"/>
              </a:rPr>
              <a:t>学习解读全会概述</a:t>
            </a:r>
          </a:p>
        </p:txBody>
      </p:sp>
      <p:grpSp>
        <p:nvGrpSpPr>
          <p:cNvPr id="91" name="PA-102244">
            <a:extLst>
              <a:ext uri="{FF2B5EF4-FFF2-40B4-BE49-F238E27FC236}">
                <a16:creationId xmlns:a16="http://schemas.microsoft.com/office/drawing/2014/main" id="{92970C22-6944-4999-A9C5-D3B286B3CBA8}"/>
              </a:ext>
            </a:extLst>
          </p:cNvPr>
          <p:cNvGrpSpPr/>
          <p:nvPr>
            <p:custDataLst>
              <p:tags r:id="rId4"/>
            </p:custDataLst>
          </p:nvPr>
        </p:nvGrpSpPr>
        <p:grpSpPr>
          <a:xfrm>
            <a:off x="452690" y="405114"/>
            <a:ext cx="808951" cy="792401"/>
            <a:chOff x="1381072" y="763353"/>
            <a:chExt cx="1999683" cy="1999683"/>
          </a:xfrm>
          <a:solidFill>
            <a:srgbClr val="C00000"/>
          </a:solidFill>
        </p:grpSpPr>
        <p:sp>
          <p:nvSpPr>
            <p:cNvPr id="92" name="PA-任意多边形 29">
              <a:extLst>
                <a:ext uri="{FF2B5EF4-FFF2-40B4-BE49-F238E27FC236}">
                  <a16:creationId xmlns:a16="http://schemas.microsoft.com/office/drawing/2014/main" id="{39F962DF-3ADD-408B-9929-A8F42259F71A}"/>
                </a:ext>
              </a:extLst>
            </p:cNvPr>
            <p:cNvSpPr/>
            <p:nvPr>
              <p:custDataLst>
                <p:tags r:id="rId5"/>
              </p:custDataLst>
            </p:nvPr>
          </p:nvSpPr>
          <p:spPr bwMode="auto">
            <a:xfrm>
              <a:off x="1882180" y="1184432"/>
              <a:ext cx="1137787" cy="1016723"/>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grpFill/>
            <a:ln>
              <a:noFill/>
            </a:ln>
          </p:spPr>
          <p:txBody>
            <a:bodyPr anchor="t" anchorCtr="0" bIns="45684" compatLnSpc="1" lIns="91368" numCol="1" rIns="91368" tIns="45684" vert="horz" wrap="square"/>
            <a:lstStyle/>
            <a:p>
              <a:endParaRPr altLang="en-US" lang="zh-CN" sz="1799">
                <a:solidFill>
                  <a:srgbClr val="C00000"/>
                </a:solidFill>
                <a:latin charset="-122" panose="02010600000101010101" pitchFamily="2" typeface="汉仪行楷简"/>
                <a:ea charset="-122" panose="02010600000101010101" pitchFamily="2" typeface="汉仪行楷简"/>
              </a:endParaRPr>
            </a:p>
          </p:txBody>
        </p:sp>
        <p:sp>
          <p:nvSpPr>
            <p:cNvPr id="93" name="PA-任意多边形 50">
              <a:extLst>
                <a:ext uri="{FF2B5EF4-FFF2-40B4-BE49-F238E27FC236}">
                  <a16:creationId xmlns:a16="http://schemas.microsoft.com/office/drawing/2014/main" id="{3F65C035-AC00-48A1-8DC8-F05632F0113D}"/>
                </a:ext>
              </a:extLst>
            </p:cNvPr>
            <p:cNvSpPr/>
            <p:nvPr>
              <p:custDataLst>
                <p:tags r:id="rId6"/>
              </p:custDataLst>
            </p:nvPr>
          </p:nvSpPr>
          <p:spPr>
            <a:xfrm>
              <a:off x="1381072" y="763353"/>
              <a:ext cx="1999683" cy="1999683"/>
            </a:xfrm>
            <a:custGeom>
              <a:gdLst>
                <a:gd fmla="*/ 1677670 w 2407137" name="connsiteX0"/>
                <a:gd fmla="*/ 1837666 h 2407138" name="connsiteY0"/>
                <a:gd fmla="*/ 1683974 w 2407137" name="connsiteX1"/>
                <a:gd fmla="*/ 1833341 h 2407138" name="connsiteY1"/>
                <a:gd fmla="*/ 1689813 w 2407137" name="connsiteX2"/>
                <a:gd fmla="*/ 1828403 h 2407138" name="connsiteY2"/>
                <a:gd fmla="*/ 1945042 w 2407137" name="connsiteX3"/>
                <a:gd fmla="*/ 2162988 h 2407138" name="connsiteY3"/>
                <a:gd fmla="*/ 1932899 w 2407137" name="connsiteX4"/>
                <a:gd fmla="*/ 2172251 h 2407138" name="connsiteY4"/>
                <a:gd fmla="*/ 1592663 w 2407137" name="connsiteX5"/>
                <a:gd fmla="*/ 1892774 h 2407138" name="connsiteY5"/>
                <a:gd fmla="*/ 1605769 w 2407137" name="connsiteX6"/>
                <a:gd fmla="*/ 1884929 h 2407138" name="connsiteY6"/>
                <a:gd fmla="*/ 1748914 w 2407137" name="connsiteX7"/>
                <a:gd fmla="*/ 2132863 h 2407138" name="connsiteY7"/>
                <a:gd fmla="*/ 1735858 w 2407137" name="connsiteX8"/>
                <a:gd fmla="*/ 2140795 h 2407138" name="connsiteY8"/>
                <a:gd fmla="*/ 1768789 w 2407137" name="connsiteX9"/>
                <a:gd fmla="*/ 1757990 h 2407138" name="connsiteY9"/>
                <a:gd fmla="*/ 1971301 w 2407137" name="connsiteX10"/>
                <a:gd fmla="*/ 1960502 h 2407138" name="connsiteY10"/>
                <a:gd fmla="*/ 1966159 w 2407137" name="connsiteX11"/>
                <a:gd fmla="*/ 1966159 h 2407138" name="connsiteY11"/>
                <a:gd fmla="*/ 1960501 w 2407137" name="connsiteX12"/>
                <a:gd fmla="*/ 1971301 h 2407138" name="connsiteY12"/>
                <a:gd fmla="*/ 1758092 w 2407137" name="connsiteX13"/>
                <a:gd fmla="*/ 1768892 h 2407138" name="connsiteY13"/>
                <a:gd fmla="*/ 1765079 w 2407137" name="connsiteX14"/>
                <a:gd fmla="*/ 1762526 h 2407138" name="connsiteY14"/>
                <a:gd fmla="*/ 1834740 w 2407137" name="connsiteX15"/>
                <a:gd fmla="*/ 1681091 h 2407138" name="connsiteY15"/>
                <a:gd fmla="*/ 2168093 w 2407137" name="connsiteX16"/>
                <a:gd fmla="*/ 1938389 h 2407138" name="connsiteY16"/>
                <a:gd fmla="*/ 2158761 w 2407137" name="connsiteX17"/>
                <a:gd fmla="*/ 1950479 h 2407138" name="connsiteY17"/>
                <a:gd fmla="*/ 1825285 w 2407137" name="connsiteX18"/>
                <a:gd fmla="*/ 1693086 h 2407138" name="connsiteY18"/>
                <a:gd fmla="*/ 1497292 w 2407137" name="connsiteX19"/>
                <a:gd fmla="*/ 1938505 h 2407138" name="connsiteY19"/>
                <a:gd fmla="*/ 1511359 w 2407137" name="connsiteX20"/>
                <a:gd fmla="*/ 1932557 h 2407138" name="connsiteY20"/>
                <a:gd fmla="*/ 1671461 w 2407137" name="connsiteX21"/>
                <a:gd fmla="*/ 2322204 h 2407138" name="connsiteY21"/>
                <a:gd fmla="*/ 1657335 w 2407137" name="connsiteX22"/>
                <a:gd fmla="*/ 2328008 h 2407138" name="connsiteY22"/>
                <a:gd fmla="*/ 1400984 w 2407137" name="connsiteX23"/>
                <a:gd fmla="*/ 1969841 h 2407138" name="connsiteY23"/>
                <a:gd fmla="*/ 1415837 w 2407137" name="connsiteX24"/>
                <a:gd fmla="*/ 1966261 h 2407138" name="connsiteY24"/>
                <a:gd fmla="*/ 1489829 w 2407137" name="connsiteX25"/>
                <a:gd fmla="*/ 2242404 h 2407138" name="connsiteY25"/>
                <a:gd fmla="*/ 1475037 w 2407137" name="connsiteX26"/>
                <a:gd fmla="*/ 2246208 h 2407138" name="connsiteY26"/>
                <a:gd fmla="*/ 1890343 w 2407137" name="connsiteX27"/>
                <a:gd fmla="*/ 1591261 h 2407138" name="connsiteY27"/>
                <a:gd fmla="*/ 2140794 w 2407137" name="connsiteX28"/>
                <a:gd fmla="*/ 1735859 h 2407138" name="connsiteY28"/>
                <a:gd fmla="*/ 2132863 w 2407137" name="connsiteX29"/>
                <a:gd fmla="*/ 1748915 h 2407138" name="connsiteY29"/>
                <a:gd fmla="*/ 1883112 w 2407137" name="connsiteX30"/>
                <a:gd fmla="*/ 1604721 h 2407138" name="connsiteY30"/>
                <a:gd fmla="*/ 1934589 w 2407137" name="connsiteX31"/>
                <a:gd fmla="*/ 1500527 h 2407138" name="connsiteY31"/>
                <a:gd fmla="*/ 2325413 w 2407137" name="connsiteX32"/>
                <a:gd fmla="*/ 1663714 h 2407138" name="connsiteY32"/>
                <a:gd fmla="*/ 2319529 w 2407137" name="connsiteX33"/>
                <a:gd fmla="*/ 1677807 h 2407138" name="connsiteY33"/>
                <a:gd fmla="*/ 1928334 w 2407137" name="connsiteX34"/>
                <a:gd fmla="*/ 1514465 h 2407138" name="connsiteY34"/>
                <a:gd fmla="*/ 1296758 w 2407137" name="connsiteX35"/>
                <a:gd fmla="*/ 1987081 h 2407138" name="connsiteY35"/>
                <a:gd fmla="*/ 1311855 w 2407137" name="connsiteX36"/>
                <a:gd fmla="*/ 1984732 h 2407138" name="connsiteY36"/>
                <a:gd fmla="*/ 1365995 w 2407137" name="connsiteX37"/>
                <a:gd fmla="*/ 2405187 h 2407138" name="connsiteY37"/>
                <a:gd fmla="*/ 1350847 w 2407137" name="connsiteX38"/>
                <a:gd fmla="*/ 2407138 h 2407138" name="connsiteY38"/>
                <a:gd fmla="*/ 1195932 w 2407137" name="connsiteX39"/>
                <a:gd fmla="*/ 1995746 h 2407138" name="connsiteY39"/>
                <a:gd fmla="*/ 1211204 w 2407137" name="connsiteX40"/>
                <a:gd fmla="*/ 1995179 h 2407138" name="connsiteY40"/>
                <a:gd fmla="*/ 1211204 w 2407137" name="connsiteX41"/>
                <a:gd fmla="*/ 2281649 h 2407138" name="connsiteY41"/>
                <a:gd fmla="*/ 1203568 w 2407137" name="connsiteX42"/>
                <a:gd fmla="*/ 2282034 h 2407138" name="connsiteY42"/>
                <a:gd fmla="*/ 1195932 w 2407137" name="connsiteX43"/>
                <a:gd fmla="*/ 2281649 h 2407138" name="connsiteY43"/>
                <a:gd fmla="*/ 1968060 w 2407137" name="connsiteX44"/>
                <a:gd fmla="*/ 1400508 h 2407138" name="connsiteY44"/>
                <a:gd fmla="*/ 2246208 w 2407137" name="connsiteX45"/>
                <a:gd fmla="*/ 1475038 h 2407138" name="connsiteY45"/>
                <a:gd fmla="*/ 2242404 w 2407137" name="connsiteX46"/>
                <a:gd fmla="*/ 1489831 h 2407138" name="connsiteY46"/>
                <a:gd fmla="*/ 1963516 w 2407137" name="connsiteX47"/>
                <a:gd fmla="*/ 1415103 h 2407138" name="connsiteY47"/>
                <a:gd fmla="*/ 1090481 w 2407137" name="connsiteX48"/>
                <a:gd fmla="*/ 1986840 h 2407138" name="connsiteY48"/>
                <a:gd fmla="*/ 1097951 w 2407137" name="connsiteX49"/>
                <a:gd fmla="*/ 1988584 h 2407138" name="connsiteY49"/>
                <a:gd fmla="*/ 1105617 w 2407137" name="connsiteX50"/>
                <a:gd fmla="*/ 1988876 h 2407138" name="connsiteY50"/>
                <a:gd fmla="*/ 1049458 w 2407137" name="connsiteX51"/>
                <a:gd fmla="*/ 2406281 h 2407138" name="connsiteY51"/>
                <a:gd fmla="*/ 1034322 w 2407137" name="connsiteX52"/>
                <a:gd fmla="*/ 2404245 h 2407138" name="connsiteY52"/>
                <a:gd fmla="*/ 1988876 w 2407137" name="connsiteX53"/>
                <a:gd fmla="*/ 1301520 h 2407138" name="connsiteY53"/>
                <a:gd fmla="*/ 2406281 w 2407137" name="connsiteX54"/>
                <a:gd fmla="*/ 1357679 h 2407138" name="connsiteY54"/>
                <a:gd fmla="*/ 2404244 w 2407137" name="connsiteX55"/>
                <a:gd fmla="*/ 1372815 h 2407138" name="connsiteY55"/>
                <a:gd fmla="*/ 1986840 w 2407137" name="connsiteX56"/>
                <a:gd fmla="*/ 1316657 h 2407138" name="connsiteY56"/>
                <a:gd fmla="*/ 1988583 w 2407137" name="connsiteX57"/>
                <a:gd fmla="*/ 1309187 h 2407138" name="connsiteY57"/>
                <a:gd fmla="*/ 992036 w 2407137" name="connsiteX58"/>
                <a:gd fmla="*/ 1963517 h 2407138" name="connsiteY58"/>
                <a:gd fmla="*/ 1006629 w 2407137" name="connsiteX59"/>
                <a:gd fmla="*/ 1968061 h 2407138" name="connsiteY59"/>
                <a:gd fmla="*/ 932100 w 2407137" name="connsiteX60"/>
                <a:gd fmla="*/ 2246208 h 2407138" name="connsiteY60"/>
                <a:gd fmla="*/ 917308 w 2407137" name="connsiteX61"/>
                <a:gd fmla="*/ 2242405 h 2407138" name="connsiteY61"/>
                <a:gd fmla="*/ 1995178 w 2407137" name="connsiteX62"/>
                <a:gd fmla="*/ 1195933 h 2407138" name="connsiteY62"/>
                <a:gd fmla="*/ 2281649 w 2407137" name="connsiteX63"/>
                <a:gd fmla="*/ 1195933 h 2407138" name="connsiteY63"/>
                <a:gd fmla="*/ 2282034 w 2407137" name="connsiteX64"/>
                <a:gd fmla="*/ 1203569 h 2407138" name="connsiteY64"/>
                <a:gd fmla="*/ 2281649 w 2407137" name="connsiteX65"/>
                <a:gd fmla="*/ 1211206 h 2407138" name="connsiteY65"/>
                <a:gd fmla="*/ 1995745 w 2407137" name="connsiteX66"/>
                <a:gd fmla="*/ 1211206 h 2407138" name="connsiteY66"/>
                <a:gd fmla="*/ 1984731 w 2407137" name="connsiteX67"/>
                <a:gd fmla="*/ 1095284 h 2407138" name="connsiteY67"/>
                <a:gd fmla="*/ 2405186 w 2407137" name="connsiteX68"/>
                <a:gd fmla="*/ 1041144 h 2407138" name="connsiteY68"/>
                <a:gd fmla="*/ 2407137 w 2407137" name="connsiteX69"/>
                <a:gd fmla="*/ 1056290 h 2407138" name="connsiteY69"/>
                <a:gd fmla="*/ 1987080 w 2407137" name="connsiteX70"/>
                <a:gd fmla="*/ 1110379 h 2407138" name="connsiteY70"/>
                <a:gd fmla="*/ 892672 w 2407137" name="connsiteX71"/>
                <a:gd fmla="*/ 1928335 h 2407138" name="connsiteY71"/>
                <a:gd fmla="*/ 906611 w 2407137" name="connsiteX72"/>
                <a:gd fmla="*/ 1934590 h 2407138" name="connsiteY72"/>
                <a:gd fmla="*/ 743425 w 2407137" name="connsiteX73"/>
                <a:gd fmla="*/ 2325414 h 2407138" name="connsiteY73"/>
                <a:gd fmla="*/ 729331 w 2407137" name="connsiteX74"/>
                <a:gd fmla="*/ 2319529 h 2407138" name="connsiteY74"/>
                <a:gd fmla="*/ 802416 w 2407137" name="connsiteX75"/>
                <a:gd fmla="*/ 1883113 h 2407138" name="connsiteY75"/>
                <a:gd fmla="*/ 815877 w 2407137" name="connsiteX76"/>
                <a:gd fmla="*/ 1890344 h 2407138" name="connsiteY76"/>
                <a:gd fmla="*/ 671279 w 2407137" name="connsiteX77"/>
                <a:gd fmla="*/ 2140796 h 2407138" name="connsiteY77"/>
                <a:gd fmla="*/ 658223 w 2407137" name="connsiteX78"/>
                <a:gd fmla="*/ 2132863 h 2407138" name="connsiteY78"/>
                <a:gd fmla="*/ 1966260 w 2407137" name="connsiteX79"/>
                <a:gd fmla="*/ 991301 h 2407138" name="connsiteY79"/>
                <a:gd fmla="*/ 2242405 w 2407137" name="connsiteX80"/>
                <a:gd fmla="*/ 917309 h 2407138" name="connsiteY80"/>
                <a:gd fmla="*/ 2246208 w 2407137" name="connsiteX81"/>
                <a:gd fmla="*/ 932101 h 2407138" name="connsiteY81"/>
                <a:gd fmla="*/ 1969840 w 2407137" name="connsiteX82"/>
                <a:gd fmla="*/ 1006153 h 2407138" name="connsiteY82"/>
                <a:gd fmla="*/ 1932557 w 2407137" name="connsiteX83"/>
                <a:gd fmla="*/ 895779 h 2407138" name="connsiteY83"/>
                <a:gd fmla="*/ 2322203 w 2407137" name="connsiteX84"/>
                <a:gd fmla="*/ 735676 h 2407138" name="connsiteY84"/>
                <a:gd fmla="*/ 2328008 w 2407137" name="connsiteX85"/>
                <a:gd fmla="*/ 749803 h 2407138" name="connsiteY85"/>
                <a:gd fmla="*/ 1938504 w 2407137" name="connsiteX86"/>
                <a:gd fmla="*/ 909846 h 2407138" name="connsiteY86"/>
                <a:gd fmla="*/ 714051 w 2407137" name="connsiteX87"/>
                <a:gd fmla="*/ 1825286 h 2407138" name="connsiteY87"/>
                <a:gd fmla="*/ 726047 w 2407137" name="connsiteX88"/>
                <a:gd fmla="*/ 1834740 h 2407138" name="connsiteY88"/>
                <a:gd fmla="*/ 468748 w 2407137" name="connsiteX89"/>
                <a:gd fmla="*/ 2168094 h 2407138" name="connsiteY89"/>
                <a:gd fmla="*/ 456659 w 2407137" name="connsiteX90"/>
                <a:gd fmla="*/ 2158762 h 2407138" name="connsiteY90"/>
                <a:gd fmla="*/ 638245 w 2407137" name="connsiteX91"/>
                <a:gd fmla="*/ 1758093 h 2407138" name="connsiteY91"/>
                <a:gd fmla="*/ 644611 w 2407137" name="connsiteX92"/>
                <a:gd fmla="*/ 1765080 h 2407138" name="connsiteY92"/>
                <a:gd fmla="*/ 649147 w 2407137" name="connsiteX93"/>
                <a:gd fmla="*/ 1768790 h 2407138" name="connsiteY93"/>
                <a:gd fmla="*/ 446636 w 2407137" name="connsiteX94"/>
                <a:gd fmla="*/ 1971302 h 2407138" name="connsiteY94"/>
                <a:gd fmla="*/ 440978 w 2407137" name="connsiteX95"/>
                <a:gd fmla="*/ 1966159 h 2407138" name="connsiteY95"/>
                <a:gd fmla="*/ 435836 w 2407137" name="connsiteX96"/>
                <a:gd fmla="*/ 1960502 h 2407138" name="connsiteY96"/>
                <a:gd fmla="*/ 1884928 w 2407137" name="connsiteX97"/>
                <a:gd fmla="*/ 801368 h 2407138" name="connsiteY97"/>
                <a:gd fmla="*/ 2132863 w 2407137" name="connsiteX98"/>
                <a:gd fmla="*/ 658223 h 2407138" name="connsiteY98"/>
                <a:gd fmla="*/ 2140794 w 2407137" name="connsiteX99"/>
                <a:gd fmla="*/ 671279 h 2407138" name="connsiteY99"/>
                <a:gd fmla="*/ 1892773 w 2407137" name="connsiteX100"/>
                <a:gd fmla="*/ 814474 h 2407138" name="connsiteY100"/>
                <a:gd fmla="*/ 1828403 w 2407137" name="connsiteX101"/>
                <a:gd fmla="*/ 717325 h 2407138" name="connsiteY101"/>
                <a:gd fmla="*/ 2162987 w 2407137" name="connsiteX102"/>
                <a:gd fmla="*/ 462095 h 2407138" name="connsiteY102"/>
                <a:gd fmla="*/ 2172250 w 2407137" name="connsiteX103"/>
                <a:gd fmla="*/ 474239 h 2407138" name="connsiteY103"/>
                <a:gd fmla="*/ 1837666 w 2407137" name="connsiteX104"/>
                <a:gd fmla="*/ 729468 h 2407138" name="connsiteY104"/>
                <a:gd fmla="*/ 1833340 w 2407137" name="connsiteX105"/>
                <a:gd fmla="*/ 723163 h 2407138" name="connsiteY105"/>
                <a:gd fmla="*/ 234886 w 2407137" name="connsiteX106"/>
                <a:gd fmla="*/ 1932900 h 2407138" name="connsiteY106"/>
                <a:gd fmla="*/ 569471 w 2407137" name="connsiteX107"/>
                <a:gd fmla="*/ 1677670 h 2407138" name="connsiteY107"/>
                <a:gd fmla="*/ 573796 w 2407137" name="connsiteX108"/>
                <a:gd fmla="*/ 1683975 h 2407138" name="connsiteY108"/>
                <a:gd fmla="*/ 578735 w 2407137" name="connsiteX109"/>
                <a:gd fmla="*/ 1689813 h 2407138" name="connsiteY109"/>
                <a:gd fmla="*/ 244150 w 2407137" name="connsiteX110"/>
                <a:gd fmla="*/ 1945043 h 2407138" name="connsiteY110"/>
                <a:gd fmla="*/ 266342 w 2407137" name="connsiteX111"/>
                <a:gd fmla="*/ 1735860 h 2407138" name="connsiteY111"/>
                <a:gd fmla="*/ 514363 w 2407137" name="connsiteX112"/>
                <a:gd fmla="*/ 1592665 h 2407138" name="connsiteY112"/>
                <a:gd fmla="*/ 522208 w 2407137" name="connsiteX113"/>
                <a:gd fmla="*/ 1605770 h 2407138" name="connsiteY113"/>
                <a:gd fmla="*/ 274274 w 2407137" name="connsiteX114"/>
                <a:gd fmla="*/ 1748916 h 2407138" name="connsiteY114"/>
                <a:gd fmla="*/ 1960501 w 2407137" name="connsiteX115"/>
                <a:gd fmla="*/ 435837 h 2407138" name="connsiteY115"/>
                <a:gd fmla="*/ 1966159 w 2407137" name="connsiteX116"/>
                <a:gd fmla="*/ 440979 h 2407138" name="connsiteY116"/>
                <a:gd fmla="*/ 1971301 w 2407137" name="connsiteX117"/>
                <a:gd fmla="*/ 446637 h 2407138" name="connsiteY117"/>
                <a:gd fmla="*/ 1768891 w 2407137" name="connsiteX118"/>
                <a:gd fmla="*/ 649046 h 2407138" name="connsiteY118"/>
                <a:gd fmla="*/ 1762525 w 2407137" name="connsiteX119"/>
                <a:gd fmla="*/ 642058 h 2407138" name="connsiteY119"/>
                <a:gd fmla="*/ 1757990 w 2407137" name="connsiteX120"/>
                <a:gd fmla="*/ 638348 h 2407138" name="connsiteY120"/>
                <a:gd fmla="*/ 1938389 w 2407137" name="connsiteX121"/>
                <a:gd fmla="*/ 239045 h 2407138" name="connsiteY121"/>
                <a:gd fmla="*/ 1950479 w 2407137" name="connsiteX122"/>
                <a:gd fmla="*/ 248377 h 2407138" name="connsiteY122"/>
                <a:gd fmla="*/ 1693086 w 2407137" name="connsiteX123"/>
                <a:gd fmla="*/ 581852 h 2407138" name="connsiteY123"/>
                <a:gd fmla="*/ 1681090 w 2407137" name="connsiteX124"/>
                <a:gd fmla="*/ 572398 h 2407138" name="connsiteY124"/>
                <a:gd fmla="*/ 79129 w 2407137" name="connsiteX125"/>
                <a:gd fmla="*/ 1657336 h 2407138" name="connsiteY125"/>
                <a:gd fmla="*/ 468633 w 2407137" name="connsiteX126"/>
                <a:gd fmla="*/ 1497292 h 2407138" name="connsiteY126"/>
                <a:gd fmla="*/ 474580 w 2407137" name="connsiteX127"/>
                <a:gd fmla="*/ 1511360 h 2407138" name="connsiteY127"/>
                <a:gd fmla="*/ 84934 w 2407137" name="connsiteX128"/>
                <a:gd fmla="*/ 1671462 h 2407138" name="connsiteY128"/>
                <a:gd fmla="*/ 160929 w 2407137" name="connsiteX129"/>
                <a:gd fmla="*/ 1475039 h 2407138" name="connsiteY129"/>
                <a:gd fmla="*/ 437296 w 2407137" name="connsiteX130"/>
                <a:gd fmla="*/ 1400986 h 2407138" name="connsiteY130"/>
                <a:gd fmla="*/ 440876 w 2407137" name="connsiteX131"/>
                <a:gd fmla="*/ 1415837 h 2407138" name="connsiteY131"/>
                <a:gd fmla="*/ 164732 w 2407137" name="connsiteX132"/>
                <a:gd fmla="*/ 1489830 h 2407138" name="connsiteY132"/>
                <a:gd fmla="*/ 1735859 w 2407137" name="connsiteX133"/>
                <a:gd fmla="*/ 266344 h 2407138" name="connsiteY133"/>
                <a:gd fmla="*/ 1748915 w 2407137" name="connsiteX134"/>
                <a:gd fmla="*/ 274276 h 2407138" name="connsiteY134"/>
                <a:gd fmla="*/ 1604721 w 2407137" name="connsiteX135"/>
                <a:gd fmla="*/ 524026 h 2407138" name="connsiteY135"/>
                <a:gd fmla="*/ 1591261 w 2407137" name="connsiteX136"/>
                <a:gd fmla="*/ 516794 h 2407138" name="connsiteY136"/>
                <a:gd fmla="*/ 1663713 w 2407137" name="connsiteX137"/>
                <a:gd fmla="*/ 81725 h 2407138" name="connsiteY137"/>
                <a:gd fmla="*/ 1677806 w 2407137" name="connsiteX138"/>
                <a:gd fmla="*/ 87609 h 2407138" name="connsiteY138"/>
                <a:gd fmla="*/ 1514465 w 2407137" name="connsiteX139"/>
                <a:gd fmla="*/ 478804 h 2407138" name="connsiteY139"/>
                <a:gd fmla="*/ 1500526 w 2407137" name="connsiteX140"/>
                <a:gd fmla="*/ 472548 h 2407138" name="connsiteY140"/>
                <a:gd fmla="*/ 0 w 2407137" name="connsiteX141"/>
                <a:gd fmla="*/ 1350847 h 2407138" name="connsiteY141"/>
                <a:gd fmla="*/ 420056 w 2407137" name="connsiteX142"/>
                <a:gd fmla="*/ 1296759 h 2407138" name="connsiteY142"/>
                <a:gd fmla="*/ 422405 w 2407137" name="connsiteX143"/>
                <a:gd fmla="*/ 1311854 h 2407138" name="connsiteY143"/>
                <a:gd fmla="*/ 1951 w 2407137" name="connsiteX144"/>
                <a:gd fmla="*/ 1365994 h 2407138" name="connsiteY144"/>
                <a:gd fmla="*/ 125488 w 2407137" name="connsiteX145"/>
                <a:gd fmla="*/ 1195933 h 2407138" name="connsiteY145"/>
                <a:gd fmla="*/ 411391 w 2407137" name="connsiteX146"/>
                <a:gd fmla="*/ 1195933 h 2407138" name="connsiteY146"/>
                <a:gd fmla="*/ 411958 w 2407137" name="connsiteX147"/>
                <a:gd fmla="*/ 1211206 h 2407138" name="connsiteY147"/>
                <a:gd fmla="*/ 125488 w 2407137" name="connsiteX148"/>
                <a:gd fmla="*/ 1211206 h 2407138" name="connsiteY148"/>
                <a:gd fmla="*/ 125102 w 2407137" name="connsiteX149"/>
                <a:gd fmla="*/ 1203569 h 2407138" name="connsiteY149"/>
                <a:gd fmla="*/ 1475037 w 2407137" name="connsiteX150"/>
                <a:gd fmla="*/ 160931 h 2407138" name="connsiteY150"/>
                <a:gd fmla="*/ 1489829 w 2407137" name="connsiteX151"/>
                <a:gd fmla="*/ 164734 h 2407138" name="connsiteY151"/>
                <a:gd fmla="*/ 1415102 w 2407137" name="connsiteX152"/>
                <a:gd fmla="*/ 443621 h 2407138" name="connsiteY152"/>
                <a:gd fmla="*/ 1400508 w 2407137" name="connsiteX153"/>
                <a:gd fmla="*/ 439077 h 2407138" name="connsiteY153"/>
                <a:gd fmla="*/ 164732 w 2407137" name="connsiteX154"/>
                <a:gd fmla="*/ 917309 h 2407138" name="connsiteY154"/>
                <a:gd fmla="*/ 443620 w 2407137" name="connsiteX155"/>
                <a:gd fmla="*/ 992037 h 2407138" name="connsiteY155"/>
                <a:gd fmla="*/ 439076 w 2407137" name="connsiteX156"/>
                <a:gd fmla="*/ 1006630 h 2407138" name="connsiteY156"/>
                <a:gd fmla="*/ 160929 w 2407137" name="connsiteX157"/>
                <a:gd fmla="*/ 932101 h 2407138" name="connsiteY157"/>
                <a:gd fmla="*/ 1195932 w 2407137" name="connsiteX158"/>
                <a:gd fmla="*/ 125490 h 2407138" name="connsiteY158"/>
                <a:gd fmla="*/ 1203568 w 2407137" name="connsiteX159"/>
                <a:gd fmla="*/ 125104 h 2407138" name="connsiteY159"/>
                <a:gd fmla="*/ 1211205 w 2407137" name="connsiteX160"/>
                <a:gd fmla="*/ 125490 h 2407138" name="connsiteY160"/>
                <a:gd fmla="*/ 1211205 w 2407137" name="connsiteX161"/>
                <a:gd fmla="*/ 411392 h 2407138" name="connsiteY161"/>
                <a:gd fmla="*/ 1195932 w 2407137" name="connsiteX162"/>
                <a:gd fmla="*/ 411959 h 2407138" name="connsiteY162"/>
                <a:gd fmla="*/ 1357679 w 2407137" name="connsiteX163"/>
                <a:gd fmla="*/ 856 h 2407138" name="connsiteY163"/>
                <a:gd fmla="*/ 1372816 w 2407137" name="connsiteX164"/>
                <a:gd fmla="*/ 2893 h 2407138" name="connsiteY164"/>
                <a:gd fmla="*/ 1316657 w 2407137" name="connsiteX165"/>
                <a:gd fmla="*/ 420298 h 2407138" name="connsiteY165"/>
                <a:gd fmla="*/ 1309186 w 2407137" name="connsiteX166"/>
                <a:gd fmla="*/ 418554 h 2407138" name="connsiteY166"/>
                <a:gd fmla="*/ 1301520 w 2407137" name="connsiteX167"/>
                <a:gd fmla="*/ 418261 h 2407138" name="connsiteY167"/>
                <a:gd fmla="*/ 2893 w 2407137" name="connsiteX168"/>
                <a:gd fmla="*/ 1034322 h 2407138" name="connsiteY168"/>
                <a:gd fmla="*/ 420297 w 2407137" name="connsiteX169"/>
                <a:gd fmla="*/ 1090480 h 2407138" name="connsiteY169"/>
                <a:gd fmla="*/ 418554 w 2407137" name="connsiteX170"/>
                <a:gd fmla="*/ 1097951 h 2407138" name="connsiteY170"/>
                <a:gd fmla="*/ 418261 w 2407137" name="connsiteX171"/>
                <a:gd fmla="*/ 1105616 h 2407138" name="connsiteY171"/>
                <a:gd fmla="*/ 855 w 2407137" name="connsiteX172"/>
                <a:gd fmla="*/ 1049458 h 2407138" name="connsiteY172"/>
                <a:gd fmla="*/ 274274 w 2407137" name="connsiteX173"/>
                <a:gd fmla="*/ 658223 h 2407138" name="connsiteY173"/>
                <a:gd fmla="*/ 524025 w 2407137" name="connsiteX174"/>
                <a:gd fmla="*/ 802416 h 2407138" name="connsiteY174"/>
                <a:gd fmla="*/ 516793 w 2407137" name="connsiteX175"/>
                <a:gd fmla="*/ 815877 h 2407138" name="connsiteY175"/>
                <a:gd fmla="*/ 266342 w 2407137" name="connsiteX176"/>
                <a:gd fmla="*/ 671279 h 2407138" name="connsiteY176"/>
                <a:gd fmla="*/ 917308 w 2407137" name="connsiteX177"/>
                <a:gd fmla="*/ 164734 h 2407138" name="connsiteY177"/>
                <a:gd fmla="*/ 932100 w 2407137" name="connsiteX178"/>
                <a:gd fmla="*/ 160930 h 2407138" name="connsiteY178"/>
                <a:gd fmla="*/ 1006152 w 2407137" name="connsiteX179"/>
                <a:gd fmla="*/ 437297 h 2407138" name="connsiteY179"/>
                <a:gd fmla="*/ 991300 w 2407137" name="connsiteX180"/>
                <a:gd fmla="*/ 440877 h 2407138" name="connsiteY180"/>
                <a:gd fmla="*/ 1041143 w 2407137" name="connsiteX181"/>
                <a:gd fmla="*/ 1951 h 2407138" name="connsiteY181"/>
                <a:gd fmla="*/ 1056290 w 2407137" name="connsiteX182"/>
                <a:gd fmla="*/ 0 h 2407138" name="connsiteY182"/>
                <a:gd fmla="*/ 1110379 w 2407137" name="connsiteX183"/>
                <a:gd fmla="*/ 420056 h 2407138" name="connsiteY183"/>
                <a:gd fmla="*/ 1095283 w 2407137" name="connsiteX184"/>
                <a:gd fmla="*/ 422406 h 2407138" name="connsiteY184"/>
                <a:gd fmla="*/ 87609 w 2407137" name="connsiteX185"/>
                <a:gd fmla="*/ 729331 h 2407138" name="connsiteY185"/>
                <a:gd fmla="*/ 478803 w 2407137" name="connsiteX186"/>
                <a:gd fmla="*/ 892672 h 2407138" name="connsiteY186"/>
                <a:gd fmla="*/ 472547 w 2407137" name="connsiteX187"/>
                <a:gd fmla="*/ 906611 h 2407138" name="connsiteY187"/>
                <a:gd fmla="*/ 81723 w 2407137" name="connsiteX188"/>
                <a:gd fmla="*/ 743424 h 2407138" name="connsiteY188"/>
                <a:gd fmla="*/ 84666 w 2407137" name="connsiteX189"/>
                <a:gd fmla="*/ 736377 h 2407138" name="connsiteY189"/>
                <a:gd fmla="*/ 446636 w 2407137" name="connsiteX190"/>
                <a:gd fmla="*/ 435837 h 2407138" name="connsiteY190"/>
                <a:gd fmla="*/ 649045 w 2407137" name="connsiteX191"/>
                <a:gd fmla="*/ 638246 h 2407138" name="connsiteY191"/>
                <a:gd fmla="*/ 642057 w 2407137" name="connsiteX192"/>
                <a:gd fmla="*/ 644612 h 2407138" name="connsiteY192"/>
                <a:gd fmla="*/ 638347 w 2407137" name="connsiteX193"/>
                <a:gd fmla="*/ 649147 h 2407138" name="connsiteY193"/>
                <a:gd fmla="*/ 435836 w 2407137" name="connsiteX194"/>
                <a:gd fmla="*/ 446636 h 2407138" name="connsiteY194"/>
                <a:gd fmla="*/ 440978 w 2407137" name="connsiteX195"/>
                <a:gd fmla="*/ 440979 h 2407138" name="connsiteY195"/>
                <a:gd fmla="*/ 658223 w 2407137" name="connsiteX196"/>
                <a:gd fmla="*/ 274275 h 2407138" name="connsiteY196"/>
                <a:gd fmla="*/ 671279 w 2407137" name="connsiteX197"/>
                <a:gd fmla="*/ 266343 h 2407138" name="connsiteY197"/>
                <a:gd fmla="*/ 814473 w 2407137" name="connsiteX198"/>
                <a:gd fmla="*/ 514363 h 2407138" name="connsiteY198"/>
                <a:gd fmla="*/ 801367 w 2407137" name="connsiteX199"/>
                <a:gd fmla="*/ 522209 h 2407138" name="connsiteY199"/>
                <a:gd fmla="*/ 735676 w 2407137" name="connsiteX200"/>
                <a:gd fmla="*/ 84934 h 2407138" name="connsiteY200"/>
                <a:gd fmla="*/ 749802 w 2407137" name="connsiteX201"/>
                <a:gd fmla="*/ 79129 h 2407138" name="connsiteY201"/>
                <a:gd fmla="*/ 909846 w 2407137" name="connsiteX202"/>
                <a:gd fmla="*/ 468633 h 2407138" name="connsiteY202"/>
                <a:gd fmla="*/ 895778 w 2407137" name="connsiteX203"/>
                <a:gd fmla="*/ 474580 h 2407138" name="connsiteY203"/>
                <a:gd fmla="*/ 248376 w 2407137" name="connsiteX204"/>
                <a:gd fmla="*/ 456659 h 2407138" name="connsiteY204"/>
                <a:gd fmla="*/ 581852 w 2407137" name="connsiteX205"/>
                <a:gd fmla="*/ 714051 h 2407138" name="connsiteY205"/>
                <a:gd fmla="*/ 572397 w 2407137" name="connsiteX206"/>
                <a:gd fmla="*/ 726047 h 2407138" name="connsiteY206"/>
                <a:gd fmla="*/ 239044 w 2407137" name="connsiteX207"/>
                <a:gd fmla="*/ 468748 h 2407138" name="connsiteY207"/>
                <a:gd fmla="*/ 243710 w 2407137" name="connsiteX208"/>
                <a:gd fmla="*/ 462704 h 2407138" name="connsiteY208"/>
                <a:gd fmla="*/ 462094 w 2407137" name="connsiteX209"/>
                <a:gd fmla="*/ 244150 h 2407138" name="connsiteY209"/>
                <a:gd fmla="*/ 474238 w 2407137" name="connsiteX210"/>
                <a:gd fmla="*/ 234887 h 2407138" name="connsiteY210"/>
                <a:gd fmla="*/ 729468 w 2407137" name="connsiteX211"/>
                <a:gd fmla="*/ 569472 h 2407138" name="connsiteY211"/>
                <a:gd fmla="*/ 723162 w 2407137" name="connsiteX212"/>
                <a:gd fmla="*/ 573797 h 2407138" name="connsiteY212"/>
                <a:gd fmla="*/ 717325 w 2407137" name="connsiteX213"/>
                <a:gd fmla="*/ 578735 h 2407138" name="connsiteY2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b="b" l="l" r="r" t="t"/>
              <a:pathLst>
                <a:path h="2407138" w="2407137">
                  <a:moveTo>
                    <a:pt x="1677670" y="1837666"/>
                  </a:moveTo>
                  <a:lnTo>
                    <a:pt x="1683974" y="1833341"/>
                  </a:lnTo>
                  <a:lnTo>
                    <a:pt x="1689813" y="1828403"/>
                  </a:lnTo>
                  <a:lnTo>
                    <a:pt x="1945042" y="2162988"/>
                  </a:lnTo>
                  <a:lnTo>
                    <a:pt x="1932899" y="2172251"/>
                  </a:lnTo>
                  <a:close/>
                  <a:moveTo>
                    <a:pt x="1592663" y="1892774"/>
                  </a:moveTo>
                  <a:lnTo>
                    <a:pt x="1605769" y="1884929"/>
                  </a:lnTo>
                  <a:lnTo>
                    <a:pt x="1748914" y="2132863"/>
                  </a:lnTo>
                  <a:lnTo>
                    <a:pt x="1735858" y="2140795"/>
                  </a:lnTo>
                  <a:close/>
                  <a:moveTo>
                    <a:pt x="1768789" y="1757990"/>
                  </a:moveTo>
                  <a:lnTo>
                    <a:pt x="1971301" y="1960502"/>
                  </a:lnTo>
                  <a:lnTo>
                    <a:pt x="1966159" y="1966159"/>
                  </a:lnTo>
                  <a:lnTo>
                    <a:pt x="1960501" y="1971301"/>
                  </a:lnTo>
                  <a:lnTo>
                    <a:pt x="1758092" y="1768892"/>
                  </a:lnTo>
                  <a:lnTo>
                    <a:pt x="1765079" y="1762526"/>
                  </a:lnTo>
                  <a:close/>
                  <a:moveTo>
                    <a:pt x="1834740" y="1681091"/>
                  </a:moveTo>
                  <a:lnTo>
                    <a:pt x="2168093" y="1938389"/>
                  </a:lnTo>
                  <a:lnTo>
                    <a:pt x="2158761" y="1950479"/>
                  </a:lnTo>
                  <a:lnTo>
                    <a:pt x="1825285" y="1693086"/>
                  </a:lnTo>
                  <a:close/>
                  <a:moveTo>
                    <a:pt x="1497292" y="1938505"/>
                  </a:moveTo>
                  <a:lnTo>
                    <a:pt x="1511359" y="1932557"/>
                  </a:lnTo>
                  <a:lnTo>
                    <a:pt x="1671461" y="2322204"/>
                  </a:lnTo>
                  <a:lnTo>
                    <a:pt x="1657335" y="2328008"/>
                  </a:lnTo>
                  <a:close/>
                  <a:moveTo>
                    <a:pt x="1400984" y="1969841"/>
                  </a:moveTo>
                  <a:lnTo>
                    <a:pt x="1415837" y="1966261"/>
                  </a:lnTo>
                  <a:lnTo>
                    <a:pt x="1489829" y="2242404"/>
                  </a:lnTo>
                  <a:lnTo>
                    <a:pt x="1475037" y="2246208"/>
                  </a:lnTo>
                  <a:close/>
                  <a:moveTo>
                    <a:pt x="1890343" y="1591261"/>
                  </a:moveTo>
                  <a:lnTo>
                    <a:pt x="2140794" y="1735859"/>
                  </a:lnTo>
                  <a:lnTo>
                    <a:pt x="2132863" y="1748915"/>
                  </a:lnTo>
                  <a:lnTo>
                    <a:pt x="1883112" y="1604721"/>
                  </a:lnTo>
                  <a:close/>
                  <a:moveTo>
                    <a:pt x="1934589" y="1500527"/>
                  </a:moveTo>
                  <a:lnTo>
                    <a:pt x="2325413" y="1663714"/>
                  </a:lnTo>
                  <a:lnTo>
                    <a:pt x="2319529" y="1677807"/>
                  </a:lnTo>
                  <a:lnTo>
                    <a:pt x="1928334" y="1514465"/>
                  </a:lnTo>
                  <a:close/>
                  <a:moveTo>
                    <a:pt x="1296758" y="1987081"/>
                  </a:moveTo>
                  <a:lnTo>
                    <a:pt x="1311855" y="1984732"/>
                  </a:lnTo>
                  <a:lnTo>
                    <a:pt x="1365995" y="2405187"/>
                  </a:lnTo>
                  <a:lnTo>
                    <a:pt x="1350847" y="2407138"/>
                  </a:lnTo>
                  <a:close/>
                  <a:moveTo>
                    <a:pt x="1195932" y="1995746"/>
                  </a:moveTo>
                  <a:lnTo>
                    <a:pt x="1211204" y="1995179"/>
                  </a:lnTo>
                  <a:lnTo>
                    <a:pt x="1211204" y="2281649"/>
                  </a:lnTo>
                  <a:lnTo>
                    <a:pt x="1203568" y="2282034"/>
                  </a:lnTo>
                  <a:lnTo>
                    <a:pt x="1195932" y="2281649"/>
                  </a:lnTo>
                  <a:close/>
                  <a:moveTo>
                    <a:pt x="1968060" y="1400508"/>
                  </a:moveTo>
                  <a:lnTo>
                    <a:pt x="2246208" y="1475038"/>
                  </a:lnTo>
                  <a:lnTo>
                    <a:pt x="2242404" y="1489831"/>
                  </a:lnTo>
                  <a:lnTo>
                    <a:pt x="1963516" y="1415103"/>
                  </a:lnTo>
                  <a:close/>
                  <a:moveTo>
                    <a:pt x="1090481" y="1986840"/>
                  </a:moveTo>
                  <a:lnTo>
                    <a:pt x="1097951" y="1988584"/>
                  </a:lnTo>
                  <a:lnTo>
                    <a:pt x="1105617" y="1988876"/>
                  </a:lnTo>
                  <a:lnTo>
                    <a:pt x="1049458" y="2406281"/>
                  </a:lnTo>
                  <a:lnTo>
                    <a:pt x="1034322" y="2404245"/>
                  </a:lnTo>
                  <a:close/>
                  <a:moveTo>
                    <a:pt x="1988876" y="1301520"/>
                  </a:moveTo>
                  <a:lnTo>
                    <a:pt x="2406281" y="1357679"/>
                  </a:lnTo>
                  <a:lnTo>
                    <a:pt x="2404244" y="1372815"/>
                  </a:lnTo>
                  <a:lnTo>
                    <a:pt x="1986840" y="1316657"/>
                  </a:lnTo>
                  <a:lnTo>
                    <a:pt x="1988583" y="1309187"/>
                  </a:lnTo>
                  <a:close/>
                  <a:moveTo>
                    <a:pt x="992036" y="1963517"/>
                  </a:moveTo>
                  <a:lnTo>
                    <a:pt x="1006629" y="1968061"/>
                  </a:lnTo>
                  <a:lnTo>
                    <a:pt x="932100" y="2246208"/>
                  </a:lnTo>
                  <a:lnTo>
                    <a:pt x="917308" y="2242405"/>
                  </a:lnTo>
                  <a:close/>
                  <a:moveTo>
                    <a:pt x="1995178" y="1195933"/>
                  </a:moveTo>
                  <a:lnTo>
                    <a:pt x="2281649" y="1195933"/>
                  </a:lnTo>
                  <a:lnTo>
                    <a:pt x="2282034" y="1203569"/>
                  </a:lnTo>
                  <a:lnTo>
                    <a:pt x="2281649" y="1211206"/>
                  </a:lnTo>
                  <a:lnTo>
                    <a:pt x="1995745" y="1211206"/>
                  </a:lnTo>
                  <a:close/>
                  <a:moveTo>
                    <a:pt x="1984731" y="1095284"/>
                  </a:moveTo>
                  <a:lnTo>
                    <a:pt x="2405186" y="1041144"/>
                  </a:lnTo>
                  <a:lnTo>
                    <a:pt x="2407137" y="1056290"/>
                  </a:lnTo>
                  <a:lnTo>
                    <a:pt x="1987080" y="1110379"/>
                  </a:lnTo>
                  <a:close/>
                  <a:moveTo>
                    <a:pt x="892672" y="1928335"/>
                  </a:moveTo>
                  <a:lnTo>
                    <a:pt x="906611" y="1934590"/>
                  </a:lnTo>
                  <a:lnTo>
                    <a:pt x="743425" y="2325414"/>
                  </a:lnTo>
                  <a:lnTo>
                    <a:pt x="729331" y="2319529"/>
                  </a:lnTo>
                  <a:close/>
                  <a:moveTo>
                    <a:pt x="802416" y="1883113"/>
                  </a:moveTo>
                  <a:lnTo>
                    <a:pt x="815877" y="1890344"/>
                  </a:lnTo>
                  <a:lnTo>
                    <a:pt x="671279" y="2140796"/>
                  </a:lnTo>
                  <a:lnTo>
                    <a:pt x="658223" y="2132863"/>
                  </a:lnTo>
                  <a:close/>
                  <a:moveTo>
                    <a:pt x="1966260" y="991301"/>
                  </a:moveTo>
                  <a:lnTo>
                    <a:pt x="2242405" y="917309"/>
                  </a:lnTo>
                  <a:lnTo>
                    <a:pt x="2246208" y="932101"/>
                  </a:lnTo>
                  <a:lnTo>
                    <a:pt x="1969840" y="1006153"/>
                  </a:lnTo>
                  <a:close/>
                  <a:moveTo>
                    <a:pt x="1932557" y="895779"/>
                  </a:moveTo>
                  <a:lnTo>
                    <a:pt x="2322203" y="735676"/>
                  </a:lnTo>
                  <a:lnTo>
                    <a:pt x="2328008" y="749803"/>
                  </a:lnTo>
                  <a:lnTo>
                    <a:pt x="1938504" y="909846"/>
                  </a:lnTo>
                  <a:close/>
                  <a:moveTo>
                    <a:pt x="714051" y="1825286"/>
                  </a:moveTo>
                  <a:lnTo>
                    <a:pt x="726047" y="1834740"/>
                  </a:lnTo>
                  <a:lnTo>
                    <a:pt x="468748" y="2168094"/>
                  </a:lnTo>
                  <a:lnTo>
                    <a:pt x="456659" y="2158762"/>
                  </a:lnTo>
                  <a:close/>
                  <a:moveTo>
                    <a:pt x="638245" y="1758093"/>
                  </a:moveTo>
                  <a:lnTo>
                    <a:pt x="644611" y="1765080"/>
                  </a:lnTo>
                  <a:lnTo>
                    <a:pt x="649147" y="1768790"/>
                  </a:lnTo>
                  <a:lnTo>
                    <a:pt x="446636" y="1971302"/>
                  </a:lnTo>
                  <a:lnTo>
                    <a:pt x="440978" y="1966159"/>
                  </a:lnTo>
                  <a:lnTo>
                    <a:pt x="435836" y="1960502"/>
                  </a:lnTo>
                  <a:close/>
                  <a:moveTo>
                    <a:pt x="1884928" y="801368"/>
                  </a:moveTo>
                  <a:lnTo>
                    <a:pt x="2132863" y="658223"/>
                  </a:lnTo>
                  <a:lnTo>
                    <a:pt x="2140794" y="671279"/>
                  </a:lnTo>
                  <a:lnTo>
                    <a:pt x="1892773" y="814474"/>
                  </a:lnTo>
                  <a:close/>
                  <a:moveTo>
                    <a:pt x="1828403" y="717325"/>
                  </a:moveTo>
                  <a:lnTo>
                    <a:pt x="2162987" y="462095"/>
                  </a:lnTo>
                  <a:lnTo>
                    <a:pt x="2172250" y="474239"/>
                  </a:lnTo>
                  <a:lnTo>
                    <a:pt x="1837666" y="729468"/>
                  </a:lnTo>
                  <a:lnTo>
                    <a:pt x="1833340" y="723163"/>
                  </a:lnTo>
                  <a:close/>
                  <a:moveTo>
                    <a:pt x="234886" y="1932900"/>
                  </a:moveTo>
                  <a:lnTo>
                    <a:pt x="569471" y="1677670"/>
                  </a:lnTo>
                  <a:lnTo>
                    <a:pt x="573796" y="1683975"/>
                  </a:lnTo>
                  <a:lnTo>
                    <a:pt x="578735" y="1689813"/>
                  </a:lnTo>
                  <a:lnTo>
                    <a:pt x="244150" y="1945043"/>
                  </a:lnTo>
                  <a:close/>
                  <a:moveTo>
                    <a:pt x="266342" y="1735860"/>
                  </a:moveTo>
                  <a:lnTo>
                    <a:pt x="514363" y="1592665"/>
                  </a:lnTo>
                  <a:lnTo>
                    <a:pt x="522208" y="1605770"/>
                  </a:lnTo>
                  <a:lnTo>
                    <a:pt x="274274" y="1748916"/>
                  </a:lnTo>
                  <a:close/>
                  <a:moveTo>
                    <a:pt x="1960501" y="435837"/>
                  </a:moveTo>
                  <a:lnTo>
                    <a:pt x="1966159" y="440979"/>
                  </a:lnTo>
                  <a:lnTo>
                    <a:pt x="1971301" y="446637"/>
                  </a:lnTo>
                  <a:lnTo>
                    <a:pt x="1768891" y="649046"/>
                  </a:lnTo>
                  <a:lnTo>
                    <a:pt x="1762525" y="642058"/>
                  </a:lnTo>
                  <a:lnTo>
                    <a:pt x="1757990" y="638348"/>
                  </a:lnTo>
                  <a:close/>
                  <a:moveTo>
                    <a:pt x="1938389" y="239045"/>
                  </a:moveTo>
                  <a:lnTo>
                    <a:pt x="1950479" y="248377"/>
                  </a:lnTo>
                  <a:lnTo>
                    <a:pt x="1693086" y="581852"/>
                  </a:lnTo>
                  <a:lnTo>
                    <a:pt x="1681090" y="572398"/>
                  </a:lnTo>
                  <a:close/>
                  <a:moveTo>
                    <a:pt x="79129" y="1657336"/>
                  </a:moveTo>
                  <a:lnTo>
                    <a:pt x="468633" y="1497292"/>
                  </a:lnTo>
                  <a:lnTo>
                    <a:pt x="474580" y="1511360"/>
                  </a:lnTo>
                  <a:lnTo>
                    <a:pt x="84934" y="1671462"/>
                  </a:lnTo>
                  <a:close/>
                  <a:moveTo>
                    <a:pt x="160929" y="1475039"/>
                  </a:moveTo>
                  <a:lnTo>
                    <a:pt x="437296" y="1400986"/>
                  </a:lnTo>
                  <a:lnTo>
                    <a:pt x="440876" y="1415837"/>
                  </a:lnTo>
                  <a:lnTo>
                    <a:pt x="164732" y="1489830"/>
                  </a:lnTo>
                  <a:close/>
                  <a:moveTo>
                    <a:pt x="1735859" y="266344"/>
                  </a:moveTo>
                  <a:lnTo>
                    <a:pt x="1748915" y="274276"/>
                  </a:lnTo>
                  <a:lnTo>
                    <a:pt x="1604721" y="524026"/>
                  </a:lnTo>
                  <a:lnTo>
                    <a:pt x="1591261" y="516794"/>
                  </a:lnTo>
                  <a:close/>
                  <a:moveTo>
                    <a:pt x="1663713" y="81725"/>
                  </a:moveTo>
                  <a:lnTo>
                    <a:pt x="1677806" y="87609"/>
                  </a:lnTo>
                  <a:lnTo>
                    <a:pt x="1514465" y="478804"/>
                  </a:lnTo>
                  <a:lnTo>
                    <a:pt x="1500526" y="472548"/>
                  </a:lnTo>
                  <a:close/>
                  <a:moveTo>
                    <a:pt x="0" y="1350847"/>
                  </a:moveTo>
                  <a:lnTo>
                    <a:pt x="420056" y="1296759"/>
                  </a:lnTo>
                  <a:lnTo>
                    <a:pt x="422405" y="1311854"/>
                  </a:lnTo>
                  <a:lnTo>
                    <a:pt x="1951" y="1365994"/>
                  </a:lnTo>
                  <a:close/>
                  <a:moveTo>
                    <a:pt x="125488" y="1195933"/>
                  </a:moveTo>
                  <a:lnTo>
                    <a:pt x="411391" y="1195933"/>
                  </a:lnTo>
                  <a:lnTo>
                    <a:pt x="411958" y="1211206"/>
                  </a:lnTo>
                  <a:lnTo>
                    <a:pt x="125488" y="1211206"/>
                  </a:lnTo>
                  <a:lnTo>
                    <a:pt x="125102" y="1203569"/>
                  </a:lnTo>
                  <a:close/>
                  <a:moveTo>
                    <a:pt x="1475037" y="160931"/>
                  </a:moveTo>
                  <a:lnTo>
                    <a:pt x="1489829" y="164734"/>
                  </a:lnTo>
                  <a:lnTo>
                    <a:pt x="1415102" y="443621"/>
                  </a:lnTo>
                  <a:lnTo>
                    <a:pt x="1400508" y="439077"/>
                  </a:lnTo>
                  <a:close/>
                  <a:moveTo>
                    <a:pt x="164732" y="917309"/>
                  </a:moveTo>
                  <a:lnTo>
                    <a:pt x="443620" y="992037"/>
                  </a:lnTo>
                  <a:lnTo>
                    <a:pt x="439076" y="1006630"/>
                  </a:lnTo>
                  <a:lnTo>
                    <a:pt x="160929" y="932101"/>
                  </a:lnTo>
                  <a:close/>
                  <a:moveTo>
                    <a:pt x="1195932" y="125490"/>
                  </a:moveTo>
                  <a:lnTo>
                    <a:pt x="1203568" y="125104"/>
                  </a:lnTo>
                  <a:lnTo>
                    <a:pt x="1211205" y="125490"/>
                  </a:lnTo>
                  <a:lnTo>
                    <a:pt x="1211205" y="411392"/>
                  </a:lnTo>
                  <a:lnTo>
                    <a:pt x="1195932" y="411959"/>
                  </a:lnTo>
                  <a:close/>
                  <a:moveTo>
                    <a:pt x="1357679" y="856"/>
                  </a:moveTo>
                  <a:lnTo>
                    <a:pt x="1372816" y="2893"/>
                  </a:lnTo>
                  <a:lnTo>
                    <a:pt x="1316657" y="420298"/>
                  </a:lnTo>
                  <a:lnTo>
                    <a:pt x="1309186" y="418554"/>
                  </a:lnTo>
                  <a:lnTo>
                    <a:pt x="1301520" y="418261"/>
                  </a:lnTo>
                  <a:close/>
                  <a:moveTo>
                    <a:pt x="2893" y="1034322"/>
                  </a:moveTo>
                  <a:lnTo>
                    <a:pt x="420297" y="1090480"/>
                  </a:lnTo>
                  <a:lnTo>
                    <a:pt x="418554" y="1097951"/>
                  </a:lnTo>
                  <a:lnTo>
                    <a:pt x="418261" y="1105616"/>
                  </a:lnTo>
                  <a:lnTo>
                    <a:pt x="855" y="1049458"/>
                  </a:lnTo>
                  <a:close/>
                  <a:moveTo>
                    <a:pt x="274274" y="658223"/>
                  </a:moveTo>
                  <a:lnTo>
                    <a:pt x="524025" y="802416"/>
                  </a:lnTo>
                  <a:lnTo>
                    <a:pt x="516793" y="815877"/>
                  </a:lnTo>
                  <a:lnTo>
                    <a:pt x="266342" y="671279"/>
                  </a:lnTo>
                  <a:close/>
                  <a:moveTo>
                    <a:pt x="917308" y="164734"/>
                  </a:moveTo>
                  <a:lnTo>
                    <a:pt x="932100" y="160930"/>
                  </a:lnTo>
                  <a:lnTo>
                    <a:pt x="1006152" y="437297"/>
                  </a:lnTo>
                  <a:lnTo>
                    <a:pt x="991300" y="440877"/>
                  </a:lnTo>
                  <a:close/>
                  <a:moveTo>
                    <a:pt x="1041143" y="1951"/>
                  </a:moveTo>
                  <a:lnTo>
                    <a:pt x="1056290" y="0"/>
                  </a:lnTo>
                  <a:lnTo>
                    <a:pt x="1110379" y="420056"/>
                  </a:lnTo>
                  <a:lnTo>
                    <a:pt x="1095283" y="422406"/>
                  </a:lnTo>
                  <a:close/>
                  <a:moveTo>
                    <a:pt x="87609" y="729331"/>
                  </a:moveTo>
                  <a:lnTo>
                    <a:pt x="478803" y="892672"/>
                  </a:lnTo>
                  <a:lnTo>
                    <a:pt x="472547" y="906611"/>
                  </a:lnTo>
                  <a:lnTo>
                    <a:pt x="81723" y="743424"/>
                  </a:lnTo>
                  <a:lnTo>
                    <a:pt x="84666" y="736377"/>
                  </a:lnTo>
                  <a:close/>
                  <a:moveTo>
                    <a:pt x="446636" y="435837"/>
                  </a:moveTo>
                  <a:lnTo>
                    <a:pt x="649045" y="638246"/>
                  </a:lnTo>
                  <a:lnTo>
                    <a:pt x="642057" y="644612"/>
                  </a:lnTo>
                  <a:lnTo>
                    <a:pt x="638347" y="649147"/>
                  </a:lnTo>
                  <a:lnTo>
                    <a:pt x="435836" y="446636"/>
                  </a:lnTo>
                  <a:lnTo>
                    <a:pt x="440978" y="440979"/>
                  </a:lnTo>
                  <a:close/>
                  <a:moveTo>
                    <a:pt x="658223" y="274275"/>
                  </a:moveTo>
                  <a:lnTo>
                    <a:pt x="671279" y="266343"/>
                  </a:lnTo>
                  <a:lnTo>
                    <a:pt x="814473" y="514363"/>
                  </a:lnTo>
                  <a:lnTo>
                    <a:pt x="801367" y="522209"/>
                  </a:lnTo>
                  <a:close/>
                  <a:moveTo>
                    <a:pt x="735676" y="84934"/>
                  </a:moveTo>
                  <a:lnTo>
                    <a:pt x="749802" y="79129"/>
                  </a:lnTo>
                  <a:lnTo>
                    <a:pt x="909846" y="468633"/>
                  </a:lnTo>
                  <a:lnTo>
                    <a:pt x="895778" y="474580"/>
                  </a:lnTo>
                  <a:close/>
                  <a:moveTo>
                    <a:pt x="248376" y="456659"/>
                  </a:moveTo>
                  <a:lnTo>
                    <a:pt x="581852" y="714051"/>
                  </a:lnTo>
                  <a:lnTo>
                    <a:pt x="572397" y="726047"/>
                  </a:lnTo>
                  <a:lnTo>
                    <a:pt x="239044" y="468748"/>
                  </a:lnTo>
                  <a:lnTo>
                    <a:pt x="243710" y="462704"/>
                  </a:lnTo>
                  <a:close/>
                  <a:moveTo>
                    <a:pt x="462094" y="244150"/>
                  </a:moveTo>
                  <a:lnTo>
                    <a:pt x="474238" y="234887"/>
                  </a:lnTo>
                  <a:lnTo>
                    <a:pt x="729468" y="569472"/>
                  </a:lnTo>
                  <a:lnTo>
                    <a:pt x="723162" y="573797"/>
                  </a:lnTo>
                  <a:lnTo>
                    <a:pt x="717325" y="578735"/>
                  </a:lnTo>
                  <a:close/>
                </a:path>
              </a:pathLst>
            </a:custGeom>
            <a:grpFill/>
            <a:ln algn="ctr" cap="flat" cmpd="sng" w="25400">
              <a:noFill/>
              <a:prstDash val="solid"/>
            </a:ln>
            <a:effectLst/>
          </p:spPr>
          <p:txBody>
            <a:bodyPr anchor="ctr" rtlCol="0"/>
            <a:lstStyle/>
            <a:p>
              <a:pPr algn="ctr" defTabSz="913645">
                <a:defRPr/>
              </a:pPr>
              <a:endParaRPr altLang="en-US" kern="0" lang="zh-CN" sz="1799">
                <a:solidFill>
                  <a:srgbClr val="C00000"/>
                </a:solidFill>
                <a:latin charset="-122" panose="02010600000101010101" pitchFamily="2" typeface="汉仪行楷简"/>
                <a:ea charset="-122" panose="02010600000101010101" pitchFamily="2" typeface="汉仪行楷简"/>
              </a:endParaRPr>
            </a:p>
          </p:txBody>
        </p:sp>
      </p:grpSp>
      <p:sp>
        <p:nvSpPr>
          <p:cNvPr id="16" name="文本框 15">
            <a:extLst>
              <a:ext uri="{FF2B5EF4-FFF2-40B4-BE49-F238E27FC236}">
                <a16:creationId xmlns:a16="http://schemas.microsoft.com/office/drawing/2014/main" id="{8D229763-57B5-4C31-AABE-5BB5A3CE1935}"/>
              </a:ext>
            </a:extLst>
          </p:cNvPr>
          <p:cNvSpPr txBox="1"/>
          <p:nvPr/>
        </p:nvSpPr>
        <p:spPr>
          <a:xfrm>
            <a:off x="980016" y="2517527"/>
            <a:ext cx="10416471" cy="2560321"/>
          </a:xfrm>
          <a:prstGeom prst="rect">
            <a:avLst/>
          </a:prstGeom>
          <a:noFill/>
        </p:spPr>
        <p:txBody>
          <a:bodyPr wrap="square">
            <a:spAutoFit/>
          </a:bodyPr>
          <a:lstStyle/>
          <a:p>
            <a:pPr indent="-285750" lvl="0" marL="285750">
              <a:lnSpc>
                <a:spcPct val="150000"/>
              </a:lnSpc>
              <a:buFont charset="2" panose="05000000000000000000" pitchFamily="2" typeface="Wingdings"/>
              <a:buChar char="l"/>
              <a:defRPr/>
            </a:pPr>
            <a:r>
              <a:rPr altLang="zh-CN" lang="en-US">
                <a:latin charset="-122" panose="020b0503020204020204" pitchFamily="34" typeface="微软雅黑"/>
                <a:ea charset="-122" panose="020b0503020204020204" pitchFamily="34" typeface="微软雅黑"/>
                <a:sym charset="-122" panose="020b0500000000000000" pitchFamily="34" typeface="思源黑体"/>
              </a:rPr>
              <a:t>11月8日至11日，中国共产党第十九届中央委员会第六次全体会议将在北京召开。届时，中共中央政治局将向中央委员会报告工作，重点研究全面总结党的百年奋斗的重大成就和历史经验问题。</a:t>
            </a:r>
          </a:p>
          <a:p>
            <a:pPr indent="-285750" lvl="0" marL="285750">
              <a:lnSpc>
                <a:spcPct val="150000"/>
              </a:lnSpc>
              <a:buFont charset="2" panose="05000000000000000000" pitchFamily="2" typeface="Wingdings"/>
              <a:buChar char="l"/>
              <a:defRPr/>
            </a:pPr>
            <a:r>
              <a:rPr altLang="zh-CN" lang="en-US">
                <a:latin charset="-122" panose="020b0503020204020204" pitchFamily="34" typeface="微软雅黑"/>
                <a:ea charset="-122" panose="020b0503020204020204" pitchFamily="34" typeface="微软雅黑"/>
                <a:sym charset="-122" panose="020b0500000000000000" pitchFamily="34" typeface="思源黑体"/>
              </a:rPr>
              <a:t>过去一百年，党向人民、向历史交出了一份优异的答卷。现在，党团结带领中国人民又踏上了实现第二个百年奋斗目标的新的赶考之路。时代是出卷人，我们是答卷人，人民是阅卷人，我们一定要继续考出一个好成绩，在新时代新征程上展现新气象新作为。</a:t>
            </a:r>
          </a:p>
          <a:p>
            <a:pPr indent="-285750" lvl="0" marL="285750">
              <a:lnSpc>
                <a:spcPct val="150000"/>
              </a:lnSpc>
              <a:buFont charset="2" panose="05000000000000000000" pitchFamily="2" typeface="Wingdings"/>
              <a:buChar char="l"/>
              <a:defRPr/>
            </a:pPr>
            <a:r>
              <a:rPr altLang="zh-CN" lang="en-US">
                <a:latin charset="-122" panose="020b0503020204020204" pitchFamily="34" typeface="微软雅黑"/>
                <a:ea charset="-122" panose="020b0503020204020204" pitchFamily="34" typeface="微软雅黑"/>
                <a:sym charset="-122" panose="020b0500000000000000" pitchFamily="34" typeface="思源黑体"/>
              </a:rPr>
              <a:t>党的十九届六中全会将会是重要历史时间节点召开的一场具有全局性、历史性意义的重要会议。</a:t>
            </a:r>
          </a:p>
        </p:txBody>
      </p:sp>
      <p:grpSp>
        <p:nvGrpSpPr>
          <p:cNvPr id="6" name="组合 5">
            <a:extLst>
              <a:ext uri="{FF2B5EF4-FFF2-40B4-BE49-F238E27FC236}">
                <a16:creationId xmlns:a16="http://schemas.microsoft.com/office/drawing/2014/main" id="{6631A3B0-5F06-4A39-B971-A69F8CE35808}"/>
              </a:ext>
            </a:extLst>
          </p:cNvPr>
          <p:cNvGrpSpPr/>
          <p:nvPr/>
        </p:nvGrpSpPr>
        <p:grpSpPr>
          <a:xfrm>
            <a:off x="881503" y="1538682"/>
            <a:ext cx="9687575" cy="792812"/>
            <a:chOff x="789925" y="1792795"/>
            <a:chExt cx="9687575" cy="792812"/>
          </a:xfrm>
        </p:grpSpPr>
        <p:grpSp>
          <p:nvGrpSpPr>
            <p:cNvPr id="10" name="组合 9">
              <a:extLst>
                <a:ext uri="{FF2B5EF4-FFF2-40B4-BE49-F238E27FC236}">
                  <a16:creationId xmlns:a16="http://schemas.microsoft.com/office/drawing/2014/main" id="{3B5004E9-7E7B-4D65-9A4D-4248D540A795}"/>
                </a:ext>
              </a:extLst>
            </p:cNvPr>
            <p:cNvGrpSpPr/>
            <p:nvPr/>
          </p:nvGrpSpPr>
          <p:grpSpPr>
            <a:xfrm>
              <a:off x="789925" y="1792795"/>
              <a:ext cx="5471175" cy="792812"/>
              <a:chOff x="789925" y="1666998"/>
              <a:chExt cx="5471175" cy="792812"/>
            </a:xfrm>
          </p:grpSpPr>
          <p:grpSp>
            <p:nvGrpSpPr>
              <p:cNvPr id="11" name="组合 10">
                <a:extLst>
                  <a:ext uri="{FF2B5EF4-FFF2-40B4-BE49-F238E27FC236}">
                    <a16:creationId xmlns:a16="http://schemas.microsoft.com/office/drawing/2014/main" id="{22878E5D-6675-4174-93CE-CE836C2EEC51}"/>
                  </a:ext>
                </a:extLst>
              </p:cNvPr>
              <p:cNvGrpSpPr/>
              <p:nvPr/>
            </p:nvGrpSpPr>
            <p:grpSpPr>
              <a:xfrm>
                <a:off x="789925" y="1666998"/>
                <a:ext cx="792814" cy="792812"/>
                <a:chOff x="2329358" y="1933216"/>
                <a:chExt cx="792814" cy="792812"/>
              </a:xfrm>
            </p:grpSpPr>
            <p:sp>
              <p:nvSpPr>
                <p:cNvPr id="14" name="椭圆 13">
                  <a:extLst>
                    <a:ext uri="{FF2B5EF4-FFF2-40B4-BE49-F238E27FC236}">
                      <a16:creationId xmlns:a16="http://schemas.microsoft.com/office/drawing/2014/main" id="{CC3FF50C-B258-47A8-B912-872DEBD58353}"/>
                    </a:ext>
                  </a:extLst>
                </p:cNvPr>
                <p:cNvSpPr/>
                <p:nvPr/>
              </p:nvSpPr>
              <p:spPr>
                <a:xfrm>
                  <a:off x="2329358" y="1933216"/>
                  <a:ext cx="792814" cy="792812"/>
                </a:xfrm>
                <a:prstGeom prst="ellipse">
                  <a:avLst/>
                </a:prstGeom>
                <a:solidFill>
                  <a:srgbClr val="FF0000"/>
                </a:solidFill>
                <a:ln w="38100">
                  <a:no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altLang="en-US" lang="zh-CN">
                    <a:cs typeface="+mn-ea"/>
                    <a:sym typeface="+mn-lt"/>
                  </a:endParaRPr>
                </a:p>
              </p:txBody>
            </p:sp>
            <p:sp>
              <p:nvSpPr>
                <p:cNvPr id="15" name="12">
                  <a:extLst>
                    <a:ext uri="{FF2B5EF4-FFF2-40B4-BE49-F238E27FC236}">
                      <a16:creationId xmlns:a16="http://schemas.microsoft.com/office/drawing/2014/main" id="{42AAF11D-1724-422B-A2A0-E4B937A99B5E}"/>
                    </a:ext>
                  </a:extLst>
                </p:cNvPr>
                <p:cNvSpPr/>
                <p:nvPr/>
              </p:nvSpPr>
              <p:spPr bwMode="auto">
                <a:xfrm>
                  <a:off x="2527562" y="2095435"/>
                  <a:ext cx="396407" cy="391899"/>
                </a:xfrm>
                <a:custGeom>
                  <a:gdLst>
                    <a:gd fmla="*/ 1638 w 1824" name="T0"/>
                    <a:gd fmla="*/ 1407 h 1802" name="T1"/>
                    <a:gd fmla="*/ 1794 w 1824" name="T2"/>
                    <a:gd fmla="*/ 1562 h 1802" name="T3"/>
                    <a:gd fmla="*/ 1576 w 1824" name="T4"/>
                    <a:gd fmla="*/ 1787 h 1802" name="T5"/>
                    <a:gd fmla="*/ 1439 w 1824" name="T6"/>
                    <a:gd fmla="*/ 1652 h 1802" name="T7"/>
                    <a:gd fmla="*/ 1376 w 1824" name="T8"/>
                    <a:gd fmla="*/ 1642 h 1802" name="T9"/>
                    <a:gd fmla="*/ 978 w 1824" name="T10"/>
                    <a:gd fmla="*/ 1781 h 1802" name="T11"/>
                    <a:gd fmla="*/ 529 w 1824" name="T12"/>
                    <a:gd fmla="*/ 1723 h 1802" name="T13"/>
                    <a:gd fmla="*/ 346 w 1824" name="T14"/>
                    <a:gd fmla="*/ 1630 h 1802" name="T15"/>
                    <a:gd fmla="*/ 308 w 1824" name="T16"/>
                    <a:gd fmla="*/ 1606 h 1802" name="T17"/>
                    <a:gd fmla="*/ 287 w 1824" name="T18"/>
                    <a:gd fmla="*/ 1651 h 1802" name="T19"/>
                    <a:gd fmla="*/ 200 w 1824" name="T20"/>
                    <a:gd fmla="*/ 1779 h 1802" name="T21"/>
                    <a:gd fmla="*/ 48 w 1824" name="T22"/>
                    <a:gd fmla="*/ 1746 h 1802" name="T23"/>
                    <a:gd fmla="*/ 24 w 1824" name="T24"/>
                    <a:gd fmla="*/ 1593 h 1802" name="T25"/>
                    <a:gd fmla="*/ 161 w 1824" name="T26"/>
                    <a:gd fmla="*/ 1513 h 1802" name="T27"/>
                    <a:gd fmla="*/ 188 w 1824" name="T28"/>
                    <a:gd fmla="*/ 1505 h 1802" name="T29"/>
                    <a:gd fmla="*/ 66 w 1824" name="T30"/>
                    <a:gd fmla="*/ 1348 h 1802" name="T31"/>
                    <a:gd fmla="*/ 208 w 1824" name="T32"/>
                    <a:gd fmla="*/ 1206 h 1802" name="T33"/>
                    <a:gd fmla="*/ 311 w 1824" name="T34"/>
                    <a:gd fmla="*/ 1295 h 1802" name="T35"/>
                    <a:gd fmla="*/ 822 w 1824" name="T36"/>
                    <a:gd fmla="*/ 1485 h 1802" name="T37"/>
                    <a:gd fmla="*/ 1175 w 1824" name="T38"/>
                    <a:gd fmla="*/ 1403 h 1802" name="T39"/>
                    <a:gd fmla="*/ 1182 w 1824" name="T40"/>
                    <a:gd fmla="*/ 1398 h 1802" name="T41"/>
                    <a:gd fmla="*/ 594 w 1824" name="T42"/>
                    <a:gd fmla="*/ 813 h 1802" name="T43"/>
                    <a:gd fmla="*/ 434 w 1824" name="T44"/>
                    <a:gd fmla="*/ 982 h 1802" name="T45"/>
                    <a:gd fmla="*/ 183 w 1824" name="T46"/>
                    <a:gd fmla="*/ 724 h 1802" name="T47"/>
                    <a:gd fmla="*/ 193 w 1824" name="T48"/>
                    <a:gd fmla="*/ 714 h 1802" name="T49"/>
                    <a:gd fmla="*/ 609 w 1824" name="T50"/>
                    <a:gd fmla="*/ 297 h 1802" name="T51"/>
                    <a:gd fmla="*/ 636 w 1824" name="T52"/>
                    <a:gd fmla="*/ 287 h 1802" name="T53"/>
                    <a:gd fmla="*/ 895 w 1824" name="T54"/>
                    <a:gd fmla="*/ 235 h 1802" name="T55"/>
                    <a:gd fmla="*/ 906 w 1824" name="T56"/>
                    <a:gd fmla="*/ 226 h 1802" name="T57"/>
                    <a:gd fmla="*/ 1043 w 1824" name="T58"/>
                    <a:gd fmla="*/ 370 h 1802" name="T59"/>
                    <a:gd fmla="*/ 819 w 1824" name="T60"/>
                    <a:gd fmla="*/ 585 h 1802" name="T61"/>
                    <a:gd fmla="*/ 1414 w 1824" name="T62"/>
                    <a:gd fmla="*/ 1170 h 1802" name="T63"/>
                    <a:gd fmla="*/ 1464 w 1824" name="T64"/>
                    <a:gd fmla="*/ 1039 h 1802" name="T65"/>
                    <a:gd fmla="*/ 1352 w 1824" name="T66"/>
                    <a:gd fmla="*/ 362 h 1802" name="T67"/>
                    <a:gd fmla="*/ 925 w 1824" name="T68"/>
                    <a:gd fmla="*/ 9 h 1802" name="T69"/>
                    <a:gd fmla="*/ 918 w 1824" name="T70"/>
                    <a:gd fmla="*/ 0 h 1802" name="T71"/>
                    <a:gd fmla="*/ 1019 w 1824" name="T72"/>
                    <a:gd fmla="*/ 8 h 1802" name="T73"/>
                    <a:gd fmla="*/ 1740 w 1824" name="T74"/>
                    <a:gd fmla="*/ 581 h 1802" name="T75"/>
                    <a:gd fmla="*/ 1745 w 1824" name="T76"/>
                    <a:gd fmla="*/ 1179 h 1802" name="T77"/>
                    <a:gd fmla="*/ 1638 w 1824" name="T78"/>
                    <a:gd fmla="*/ 1407 h 1802"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802" w="1824">
                      <a:moveTo>
                        <a:pt x="1638" y="1407"/>
                      </a:moveTo>
                      <a:cubicBezTo>
                        <a:pt x="1688" y="1457"/>
                        <a:pt x="1743" y="1511"/>
                        <a:pt x="1794" y="1562"/>
                      </a:cubicBezTo>
                      <a:cubicBezTo>
                        <a:pt x="1721" y="1638"/>
                        <a:pt x="1649" y="1712"/>
                        <a:pt x="1576" y="1787"/>
                      </a:cubicBezTo>
                      <a:cubicBezTo>
                        <a:pt x="1530" y="1741"/>
                        <a:pt x="1484" y="1697"/>
                        <a:pt x="1439" y="1652"/>
                      </a:cubicBezTo>
                      <a:cubicBezTo>
                        <a:pt x="1411" y="1623"/>
                        <a:pt x="1411" y="1622"/>
                        <a:pt x="1376" y="1642"/>
                      </a:cubicBezTo>
                      <a:cubicBezTo>
                        <a:pt x="1252" y="1713"/>
                        <a:pt x="1120" y="1763"/>
                        <a:pt x="978" y="1781"/>
                      </a:cubicBezTo>
                      <a:cubicBezTo>
                        <a:pt x="823" y="1802"/>
                        <a:pt x="673" y="1783"/>
                        <a:pt x="529" y="1723"/>
                      </a:cubicBezTo>
                      <a:cubicBezTo>
                        <a:pt x="466" y="1696"/>
                        <a:pt x="407" y="1661"/>
                        <a:pt x="346" y="1630"/>
                      </a:cubicBezTo>
                      <a:cubicBezTo>
                        <a:pt x="332" y="1623"/>
                        <a:pt x="320" y="1614"/>
                        <a:pt x="308" y="1606"/>
                      </a:cubicBezTo>
                      <a:cubicBezTo>
                        <a:pt x="287" y="1616"/>
                        <a:pt x="286" y="1631"/>
                        <a:pt x="287" y="1651"/>
                      </a:cubicBezTo>
                      <a:cubicBezTo>
                        <a:pt x="290" y="1705"/>
                        <a:pt x="253" y="1758"/>
                        <a:pt x="200" y="1779"/>
                      </a:cubicBezTo>
                      <a:cubicBezTo>
                        <a:pt x="147" y="1800"/>
                        <a:pt x="85" y="1786"/>
                        <a:pt x="48" y="1746"/>
                      </a:cubicBezTo>
                      <a:cubicBezTo>
                        <a:pt x="9" y="1703"/>
                        <a:pt x="0" y="1643"/>
                        <a:pt x="24" y="1593"/>
                      </a:cubicBezTo>
                      <a:cubicBezTo>
                        <a:pt x="52" y="1537"/>
                        <a:pt x="100" y="1509"/>
                        <a:pt x="161" y="1513"/>
                      </a:cubicBezTo>
                      <a:cubicBezTo>
                        <a:pt x="169" y="1514"/>
                        <a:pt x="178" y="1508"/>
                        <a:pt x="188" y="1505"/>
                      </a:cubicBezTo>
                      <a:cubicBezTo>
                        <a:pt x="145" y="1450"/>
                        <a:pt x="105" y="1398"/>
                        <a:pt x="66" y="1348"/>
                      </a:cubicBezTo>
                      <a:cubicBezTo>
                        <a:pt x="115" y="1299"/>
                        <a:pt x="161" y="1253"/>
                        <a:pt x="208" y="1206"/>
                      </a:cubicBezTo>
                      <a:cubicBezTo>
                        <a:pt x="241" y="1235"/>
                        <a:pt x="275" y="1266"/>
                        <a:pt x="311" y="1295"/>
                      </a:cubicBezTo>
                      <a:cubicBezTo>
                        <a:pt x="461" y="1413"/>
                        <a:pt x="630" y="1481"/>
                        <a:pt x="822" y="1485"/>
                      </a:cubicBezTo>
                      <a:cubicBezTo>
                        <a:pt x="946" y="1489"/>
                        <a:pt x="1064" y="1461"/>
                        <a:pt x="1175" y="1403"/>
                      </a:cubicBezTo>
                      <a:cubicBezTo>
                        <a:pt x="1177" y="1402"/>
                        <a:pt x="1179" y="1400"/>
                        <a:pt x="1182" y="1398"/>
                      </a:cubicBezTo>
                      <a:cubicBezTo>
                        <a:pt x="987" y="1204"/>
                        <a:pt x="792" y="1010"/>
                        <a:pt x="594" y="813"/>
                      </a:cubicBezTo>
                      <a:cubicBezTo>
                        <a:pt x="542" y="868"/>
                        <a:pt x="489" y="924"/>
                        <a:pt x="434" y="982"/>
                      </a:cubicBezTo>
                      <a:cubicBezTo>
                        <a:pt x="348" y="893"/>
                        <a:pt x="266" y="809"/>
                        <a:pt x="183" y="724"/>
                      </a:cubicBezTo>
                      <a:cubicBezTo>
                        <a:pt x="184" y="723"/>
                        <a:pt x="188" y="718"/>
                        <a:pt x="193" y="714"/>
                      </a:cubicBezTo>
                      <a:cubicBezTo>
                        <a:pt x="331" y="575"/>
                        <a:pt x="470" y="436"/>
                        <a:pt x="609" y="297"/>
                      </a:cubicBezTo>
                      <a:cubicBezTo>
                        <a:pt x="616" y="290"/>
                        <a:pt x="621" y="282"/>
                        <a:pt x="636" y="287"/>
                      </a:cubicBezTo>
                      <a:cubicBezTo>
                        <a:pt x="731" y="314"/>
                        <a:pt x="817" y="295"/>
                        <a:pt x="895" y="235"/>
                      </a:cubicBezTo>
                      <a:cubicBezTo>
                        <a:pt x="898" y="232"/>
                        <a:pt x="901" y="229"/>
                        <a:pt x="906" y="226"/>
                      </a:cubicBezTo>
                      <a:cubicBezTo>
                        <a:pt x="950" y="273"/>
                        <a:pt x="995" y="320"/>
                        <a:pt x="1043" y="370"/>
                      </a:cubicBezTo>
                      <a:cubicBezTo>
                        <a:pt x="972" y="438"/>
                        <a:pt x="896" y="511"/>
                        <a:pt x="819" y="585"/>
                      </a:cubicBezTo>
                      <a:cubicBezTo>
                        <a:pt x="1020" y="782"/>
                        <a:pt x="1216" y="975"/>
                        <a:pt x="1414" y="1170"/>
                      </a:cubicBezTo>
                      <a:cubicBezTo>
                        <a:pt x="1430" y="1130"/>
                        <a:pt x="1451" y="1085"/>
                        <a:pt x="1464" y="1039"/>
                      </a:cubicBezTo>
                      <a:cubicBezTo>
                        <a:pt x="1534" y="796"/>
                        <a:pt x="1487" y="570"/>
                        <a:pt x="1352" y="362"/>
                      </a:cubicBezTo>
                      <a:cubicBezTo>
                        <a:pt x="1247" y="200"/>
                        <a:pt x="1104" y="82"/>
                        <a:pt x="925" y="9"/>
                      </a:cubicBezTo>
                      <a:cubicBezTo>
                        <a:pt x="923" y="8"/>
                        <a:pt x="920" y="7"/>
                        <a:pt x="918" y="0"/>
                      </a:cubicBezTo>
                      <a:cubicBezTo>
                        <a:pt x="952" y="3"/>
                        <a:pt x="986" y="2"/>
                        <a:pt x="1019" y="8"/>
                      </a:cubicBezTo>
                      <a:cubicBezTo>
                        <a:pt x="1363" y="69"/>
                        <a:pt x="1603" y="263"/>
                        <a:pt x="1740" y="581"/>
                      </a:cubicBezTo>
                      <a:cubicBezTo>
                        <a:pt x="1824" y="777"/>
                        <a:pt x="1821" y="980"/>
                        <a:pt x="1745" y="1179"/>
                      </a:cubicBezTo>
                      <a:cubicBezTo>
                        <a:pt x="1716" y="1255"/>
                        <a:pt x="1676" y="1327"/>
                        <a:pt x="1638" y="1407"/>
                      </a:cubicBezTo>
                      <a:close/>
                    </a:path>
                  </a:pathLst>
                </a:custGeom>
                <a:solidFill>
                  <a:schemeClr val="bg1"/>
                </a:solidFill>
                <a:ln>
                  <a:noFill/>
                </a:ln>
                <a:effectLst>
                  <a:outerShdw algn="tl" dir="2700000" dist="25400" rotWithShape="0">
                    <a:prstClr val="black">
                      <a:alpha val="40000"/>
                    </a:prstClr>
                  </a:outerShdw>
                </a:effec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grpSp>
          <p:sp>
            <p:nvSpPr>
              <p:cNvPr id="12" name="文本框 11">
                <a:extLst>
                  <a:ext uri="{FF2B5EF4-FFF2-40B4-BE49-F238E27FC236}">
                    <a16:creationId xmlns:a16="http://schemas.microsoft.com/office/drawing/2014/main" id="{D599E8BB-79CE-437C-BC08-EF03CD8FE880}"/>
                  </a:ext>
                </a:extLst>
              </p:cNvPr>
              <p:cNvSpPr txBox="1"/>
              <p:nvPr/>
            </p:nvSpPr>
            <p:spPr>
              <a:xfrm>
                <a:off x="1715847" y="1801795"/>
                <a:ext cx="4545252" cy="579120"/>
              </a:xfrm>
              <a:prstGeom prst="rect">
                <a:avLst/>
              </a:prstGeom>
              <a:noFill/>
            </p:spPr>
            <p:txBody>
              <a:bodyPr wrap="square">
                <a:spAutoFit/>
              </a:bodyPr>
              <a:lstStyle/>
              <a:p>
                <a:pPr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pc="600" strike="noStrike" sz="3200" u="none">
                    <a:ln>
                      <a:noFill/>
                    </a:ln>
                    <a:effectLst/>
                    <a:uLnTx/>
                    <a:uFillTx/>
                    <a:latin charset="-122" panose="020b0503020204020204" pitchFamily="34" typeface="微软雅黑"/>
                    <a:ea charset="-122" panose="020b0503020204020204" pitchFamily="34" typeface="微软雅黑"/>
                    <a:sym charset="-122" panose="020b0500000000000000" pitchFamily="34" typeface="思源黑体"/>
                  </a:rPr>
                  <a:t>XX届XX全会</a:t>
                </a:r>
              </a:p>
            </p:txBody>
          </p:sp>
        </p:grpSp>
        <p:cxnSp>
          <p:nvCxnSpPr>
            <p:cNvPr id="5" name="直接连接符 4">
              <a:extLst>
                <a:ext uri="{FF2B5EF4-FFF2-40B4-BE49-F238E27FC236}">
                  <a16:creationId xmlns:a16="http://schemas.microsoft.com/office/drawing/2014/main" id="{1619214D-02A4-4E55-A8D1-AFFA40F705E5}"/>
                </a:ext>
              </a:extLst>
            </p:cNvPr>
            <p:cNvCxnSpPr/>
            <p:nvPr/>
          </p:nvCxnSpPr>
          <p:spPr>
            <a:xfrm>
              <a:off x="1715848" y="2585607"/>
              <a:ext cx="876165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1" name="PA_圆角矩形 5">
            <a:extLst>
              <a:ext uri="{FF2B5EF4-FFF2-40B4-BE49-F238E27FC236}">
                <a16:creationId xmlns:a16="http://schemas.microsoft.com/office/drawing/2014/main" id="{31C0F700-9A83-432A-B439-6BDD366DC7EF}"/>
              </a:ext>
            </a:extLst>
          </p:cNvPr>
          <p:cNvSpPr/>
          <p:nvPr>
            <p:custDataLst>
              <p:tags r:id="rId7"/>
            </p:custDataLst>
          </p:nvPr>
        </p:nvSpPr>
        <p:spPr>
          <a:xfrm>
            <a:off x="919910" y="5231116"/>
            <a:ext cx="3134593" cy="252999"/>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u="none">
                <a:ln>
                  <a:noFill/>
                </a:ln>
                <a:solidFill>
                  <a:srgbClr val="FF0000"/>
                </a:solidFill>
                <a:uLnTx/>
                <a:uFillTx/>
                <a:latin charset="-122" panose="020b0503020204020204" pitchFamily="34" typeface="微软雅黑"/>
                <a:ea charset="-122" panose="020b0503020204020204" pitchFamily="34" typeface="微软雅黑"/>
                <a:sym charset="-122" panose="020b0500000000000000" pitchFamily="34" typeface="思源黑体"/>
              </a:rPr>
              <a:t>百年奋斗</a:t>
            </a:r>
          </a:p>
        </p:txBody>
      </p:sp>
      <p:sp>
        <p:nvSpPr>
          <p:cNvPr id="24" name="PA_圆角矩形 6">
            <a:extLst>
              <a:ext uri="{FF2B5EF4-FFF2-40B4-BE49-F238E27FC236}">
                <a16:creationId xmlns:a16="http://schemas.microsoft.com/office/drawing/2014/main" id="{EE3A4A96-24B2-44A5-BF3D-6B5141CFAF6C}"/>
              </a:ext>
            </a:extLst>
          </p:cNvPr>
          <p:cNvSpPr/>
          <p:nvPr>
            <p:custDataLst>
              <p:tags r:id="rId8"/>
            </p:custDataLst>
          </p:nvPr>
        </p:nvSpPr>
        <p:spPr>
          <a:xfrm>
            <a:off x="4419988" y="5231116"/>
            <a:ext cx="1858061" cy="252999"/>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u="none">
                <a:ln>
                  <a:noFill/>
                </a:ln>
                <a:solidFill>
                  <a:srgbClr val="FF0000"/>
                </a:solidFill>
                <a:uLnTx/>
                <a:uFillTx/>
                <a:latin charset="-122" panose="020b0503020204020204" pitchFamily="34" typeface="微软雅黑"/>
                <a:ea charset="-122" panose="020b0503020204020204" pitchFamily="34" typeface="微软雅黑"/>
                <a:sym charset="-122" panose="020b0500000000000000" pitchFamily="34" typeface="思源黑体"/>
              </a:rPr>
              <a:t>重大成就</a:t>
            </a:r>
          </a:p>
        </p:txBody>
      </p:sp>
      <p:sp>
        <p:nvSpPr>
          <p:cNvPr id="25" name="PA_圆角矩形 7">
            <a:extLst>
              <a:ext uri="{FF2B5EF4-FFF2-40B4-BE49-F238E27FC236}">
                <a16:creationId xmlns:a16="http://schemas.microsoft.com/office/drawing/2014/main" id="{BBB08F83-E057-4C67-A778-6D07FCFBA439}"/>
              </a:ext>
            </a:extLst>
          </p:cNvPr>
          <p:cNvSpPr/>
          <p:nvPr>
            <p:custDataLst>
              <p:tags r:id="rId9"/>
            </p:custDataLst>
          </p:nvPr>
        </p:nvSpPr>
        <p:spPr>
          <a:xfrm>
            <a:off x="6574902" y="5231116"/>
            <a:ext cx="2117587" cy="252999"/>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u="none">
                <a:ln>
                  <a:noFill/>
                </a:ln>
                <a:solidFill>
                  <a:srgbClr val="FF0000"/>
                </a:solidFill>
                <a:uLnTx/>
                <a:uFillTx/>
                <a:latin charset="-122" panose="020b0503020204020204" pitchFamily="34" typeface="微软雅黑"/>
                <a:ea charset="-122" panose="020b0503020204020204" pitchFamily="34" typeface="微软雅黑"/>
                <a:sym charset="-122" panose="020b0500000000000000" pitchFamily="34" typeface="思源黑体"/>
              </a:rPr>
              <a:t>历史经验</a:t>
            </a:r>
          </a:p>
        </p:txBody>
      </p:sp>
      <p:sp>
        <p:nvSpPr>
          <p:cNvPr id="26" name="PA_圆角矩形 8">
            <a:extLst>
              <a:ext uri="{FF2B5EF4-FFF2-40B4-BE49-F238E27FC236}">
                <a16:creationId xmlns:a16="http://schemas.microsoft.com/office/drawing/2014/main" id="{8E9521F0-C47C-4680-93CC-1B51CDA655CA}"/>
              </a:ext>
            </a:extLst>
          </p:cNvPr>
          <p:cNvSpPr/>
          <p:nvPr>
            <p:custDataLst>
              <p:tags r:id="rId10"/>
            </p:custDataLst>
          </p:nvPr>
        </p:nvSpPr>
        <p:spPr>
          <a:xfrm>
            <a:off x="8963675" y="5231116"/>
            <a:ext cx="2208302" cy="252999"/>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u="none">
                <a:ln>
                  <a:noFill/>
                </a:ln>
                <a:solidFill>
                  <a:srgbClr val="FF0000"/>
                </a:solidFill>
                <a:uLnTx/>
                <a:uFillTx/>
                <a:latin charset="-122" panose="020b0503020204020204" pitchFamily="34" typeface="微软雅黑"/>
                <a:ea charset="-122" panose="020b0503020204020204" pitchFamily="34" typeface="微软雅黑"/>
                <a:sym charset="-122" panose="020b0500000000000000" pitchFamily="34" typeface="思源黑体"/>
              </a:rPr>
              <a:t>优异的答卷</a:t>
            </a:r>
          </a:p>
        </p:txBody>
      </p:sp>
      <p:sp>
        <p:nvSpPr>
          <p:cNvPr id="27" name="PA_圆角矩形 9">
            <a:extLst>
              <a:ext uri="{FF2B5EF4-FFF2-40B4-BE49-F238E27FC236}">
                <a16:creationId xmlns:a16="http://schemas.microsoft.com/office/drawing/2014/main" id="{1F6E55B7-8368-49BB-A07C-133B8B76388A}"/>
              </a:ext>
            </a:extLst>
          </p:cNvPr>
          <p:cNvSpPr/>
          <p:nvPr>
            <p:custDataLst>
              <p:tags r:id="rId11"/>
            </p:custDataLst>
          </p:nvPr>
        </p:nvSpPr>
        <p:spPr>
          <a:xfrm>
            <a:off x="919909" y="5679103"/>
            <a:ext cx="3298780" cy="252999"/>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u="none">
                <a:ln>
                  <a:noFill/>
                </a:ln>
                <a:solidFill>
                  <a:srgbClr val="FF0000"/>
                </a:solidFill>
                <a:uLnTx/>
                <a:uFillTx/>
                <a:latin charset="-122" panose="020b0503020204020204" pitchFamily="34" typeface="微软雅黑"/>
                <a:ea charset="-122" panose="020b0503020204020204" pitchFamily="34" typeface="微软雅黑"/>
                <a:sym charset="-122" panose="020b0500000000000000" pitchFamily="34" typeface="思源黑体"/>
              </a:rPr>
              <a:t>新的赶考之路</a:t>
            </a:r>
          </a:p>
        </p:txBody>
      </p:sp>
      <p:sp>
        <p:nvSpPr>
          <p:cNvPr id="28" name="PA_圆角矩形 10">
            <a:extLst>
              <a:ext uri="{FF2B5EF4-FFF2-40B4-BE49-F238E27FC236}">
                <a16:creationId xmlns:a16="http://schemas.microsoft.com/office/drawing/2014/main" id="{D541B3A5-6295-4828-888F-724C76A0A70A}"/>
              </a:ext>
            </a:extLst>
          </p:cNvPr>
          <p:cNvSpPr/>
          <p:nvPr>
            <p:custDataLst>
              <p:tags r:id="rId12"/>
            </p:custDataLst>
          </p:nvPr>
        </p:nvSpPr>
        <p:spPr>
          <a:xfrm>
            <a:off x="4579511" y="5679103"/>
            <a:ext cx="3252498" cy="252999"/>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u="none">
                <a:ln>
                  <a:noFill/>
                </a:ln>
                <a:solidFill>
                  <a:srgbClr val="FF0000"/>
                </a:solidFill>
                <a:uLnTx/>
                <a:uFillTx/>
                <a:latin charset="-122" panose="020b0503020204020204" pitchFamily="34" typeface="微软雅黑"/>
                <a:ea charset="-122" panose="020b0503020204020204" pitchFamily="34" typeface="微软雅黑"/>
                <a:sym charset="-122" panose="020b0500000000000000" pitchFamily="34" typeface="思源黑体"/>
              </a:rPr>
              <a:t>历史性意义</a:t>
            </a:r>
          </a:p>
        </p:txBody>
      </p:sp>
      <p:sp>
        <p:nvSpPr>
          <p:cNvPr id="29" name="PA_圆角矩形 9">
            <a:extLst>
              <a:ext uri="{FF2B5EF4-FFF2-40B4-BE49-F238E27FC236}">
                <a16:creationId xmlns:a16="http://schemas.microsoft.com/office/drawing/2014/main" id="{C72B12C1-EB14-463F-8BB6-26FE4038B452}"/>
              </a:ext>
            </a:extLst>
          </p:cNvPr>
          <p:cNvSpPr/>
          <p:nvPr>
            <p:custDataLst>
              <p:tags r:id="rId13"/>
            </p:custDataLst>
          </p:nvPr>
        </p:nvSpPr>
        <p:spPr>
          <a:xfrm>
            <a:off x="8190426" y="5679103"/>
            <a:ext cx="2981551" cy="252999"/>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u="none">
                <a:ln>
                  <a:noFill/>
                </a:ln>
                <a:solidFill>
                  <a:srgbClr val="FF0000"/>
                </a:solidFill>
                <a:uLnTx/>
                <a:uFillTx/>
                <a:latin charset="-122" panose="020b0503020204020204" pitchFamily="34" typeface="微软雅黑"/>
                <a:ea charset="-122" panose="020b0503020204020204" pitchFamily="34" typeface="微软雅黑"/>
                <a:sym charset="-122" panose="020b0500000000000000" pitchFamily="34" typeface="思源黑体"/>
              </a:rPr>
              <a:t>新气象新作为</a:t>
            </a:r>
          </a:p>
        </p:txBody>
      </p:sp>
    </p:spTree>
    <p:extLst>
      <p:ext uri="{BB962C8B-B14F-4D97-AF65-F5344CB8AC3E}">
        <p14:creationId val="1691238021"/>
      </p:ext>
    </p:extLst>
  </p:cSld>
  <p:clrMapOvr>
    <a:masterClrMapping/>
  </p:clrMapOvr>
  <mc:AlternateContent>
    <mc:Choice Requires="p15">
      <p:transition p14:dur="2000" spd="slow">
        <p15:prstTrans prst="wind"/>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6"/>
                                        </p:tgtEl>
                                        <p:attrNameLst>
                                          <p:attrName>style.visibility</p:attrName>
                                        </p:attrNameLst>
                                      </p:cBhvr>
                                      <p:to>
                                        <p:strVal val="visible"/>
                                      </p:to>
                                    </p:set>
                                    <p:animEffect filter="fade" transition="in">
                                      <p:cBhvr>
                                        <p:cTn dur="1000" id="7"/>
                                        <p:tgtEl>
                                          <p:spTgt spid="6"/>
                                        </p:tgtEl>
                                      </p:cBhvr>
                                    </p:animEffect>
                                    <p:anim calcmode="lin" valueType="num">
                                      <p:cBhvr>
                                        <p:cTn dur="1000" fill="hold" id="8"/>
                                        <p:tgtEl>
                                          <p:spTgt spid="6"/>
                                        </p:tgtEl>
                                        <p:attrNameLst>
                                          <p:attrName>ppt_x</p:attrName>
                                        </p:attrNameLst>
                                      </p:cBhvr>
                                      <p:tavLst>
                                        <p:tav tm="0">
                                          <p:val>
                                            <p:strVal val="#ppt_x"/>
                                          </p:val>
                                        </p:tav>
                                        <p:tav tm="100000">
                                          <p:val>
                                            <p:strVal val="#ppt_x"/>
                                          </p:val>
                                        </p:tav>
                                      </p:tavLst>
                                    </p:anim>
                                    <p:anim calcmode="lin" valueType="num">
                                      <p:cBhvr>
                                        <p:cTn dur="1000" fill="hold" id="9"/>
                                        <p:tgtEl>
                                          <p:spTgt spid="6"/>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16" presetSubtype="21">
                                  <p:stCondLst>
                                    <p:cond delay="0"/>
                                  </p:stCondLst>
                                  <p:childTnLst>
                                    <p:set>
                                      <p:cBhvr>
                                        <p:cTn dur="1" fill="hold" id="12">
                                          <p:stCondLst>
                                            <p:cond delay="0"/>
                                          </p:stCondLst>
                                        </p:cTn>
                                        <p:tgtEl>
                                          <p:spTgt spid="16"/>
                                        </p:tgtEl>
                                        <p:attrNameLst>
                                          <p:attrName>style.visibility</p:attrName>
                                        </p:attrNameLst>
                                      </p:cBhvr>
                                      <p:to>
                                        <p:strVal val="visible"/>
                                      </p:to>
                                    </p:set>
                                    <p:animEffect filter="barn(inVertical)" transition="in">
                                      <p:cBhvr>
                                        <p:cTn dur="500" id="13"/>
                                        <p:tgtEl>
                                          <p:spTgt spid="16"/>
                                        </p:tgtEl>
                                      </p:cBhvr>
                                    </p:animEffect>
                                  </p:childTnLst>
                                </p:cTn>
                              </p:par>
                            </p:childTnLst>
                          </p:cTn>
                        </p:par>
                        <p:par>
                          <p:cTn fill="hold" id="14" nodeType="afterGroup">
                            <p:stCondLst>
                              <p:cond delay="1500"/>
                            </p:stCondLst>
                            <p:childTnLst>
                              <p:par>
                                <p:cTn fill="hold" grpId="0" id="15" nodeType="afterEffect" presetClass="entr" presetID="23" presetSubtype="528">
                                  <p:stCondLst>
                                    <p:cond delay="0"/>
                                  </p:stCondLst>
                                  <p:childTnLst>
                                    <p:set>
                                      <p:cBhvr>
                                        <p:cTn dur="1" fill="hold" id="16">
                                          <p:stCondLst>
                                            <p:cond delay="0"/>
                                          </p:stCondLst>
                                        </p:cTn>
                                        <p:tgtEl>
                                          <p:spTgt spid="21"/>
                                        </p:tgtEl>
                                        <p:attrNameLst>
                                          <p:attrName>style.visibility</p:attrName>
                                        </p:attrNameLst>
                                      </p:cBhvr>
                                      <p:to>
                                        <p:strVal val="visible"/>
                                      </p:to>
                                    </p:set>
                                    <p:anim calcmode="lin" valueType="num">
                                      <p:cBhvr>
                                        <p:cTn dur="1000" fill="hold" id="17"/>
                                        <p:tgtEl>
                                          <p:spTgt spid="21"/>
                                        </p:tgtEl>
                                        <p:attrNameLst>
                                          <p:attrName>ppt_w</p:attrName>
                                        </p:attrNameLst>
                                      </p:cBhvr>
                                      <p:tavLst>
                                        <p:tav tm="0">
                                          <p:val>
                                            <p:fltVal val="0"/>
                                          </p:val>
                                        </p:tav>
                                        <p:tav tm="100000">
                                          <p:val>
                                            <p:strVal val="#ppt_w"/>
                                          </p:val>
                                        </p:tav>
                                      </p:tavLst>
                                    </p:anim>
                                    <p:anim calcmode="lin" valueType="num">
                                      <p:cBhvr>
                                        <p:cTn dur="1000" fill="hold" id="18"/>
                                        <p:tgtEl>
                                          <p:spTgt spid="21"/>
                                        </p:tgtEl>
                                        <p:attrNameLst>
                                          <p:attrName>ppt_h</p:attrName>
                                        </p:attrNameLst>
                                      </p:cBhvr>
                                      <p:tavLst>
                                        <p:tav tm="0">
                                          <p:val>
                                            <p:fltVal val="0"/>
                                          </p:val>
                                        </p:tav>
                                        <p:tav tm="100000">
                                          <p:val>
                                            <p:strVal val="#ppt_h"/>
                                          </p:val>
                                        </p:tav>
                                      </p:tavLst>
                                    </p:anim>
                                    <p:anim calcmode="lin" valueType="num">
                                      <p:cBhvr>
                                        <p:cTn dur="1000" fill="hold" id="19"/>
                                        <p:tgtEl>
                                          <p:spTgt spid="21"/>
                                        </p:tgtEl>
                                        <p:attrNameLst>
                                          <p:attrName>ppt_x</p:attrName>
                                        </p:attrNameLst>
                                      </p:cBhvr>
                                      <p:tavLst>
                                        <p:tav tm="0">
                                          <p:val>
                                            <p:fltVal val="0.5"/>
                                          </p:val>
                                        </p:tav>
                                        <p:tav tm="100000">
                                          <p:val>
                                            <p:strVal val="#ppt_x"/>
                                          </p:val>
                                        </p:tav>
                                      </p:tavLst>
                                    </p:anim>
                                    <p:anim calcmode="lin" valueType="num">
                                      <p:cBhvr>
                                        <p:cTn dur="1000" fill="hold" id="20"/>
                                        <p:tgtEl>
                                          <p:spTgt spid="21"/>
                                        </p:tgtEl>
                                        <p:attrNameLst>
                                          <p:attrName>ppt_y</p:attrName>
                                        </p:attrNameLst>
                                      </p:cBhvr>
                                      <p:tavLst>
                                        <p:tav tm="0">
                                          <p:val>
                                            <p:fltVal val="0.5"/>
                                          </p:val>
                                        </p:tav>
                                        <p:tav tm="100000">
                                          <p:val>
                                            <p:strVal val="#ppt_y"/>
                                          </p:val>
                                        </p:tav>
                                      </p:tavLst>
                                    </p:anim>
                                  </p:childTnLst>
                                </p:cTn>
                              </p:par>
                              <p:par>
                                <p:cTn fill="hold" grpId="0" id="21" nodeType="withEffect" presetClass="entr" presetID="23" presetSubtype="528">
                                  <p:stCondLst>
                                    <p:cond delay="100"/>
                                  </p:stCondLst>
                                  <p:childTnLst>
                                    <p:set>
                                      <p:cBhvr>
                                        <p:cTn dur="1" fill="hold" id="22">
                                          <p:stCondLst>
                                            <p:cond delay="0"/>
                                          </p:stCondLst>
                                        </p:cTn>
                                        <p:tgtEl>
                                          <p:spTgt spid="24"/>
                                        </p:tgtEl>
                                        <p:attrNameLst>
                                          <p:attrName>style.visibility</p:attrName>
                                        </p:attrNameLst>
                                      </p:cBhvr>
                                      <p:to>
                                        <p:strVal val="visible"/>
                                      </p:to>
                                    </p:set>
                                    <p:anim calcmode="lin" valueType="num">
                                      <p:cBhvr>
                                        <p:cTn dur="1000" fill="hold" id="23"/>
                                        <p:tgtEl>
                                          <p:spTgt spid="24"/>
                                        </p:tgtEl>
                                        <p:attrNameLst>
                                          <p:attrName>ppt_w</p:attrName>
                                        </p:attrNameLst>
                                      </p:cBhvr>
                                      <p:tavLst>
                                        <p:tav tm="0">
                                          <p:val>
                                            <p:fltVal val="0"/>
                                          </p:val>
                                        </p:tav>
                                        <p:tav tm="100000">
                                          <p:val>
                                            <p:strVal val="#ppt_w"/>
                                          </p:val>
                                        </p:tav>
                                      </p:tavLst>
                                    </p:anim>
                                    <p:anim calcmode="lin" valueType="num">
                                      <p:cBhvr>
                                        <p:cTn dur="1000" fill="hold" id="24"/>
                                        <p:tgtEl>
                                          <p:spTgt spid="24"/>
                                        </p:tgtEl>
                                        <p:attrNameLst>
                                          <p:attrName>ppt_h</p:attrName>
                                        </p:attrNameLst>
                                      </p:cBhvr>
                                      <p:tavLst>
                                        <p:tav tm="0">
                                          <p:val>
                                            <p:fltVal val="0"/>
                                          </p:val>
                                        </p:tav>
                                        <p:tav tm="100000">
                                          <p:val>
                                            <p:strVal val="#ppt_h"/>
                                          </p:val>
                                        </p:tav>
                                      </p:tavLst>
                                    </p:anim>
                                    <p:anim calcmode="lin" valueType="num">
                                      <p:cBhvr>
                                        <p:cTn dur="1000" fill="hold" id="25"/>
                                        <p:tgtEl>
                                          <p:spTgt spid="24"/>
                                        </p:tgtEl>
                                        <p:attrNameLst>
                                          <p:attrName>ppt_x</p:attrName>
                                        </p:attrNameLst>
                                      </p:cBhvr>
                                      <p:tavLst>
                                        <p:tav tm="0">
                                          <p:val>
                                            <p:fltVal val="0.5"/>
                                          </p:val>
                                        </p:tav>
                                        <p:tav tm="100000">
                                          <p:val>
                                            <p:strVal val="#ppt_x"/>
                                          </p:val>
                                        </p:tav>
                                      </p:tavLst>
                                    </p:anim>
                                    <p:anim calcmode="lin" valueType="num">
                                      <p:cBhvr>
                                        <p:cTn dur="1000" fill="hold" id="26"/>
                                        <p:tgtEl>
                                          <p:spTgt spid="24"/>
                                        </p:tgtEl>
                                        <p:attrNameLst>
                                          <p:attrName>ppt_y</p:attrName>
                                        </p:attrNameLst>
                                      </p:cBhvr>
                                      <p:tavLst>
                                        <p:tav tm="0">
                                          <p:val>
                                            <p:fltVal val="0.5"/>
                                          </p:val>
                                        </p:tav>
                                        <p:tav tm="100000">
                                          <p:val>
                                            <p:strVal val="#ppt_y"/>
                                          </p:val>
                                        </p:tav>
                                      </p:tavLst>
                                    </p:anim>
                                  </p:childTnLst>
                                </p:cTn>
                              </p:par>
                              <p:par>
                                <p:cTn fill="hold" grpId="0" id="27" nodeType="withEffect" presetClass="entr" presetID="23" presetSubtype="528">
                                  <p:stCondLst>
                                    <p:cond delay="200"/>
                                  </p:stCondLst>
                                  <p:childTnLst>
                                    <p:set>
                                      <p:cBhvr>
                                        <p:cTn dur="1" fill="hold" id="28">
                                          <p:stCondLst>
                                            <p:cond delay="0"/>
                                          </p:stCondLst>
                                        </p:cTn>
                                        <p:tgtEl>
                                          <p:spTgt spid="25"/>
                                        </p:tgtEl>
                                        <p:attrNameLst>
                                          <p:attrName>style.visibility</p:attrName>
                                        </p:attrNameLst>
                                      </p:cBhvr>
                                      <p:to>
                                        <p:strVal val="visible"/>
                                      </p:to>
                                    </p:set>
                                    <p:anim calcmode="lin" valueType="num">
                                      <p:cBhvr>
                                        <p:cTn dur="1000" fill="hold" id="29"/>
                                        <p:tgtEl>
                                          <p:spTgt spid="25"/>
                                        </p:tgtEl>
                                        <p:attrNameLst>
                                          <p:attrName>ppt_w</p:attrName>
                                        </p:attrNameLst>
                                      </p:cBhvr>
                                      <p:tavLst>
                                        <p:tav tm="0">
                                          <p:val>
                                            <p:fltVal val="0"/>
                                          </p:val>
                                        </p:tav>
                                        <p:tav tm="100000">
                                          <p:val>
                                            <p:strVal val="#ppt_w"/>
                                          </p:val>
                                        </p:tav>
                                      </p:tavLst>
                                    </p:anim>
                                    <p:anim calcmode="lin" valueType="num">
                                      <p:cBhvr>
                                        <p:cTn dur="1000" fill="hold" id="30"/>
                                        <p:tgtEl>
                                          <p:spTgt spid="25"/>
                                        </p:tgtEl>
                                        <p:attrNameLst>
                                          <p:attrName>ppt_h</p:attrName>
                                        </p:attrNameLst>
                                      </p:cBhvr>
                                      <p:tavLst>
                                        <p:tav tm="0">
                                          <p:val>
                                            <p:fltVal val="0"/>
                                          </p:val>
                                        </p:tav>
                                        <p:tav tm="100000">
                                          <p:val>
                                            <p:strVal val="#ppt_h"/>
                                          </p:val>
                                        </p:tav>
                                      </p:tavLst>
                                    </p:anim>
                                    <p:anim calcmode="lin" valueType="num">
                                      <p:cBhvr>
                                        <p:cTn dur="1000" fill="hold" id="31"/>
                                        <p:tgtEl>
                                          <p:spTgt spid="25"/>
                                        </p:tgtEl>
                                        <p:attrNameLst>
                                          <p:attrName>ppt_x</p:attrName>
                                        </p:attrNameLst>
                                      </p:cBhvr>
                                      <p:tavLst>
                                        <p:tav tm="0">
                                          <p:val>
                                            <p:fltVal val="0.5"/>
                                          </p:val>
                                        </p:tav>
                                        <p:tav tm="100000">
                                          <p:val>
                                            <p:strVal val="#ppt_x"/>
                                          </p:val>
                                        </p:tav>
                                      </p:tavLst>
                                    </p:anim>
                                    <p:anim calcmode="lin" valueType="num">
                                      <p:cBhvr>
                                        <p:cTn dur="1000" fill="hold" id="32"/>
                                        <p:tgtEl>
                                          <p:spTgt spid="25"/>
                                        </p:tgtEl>
                                        <p:attrNameLst>
                                          <p:attrName>ppt_y</p:attrName>
                                        </p:attrNameLst>
                                      </p:cBhvr>
                                      <p:tavLst>
                                        <p:tav tm="0">
                                          <p:val>
                                            <p:fltVal val="0.5"/>
                                          </p:val>
                                        </p:tav>
                                        <p:tav tm="100000">
                                          <p:val>
                                            <p:strVal val="#ppt_y"/>
                                          </p:val>
                                        </p:tav>
                                      </p:tavLst>
                                    </p:anim>
                                  </p:childTnLst>
                                </p:cTn>
                              </p:par>
                              <p:par>
                                <p:cTn fill="hold" grpId="0" id="33" nodeType="withEffect" presetClass="entr" presetID="23" presetSubtype="528">
                                  <p:stCondLst>
                                    <p:cond delay="300"/>
                                  </p:stCondLst>
                                  <p:childTnLst>
                                    <p:set>
                                      <p:cBhvr>
                                        <p:cTn dur="1" fill="hold" id="34">
                                          <p:stCondLst>
                                            <p:cond delay="0"/>
                                          </p:stCondLst>
                                        </p:cTn>
                                        <p:tgtEl>
                                          <p:spTgt spid="26"/>
                                        </p:tgtEl>
                                        <p:attrNameLst>
                                          <p:attrName>style.visibility</p:attrName>
                                        </p:attrNameLst>
                                      </p:cBhvr>
                                      <p:to>
                                        <p:strVal val="visible"/>
                                      </p:to>
                                    </p:set>
                                    <p:anim calcmode="lin" valueType="num">
                                      <p:cBhvr>
                                        <p:cTn dur="1000" fill="hold" id="35"/>
                                        <p:tgtEl>
                                          <p:spTgt spid="26"/>
                                        </p:tgtEl>
                                        <p:attrNameLst>
                                          <p:attrName>ppt_w</p:attrName>
                                        </p:attrNameLst>
                                      </p:cBhvr>
                                      <p:tavLst>
                                        <p:tav tm="0">
                                          <p:val>
                                            <p:fltVal val="0"/>
                                          </p:val>
                                        </p:tav>
                                        <p:tav tm="100000">
                                          <p:val>
                                            <p:strVal val="#ppt_w"/>
                                          </p:val>
                                        </p:tav>
                                      </p:tavLst>
                                    </p:anim>
                                    <p:anim calcmode="lin" valueType="num">
                                      <p:cBhvr>
                                        <p:cTn dur="1000" fill="hold" id="36"/>
                                        <p:tgtEl>
                                          <p:spTgt spid="26"/>
                                        </p:tgtEl>
                                        <p:attrNameLst>
                                          <p:attrName>ppt_h</p:attrName>
                                        </p:attrNameLst>
                                      </p:cBhvr>
                                      <p:tavLst>
                                        <p:tav tm="0">
                                          <p:val>
                                            <p:fltVal val="0"/>
                                          </p:val>
                                        </p:tav>
                                        <p:tav tm="100000">
                                          <p:val>
                                            <p:strVal val="#ppt_h"/>
                                          </p:val>
                                        </p:tav>
                                      </p:tavLst>
                                    </p:anim>
                                    <p:anim calcmode="lin" valueType="num">
                                      <p:cBhvr>
                                        <p:cTn dur="1000" fill="hold" id="37"/>
                                        <p:tgtEl>
                                          <p:spTgt spid="26"/>
                                        </p:tgtEl>
                                        <p:attrNameLst>
                                          <p:attrName>ppt_x</p:attrName>
                                        </p:attrNameLst>
                                      </p:cBhvr>
                                      <p:tavLst>
                                        <p:tav tm="0">
                                          <p:val>
                                            <p:fltVal val="0.5"/>
                                          </p:val>
                                        </p:tav>
                                        <p:tav tm="100000">
                                          <p:val>
                                            <p:strVal val="#ppt_x"/>
                                          </p:val>
                                        </p:tav>
                                      </p:tavLst>
                                    </p:anim>
                                    <p:anim calcmode="lin" valueType="num">
                                      <p:cBhvr>
                                        <p:cTn dur="1000" fill="hold" id="38"/>
                                        <p:tgtEl>
                                          <p:spTgt spid="26"/>
                                        </p:tgtEl>
                                        <p:attrNameLst>
                                          <p:attrName>ppt_y</p:attrName>
                                        </p:attrNameLst>
                                      </p:cBhvr>
                                      <p:tavLst>
                                        <p:tav tm="0">
                                          <p:val>
                                            <p:fltVal val="0.5"/>
                                          </p:val>
                                        </p:tav>
                                        <p:tav tm="100000">
                                          <p:val>
                                            <p:strVal val="#ppt_y"/>
                                          </p:val>
                                        </p:tav>
                                      </p:tavLst>
                                    </p:anim>
                                  </p:childTnLst>
                                </p:cTn>
                              </p:par>
                              <p:par>
                                <p:cTn fill="hold" grpId="0" id="39" nodeType="withEffect" presetClass="entr" presetID="23" presetSubtype="528">
                                  <p:stCondLst>
                                    <p:cond delay="400"/>
                                  </p:stCondLst>
                                  <p:childTnLst>
                                    <p:set>
                                      <p:cBhvr>
                                        <p:cTn dur="1" fill="hold" id="40">
                                          <p:stCondLst>
                                            <p:cond delay="0"/>
                                          </p:stCondLst>
                                        </p:cTn>
                                        <p:tgtEl>
                                          <p:spTgt spid="27"/>
                                        </p:tgtEl>
                                        <p:attrNameLst>
                                          <p:attrName>style.visibility</p:attrName>
                                        </p:attrNameLst>
                                      </p:cBhvr>
                                      <p:to>
                                        <p:strVal val="visible"/>
                                      </p:to>
                                    </p:set>
                                    <p:anim calcmode="lin" valueType="num">
                                      <p:cBhvr>
                                        <p:cTn dur="1000" fill="hold" id="41"/>
                                        <p:tgtEl>
                                          <p:spTgt spid="27"/>
                                        </p:tgtEl>
                                        <p:attrNameLst>
                                          <p:attrName>ppt_w</p:attrName>
                                        </p:attrNameLst>
                                      </p:cBhvr>
                                      <p:tavLst>
                                        <p:tav tm="0">
                                          <p:val>
                                            <p:fltVal val="0"/>
                                          </p:val>
                                        </p:tav>
                                        <p:tav tm="100000">
                                          <p:val>
                                            <p:strVal val="#ppt_w"/>
                                          </p:val>
                                        </p:tav>
                                      </p:tavLst>
                                    </p:anim>
                                    <p:anim calcmode="lin" valueType="num">
                                      <p:cBhvr>
                                        <p:cTn dur="1000" fill="hold" id="42"/>
                                        <p:tgtEl>
                                          <p:spTgt spid="27"/>
                                        </p:tgtEl>
                                        <p:attrNameLst>
                                          <p:attrName>ppt_h</p:attrName>
                                        </p:attrNameLst>
                                      </p:cBhvr>
                                      <p:tavLst>
                                        <p:tav tm="0">
                                          <p:val>
                                            <p:fltVal val="0"/>
                                          </p:val>
                                        </p:tav>
                                        <p:tav tm="100000">
                                          <p:val>
                                            <p:strVal val="#ppt_h"/>
                                          </p:val>
                                        </p:tav>
                                      </p:tavLst>
                                    </p:anim>
                                    <p:anim calcmode="lin" valueType="num">
                                      <p:cBhvr>
                                        <p:cTn dur="1000" fill="hold" id="43"/>
                                        <p:tgtEl>
                                          <p:spTgt spid="27"/>
                                        </p:tgtEl>
                                        <p:attrNameLst>
                                          <p:attrName>ppt_x</p:attrName>
                                        </p:attrNameLst>
                                      </p:cBhvr>
                                      <p:tavLst>
                                        <p:tav tm="0">
                                          <p:val>
                                            <p:fltVal val="0.5"/>
                                          </p:val>
                                        </p:tav>
                                        <p:tav tm="100000">
                                          <p:val>
                                            <p:strVal val="#ppt_x"/>
                                          </p:val>
                                        </p:tav>
                                      </p:tavLst>
                                    </p:anim>
                                    <p:anim calcmode="lin" valueType="num">
                                      <p:cBhvr>
                                        <p:cTn dur="1000" fill="hold" id="44"/>
                                        <p:tgtEl>
                                          <p:spTgt spid="27"/>
                                        </p:tgtEl>
                                        <p:attrNameLst>
                                          <p:attrName>ppt_y</p:attrName>
                                        </p:attrNameLst>
                                      </p:cBhvr>
                                      <p:tavLst>
                                        <p:tav tm="0">
                                          <p:val>
                                            <p:fltVal val="0.5"/>
                                          </p:val>
                                        </p:tav>
                                        <p:tav tm="100000">
                                          <p:val>
                                            <p:strVal val="#ppt_y"/>
                                          </p:val>
                                        </p:tav>
                                      </p:tavLst>
                                    </p:anim>
                                  </p:childTnLst>
                                </p:cTn>
                              </p:par>
                              <p:par>
                                <p:cTn fill="hold" grpId="0" id="45" nodeType="withEffect" presetClass="entr" presetID="23" presetSubtype="528">
                                  <p:stCondLst>
                                    <p:cond delay="500"/>
                                  </p:stCondLst>
                                  <p:childTnLst>
                                    <p:set>
                                      <p:cBhvr>
                                        <p:cTn dur="1" fill="hold" id="46">
                                          <p:stCondLst>
                                            <p:cond delay="0"/>
                                          </p:stCondLst>
                                        </p:cTn>
                                        <p:tgtEl>
                                          <p:spTgt spid="28"/>
                                        </p:tgtEl>
                                        <p:attrNameLst>
                                          <p:attrName>style.visibility</p:attrName>
                                        </p:attrNameLst>
                                      </p:cBhvr>
                                      <p:to>
                                        <p:strVal val="visible"/>
                                      </p:to>
                                    </p:set>
                                    <p:anim calcmode="lin" valueType="num">
                                      <p:cBhvr>
                                        <p:cTn dur="1000" fill="hold" id="47"/>
                                        <p:tgtEl>
                                          <p:spTgt spid="28"/>
                                        </p:tgtEl>
                                        <p:attrNameLst>
                                          <p:attrName>ppt_w</p:attrName>
                                        </p:attrNameLst>
                                      </p:cBhvr>
                                      <p:tavLst>
                                        <p:tav tm="0">
                                          <p:val>
                                            <p:fltVal val="0"/>
                                          </p:val>
                                        </p:tav>
                                        <p:tav tm="100000">
                                          <p:val>
                                            <p:strVal val="#ppt_w"/>
                                          </p:val>
                                        </p:tav>
                                      </p:tavLst>
                                    </p:anim>
                                    <p:anim calcmode="lin" valueType="num">
                                      <p:cBhvr>
                                        <p:cTn dur="1000" fill="hold" id="48"/>
                                        <p:tgtEl>
                                          <p:spTgt spid="28"/>
                                        </p:tgtEl>
                                        <p:attrNameLst>
                                          <p:attrName>ppt_h</p:attrName>
                                        </p:attrNameLst>
                                      </p:cBhvr>
                                      <p:tavLst>
                                        <p:tav tm="0">
                                          <p:val>
                                            <p:fltVal val="0"/>
                                          </p:val>
                                        </p:tav>
                                        <p:tav tm="100000">
                                          <p:val>
                                            <p:strVal val="#ppt_h"/>
                                          </p:val>
                                        </p:tav>
                                      </p:tavLst>
                                    </p:anim>
                                    <p:anim calcmode="lin" valueType="num">
                                      <p:cBhvr>
                                        <p:cTn dur="1000" fill="hold" id="49"/>
                                        <p:tgtEl>
                                          <p:spTgt spid="28"/>
                                        </p:tgtEl>
                                        <p:attrNameLst>
                                          <p:attrName>ppt_x</p:attrName>
                                        </p:attrNameLst>
                                      </p:cBhvr>
                                      <p:tavLst>
                                        <p:tav tm="0">
                                          <p:val>
                                            <p:fltVal val="0.5"/>
                                          </p:val>
                                        </p:tav>
                                        <p:tav tm="100000">
                                          <p:val>
                                            <p:strVal val="#ppt_x"/>
                                          </p:val>
                                        </p:tav>
                                      </p:tavLst>
                                    </p:anim>
                                    <p:anim calcmode="lin" valueType="num">
                                      <p:cBhvr>
                                        <p:cTn dur="1000" fill="hold" id="50"/>
                                        <p:tgtEl>
                                          <p:spTgt spid="28"/>
                                        </p:tgtEl>
                                        <p:attrNameLst>
                                          <p:attrName>ppt_y</p:attrName>
                                        </p:attrNameLst>
                                      </p:cBhvr>
                                      <p:tavLst>
                                        <p:tav tm="0">
                                          <p:val>
                                            <p:fltVal val="0.5"/>
                                          </p:val>
                                        </p:tav>
                                        <p:tav tm="100000">
                                          <p:val>
                                            <p:strVal val="#ppt_y"/>
                                          </p:val>
                                        </p:tav>
                                      </p:tavLst>
                                    </p:anim>
                                  </p:childTnLst>
                                </p:cTn>
                              </p:par>
                              <p:par>
                                <p:cTn fill="hold" grpId="0" id="51" nodeType="withEffect" presetClass="entr" presetID="23" presetSubtype="528">
                                  <p:stCondLst>
                                    <p:cond delay="700"/>
                                  </p:stCondLst>
                                  <p:childTnLst>
                                    <p:set>
                                      <p:cBhvr>
                                        <p:cTn dur="1" fill="hold" id="52">
                                          <p:stCondLst>
                                            <p:cond delay="0"/>
                                          </p:stCondLst>
                                        </p:cTn>
                                        <p:tgtEl>
                                          <p:spTgt spid="29"/>
                                        </p:tgtEl>
                                        <p:attrNameLst>
                                          <p:attrName>style.visibility</p:attrName>
                                        </p:attrNameLst>
                                      </p:cBhvr>
                                      <p:to>
                                        <p:strVal val="visible"/>
                                      </p:to>
                                    </p:set>
                                    <p:anim calcmode="lin" valueType="num">
                                      <p:cBhvr>
                                        <p:cTn dur="1000" fill="hold" id="53"/>
                                        <p:tgtEl>
                                          <p:spTgt spid="29"/>
                                        </p:tgtEl>
                                        <p:attrNameLst>
                                          <p:attrName>ppt_w</p:attrName>
                                        </p:attrNameLst>
                                      </p:cBhvr>
                                      <p:tavLst>
                                        <p:tav tm="0">
                                          <p:val>
                                            <p:fltVal val="0"/>
                                          </p:val>
                                        </p:tav>
                                        <p:tav tm="100000">
                                          <p:val>
                                            <p:strVal val="#ppt_w"/>
                                          </p:val>
                                        </p:tav>
                                      </p:tavLst>
                                    </p:anim>
                                    <p:anim calcmode="lin" valueType="num">
                                      <p:cBhvr>
                                        <p:cTn dur="1000" fill="hold" id="54"/>
                                        <p:tgtEl>
                                          <p:spTgt spid="29"/>
                                        </p:tgtEl>
                                        <p:attrNameLst>
                                          <p:attrName>ppt_h</p:attrName>
                                        </p:attrNameLst>
                                      </p:cBhvr>
                                      <p:tavLst>
                                        <p:tav tm="0">
                                          <p:val>
                                            <p:fltVal val="0"/>
                                          </p:val>
                                        </p:tav>
                                        <p:tav tm="100000">
                                          <p:val>
                                            <p:strVal val="#ppt_h"/>
                                          </p:val>
                                        </p:tav>
                                      </p:tavLst>
                                    </p:anim>
                                    <p:anim calcmode="lin" valueType="num">
                                      <p:cBhvr>
                                        <p:cTn dur="1000" fill="hold" id="55"/>
                                        <p:tgtEl>
                                          <p:spTgt spid="29"/>
                                        </p:tgtEl>
                                        <p:attrNameLst>
                                          <p:attrName>ppt_x</p:attrName>
                                        </p:attrNameLst>
                                      </p:cBhvr>
                                      <p:tavLst>
                                        <p:tav tm="0">
                                          <p:val>
                                            <p:fltVal val="0.5"/>
                                          </p:val>
                                        </p:tav>
                                        <p:tav tm="100000">
                                          <p:val>
                                            <p:strVal val="#ppt_x"/>
                                          </p:val>
                                        </p:tav>
                                      </p:tavLst>
                                    </p:anim>
                                    <p:anim calcmode="lin" valueType="num">
                                      <p:cBhvr>
                                        <p:cTn dur="1000" fill="hold" id="56"/>
                                        <p:tgtEl>
                                          <p:spTgt spid="29"/>
                                        </p:tgtEl>
                                        <p:attrNameLst>
                                          <p:attrName>ppt_y</p:attrName>
                                        </p:attrNameLst>
                                      </p:cBhvr>
                                      <p:tavLst>
                                        <p:tav tm="0">
                                          <p:val>
                                            <p:fltVal val="0.5"/>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21"/>
      <p:bldP grpId="0" spid="24"/>
      <p:bldP grpId="0" spid="25"/>
      <p:bldP grpId="0" spid="26"/>
      <p:bldP grpId="0" spid="27"/>
      <p:bldP grpId="0" spid="28"/>
      <p:bldP grpId="0" spid="29"/>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2" name="组合 21">
            <a:extLst>
              <a:ext uri="{FF2B5EF4-FFF2-40B4-BE49-F238E27FC236}">
                <a16:creationId xmlns:a16="http://schemas.microsoft.com/office/drawing/2014/main" id="{3F27418C-5A44-4333-8A0F-3A03DDE59B27}"/>
              </a:ext>
            </a:extLst>
          </p:cNvPr>
          <p:cNvGrpSpPr/>
          <p:nvPr/>
        </p:nvGrpSpPr>
        <p:grpSpPr>
          <a:xfrm>
            <a:off x="-11261" y="0"/>
            <a:ext cx="12203261" cy="6858000"/>
            <a:chOff x="-11261" y="0"/>
            <a:chExt cx="12203261" cy="6858000"/>
          </a:xfrm>
        </p:grpSpPr>
        <p:pic>
          <p:nvPicPr>
            <p:cNvPr id="9" name="图片 8">
              <a:extLst>
                <a:ext uri="{FF2B5EF4-FFF2-40B4-BE49-F238E27FC236}">
                  <a16:creationId xmlns:a16="http://schemas.microsoft.com/office/drawing/2014/main" id="{297ED22A-5431-4CA3-B9A7-351152859B81}"/>
                </a:ext>
              </a:extLst>
            </p:cNvPr>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p:spPr>
        </p:pic>
        <p:pic>
          <p:nvPicPr>
            <p:cNvPr id="13" name="图片 12">
              <a:extLst>
                <a:ext uri="{FF2B5EF4-FFF2-40B4-BE49-F238E27FC236}">
                  <a16:creationId xmlns:a16="http://schemas.microsoft.com/office/drawing/2014/main" id="{2CB06054-DDE8-4B94-BFE0-7C435313022B}"/>
                </a:ext>
              </a:extLst>
            </p:cNvPr>
            <p:cNvPicPr>
              <a:picLocks noChangeAspect="1"/>
            </p:cNvPicPr>
            <p:nvPr/>
          </p:nvPicPr>
          <p:blipFill>
            <a:blip r:embed="rId3">
              <a:extLst>
                <a:ext uri="{28A0092B-C50C-407E-A947-70E740481C1C}">
                  <a14:useLocalDpi val="0"/>
                </a:ext>
              </a:extLst>
            </a:blip>
            <a:stretch>
              <a:fillRect/>
            </a:stretch>
          </p:blipFill>
          <p:spPr>
            <a:xfrm>
              <a:off x="-11261" y="1724715"/>
              <a:ext cx="3567750" cy="3980657"/>
            </a:xfrm>
            <a:prstGeom prst="rect">
              <a:avLst/>
            </a:prstGeom>
          </p:spPr>
        </p:pic>
      </p:grpSp>
      <p:sp>
        <p:nvSpPr>
          <p:cNvPr id="2" name="矩形 1">
            <a:extLst>
              <a:ext uri="{FF2B5EF4-FFF2-40B4-BE49-F238E27FC236}">
                <a16:creationId xmlns:a16="http://schemas.microsoft.com/office/drawing/2014/main" id="{520DBC94-DC73-48BB-B67C-C90C392CFF93}"/>
              </a:ext>
            </a:extLst>
          </p:cNvPr>
          <p:cNvSpPr/>
          <p:nvPr/>
        </p:nvSpPr>
        <p:spPr>
          <a:xfrm>
            <a:off x="288471" y="206828"/>
            <a:ext cx="11615057" cy="6477000"/>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0" name="文本框 89">
            <a:extLst>
              <a:ext uri="{FF2B5EF4-FFF2-40B4-BE49-F238E27FC236}">
                <a16:creationId xmlns:a16="http://schemas.microsoft.com/office/drawing/2014/main" id="{77D48585-8852-4A61-8091-A6149A4AC593}"/>
              </a:ext>
            </a:extLst>
          </p:cNvPr>
          <p:cNvSpPr txBox="1"/>
          <p:nvPr/>
        </p:nvSpPr>
        <p:spPr>
          <a:xfrm>
            <a:off x="1404159" y="601259"/>
            <a:ext cx="6101442" cy="396240"/>
          </a:xfrm>
          <a:prstGeom prst="rect">
            <a:avLst/>
          </a:prstGeom>
          <a:noFill/>
        </p:spPr>
        <p:txBody>
          <a:bodyPr wrap="square">
            <a:spAutoFit/>
          </a:bodyPr>
          <a:lstStyle/>
          <a:p>
            <a:pPr lvl="0">
              <a:defRPr/>
            </a:pPr>
            <a:r>
              <a:rPr altLang="en-US" b="1" lang="zh-CN" sz="2000">
                <a:solidFill>
                  <a:srgbClr val="FF0000"/>
                </a:solidFill>
                <a:latin charset="-122" panose="020b0503020204020204" pitchFamily="34" typeface="微软雅黑"/>
                <a:ea charset="-122" panose="020b0503020204020204" pitchFamily="34" typeface="微软雅黑"/>
                <a:sym charset="-122" panose="020b0500000000000000" pitchFamily="34" typeface="思源黑体"/>
              </a:rPr>
              <a:t>学习解读全会概述</a:t>
            </a:r>
          </a:p>
        </p:txBody>
      </p:sp>
      <p:grpSp>
        <p:nvGrpSpPr>
          <p:cNvPr id="91" name="PA-102244">
            <a:extLst>
              <a:ext uri="{FF2B5EF4-FFF2-40B4-BE49-F238E27FC236}">
                <a16:creationId xmlns:a16="http://schemas.microsoft.com/office/drawing/2014/main" id="{92970C22-6944-4999-A9C5-D3B286B3CBA8}"/>
              </a:ext>
            </a:extLst>
          </p:cNvPr>
          <p:cNvGrpSpPr/>
          <p:nvPr>
            <p:custDataLst>
              <p:tags r:id="rId4"/>
            </p:custDataLst>
          </p:nvPr>
        </p:nvGrpSpPr>
        <p:grpSpPr>
          <a:xfrm>
            <a:off x="452690" y="405114"/>
            <a:ext cx="808951" cy="792401"/>
            <a:chOff x="1381072" y="763353"/>
            <a:chExt cx="1999683" cy="1999683"/>
          </a:xfrm>
          <a:solidFill>
            <a:srgbClr val="C00000"/>
          </a:solidFill>
        </p:grpSpPr>
        <p:sp>
          <p:nvSpPr>
            <p:cNvPr id="92" name="PA-任意多边形 29">
              <a:extLst>
                <a:ext uri="{FF2B5EF4-FFF2-40B4-BE49-F238E27FC236}">
                  <a16:creationId xmlns:a16="http://schemas.microsoft.com/office/drawing/2014/main" id="{39F962DF-3ADD-408B-9929-A8F42259F71A}"/>
                </a:ext>
              </a:extLst>
            </p:cNvPr>
            <p:cNvSpPr/>
            <p:nvPr>
              <p:custDataLst>
                <p:tags r:id="rId5"/>
              </p:custDataLst>
            </p:nvPr>
          </p:nvSpPr>
          <p:spPr bwMode="auto">
            <a:xfrm>
              <a:off x="1882180" y="1184432"/>
              <a:ext cx="1137787" cy="1016723"/>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grpFill/>
            <a:ln>
              <a:noFill/>
            </a:ln>
          </p:spPr>
          <p:txBody>
            <a:bodyPr anchor="t" anchorCtr="0" bIns="45684" compatLnSpc="1" lIns="91368" numCol="1" rIns="91368" tIns="45684" vert="horz" wrap="square"/>
            <a:lstStyle/>
            <a:p>
              <a:endParaRPr altLang="en-US" lang="zh-CN" sz="1799">
                <a:solidFill>
                  <a:srgbClr val="C00000"/>
                </a:solidFill>
                <a:latin charset="-122" panose="02010600000101010101" pitchFamily="2" typeface="汉仪行楷简"/>
                <a:ea charset="-122" panose="02010600000101010101" pitchFamily="2" typeface="汉仪行楷简"/>
              </a:endParaRPr>
            </a:p>
          </p:txBody>
        </p:sp>
        <p:sp>
          <p:nvSpPr>
            <p:cNvPr id="93" name="PA-任意多边形 50">
              <a:extLst>
                <a:ext uri="{FF2B5EF4-FFF2-40B4-BE49-F238E27FC236}">
                  <a16:creationId xmlns:a16="http://schemas.microsoft.com/office/drawing/2014/main" id="{3F65C035-AC00-48A1-8DC8-F05632F0113D}"/>
                </a:ext>
              </a:extLst>
            </p:cNvPr>
            <p:cNvSpPr/>
            <p:nvPr>
              <p:custDataLst>
                <p:tags r:id="rId6"/>
              </p:custDataLst>
            </p:nvPr>
          </p:nvSpPr>
          <p:spPr>
            <a:xfrm>
              <a:off x="1381072" y="763353"/>
              <a:ext cx="1999683" cy="1999683"/>
            </a:xfrm>
            <a:custGeom>
              <a:gdLst>
                <a:gd fmla="*/ 1677670 w 2407137" name="connsiteX0"/>
                <a:gd fmla="*/ 1837666 h 2407138" name="connsiteY0"/>
                <a:gd fmla="*/ 1683974 w 2407137" name="connsiteX1"/>
                <a:gd fmla="*/ 1833341 h 2407138" name="connsiteY1"/>
                <a:gd fmla="*/ 1689813 w 2407137" name="connsiteX2"/>
                <a:gd fmla="*/ 1828403 h 2407138" name="connsiteY2"/>
                <a:gd fmla="*/ 1945042 w 2407137" name="connsiteX3"/>
                <a:gd fmla="*/ 2162988 h 2407138" name="connsiteY3"/>
                <a:gd fmla="*/ 1932899 w 2407137" name="connsiteX4"/>
                <a:gd fmla="*/ 2172251 h 2407138" name="connsiteY4"/>
                <a:gd fmla="*/ 1592663 w 2407137" name="connsiteX5"/>
                <a:gd fmla="*/ 1892774 h 2407138" name="connsiteY5"/>
                <a:gd fmla="*/ 1605769 w 2407137" name="connsiteX6"/>
                <a:gd fmla="*/ 1884929 h 2407138" name="connsiteY6"/>
                <a:gd fmla="*/ 1748914 w 2407137" name="connsiteX7"/>
                <a:gd fmla="*/ 2132863 h 2407138" name="connsiteY7"/>
                <a:gd fmla="*/ 1735858 w 2407137" name="connsiteX8"/>
                <a:gd fmla="*/ 2140795 h 2407138" name="connsiteY8"/>
                <a:gd fmla="*/ 1768789 w 2407137" name="connsiteX9"/>
                <a:gd fmla="*/ 1757990 h 2407138" name="connsiteY9"/>
                <a:gd fmla="*/ 1971301 w 2407137" name="connsiteX10"/>
                <a:gd fmla="*/ 1960502 h 2407138" name="connsiteY10"/>
                <a:gd fmla="*/ 1966159 w 2407137" name="connsiteX11"/>
                <a:gd fmla="*/ 1966159 h 2407138" name="connsiteY11"/>
                <a:gd fmla="*/ 1960501 w 2407137" name="connsiteX12"/>
                <a:gd fmla="*/ 1971301 h 2407138" name="connsiteY12"/>
                <a:gd fmla="*/ 1758092 w 2407137" name="connsiteX13"/>
                <a:gd fmla="*/ 1768892 h 2407138" name="connsiteY13"/>
                <a:gd fmla="*/ 1765079 w 2407137" name="connsiteX14"/>
                <a:gd fmla="*/ 1762526 h 2407138" name="connsiteY14"/>
                <a:gd fmla="*/ 1834740 w 2407137" name="connsiteX15"/>
                <a:gd fmla="*/ 1681091 h 2407138" name="connsiteY15"/>
                <a:gd fmla="*/ 2168093 w 2407137" name="connsiteX16"/>
                <a:gd fmla="*/ 1938389 h 2407138" name="connsiteY16"/>
                <a:gd fmla="*/ 2158761 w 2407137" name="connsiteX17"/>
                <a:gd fmla="*/ 1950479 h 2407138" name="connsiteY17"/>
                <a:gd fmla="*/ 1825285 w 2407137" name="connsiteX18"/>
                <a:gd fmla="*/ 1693086 h 2407138" name="connsiteY18"/>
                <a:gd fmla="*/ 1497292 w 2407137" name="connsiteX19"/>
                <a:gd fmla="*/ 1938505 h 2407138" name="connsiteY19"/>
                <a:gd fmla="*/ 1511359 w 2407137" name="connsiteX20"/>
                <a:gd fmla="*/ 1932557 h 2407138" name="connsiteY20"/>
                <a:gd fmla="*/ 1671461 w 2407137" name="connsiteX21"/>
                <a:gd fmla="*/ 2322204 h 2407138" name="connsiteY21"/>
                <a:gd fmla="*/ 1657335 w 2407137" name="connsiteX22"/>
                <a:gd fmla="*/ 2328008 h 2407138" name="connsiteY22"/>
                <a:gd fmla="*/ 1400984 w 2407137" name="connsiteX23"/>
                <a:gd fmla="*/ 1969841 h 2407138" name="connsiteY23"/>
                <a:gd fmla="*/ 1415837 w 2407137" name="connsiteX24"/>
                <a:gd fmla="*/ 1966261 h 2407138" name="connsiteY24"/>
                <a:gd fmla="*/ 1489829 w 2407137" name="connsiteX25"/>
                <a:gd fmla="*/ 2242404 h 2407138" name="connsiteY25"/>
                <a:gd fmla="*/ 1475037 w 2407137" name="connsiteX26"/>
                <a:gd fmla="*/ 2246208 h 2407138" name="connsiteY26"/>
                <a:gd fmla="*/ 1890343 w 2407137" name="connsiteX27"/>
                <a:gd fmla="*/ 1591261 h 2407138" name="connsiteY27"/>
                <a:gd fmla="*/ 2140794 w 2407137" name="connsiteX28"/>
                <a:gd fmla="*/ 1735859 h 2407138" name="connsiteY28"/>
                <a:gd fmla="*/ 2132863 w 2407137" name="connsiteX29"/>
                <a:gd fmla="*/ 1748915 h 2407138" name="connsiteY29"/>
                <a:gd fmla="*/ 1883112 w 2407137" name="connsiteX30"/>
                <a:gd fmla="*/ 1604721 h 2407138" name="connsiteY30"/>
                <a:gd fmla="*/ 1934589 w 2407137" name="connsiteX31"/>
                <a:gd fmla="*/ 1500527 h 2407138" name="connsiteY31"/>
                <a:gd fmla="*/ 2325413 w 2407137" name="connsiteX32"/>
                <a:gd fmla="*/ 1663714 h 2407138" name="connsiteY32"/>
                <a:gd fmla="*/ 2319529 w 2407137" name="connsiteX33"/>
                <a:gd fmla="*/ 1677807 h 2407138" name="connsiteY33"/>
                <a:gd fmla="*/ 1928334 w 2407137" name="connsiteX34"/>
                <a:gd fmla="*/ 1514465 h 2407138" name="connsiteY34"/>
                <a:gd fmla="*/ 1296758 w 2407137" name="connsiteX35"/>
                <a:gd fmla="*/ 1987081 h 2407138" name="connsiteY35"/>
                <a:gd fmla="*/ 1311855 w 2407137" name="connsiteX36"/>
                <a:gd fmla="*/ 1984732 h 2407138" name="connsiteY36"/>
                <a:gd fmla="*/ 1365995 w 2407137" name="connsiteX37"/>
                <a:gd fmla="*/ 2405187 h 2407138" name="connsiteY37"/>
                <a:gd fmla="*/ 1350847 w 2407137" name="connsiteX38"/>
                <a:gd fmla="*/ 2407138 h 2407138" name="connsiteY38"/>
                <a:gd fmla="*/ 1195932 w 2407137" name="connsiteX39"/>
                <a:gd fmla="*/ 1995746 h 2407138" name="connsiteY39"/>
                <a:gd fmla="*/ 1211204 w 2407137" name="connsiteX40"/>
                <a:gd fmla="*/ 1995179 h 2407138" name="connsiteY40"/>
                <a:gd fmla="*/ 1211204 w 2407137" name="connsiteX41"/>
                <a:gd fmla="*/ 2281649 h 2407138" name="connsiteY41"/>
                <a:gd fmla="*/ 1203568 w 2407137" name="connsiteX42"/>
                <a:gd fmla="*/ 2282034 h 2407138" name="connsiteY42"/>
                <a:gd fmla="*/ 1195932 w 2407137" name="connsiteX43"/>
                <a:gd fmla="*/ 2281649 h 2407138" name="connsiteY43"/>
                <a:gd fmla="*/ 1968060 w 2407137" name="connsiteX44"/>
                <a:gd fmla="*/ 1400508 h 2407138" name="connsiteY44"/>
                <a:gd fmla="*/ 2246208 w 2407137" name="connsiteX45"/>
                <a:gd fmla="*/ 1475038 h 2407138" name="connsiteY45"/>
                <a:gd fmla="*/ 2242404 w 2407137" name="connsiteX46"/>
                <a:gd fmla="*/ 1489831 h 2407138" name="connsiteY46"/>
                <a:gd fmla="*/ 1963516 w 2407137" name="connsiteX47"/>
                <a:gd fmla="*/ 1415103 h 2407138" name="connsiteY47"/>
                <a:gd fmla="*/ 1090481 w 2407137" name="connsiteX48"/>
                <a:gd fmla="*/ 1986840 h 2407138" name="connsiteY48"/>
                <a:gd fmla="*/ 1097951 w 2407137" name="connsiteX49"/>
                <a:gd fmla="*/ 1988584 h 2407138" name="connsiteY49"/>
                <a:gd fmla="*/ 1105617 w 2407137" name="connsiteX50"/>
                <a:gd fmla="*/ 1988876 h 2407138" name="connsiteY50"/>
                <a:gd fmla="*/ 1049458 w 2407137" name="connsiteX51"/>
                <a:gd fmla="*/ 2406281 h 2407138" name="connsiteY51"/>
                <a:gd fmla="*/ 1034322 w 2407137" name="connsiteX52"/>
                <a:gd fmla="*/ 2404245 h 2407138" name="connsiteY52"/>
                <a:gd fmla="*/ 1988876 w 2407137" name="connsiteX53"/>
                <a:gd fmla="*/ 1301520 h 2407138" name="connsiteY53"/>
                <a:gd fmla="*/ 2406281 w 2407137" name="connsiteX54"/>
                <a:gd fmla="*/ 1357679 h 2407138" name="connsiteY54"/>
                <a:gd fmla="*/ 2404244 w 2407137" name="connsiteX55"/>
                <a:gd fmla="*/ 1372815 h 2407138" name="connsiteY55"/>
                <a:gd fmla="*/ 1986840 w 2407137" name="connsiteX56"/>
                <a:gd fmla="*/ 1316657 h 2407138" name="connsiteY56"/>
                <a:gd fmla="*/ 1988583 w 2407137" name="connsiteX57"/>
                <a:gd fmla="*/ 1309187 h 2407138" name="connsiteY57"/>
                <a:gd fmla="*/ 992036 w 2407137" name="connsiteX58"/>
                <a:gd fmla="*/ 1963517 h 2407138" name="connsiteY58"/>
                <a:gd fmla="*/ 1006629 w 2407137" name="connsiteX59"/>
                <a:gd fmla="*/ 1968061 h 2407138" name="connsiteY59"/>
                <a:gd fmla="*/ 932100 w 2407137" name="connsiteX60"/>
                <a:gd fmla="*/ 2246208 h 2407138" name="connsiteY60"/>
                <a:gd fmla="*/ 917308 w 2407137" name="connsiteX61"/>
                <a:gd fmla="*/ 2242405 h 2407138" name="connsiteY61"/>
                <a:gd fmla="*/ 1995178 w 2407137" name="connsiteX62"/>
                <a:gd fmla="*/ 1195933 h 2407138" name="connsiteY62"/>
                <a:gd fmla="*/ 2281649 w 2407137" name="connsiteX63"/>
                <a:gd fmla="*/ 1195933 h 2407138" name="connsiteY63"/>
                <a:gd fmla="*/ 2282034 w 2407137" name="connsiteX64"/>
                <a:gd fmla="*/ 1203569 h 2407138" name="connsiteY64"/>
                <a:gd fmla="*/ 2281649 w 2407137" name="connsiteX65"/>
                <a:gd fmla="*/ 1211206 h 2407138" name="connsiteY65"/>
                <a:gd fmla="*/ 1995745 w 2407137" name="connsiteX66"/>
                <a:gd fmla="*/ 1211206 h 2407138" name="connsiteY66"/>
                <a:gd fmla="*/ 1984731 w 2407137" name="connsiteX67"/>
                <a:gd fmla="*/ 1095284 h 2407138" name="connsiteY67"/>
                <a:gd fmla="*/ 2405186 w 2407137" name="connsiteX68"/>
                <a:gd fmla="*/ 1041144 h 2407138" name="connsiteY68"/>
                <a:gd fmla="*/ 2407137 w 2407137" name="connsiteX69"/>
                <a:gd fmla="*/ 1056290 h 2407138" name="connsiteY69"/>
                <a:gd fmla="*/ 1987080 w 2407137" name="connsiteX70"/>
                <a:gd fmla="*/ 1110379 h 2407138" name="connsiteY70"/>
                <a:gd fmla="*/ 892672 w 2407137" name="connsiteX71"/>
                <a:gd fmla="*/ 1928335 h 2407138" name="connsiteY71"/>
                <a:gd fmla="*/ 906611 w 2407137" name="connsiteX72"/>
                <a:gd fmla="*/ 1934590 h 2407138" name="connsiteY72"/>
                <a:gd fmla="*/ 743425 w 2407137" name="connsiteX73"/>
                <a:gd fmla="*/ 2325414 h 2407138" name="connsiteY73"/>
                <a:gd fmla="*/ 729331 w 2407137" name="connsiteX74"/>
                <a:gd fmla="*/ 2319529 h 2407138" name="connsiteY74"/>
                <a:gd fmla="*/ 802416 w 2407137" name="connsiteX75"/>
                <a:gd fmla="*/ 1883113 h 2407138" name="connsiteY75"/>
                <a:gd fmla="*/ 815877 w 2407137" name="connsiteX76"/>
                <a:gd fmla="*/ 1890344 h 2407138" name="connsiteY76"/>
                <a:gd fmla="*/ 671279 w 2407137" name="connsiteX77"/>
                <a:gd fmla="*/ 2140796 h 2407138" name="connsiteY77"/>
                <a:gd fmla="*/ 658223 w 2407137" name="connsiteX78"/>
                <a:gd fmla="*/ 2132863 h 2407138" name="connsiteY78"/>
                <a:gd fmla="*/ 1966260 w 2407137" name="connsiteX79"/>
                <a:gd fmla="*/ 991301 h 2407138" name="connsiteY79"/>
                <a:gd fmla="*/ 2242405 w 2407137" name="connsiteX80"/>
                <a:gd fmla="*/ 917309 h 2407138" name="connsiteY80"/>
                <a:gd fmla="*/ 2246208 w 2407137" name="connsiteX81"/>
                <a:gd fmla="*/ 932101 h 2407138" name="connsiteY81"/>
                <a:gd fmla="*/ 1969840 w 2407137" name="connsiteX82"/>
                <a:gd fmla="*/ 1006153 h 2407138" name="connsiteY82"/>
                <a:gd fmla="*/ 1932557 w 2407137" name="connsiteX83"/>
                <a:gd fmla="*/ 895779 h 2407138" name="connsiteY83"/>
                <a:gd fmla="*/ 2322203 w 2407137" name="connsiteX84"/>
                <a:gd fmla="*/ 735676 h 2407138" name="connsiteY84"/>
                <a:gd fmla="*/ 2328008 w 2407137" name="connsiteX85"/>
                <a:gd fmla="*/ 749803 h 2407138" name="connsiteY85"/>
                <a:gd fmla="*/ 1938504 w 2407137" name="connsiteX86"/>
                <a:gd fmla="*/ 909846 h 2407138" name="connsiteY86"/>
                <a:gd fmla="*/ 714051 w 2407137" name="connsiteX87"/>
                <a:gd fmla="*/ 1825286 h 2407138" name="connsiteY87"/>
                <a:gd fmla="*/ 726047 w 2407137" name="connsiteX88"/>
                <a:gd fmla="*/ 1834740 h 2407138" name="connsiteY88"/>
                <a:gd fmla="*/ 468748 w 2407137" name="connsiteX89"/>
                <a:gd fmla="*/ 2168094 h 2407138" name="connsiteY89"/>
                <a:gd fmla="*/ 456659 w 2407137" name="connsiteX90"/>
                <a:gd fmla="*/ 2158762 h 2407138" name="connsiteY90"/>
                <a:gd fmla="*/ 638245 w 2407137" name="connsiteX91"/>
                <a:gd fmla="*/ 1758093 h 2407138" name="connsiteY91"/>
                <a:gd fmla="*/ 644611 w 2407137" name="connsiteX92"/>
                <a:gd fmla="*/ 1765080 h 2407138" name="connsiteY92"/>
                <a:gd fmla="*/ 649147 w 2407137" name="connsiteX93"/>
                <a:gd fmla="*/ 1768790 h 2407138" name="connsiteY93"/>
                <a:gd fmla="*/ 446636 w 2407137" name="connsiteX94"/>
                <a:gd fmla="*/ 1971302 h 2407138" name="connsiteY94"/>
                <a:gd fmla="*/ 440978 w 2407137" name="connsiteX95"/>
                <a:gd fmla="*/ 1966159 h 2407138" name="connsiteY95"/>
                <a:gd fmla="*/ 435836 w 2407137" name="connsiteX96"/>
                <a:gd fmla="*/ 1960502 h 2407138" name="connsiteY96"/>
                <a:gd fmla="*/ 1884928 w 2407137" name="connsiteX97"/>
                <a:gd fmla="*/ 801368 h 2407138" name="connsiteY97"/>
                <a:gd fmla="*/ 2132863 w 2407137" name="connsiteX98"/>
                <a:gd fmla="*/ 658223 h 2407138" name="connsiteY98"/>
                <a:gd fmla="*/ 2140794 w 2407137" name="connsiteX99"/>
                <a:gd fmla="*/ 671279 h 2407138" name="connsiteY99"/>
                <a:gd fmla="*/ 1892773 w 2407137" name="connsiteX100"/>
                <a:gd fmla="*/ 814474 h 2407138" name="connsiteY100"/>
                <a:gd fmla="*/ 1828403 w 2407137" name="connsiteX101"/>
                <a:gd fmla="*/ 717325 h 2407138" name="connsiteY101"/>
                <a:gd fmla="*/ 2162987 w 2407137" name="connsiteX102"/>
                <a:gd fmla="*/ 462095 h 2407138" name="connsiteY102"/>
                <a:gd fmla="*/ 2172250 w 2407137" name="connsiteX103"/>
                <a:gd fmla="*/ 474239 h 2407138" name="connsiteY103"/>
                <a:gd fmla="*/ 1837666 w 2407137" name="connsiteX104"/>
                <a:gd fmla="*/ 729468 h 2407138" name="connsiteY104"/>
                <a:gd fmla="*/ 1833340 w 2407137" name="connsiteX105"/>
                <a:gd fmla="*/ 723163 h 2407138" name="connsiteY105"/>
                <a:gd fmla="*/ 234886 w 2407137" name="connsiteX106"/>
                <a:gd fmla="*/ 1932900 h 2407138" name="connsiteY106"/>
                <a:gd fmla="*/ 569471 w 2407137" name="connsiteX107"/>
                <a:gd fmla="*/ 1677670 h 2407138" name="connsiteY107"/>
                <a:gd fmla="*/ 573796 w 2407137" name="connsiteX108"/>
                <a:gd fmla="*/ 1683975 h 2407138" name="connsiteY108"/>
                <a:gd fmla="*/ 578735 w 2407137" name="connsiteX109"/>
                <a:gd fmla="*/ 1689813 h 2407138" name="connsiteY109"/>
                <a:gd fmla="*/ 244150 w 2407137" name="connsiteX110"/>
                <a:gd fmla="*/ 1945043 h 2407138" name="connsiteY110"/>
                <a:gd fmla="*/ 266342 w 2407137" name="connsiteX111"/>
                <a:gd fmla="*/ 1735860 h 2407138" name="connsiteY111"/>
                <a:gd fmla="*/ 514363 w 2407137" name="connsiteX112"/>
                <a:gd fmla="*/ 1592665 h 2407138" name="connsiteY112"/>
                <a:gd fmla="*/ 522208 w 2407137" name="connsiteX113"/>
                <a:gd fmla="*/ 1605770 h 2407138" name="connsiteY113"/>
                <a:gd fmla="*/ 274274 w 2407137" name="connsiteX114"/>
                <a:gd fmla="*/ 1748916 h 2407138" name="connsiteY114"/>
                <a:gd fmla="*/ 1960501 w 2407137" name="connsiteX115"/>
                <a:gd fmla="*/ 435837 h 2407138" name="connsiteY115"/>
                <a:gd fmla="*/ 1966159 w 2407137" name="connsiteX116"/>
                <a:gd fmla="*/ 440979 h 2407138" name="connsiteY116"/>
                <a:gd fmla="*/ 1971301 w 2407137" name="connsiteX117"/>
                <a:gd fmla="*/ 446637 h 2407138" name="connsiteY117"/>
                <a:gd fmla="*/ 1768891 w 2407137" name="connsiteX118"/>
                <a:gd fmla="*/ 649046 h 2407138" name="connsiteY118"/>
                <a:gd fmla="*/ 1762525 w 2407137" name="connsiteX119"/>
                <a:gd fmla="*/ 642058 h 2407138" name="connsiteY119"/>
                <a:gd fmla="*/ 1757990 w 2407137" name="connsiteX120"/>
                <a:gd fmla="*/ 638348 h 2407138" name="connsiteY120"/>
                <a:gd fmla="*/ 1938389 w 2407137" name="connsiteX121"/>
                <a:gd fmla="*/ 239045 h 2407138" name="connsiteY121"/>
                <a:gd fmla="*/ 1950479 w 2407137" name="connsiteX122"/>
                <a:gd fmla="*/ 248377 h 2407138" name="connsiteY122"/>
                <a:gd fmla="*/ 1693086 w 2407137" name="connsiteX123"/>
                <a:gd fmla="*/ 581852 h 2407138" name="connsiteY123"/>
                <a:gd fmla="*/ 1681090 w 2407137" name="connsiteX124"/>
                <a:gd fmla="*/ 572398 h 2407138" name="connsiteY124"/>
                <a:gd fmla="*/ 79129 w 2407137" name="connsiteX125"/>
                <a:gd fmla="*/ 1657336 h 2407138" name="connsiteY125"/>
                <a:gd fmla="*/ 468633 w 2407137" name="connsiteX126"/>
                <a:gd fmla="*/ 1497292 h 2407138" name="connsiteY126"/>
                <a:gd fmla="*/ 474580 w 2407137" name="connsiteX127"/>
                <a:gd fmla="*/ 1511360 h 2407138" name="connsiteY127"/>
                <a:gd fmla="*/ 84934 w 2407137" name="connsiteX128"/>
                <a:gd fmla="*/ 1671462 h 2407138" name="connsiteY128"/>
                <a:gd fmla="*/ 160929 w 2407137" name="connsiteX129"/>
                <a:gd fmla="*/ 1475039 h 2407138" name="connsiteY129"/>
                <a:gd fmla="*/ 437296 w 2407137" name="connsiteX130"/>
                <a:gd fmla="*/ 1400986 h 2407138" name="connsiteY130"/>
                <a:gd fmla="*/ 440876 w 2407137" name="connsiteX131"/>
                <a:gd fmla="*/ 1415837 h 2407138" name="connsiteY131"/>
                <a:gd fmla="*/ 164732 w 2407137" name="connsiteX132"/>
                <a:gd fmla="*/ 1489830 h 2407138" name="connsiteY132"/>
                <a:gd fmla="*/ 1735859 w 2407137" name="connsiteX133"/>
                <a:gd fmla="*/ 266344 h 2407138" name="connsiteY133"/>
                <a:gd fmla="*/ 1748915 w 2407137" name="connsiteX134"/>
                <a:gd fmla="*/ 274276 h 2407138" name="connsiteY134"/>
                <a:gd fmla="*/ 1604721 w 2407137" name="connsiteX135"/>
                <a:gd fmla="*/ 524026 h 2407138" name="connsiteY135"/>
                <a:gd fmla="*/ 1591261 w 2407137" name="connsiteX136"/>
                <a:gd fmla="*/ 516794 h 2407138" name="connsiteY136"/>
                <a:gd fmla="*/ 1663713 w 2407137" name="connsiteX137"/>
                <a:gd fmla="*/ 81725 h 2407138" name="connsiteY137"/>
                <a:gd fmla="*/ 1677806 w 2407137" name="connsiteX138"/>
                <a:gd fmla="*/ 87609 h 2407138" name="connsiteY138"/>
                <a:gd fmla="*/ 1514465 w 2407137" name="connsiteX139"/>
                <a:gd fmla="*/ 478804 h 2407138" name="connsiteY139"/>
                <a:gd fmla="*/ 1500526 w 2407137" name="connsiteX140"/>
                <a:gd fmla="*/ 472548 h 2407138" name="connsiteY140"/>
                <a:gd fmla="*/ 0 w 2407137" name="connsiteX141"/>
                <a:gd fmla="*/ 1350847 h 2407138" name="connsiteY141"/>
                <a:gd fmla="*/ 420056 w 2407137" name="connsiteX142"/>
                <a:gd fmla="*/ 1296759 h 2407138" name="connsiteY142"/>
                <a:gd fmla="*/ 422405 w 2407137" name="connsiteX143"/>
                <a:gd fmla="*/ 1311854 h 2407138" name="connsiteY143"/>
                <a:gd fmla="*/ 1951 w 2407137" name="connsiteX144"/>
                <a:gd fmla="*/ 1365994 h 2407138" name="connsiteY144"/>
                <a:gd fmla="*/ 125488 w 2407137" name="connsiteX145"/>
                <a:gd fmla="*/ 1195933 h 2407138" name="connsiteY145"/>
                <a:gd fmla="*/ 411391 w 2407137" name="connsiteX146"/>
                <a:gd fmla="*/ 1195933 h 2407138" name="connsiteY146"/>
                <a:gd fmla="*/ 411958 w 2407137" name="connsiteX147"/>
                <a:gd fmla="*/ 1211206 h 2407138" name="connsiteY147"/>
                <a:gd fmla="*/ 125488 w 2407137" name="connsiteX148"/>
                <a:gd fmla="*/ 1211206 h 2407138" name="connsiteY148"/>
                <a:gd fmla="*/ 125102 w 2407137" name="connsiteX149"/>
                <a:gd fmla="*/ 1203569 h 2407138" name="connsiteY149"/>
                <a:gd fmla="*/ 1475037 w 2407137" name="connsiteX150"/>
                <a:gd fmla="*/ 160931 h 2407138" name="connsiteY150"/>
                <a:gd fmla="*/ 1489829 w 2407137" name="connsiteX151"/>
                <a:gd fmla="*/ 164734 h 2407138" name="connsiteY151"/>
                <a:gd fmla="*/ 1415102 w 2407137" name="connsiteX152"/>
                <a:gd fmla="*/ 443621 h 2407138" name="connsiteY152"/>
                <a:gd fmla="*/ 1400508 w 2407137" name="connsiteX153"/>
                <a:gd fmla="*/ 439077 h 2407138" name="connsiteY153"/>
                <a:gd fmla="*/ 164732 w 2407137" name="connsiteX154"/>
                <a:gd fmla="*/ 917309 h 2407138" name="connsiteY154"/>
                <a:gd fmla="*/ 443620 w 2407137" name="connsiteX155"/>
                <a:gd fmla="*/ 992037 h 2407138" name="connsiteY155"/>
                <a:gd fmla="*/ 439076 w 2407137" name="connsiteX156"/>
                <a:gd fmla="*/ 1006630 h 2407138" name="connsiteY156"/>
                <a:gd fmla="*/ 160929 w 2407137" name="connsiteX157"/>
                <a:gd fmla="*/ 932101 h 2407138" name="connsiteY157"/>
                <a:gd fmla="*/ 1195932 w 2407137" name="connsiteX158"/>
                <a:gd fmla="*/ 125490 h 2407138" name="connsiteY158"/>
                <a:gd fmla="*/ 1203568 w 2407137" name="connsiteX159"/>
                <a:gd fmla="*/ 125104 h 2407138" name="connsiteY159"/>
                <a:gd fmla="*/ 1211205 w 2407137" name="connsiteX160"/>
                <a:gd fmla="*/ 125490 h 2407138" name="connsiteY160"/>
                <a:gd fmla="*/ 1211205 w 2407137" name="connsiteX161"/>
                <a:gd fmla="*/ 411392 h 2407138" name="connsiteY161"/>
                <a:gd fmla="*/ 1195932 w 2407137" name="connsiteX162"/>
                <a:gd fmla="*/ 411959 h 2407138" name="connsiteY162"/>
                <a:gd fmla="*/ 1357679 w 2407137" name="connsiteX163"/>
                <a:gd fmla="*/ 856 h 2407138" name="connsiteY163"/>
                <a:gd fmla="*/ 1372816 w 2407137" name="connsiteX164"/>
                <a:gd fmla="*/ 2893 h 2407138" name="connsiteY164"/>
                <a:gd fmla="*/ 1316657 w 2407137" name="connsiteX165"/>
                <a:gd fmla="*/ 420298 h 2407138" name="connsiteY165"/>
                <a:gd fmla="*/ 1309186 w 2407137" name="connsiteX166"/>
                <a:gd fmla="*/ 418554 h 2407138" name="connsiteY166"/>
                <a:gd fmla="*/ 1301520 w 2407137" name="connsiteX167"/>
                <a:gd fmla="*/ 418261 h 2407138" name="connsiteY167"/>
                <a:gd fmla="*/ 2893 w 2407137" name="connsiteX168"/>
                <a:gd fmla="*/ 1034322 h 2407138" name="connsiteY168"/>
                <a:gd fmla="*/ 420297 w 2407137" name="connsiteX169"/>
                <a:gd fmla="*/ 1090480 h 2407138" name="connsiteY169"/>
                <a:gd fmla="*/ 418554 w 2407137" name="connsiteX170"/>
                <a:gd fmla="*/ 1097951 h 2407138" name="connsiteY170"/>
                <a:gd fmla="*/ 418261 w 2407137" name="connsiteX171"/>
                <a:gd fmla="*/ 1105616 h 2407138" name="connsiteY171"/>
                <a:gd fmla="*/ 855 w 2407137" name="connsiteX172"/>
                <a:gd fmla="*/ 1049458 h 2407138" name="connsiteY172"/>
                <a:gd fmla="*/ 274274 w 2407137" name="connsiteX173"/>
                <a:gd fmla="*/ 658223 h 2407138" name="connsiteY173"/>
                <a:gd fmla="*/ 524025 w 2407137" name="connsiteX174"/>
                <a:gd fmla="*/ 802416 h 2407138" name="connsiteY174"/>
                <a:gd fmla="*/ 516793 w 2407137" name="connsiteX175"/>
                <a:gd fmla="*/ 815877 h 2407138" name="connsiteY175"/>
                <a:gd fmla="*/ 266342 w 2407137" name="connsiteX176"/>
                <a:gd fmla="*/ 671279 h 2407138" name="connsiteY176"/>
                <a:gd fmla="*/ 917308 w 2407137" name="connsiteX177"/>
                <a:gd fmla="*/ 164734 h 2407138" name="connsiteY177"/>
                <a:gd fmla="*/ 932100 w 2407137" name="connsiteX178"/>
                <a:gd fmla="*/ 160930 h 2407138" name="connsiteY178"/>
                <a:gd fmla="*/ 1006152 w 2407137" name="connsiteX179"/>
                <a:gd fmla="*/ 437297 h 2407138" name="connsiteY179"/>
                <a:gd fmla="*/ 991300 w 2407137" name="connsiteX180"/>
                <a:gd fmla="*/ 440877 h 2407138" name="connsiteY180"/>
                <a:gd fmla="*/ 1041143 w 2407137" name="connsiteX181"/>
                <a:gd fmla="*/ 1951 h 2407138" name="connsiteY181"/>
                <a:gd fmla="*/ 1056290 w 2407137" name="connsiteX182"/>
                <a:gd fmla="*/ 0 h 2407138" name="connsiteY182"/>
                <a:gd fmla="*/ 1110379 w 2407137" name="connsiteX183"/>
                <a:gd fmla="*/ 420056 h 2407138" name="connsiteY183"/>
                <a:gd fmla="*/ 1095283 w 2407137" name="connsiteX184"/>
                <a:gd fmla="*/ 422406 h 2407138" name="connsiteY184"/>
                <a:gd fmla="*/ 87609 w 2407137" name="connsiteX185"/>
                <a:gd fmla="*/ 729331 h 2407138" name="connsiteY185"/>
                <a:gd fmla="*/ 478803 w 2407137" name="connsiteX186"/>
                <a:gd fmla="*/ 892672 h 2407138" name="connsiteY186"/>
                <a:gd fmla="*/ 472547 w 2407137" name="connsiteX187"/>
                <a:gd fmla="*/ 906611 h 2407138" name="connsiteY187"/>
                <a:gd fmla="*/ 81723 w 2407137" name="connsiteX188"/>
                <a:gd fmla="*/ 743424 h 2407138" name="connsiteY188"/>
                <a:gd fmla="*/ 84666 w 2407137" name="connsiteX189"/>
                <a:gd fmla="*/ 736377 h 2407138" name="connsiteY189"/>
                <a:gd fmla="*/ 446636 w 2407137" name="connsiteX190"/>
                <a:gd fmla="*/ 435837 h 2407138" name="connsiteY190"/>
                <a:gd fmla="*/ 649045 w 2407137" name="connsiteX191"/>
                <a:gd fmla="*/ 638246 h 2407138" name="connsiteY191"/>
                <a:gd fmla="*/ 642057 w 2407137" name="connsiteX192"/>
                <a:gd fmla="*/ 644612 h 2407138" name="connsiteY192"/>
                <a:gd fmla="*/ 638347 w 2407137" name="connsiteX193"/>
                <a:gd fmla="*/ 649147 h 2407138" name="connsiteY193"/>
                <a:gd fmla="*/ 435836 w 2407137" name="connsiteX194"/>
                <a:gd fmla="*/ 446636 h 2407138" name="connsiteY194"/>
                <a:gd fmla="*/ 440978 w 2407137" name="connsiteX195"/>
                <a:gd fmla="*/ 440979 h 2407138" name="connsiteY195"/>
                <a:gd fmla="*/ 658223 w 2407137" name="connsiteX196"/>
                <a:gd fmla="*/ 274275 h 2407138" name="connsiteY196"/>
                <a:gd fmla="*/ 671279 w 2407137" name="connsiteX197"/>
                <a:gd fmla="*/ 266343 h 2407138" name="connsiteY197"/>
                <a:gd fmla="*/ 814473 w 2407137" name="connsiteX198"/>
                <a:gd fmla="*/ 514363 h 2407138" name="connsiteY198"/>
                <a:gd fmla="*/ 801367 w 2407137" name="connsiteX199"/>
                <a:gd fmla="*/ 522209 h 2407138" name="connsiteY199"/>
                <a:gd fmla="*/ 735676 w 2407137" name="connsiteX200"/>
                <a:gd fmla="*/ 84934 h 2407138" name="connsiteY200"/>
                <a:gd fmla="*/ 749802 w 2407137" name="connsiteX201"/>
                <a:gd fmla="*/ 79129 h 2407138" name="connsiteY201"/>
                <a:gd fmla="*/ 909846 w 2407137" name="connsiteX202"/>
                <a:gd fmla="*/ 468633 h 2407138" name="connsiteY202"/>
                <a:gd fmla="*/ 895778 w 2407137" name="connsiteX203"/>
                <a:gd fmla="*/ 474580 h 2407138" name="connsiteY203"/>
                <a:gd fmla="*/ 248376 w 2407137" name="connsiteX204"/>
                <a:gd fmla="*/ 456659 h 2407138" name="connsiteY204"/>
                <a:gd fmla="*/ 581852 w 2407137" name="connsiteX205"/>
                <a:gd fmla="*/ 714051 h 2407138" name="connsiteY205"/>
                <a:gd fmla="*/ 572397 w 2407137" name="connsiteX206"/>
                <a:gd fmla="*/ 726047 h 2407138" name="connsiteY206"/>
                <a:gd fmla="*/ 239044 w 2407137" name="connsiteX207"/>
                <a:gd fmla="*/ 468748 h 2407138" name="connsiteY207"/>
                <a:gd fmla="*/ 243710 w 2407137" name="connsiteX208"/>
                <a:gd fmla="*/ 462704 h 2407138" name="connsiteY208"/>
                <a:gd fmla="*/ 462094 w 2407137" name="connsiteX209"/>
                <a:gd fmla="*/ 244150 h 2407138" name="connsiteY209"/>
                <a:gd fmla="*/ 474238 w 2407137" name="connsiteX210"/>
                <a:gd fmla="*/ 234887 h 2407138" name="connsiteY210"/>
                <a:gd fmla="*/ 729468 w 2407137" name="connsiteX211"/>
                <a:gd fmla="*/ 569472 h 2407138" name="connsiteY211"/>
                <a:gd fmla="*/ 723162 w 2407137" name="connsiteX212"/>
                <a:gd fmla="*/ 573797 h 2407138" name="connsiteY212"/>
                <a:gd fmla="*/ 717325 w 2407137" name="connsiteX213"/>
                <a:gd fmla="*/ 578735 h 2407138" name="connsiteY2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b="b" l="l" r="r" t="t"/>
              <a:pathLst>
                <a:path h="2407138" w="2407137">
                  <a:moveTo>
                    <a:pt x="1677670" y="1837666"/>
                  </a:moveTo>
                  <a:lnTo>
                    <a:pt x="1683974" y="1833341"/>
                  </a:lnTo>
                  <a:lnTo>
                    <a:pt x="1689813" y="1828403"/>
                  </a:lnTo>
                  <a:lnTo>
                    <a:pt x="1945042" y="2162988"/>
                  </a:lnTo>
                  <a:lnTo>
                    <a:pt x="1932899" y="2172251"/>
                  </a:lnTo>
                  <a:close/>
                  <a:moveTo>
                    <a:pt x="1592663" y="1892774"/>
                  </a:moveTo>
                  <a:lnTo>
                    <a:pt x="1605769" y="1884929"/>
                  </a:lnTo>
                  <a:lnTo>
                    <a:pt x="1748914" y="2132863"/>
                  </a:lnTo>
                  <a:lnTo>
                    <a:pt x="1735858" y="2140795"/>
                  </a:lnTo>
                  <a:close/>
                  <a:moveTo>
                    <a:pt x="1768789" y="1757990"/>
                  </a:moveTo>
                  <a:lnTo>
                    <a:pt x="1971301" y="1960502"/>
                  </a:lnTo>
                  <a:lnTo>
                    <a:pt x="1966159" y="1966159"/>
                  </a:lnTo>
                  <a:lnTo>
                    <a:pt x="1960501" y="1971301"/>
                  </a:lnTo>
                  <a:lnTo>
                    <a:pt x="1758092" y="1768892"/>
                  </a:lnTo>
                  <a:lnTo>
                    <a:pt x="1765079" y="1762526"/>
                  </a:lnTo>
                  <a:close/>
                  <a:moveTo>
                    <a:pt x="1834740" y="1681091"/>
                  </a:moveTo>
                  <a:lnTo>
                    <a:pt x="2168093" y="1938389"/>
                  </a:lnTo>
                  <a:lnTo>
                    <a:pt x="2158761" y="1950479"/>
                  </a:lnTo>
                  <a:lnTo>
                    <a:pt x="1825285" y="1693086"/>
                  </a:lnTo>
                  <a:close/>
                  <a:moveTo>
                    <a:pt x="1497292" y="1938505"/>
                  </a:moveTo>
                  <a:lnTo>
                    <a:pt x="1511359" y="1932557"/>
                  </a:lnTo>
                  <a:lnTo>
                    <a:pt x="1671461" y="2322204"/>
                  </a:lnTo>
                  <a:lnTo>
                    <a:pt x="1657335" y="2328008"/>
                  </a:lnTo>
                  <a:close/>
                  <a:moveTo>
                    <a:pt x="1400984" y="1969841"/>
                  </a:moveTo>
                  <a:lnTo>
                    <a:pt x="1415837" y="1966261"/>
                  </a:lnTo>
                  <a:lnTo>
                    <a:pt x="1489829" y="2242404"/>
                  </a:lnTo>
                  <a:lnTo>
                    <a:pt x="1475037" y="2246208"/>
                  </a:lnTo>
                  <a:close/>
                  <a:moveTo>
                    <a:pt x="1890343" y="1591261"/>
                  </a:moveTo>
                  <a:lnTo>
                    <a:pt x="2140794" y="1735859"/>
                  </a:lnTo>
                  <a:lnTo>
                    <a:pt x="2132863" y="1748915"/>
                  </a:lnTo>
                  <a:lnTo>
                    <a:pt x="1883112" y="1604721"/>
                  </a:lnTo>
                  <a:close/>
                  <a:moveTo>
                    <a:pt x="1934589" y="1500527"/>
                  </a:moveTo>
                  <a:lnTo>
                    <a:pt x="2325413" y="1663714"/>
                  </a:lnTo>
                  <a:lnTo>
                    <a:pt x="2319529" y="1677807"/>
                  </a:lnTo>
                  <a:lnTo>
                    <a:pt x="1928334" y="1514465"/>
                  </a:lnTo>
                  <a:close/>
                  <a:moveTo>
                    <a:pt x="1296758" y="1987081"/>
                  </a:moveTo>
                  <a:lnTo>
                    <a:pt x="1311855" y="1984732"/>
                  </a:lnTo>
                  <a:lnTo>
                    <a:pt x="1365995" y="2405187"/>
                  </a:lnTo>
                  <a:lnTo>
                    <a:pt x="1350847" y="2407138"/>
                  </a:lnTo>
                  <a:close/>
                  <a:moveTo>
                    <a:pt x="1195932" y="1995746"/>
                  </a:moveTo>
                  <a:lnTo>
                    <a:pt x="1211204" y="1995179"/>
                  </a:lnTo>
                  <a:lnTo>
                    <a:pt x="1211204" y="2281649"/>
                  </a:lnTo>
                  <a:lnTo>
                    <a:pt x="1203568" y="2282034"/>
                  </a:lnTo>
                  <a:lnTo>
                    <a:pt x="1195932" y="2281649"/>
                  </a:lnTo>
                  <a:close/>
                  <a:moveTo>
                    <a:pt x="1968060" y="1400508"/>
                  </a:moveTo>
                  <a:lnTo>
                    <a:pt x="2246208" y="1475038"/>
                  </a:lnTo>
                  <a:lnTo>
                    <a:pt x="2242404" y="1489831"/>
                  </a:lnTo>
                  <a:lnTo>
                    <a:pt x="1963516" y="1415103"/>
                  </a:lnTo>
                  <a:close/>
                  <a:moveTo>
                    <a:pt x="1090481" y="1986840"/>
                  </a:moveTo>
                  <a:lnTo>
                    <a:pt x="1097951" y="1988584"/>
                  </a:lnTo>
                  <a:lnTo>
                    <a:pt x="1105617" y="1988876"/>
                  </a:lnTo>
                  <a:lnTo>
                    <a:pt x="1049458" y="2406281"/>
                  </a:lnTo>
                  <a:lnTo>
                    <a:pt x="1034322" y="2404245"/>
                  </a:lnTo>
                  <a:close/>
                  <a:moveTo>
                    <a:pt x="1988876" y="1301520"/>
                  </a:moveTo>
                  <a:lnTo>
                    <a:pt x="2406281" y="1357679"/>
                  </a:lnTo>
                  <a:lnTo>
                    <a:pt x="2404244" y="1372815"/>
                  </a:lnTo>
                  <a:lnTo>
                    <a:pt x="1986840" y="1316657"/>
                  </a:lnTo>
                  <a:lnTo>
                    <a:pt x="1988583" y="1309187"/>
                  </a:lnTo>
                  <a:close/>
                  <a:moveTo>
                    <a:pt x="992036" y="1963517"/>
                  </a:moveTo>
                  <a:lnTo>
                    <a:pt x="1006629" y="1968061"/>
                  </a:lnTo>
                  <a:lnTo>
                    <a:pt x="932100" y="2246208"/>
                  </a:lnTo>
                  <a:lnTo>
                    <a:pt x="917308" y="2242405"/>
                  </a:lnTo>
                  <a:close/>
                  <a:moveTo>
                    <a:pt x="1995178" y="1195933"/>
                  </a:moveTo>
                  <a:lnTo>
                    <a:pt x="2281649" y="1195933"/>
                  </a:lnTo>
                  <a:lnTo>
                    <a:pt x="2282034" y="1203569"/>
                  </a:lnTo>
                  <a:lnTo>
                    <a:pt x="2281649" y="1211206"/>
                  </a:lnTo>
                  <a:lnTo>
                    <a:pt x="1995745" y="1211206"/>
                  </a:lnTo>
                  <a:close/>
                  <a:moveTo>
                    <a:pt x="1984731" y="1095284"/>
                  </a:moveTo>
                  <a:lnTo>
                    <a:pt x="2405186" y="1041144"/>
                  </a:lnTo>
                  <a:lnTo>
                    <a:pt x="2407137" y="1056290"/>
                  </a:lnTo>
                  <a:lnTo>
                    <a:pt x="1987080" y="1110379"/>
                  </a:lnTo>
                  <a:close/>
                  <a:moveTo>
                    <a:pt x="892672" y="1928335"/>
                  </a:moveTo>
                  <a:lnTo>
                    <a:pt x="906611" y="1934590"/>
                  </a:lnTo>
                  <a:lnTo>
                    <a:pt x="743425" y="2325414"/>
                  </a:lnTo>
                  <a:lnTo>
                    <a:pt x="729331" y="2319529"/>
                  </a:lnTo>
                  <a:close/>
                  <a:moveTo>
                    <a:pt x="802416" y="1883113"/>
                  </a:moveTo>
                  <a:lnTo>
                    <a:pt x="815877" y="1890344"/>
                  </a:lnTo>
                  <a:lnTo>
                    <a:pt x="671279" y="2140796"/>
                  </a:lnTo>
                  <a:lnTo>
                    <a:pt x="658223" y="2132863"/>
                  </a:lnTo>
                  <a:close/>
                  <a:moveTo>
                    <a:pt x="1966260" y="991301"/>
                  </a:moveTo>
                  <a:lnTo>
                    <a:pt x="2242405" y="917309"/>
                  </a:lnTo>
                  <a:lnTo>
                    <a:pt x="2246208" y="932101"/>
                  </a:lnTo>
                  <a:lnTo>
                    <a:pt x="1969840" y="1006153"/>
                  </a:lnTo>
                  <a:close/>
                  <a:moveTo>
                    <a:pt x="1932557" y="895779"/>
                  </a:moveTo>
                  <a:lnTo>
                    <a:pt x="2322203" y="735676"/>
                  </a:lnTo>
                  <a:lnTo>
                    <a:pt x="2328008" y="749803"/>
                  </a:lnTo>
                  <a:lnTo>
                    <a:pt x="1938504" y="909846"/>
                  </a:lnTo>
                  <a:close/>
                  <a:moveTo>
                    <a:pt x="714051" y="1825286"/>
                  </a:moveTo>
                  <a:lnTo>
                    <a:pt x="726047" y="1834740"/>
                  </a:lnTo>
                  <a:lnTo>
                    <a:pt x="468748" y="2168094"/>
                  </a:lnTo>
                  <a:lnTo>
                    <a:pt x="456659" y="2158762"/>
                  </a:lnTo>
                  <a:close/>
                  <a:moveTo>
                    <a:pt x="638245" y="1758093"/>
                  </a:moveTo>
                  <a:lnTo>
                    <a:pt x="644611" y="1765080"/>
                  </a:lnTo>
                  <a:lnTo>
                    <a:pt x="649147" y="1768790"/>
                  </a:lnTo>
                  <a:lnTo>
                    <a:pt x="446636" y="1971302"/>
                  </a:lnTo>
                  <a:lnTo>
                    <a:pt x="440978" y="1966159"/>
                  </a:lnTo>
                  <a:lnTo>
                    <a:pt x="435836" y="1960502"/>
                  </a:lnTo>
                  <a:close/>
                  <a:moveTo>
                    <a:pt x="1884928" y="801368"/>
                  </a:moveTo>
                  <a:lnTo>
                    <a:pt x="2132863" y="658223"/>
                  </a:lnTo>
                  <a:lnTo>
                    <a:pt x="2140794" y="671279"/>
                  </a:lnTo>
                  <a:lnTo>
                    <a:pt x="1892773" y="814474"/>
                  </a:lnTo>
                  <a:close/>
                  <a:moveTo>
                    <a:pt x="1828403" y="717325"/>
                  </a:moveTo>
                  <a:lnTo>
                    <a:pt x="2162987" y="462095"/>
                  </a:lnTo>
                  <a:lnTo>
                    <a:pt x="2172250" y="474239"/>
                  </a:lnTo>
                  <a:lnTo>
                    <a:pt x="1837666" y="729468"/>
                  </a:lnTo>
                  <a:lnTo>
                    <a:pt x="1833340" y="723163"/>
                  </a:lnTo>
                  <a:close/>
                  <a:moveTo>
                    <a:pt x="234886" y="1932900"/>
                  </a:moveTo>
                  <a:lnTo>
                    <a:pt x="569471" y="1677670"/>
                  </a:lnTo>
                  <a:lnTo>
                    <a:pt x="573796" y="1683975"/>
                  </a:lnTo>
                  <a:lnTo>
                    <a:pt x="578735" y="1689813"/>
                  </a:lnTo>
                  <a:lnTo>
                    <a:pt x="244150" y="1945043"/>
                  </a:lnTo>
                  <a:close/>
                  <a:moveTo>
                    <a:pt x="266342" y="1735860"/>
                  </a:moveTo>
                  <a:lnTo>
                    <a:pt x="514363" y="1592665"/>
                  </a:lnTo>
                  <a:lnTo>
                    <a:pt x="522208" y="1605770"/>
                  </a:lnTo>
                  <a:lnTo>
                    <a:pt x="274274" y="1748916"/>
                  </a:lnTo>
                  <a:close/>
                  <a:moveTo>
                    <a:pt x="1960501" y="435837"/>
                  </a:moveTo>
                  <a:lnTo>
                    <a:pt x="1966159" y="440979"/>
                  </a:lnTo>
                  <a:lnTo>
                    <a:pt x="1971301" y="446637"/>
                  </a:lnTo>
                  <a:lnTo>
                    <a:pt x="1768891" y="649046"/>
                  </a:lnTo>
                  <a:lnTo>
                    <a:pt x="1762525" y="642058"/>
                  </a:lnTo>
                  <a:lnTo>
                    <a:pt x="1757990" y="638348"/>
                  </a:lnTo>
                  <a:close/>
                  <a:moveTo>
                    <a:pt x="1938389" y="239045"/>
                  </a:moveTo>
                  <a:lnTo>
                    <a:pt x="1950479" y="248377"/>
                  </a:lnTo>
                  <a:lnTo>
                    <a:pt x="1693086" y="581852"/>
                  </a:lnTo>
                  <a:lnTo>
                    <a:pt x="1681090" y="572398"/>
                  </a:lnTo>
                  <a:close/>
                  <a:moveTo>
                    <a:pt x="79129" y="1657336"/>
                  </a:moveTo>
                  <a:lnTo>
                    <a:pt x="468633" y="1497292"/>
                  </a:lnTo>
                  <a:lnTo>
                    <a:pt x="474580" y="1511360"/>
                  </a:lnTo>
                  <a:lnTo>
                    <a:pt x="84934" y="1671462"/>
                  </a:lnTo>
                  <a:close/>
                  <a:moveTo>
                    <a:pt x="160929" y="1475039"/>
                  </a:moveTo>
                  <a:lnTo>
                    <a:pt x="437296" y="1400986"/>
                  </a:lnTo>
                  <a:lnTo>
                    <a:pt x="440876" y="1415837"/>
                  </a:lnTo>
                  <a:lnTo>
                    <a:pt x="164732" y="1489830"/>
                  </a:lnTo>
                  <a:close/>
                  <a:moveTo>
                    <a:pt x="1735859" y="266344"/>
                  </a:moveTo>
                  <a:lnTo>
                    <a:pt x="1748915" y="274276"/>
                  </a:lnTo>
                  <a:lnTo>
                    <a:pt x="1604721" y="524026"/>
                  </a:lnTo>
                  <a:lnTo>
                    <a:pt x="1591261" y="516794"/>
                  </a:lnTo>
                  <a:close/>
                  <a:moveTo>
                    <a:pt x="1663713" y="81725"/>
                  </a:moveTo>
                  <a:lnTo>
                    <a:pt x="1677806" y="87609"/>
                  </a:lnTo>
                  <a:lnTo>
                    <a:pt x="1514465" y="478804"/>
                  </a:lnTo>
                  <a:lnTo>
                    <a:pt x="1500526" y="472548"/>
                  </a:lnTo>
                  <a:close/>
                  <a:moveTo>
                    <a:pt x="0" y="1350847"/>
                  </a:moveTo>
                  <a:lnTo>
                    <a:pt x="420056" y="1296759"/>
                  </a:lnTo>
                  <a:lnTo>
                    <a:pt x="422405" y="1311854"/>
                  </a:lnTo>
                  <a:lnTo>
                    <a:pt x="1951" y="1365994"/>
                  </a:lnTo>
                  <a:close/>
                  <a:moveTo>
                    <a:pt x="125488" y="1195933"/>
                  </a:moveTo>
                  <a:lnTo>
                    <a:pt x="411391" y="1195933"/>
                  </a:lnTo>
                  <a:lnTo>
                    <a:pt x="411958" y="1211206"/>
                  </a:lnTo>
                  <a:lnTo>
                    <a:pt x="125488" y="1211206"/>
                  </a:lnTo>
                  <a:lnTo>
                    <a:pt x="125102" y="1203569"/>
                  </a:lnTo>
                  <a:close/>
                  <a:moveTo>
                    <a:pt x="1475037" y="160931"/>
                  </a:moveTo>
                  <a:lnTo>
                    <a:pt x="1489829" y="164734"/>
                  </a:lnTo>
                  <a:lnTo>
                    <a:pt x="1415102" y="443621"/>
                  </a:lnTo>
                  <a:lnTo>
                    <a:pt x="1400508" y="439077"/>
                  </a:lnTo>
                  <a:close/>
                  <a:moveTo>
                    <a:pt x="164732" y="917309"/>
                  </a:moveTo>
                  <a:lnTo>
                    <a:pt x="443620" y="992037"/>
                  </a:lnTo>
                  <a:lnTo>
                    <a:pt x="439076" y="1006630"/>
                  </a:lnTo>
                  <a:lnTo>
                    <a:pt x="160929" y="932101"/>
                  </a:lnTo>
                  <a:close/>
                  <a:moveTo>
                    <a:pt x="1195932" y="125490"/>
                  </a:moveTo>
                  <a:lnTo>
                    <a:pt x="1203568" y="125104"/>
                  </a:lnTo>
                  <a:lnTo>
                    <a:pt x="1211205" y="125490"/>
                  </a:lnTo>
                  <a:lnTo>
                    <a:pt x="1211205" y="411392"/>
                  </a:lnTo>
                  <a:lnTo>
                    <a:pt x="1195932" y="411959"/>
                  </a:lnTo>
                  <a:close/>
                  <a:moveTo>
                    <a:pt x="1357679" y="856"/>
                  </a:moveTo>
                  <a:lnTo>
                    <a:pt x="1372816" y="2893"/>
                  </a:lnTo>
                  <a:lnTo>
                    <a:pt x="1316657" y="420298"/>
                  </a:lnTo>
                  <a:lnTo>
                    <a:pt x="1309186" y="418554"/>
                  </a:lnTo>
                  <a:lnTo>
                    <a:pt x="1301520" y="418261"/>
                  </a:lnTo>
                  <a:close/>
                  <a:moveTo>
                    <a:pt x="2893" y="1034322"/>
                  </a:moveTo>
                  <a:lnTo>
                    <a:pt x="420297" y="1090480"/>
                  </a:lnTo>
                  <a:lnTo>
                    <a:pt x="418554" y="1097951"/>
                  </a:lnTo>
                  <a:lnTo>
                    <a:pt x="418261" y="1105616"/>
                  </a:lnTo>
                  <a:lnTo>
                    <a:pt x="855" y="1049458"/>
                  </a:lnTo>
                  <a:close/>
                  <a:moveTo>
                    <a:pt x="274274" y="658223"/>
                  </a:moveTo>
                  <a:lnTo>
                    <a:pt x="524025" y="802416"/>
                  </a:lnTo>
                  <a:lnTo>
                    <a:pt x="516793" y="815877"/>
                  </a:lnTo>
                  <a:lnTo>
                    <a:pt x="266342" y="671279"/>
                  </a:lnTo>
                  <a:close/>
                  <a:moveTo>
                    <a:pt x="917308" y="164734"/>
                  </a:moveTo>
                  <a:lnTo>
                    <a:pt x="932100" y="160930"/>
                  </a:lnTo>
                  <a:lnTo>
                    <a:pt x="1006152" y="437297"/>
                  </a:lnTo>
                  <a:lnTo>
                    <a:pt x="991300" y="440877"/>
                  </a:lnTo>
                  <a:close/>
                  <a:moveTo>
                    <a:pt x="1041143" y="1951"/>
                  </a:moveTo>
                  <a:lnTo>
                    <a:pt x="1056290" y="0"/>
                  </a:lnTo>
                  <a:lnTo>
                    <a:pt x="1110379" y="420056"/>
                  </a:lnTo>
                  <a:lnTo>
                    <a:pt x="1095283" y="422406"/>
                  </a:lnTo>
                  <a:close/>
                  <a:moveTo>
                    <a:pt x="87609" y="729331"/>
                  </a:moveTo>
                  <a:lnTo>
                    <a:pt x="478803" y="892672"/>
                  </a:lnTo>
                  <a:lnTo>
                    <a:pt x="472547" y="906611"/>
                  </a:lnTo>
                  <a:lnTo>
                    <a:pt x="81723" y="743424"/>
                  </a:lnTo>
                  <a:lnTo>
                    <a:pt x="84666" y="736377"/>
                  </a:lnTo>
                  <a:close/>
                  <a:moveTo>
                    <a:pt x="446636" y="435837"/>
                  </a:moveTo>
                  <a:lnTo>
                    <a:pt x="649045" y="638246"/>
                  </a:lnTo>
                  <a:lnTo>
                    <a:pt x="642057" y="644612"/>
                  </a:lnTo>
                  <a:lnTo>
                    <a:pt x="638347" y="649147"/>
                  </a:lnTo>
                  <a:lnTo>
                    <a:pt x="435836" y="446636"/>
                  </a:lnTo>
                  <a:lnTo>
                    <a:pt x="440978" y="440979"/>
                  </a:lnTo>
                  <a:close/>
                  <a:moveTo>
                    <a:pt x="658223" y="274275"/>
                  </a:moveTo>
                  <a:lnTo>
                    <a:pt x="671279" y="266343"/>
                  </a:lnTo>
                  <a:lnTo>
                    <a:pt x="814473" y="514363"/>
                  </a:lnTo>
                  <a:lnTo>
                    <a:pt x="801367" y="522209"/>
                  </a:lnTo>
                  <a:close/>
                  <a:moveTo>
                    <a:pt x="735676" y="84934"/>
                  </a:moveTo>
                  <a:lnTo>
                    <a:pt x="749802" y="79129"/>
                  </a:lnTo>
                  <a:lnTo>
                    <a:pt x="909846" y="468633"/>
                  </a:lnTo>
                  <a:lnTo>
                    <a:pt x="895778" y="474580"/>
                  </a:lnTo>
                  <a:close/>
                  <a:moveTo>
                    <a:pt x="248376" y="456659"/>
                  </a:moveTo>
                  <a:lnTo>
                    <a:pt x="581852" y="714051"/>
                  </a:lnTo>
                  <a:lnTo>
                    <a:pt x="572397" y="726047"/>
                  </a:lnTo>
                  <a:lnTo>
                    <a:pt x="239044" y="468748"/>
                  </a:lnTo>
                  <a:lnTo>
                    <a:pt x="243710" y="462704"/>
                  </a:lnTo>
                  <a:close/>
                  <a:moveTo>
                    <a:pt x="462094" y="244150"/>
                  </a:moveTo>
                  <a:lnTo>
                    <a:pt x="474238" y="234887"/>
                  </a:lnTo>
                  <a:lnTo>
                    <a:pt x="729468" y="569472"/>
                  </a:lnTo>
                  <a:lnTo>
                    <a:pt x="723162" y="573797"/>
                  </a:lnTo>
                  <a:lnTo>
                    <a:pt x="717325" y="578735"/>
                  </a:lnTo>
                  <a:close/>
                </a:path>
              </a:pathLst>
            </a:custGeom>
            <a:grpFill/>
            <a:ln algn="ctr" cap="flat" cmpd="sng" w="25400">
              <a:noFill/>
              <a:prstDash val="solid"/>
            </a:ln>
            <a:effectLst/>
          </p:spPr>
          <p:txBody>
            <a:bodyPr anchor="ctr" rtlCol="0"/>
            <a:lstStyle/>
            <a:p>
              <a:pPr algn="ctr" defTabSz="913645">
                <a:defRPr/>
              </a:pPr>
              <a:endParaRPr altLang="en-US" kern="0" lang="zh-CN" sz="1799">
                <a:solidFill>
                  <a:srgbClr val="C00000"/>
                </a:solidFill>
                <a:latin charset="-122" panose="02010600000101010101" pitchFamily="2" typeface="汉仪行楷简"/>
                <a:ea charset="-122" panose="02010600000101010101" pitchFamily="2" typeface="汉仪行楷简"/>
              </a:endParaRPr>
            </a:p>
          </p:txBody>
        </p:sp>
      </p:grpSp>
      <p:sp>
        <p:nvSpPr>
          <p:cNvPr id="11" name="Aichitds8">
            <a:extLst>
              <a:ext uri="{FF2B5EF4-FFF2-40B4-BE49-F238E27FC236}">
                <a16:creationId xmlns:a16="http://schemas.microsoft.com/office/drawing/2014/main" id="{0215C1B6-DD49-4D66-A8CC-CAEC72E3E259}"/>
              </a:ext>
            </a:extLst>
          </p:cNvPr>
          <p:cNvSpPr txBox="1"/>
          <p:nvPr>
            <p:custDataLst>
              <p:tags r:id="rId7"/>
            </p:custDataLst>
          </p:nvPr>
        </p:nvSpPr>
        <p:spPr>
          <a:xfrm>
            <a:off x="713366" y="2408085"/>
            <a:ext cx="7808333" cy="4480561"/>
          </a:xfrm>
          <a:prstGeom prst="rect">
            <a:avLst/>
          </a:prstGeom>
          <a:noFill/>
        </p:spPr>
        <p:txBody>
          <a:bodyPr rtlCol="0" wrap="square">
            <a:spAutoFit/>
          </a:bodyPr>
          <a:lstStyle/>
          <a:p>
            <a:pPr>
              <a:lnSpc>
                <a:spcPct val="150000"/>
              </a:lnSpc>
              <a:defRPr/>
            </a:pPr>
            <a:r>
              <a:rPr altLang="en-US" lang="zh-CN" spc="600" sz="1600">
                <a:latin charset="-122" panose="020b0503020204020204" pitchFamily="34" typeface="微软雅黑"/>
                <a:ea charset="-122" panose="020b0503020204020204" pitchFamily="34" typeface="微软雅黑"/>
                <a:sym charset="-122" panose="020b0500000000000000" pitchFamily="34" typeface="思源黑体"/>
              </a:rPr>
              <a:t>为何要总结党的百年奋斗的重大成就和历史经验？</a:t>
            </a:r>
          </a:p>
          <a:p>
            <a:pPr>
              <a:lnSpc>
                <a:spcPct val="150000"/>
              </a:lnSpc>
              <a:defRPr/>
            </a:pPr>
            <a:r>
              <a:rPr altLang="en-US" lang="zh-CN" spc="600" sz="1600">
                <a:latin charset="-122" panose="020b0503020204020204" pitchFamily="34" typeface="微软雅黑"/>
                <a:ea charset="-122" panose="020b0503020204020204" pitchFamily="34" typeface="微软雅黑"/>
                <a:sym charset="-122" panose="020b0500000000000000" pitchFamily="34" typeface="思源黑体"/>
              </a:rPr>
              <a:t>“以史为鉴，可以知兴替”，要“从党的百年奋斗中看清楚过去我们为什么能够成功、弄明白未来我们怎样才能继续成功”。总结党的百年奋斗的重大成就和历史经验，出于“三个需要”的考虑。</a:t>
            </a:r>
          </a:p>
          <a:p>
            <a:pPr>
              <a:lnSpc>
                <a:spcPct val="150000"/>
              </a:lnSpc>
              <a:defRPr/>
            </a:pPr>
            <a:r>
              <a:rPr altLang="en-US" lang="zh-CN" spc="600" sz="1600">
                <a:latin charset="-122" panose="020b0503020204020204" pitchFamily="34" typeface="微软雅黑"/>
                <a:ea charset="-122" panose="020b0503020204020204" pitchFamily="34" typeface="微软雅黑"/>
                <a:sym charset="-122" panose="020b0500000000000000" pitchFamily="34" typeface="思源黑体"/>
              </a:rPr>
              <a:t>一是:在建党百年历史条件下开启全面建设社会主义现代化国家新征程、在新时代坚持和发展中国特色社会主义的需要。</a:t>
            </a:r>
          </a:p>
          <a:p>
            <a:pPr>
              <a:lnSpc>
                <a:spcPct val="150000"/>
              </a:lnSpc>
              <a:defRPr/>
            </a:pPr>
            <a:r>
              <a:rPr altLang="en-US" lang="zh-CN" spc="600" sz="1600">
                <a:latin charset="-122" panose="020b0503020204020204" pitchFamily="34" typeface="微软雅黑"/>
                <a:ea charset="-122" panose="020b0503020204020204" pitchFamily="34" typeface="微软雅黑"/>
                <a:sym charset="-122" panose="020b0500000000000000" pitchFamily="34" typeface="思源黑体"/>
              </a:rPr>
              <a:t>二是:增强“四个意识”、坚定“四个自信”、做到“两个维护”，确保全党步调一致向前进的需要。</a:t>
            </a:r>
          </a:p>
          <a:p>
            <a:pPr>
              <a:lnSpc>
                <a:spcPct val="150000"/>
              </a:lnSpc>
              <a:defRPr/>
            </a:pPr>
            <a:r>
              <a:rPr altLang="en-US" lang="zh-CN" spc="600" sz="1600">
                <a:latin charset="-122" panose="020b0503020204020204" pitchFamily="34" typeface="微软雅黑"/>
                <a:ea charset="-122" panose="020b0503020204020204" pitchFamily="34" typeface="微软雅黑"/>
                <a:sym charset="-122" panose="020b0500000000000000" pitchFamily="34" typeface="思源黑体"/>
              </a:rPr>
              <a:t>三是:推进党的自我革命、提高全党斗争本领和应对风险挑战能力、永葆党的生机活力、团结带领全国各族人民为实现中华民族伟大复兴的中国梦而继续奋斗的需要。</a:t>
            </a:r>
          </a:p>
        </p:txBody>
      </p:sp>
      <p:grpSp>
        <p:nvGrpSpPr>
          <p:cNvPr id="12" name="组合 11">
            <a:extLst>
              <a:ext uri="{FF2B5EF4-FFF2-40B4-BE49-F238E27FC236}">
                <a16:creationId xmlns:a16="http://schemas.microsoft.com/office/drawing/2014/main" id="{FFF65131-23F9-4CA5-9CCD-7571DA78680F}"/>
              </a:ext>
            </a:extLst>
          </p:cNvPr>
          <p:cNvGrpSpPr/>
          <p:nvPr/>
        </p:nvGrpSpPr>
        <p:grpSpPr>
          <a:xfrm>
            <a:off x="763729" y="1623469"/>
            <a:ext cx="4883097" cy="666429"/>
            <a:chOff x="864359" y="1905278"/>
            <a:chExt cx="4883097" cy="666429"/>
          </a:xfrm>
        </p:grpSpPr>
        <p:pic>
          <p:nvPicPr>
            <p:cNvPr id="14" name="图片 13">
              <a:extLst>
                <a:ext uri="{FF2B5EF4-FFF2-40B4-BE49-F238E27FC236}">
                  <a16:creationId xmlns:a16="http://schemas.microsoft.com/office/drawing/2014/main" id="{1A0EB6F0-4220-4704-A027-9323608A8E05}"/>
                </a:ext>
              </a:extLst>
            </p:cNvPr>
            <p:cNvPicPr>
              <a:picLocks noChangeAspect="1"/>
            </p:cNvPicPr>
            <p:nvPr/>
          </p:nvPicPr>
          <p:blipFill>
            <a:blip r:embed="rId8">
              <a:extLst>
                <a:ext uri="{28A0092B-C50C-407E-A947-70E740481C1C}">
                  <a14:useLocalDpi val="0"/>
                </a:ext>
              </a:extLst>
            </a:blip>
            <a:stretch>
              <a:fillRect/>
            </a:stretch>
          </p:blipFill>
          <p:spPr>
            <a:xfrm>
              <a:off x="864359" y="1905278"/>
              <a:ext cx="1098176" cy="666429"/>
            </a:xfrm>
            <a:prstGeom prst="rect">
              <a:avLst/>
            </a:prstGeom>
          </p:spPr>
        </p:pic>
        <p:cxnSp>
          <p:nvCxnSpPr>
            <p:cNvPr id="15" name="直接连接符 14">
              <a:extLst>
                <a:ext uri="{FF2B5EF4-FFF2-40B4-BE49-F238E27FC236}">
                  <a16:creationId xmlns:a16="http://schemas.microsoft.com/office/drawing/2014/main" id="{6B14424E-5E52-4752-84C7-CCAA2DB77F14}"/>
                </a:ext>
              </a:extLst>
            </p:cNvPr>
            <p:cNvCxnSpPr/>
            <p:nvPr/>
          </p:nvCxnSpPr>
          <p:spPr>
            <a:xfrm>
              <a:off x="1962535" y="2514980"/>
              <a:ext cx="378492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pic>
        <p:nvPicPr>
          <p:cNvPr id="16" name="图片 15">
            <a:extLst>
              <a:ext uri="{FF2B5EF4-FFF2-40B4-BE49-F238E27FC236}">
                <a16:creationId xmlns:a16="http://schemas.microsoft.com/office/drawing/2014/main" id="{08E7733E-DB96-4B79-9C03-BB1857886B0F}"/>
              </a:ext>
            </a:extLst>
          </p:cNvPr>
          <p:cNvPicPr>
            <a:picLocks noChangeAspect="1"/>
          </p:cNvPicPr>
          <p:nvPr/>
        </p:nvPicPr>
        <p:blipFill>
          <a:blip r:embed="rId9">
            <a:extLst>
              <a:ext uri="{28A0092B-C50C-407E-A947-70E740481C1C}">
                <a14:useLocalDpi val="0"/>
              </a:ext>
            </a:extLst>
          </a:blip>
          <a:stretch>
            <a:fillRect/>
          </a:stretch>
        </p:blipFill>
        <p:spPr>
          <a:xfrm>
            <a:off x="8301413" y="2952094"/>
            <a:ext cx="3461656" cy="3461656"/>
          </a:xfrm>
          <a:prstGeom prst="rect">
            <a:avLst/>
          </a:prstGeom>
        </p:spPr>
      </p:pic>
      <p:sp>
        <p:nvSpPr>
          <p:cNvPr id="17" name="文本框 16">
            <a:extLst>
              <a:ext uri="{FF2B5EF4-FFF2-40B4-BE49-F238E27FC236}">
                <a16:creationId xmlns:a16="http://schemas.microsoft.com/office/drawing/2014/main" id="{4B45DA87-67EC-4448-8CA6-B25F72BD4244}"/>
              </a:ext>
            </a:extLst>
          </p:cNvPr>
          <p:cNvSpPr txBox="1"/>
          <p:nvPr/>
        </p:nvSpPr>
        <p:spPr>
          <a:xfrm>
            <a:off x="1873166" y="1590304"/>
            <a:ext cx="8884604" cy="579120"/>
          </a:xfrm>
          <a:prstGeom prst="rect">
            <a:avLst/>
          </a:prstGeom>
          <a:noFill/>
        </p:spPr>
        <p:txBody>
          <a:bodyPr wrap="square">
            <a:spAutoFit/>
          </a:bodyPr>
          <a:lstStyle/>
          <a:p>
            <a:pPr>
              <a:defRPr/>
            </a:pPr>
            <a:r>
              <a:rPr altLang="zh-CN" b="1" lang="en-US" sz="1600">
                <a:latin charset="-122" panose="020b0503020204020204" pitchFamily="34" typeface="微软雅黑"/>
                <a:ea charset="-122" panose="020b0503020204020204" pitchFamily="34" typeface="微软雅黑"/>
                <a:sym charset="-122" panose="020b0500000000000000" pitchFamily="34" typeface="思源黑体"/>
              </a:rPr>
              <a:t>XX届XX全会的主要议程是中共中央政治局向中央委员会报告工作，重点研究全面总结党的百年奋斗的重大成就和历史经验问题。</a:t>
            </a:r>
          </a:p>
        </p:txBody>
      </p:sp>
    </p:spTree>
    <p:extLst>
      <p:ext uri="{BB962C8B-B14F-4D97-AF65-F5344CB8AC3E}">
        <p14:creationId val="470768816"/>
      </p:ext>
    </p:extLst>
  </p:cSld>
  <p:clrMapOvr>
    <a:masterClrMapping/>
  </p:clrMapOvr>
  <mc:AlternateContent>
    <mc:Choice Requires="p15">
      <p:transition p14:dur="2000" spd="slow">
        <p15:prstTrans prst="wind"/>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12"/>
                                        </p:tgtEl>
                                        <p:attrNameLst>
                                          <p:attrName>style.visibility</p:attrName>
                                        </p:attrNameLst>
                                      </p:cBhvr>
                                      <p:to>
                                        <p:strVal val="visible"/>
                                      </p:to>
                                    </p:set>
                                    <p:animEffect filter="wipe(down)" transition="in">
                                      <p:cBhvr>
                                        <p:cTn dur="500" id="7"/>
                                        <p:tgtEl>
                                          <p:spTgt spid="12"/>
                                        </p:tgtEl>
                                      </p:cBhvr>
                                    </p:animEffect>
                                  </p:childTnLst>
                                </p:cTn>
                              </p:par>
                            </p:childTnLst>
                          </p:cTn>
                        </p:par>
                        <p:par>
                          <p:cTn fill="hold" id="8" nodeType="afterGroup">
                            <p:stCondLst>
                              <p:cond delay="500"/>
                            </p:stCondLst>
                            <p:childTnLst>
                              <p:par>
                                <p:cTn fill="hold" id="9" nodeType="afterEffect" presetClass="entr" presetID="22" presetSubtype="8">
                                  <p:stCondLst>
                                    <p:cond delay="0"/>
                                  </p:stCondLst>
                                  <p:childTnLst>
                                    <p:set>
                                      <p:cBhvr>
                                        <p:cTn dur="1" fill="hold" id="10">
                                          <p:stCondLst>
                                            <p:cond delay="0"/>
                                          </p:stCondLst>
                                        </p:cTn>
                                        <p:tgtEl>
                                          <p:spTgt spid="17">
                                            <p:txEl>
                                              <p:pRg end="0" st="0"/>
                                            </p:txEl>
                                          </p:spTgt>
                                        </p:tgtEl>
                                        <p:attrNameLst>
                                          <p:attrName>style.visibility</p:attrName>
                                        </p:attrNameLst>
                                      </p:cBhvr>
                                      <p:to>
                                        <p:strVal val="visible"/>
                                      </p:to>
                                    </p:set>
                                    <p:animEffect filter="wipe(left)" transition="in">
                                      <p:cBhvr>
                                        <p:cTn dur="500" id="11"/>
                                        <p:tgtEl>
                                          <p:spTgt spid="17">
                                            <p:txEl>
                                              <p:pRg end="0" st="0"/>
                                            </p:txEl>
                                          </p:spTgt>
                                        </p:tgtEl>
                                      </p:cBhvr>
                                    </p:animEffect>
                                  </p:childTnLst>
                                </p:cTn>
                              </p:par>
                            </p:childTnLst>
                          </p:cTn>
                        </p:par>
                        <p:par>
                          <p:cTn fill="hold" id="12" nodeType="afterGroup">
                            <p:stCondLst>
                              <p:cond delay="1000"/>
                            </p:stCondLst>
                            <p:childTnLst>
                              <p:par>
                                <p:cTn fill="hold" grpId="0" id="13" nodeType="afterEffect" presetClass="entr" presetID="2" presetSubtype="4">
                                  <p:stCondLst>
                                    <p:cond delay="0"/>
                                  </p:stCondLst>
                                  <p:childTnLst>
                                    <p:set>
                                      <p:cBhvr>
                                        <p:cTn dur="1" fill="hold" id="14">
                                          <p:stCondLst>
                                            <p:cond delay="0"/>
                                          </p:stCondLst>
                                        </p:cTn>
                                        <p:tgtEl>
                                          <p:spTgt spid="11"/>
                                        </p:tgtEl>
                                        <p:attrNameLst>
                                          <p:attrName>style.visibility</p:attrName>
                                        </p:attrNameLst>
                                      </p:cBhvr>
                                      <p:to>
                                        <p:strVal val="visible"/>
                                      </p:to>
                                    </p:set>
                                    <p:anim calcmode="lin" valueType="num">
                                      <p:cBhvr additive="base">
                                        <p:cTn dur="500" fill="hold" id="15"/>
                                        <p:tgtEl>
                                          <p:spTgt spid="11"/>
                                        </p:tgtEl>
                                        <p:attrNameLst>
                                          <p:attrName>ppt_x</p:attrName>
                                        </p:attrNameLst>
                                      </p:cBhvr>
                                      <p:tavLst>
                                        <p:tav tm="0">
                                          <p:val>
                                            <p:strVal val="#ppt_x"/>
                                          </p:val>
                                        </p:tav>
                                        <p:tav tm="100000">
                                          <p:val>
                                            <p:strVal val="#ppt_x"/>
                                          </p:val>
                                        </p:tav>
                                      </p:tavLst>
                                    </p:anim>
                                    <p:anim calcmode="lin" valueType="num">
                                      <p:cBhvr additive="base">
                                        <p:cTn dur="500" fill="hold" id="16"/>
                                        <p:tgtEl>
                                          <p:spTgt spid="11"/>
                                        </p:tgtEl>
                                        <p:attrNameLst>
                                          <p:attrName>ppt_y</p:attrName>
                                        </p:attrNameLst>
                                      </p:cBhvr>
                                      <p:tavLst>
                                        <p:tav tm="0">
                                          <p:val>
                                            <p:strVal val="1+#ppt_h/2"/>
                                          </p:val>
                                        </p:tav>
                                        <p:tav tm="100000">
                                          <p:val>
                                            <p:strVal val="#ppt_y"/>
                                          </p:val>
                                        </p:tav>
                                      </p:tavLst>
                                    </p:anim>
                                  </p:childTnLst>
                                </p:cTn>
                              </p:par>
                            </p:childTnLst>
                          </p:cTn>
                        </p:par>
                        <p:par>
                          <p:cTn fill="hold" id="17" nodeType="afterGroup">
                            <p:stCondLst>
                              <p:cond delay="1500"/>
                            </p:stCondLst>
                            <p:childTnLst>
                              <p:par>
                                <p:cTn fill="hold" id="18" nodeType="afterEffect" presetClass="entr" presetID="22" presetSubtype="4">
                                  <p:stCondLst>
                                    <p:cond delay="0"/>
                                  </p:stCondLst>
                                  <p:childTnLst>
                                    <p:set>
                                      <p:cBhvr>
                                        <p:cTn dur="1" fill="hold" id="19">
                                          <p:stCondLst>
                                            <p:cond delay="0"/>
                                          </p:stCondLst>
                                        </p:cTn>
                                        <p:tgtEl>
                                          <p:spTgt spid="16"/>
                                        </p:tgtEl>
                                        <p:attrNameLst>
                                          <p:attrName>style.visibility</p:attrName>
                                        </p:attrNameLst>
                                      </p:cBhvr>
                                      <p:to>
                                        <p:strVal val="visible"/>
                                      </p:to>
                                    </p:set>
                                    <p:animEffect filter="wipe(down)" transition="in">
                                      <p:cBhvr>
                                        <p:cTn dur="500" id="20"/>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Lst>
  </p:timing>
</p:sld>
</file>

<file path=ppt/tags/tag1.xml><?xml version="1.0" encoding="utf-8"?>
<p:tagLst xmlns:p="http://schemas.openxmlformats.org/presentationml/2006/main">
  <p:tag name="PA" val="v5.2.9"/>
</p:tagLst>
</file>

<file path=ppt/tags/tag10.xml><?xml version="1.0" encoding="utf-8"?>
<p:tagLst xmlns:p="http://schemas.openxmlformats.org/presentationml/2006/main">
  <p:tag name="PA" val="v5.2.9"/>
</p:tagLst>
</file>

<file path=ppt/tags/tag100.xml><?xml version="1.0" encoding="utf-8"?>
<p:tagLst xmlns:p="http://schemas.openxmlformats.org/presentationml/2006/main">
  <p:tag name="PA" val="v5.2.8"/>
</p:tagLst>
</file>

<file path=ppt/tags/tag101.xml><?xml version="1.0" encoding="utf-8"?>
<p:tagLst xmlns:p="http://schemas.openxmlformats.org/presentationml/2006/main">
  <p:tag name="PA" val="v5.2.8"/>
</p:tagLst>
</file>

<file path=ppt/tags/tag102.xml><?xml version="1.0" encoding="utf-8"?>
<p:tagLst xmlns:p="http://schemas.openxmlformats.org/presentationml/2006/main">
  <p:tag name="PA" val="v5.2.9"/>
</p:tagLst>
</file>

<file path=ppt/tags/tag103.xml><?xml version="1.0" encoding="utf-8"?>
<p:tagLst xmlns:p="http://schemas.openxmlformats.org/presentationml/2006/main">
  <p:tag name="PA" val="v5.2.9"/>
</p:tagLst>
</file>

<file path=ppt/tags/tag104.xml><?xml version="1.0" encoding="utf-8"?>
<p:tagLst xmlns:p="http://schemas.openxmlformats.org/presentationml/2006/main">
  <p:tag name="PA" val="v5.2.9"/>
</p:tagLst>
</file>

<file path=ppt/tags/tag105.xml><?xml version="1.0" encoding="utf-8"?>
<p:tagLst xmlns:p="http://schemas.openxmlformats.org/presentationml/2006/main">
  <p:tag name="PA" val="v5.2.5"/>
</p:tagLst>
</file>

<file path=ppt/tags/tag106.xml><?xml version="1.0" encoding="utf-8"?>
<p:tagLst xmlns:p="http://schemas.openxmlformats.org/presentationml/2006/main">
  <p:tag name="PA" val="v5.2.4"/>
</p:tagLst>
</file>

<file path=ppt/tags/tag107.xml><?xml version="1.0" encoding="utf-8"?>
<p:tagLst xmlns:p="http://schemas.openxmlformats.org/presentationml/2006/main">
  <p:tag name="PA" val="v5.2.9"/>
</p:tagLst>
</file>

<file path=ppt/tags/tag108.xml><?xml version="1.0" encoding="utf-8"?>
<p:tagLst xmlns:p="http://schemas.openxmlformats.org/presentationml/2006/main">
  <p:tag name="PA" val="v5.2.9"/>
</p:tagLst>
</file>

<file path=ppt/tags/tag109.xml><?xml version="1.0" encoding="utf-8"?>
<p:tagLst xmlns:p="http://schemas.openxmlformats.org/presentationml/2006/main">
  <p:tag name="PA" val="v5.2.9"/>
</p:tagLst>
</file>

<file path=ppt/tags/tag11.xml><?xml version="1.0" encoding="utf-8"?>
<p:tagLst xmlns:p="http://schemas.openxmlformats.org/presentationml/2006/main">
  <p:tag name="PA" val="v5.2.9"/>
</p:tagLst>
</file>

<file path=ppt/tags/tag110.xml><?xml version="1.0" encoding="utf-8"?>
<p:tagLst xmlns:p="http://schemas.openxmlformats.org/presentationml/2006/main">
  <p:tag name="PA" val="v5.2.5"/>
</p:tagLst>
</file>

<file path=ppt/tags/tag111.xml><?xml version="1.0" encoding="utf-8"?>
<p:tagLst xmlns:p="http://schemas.openxmlformats.org/presentationml/2006/main">
  <p:tag name="PA" val="v5.2.4"/>
</p:tagLst>
</file>

<file path=ppt/tags/tag112.xml><?xml version="1.0" encoding="utf-8"?>
<p:tagLst xmlns:p="http://schemas.openxmlformats.org/presentationml/2006/main">
  <p:tag name="PA" val="v5.2.9"/>
</p:tagLst>
</file>

<file path=ppt/tags/tag113.xml><?xml version="1.0" encoding="utf-8"?>
<p:tagLst xmlns:p="http://schemas.openxmlformats.org/presentationml/2006/main">
  <p:tag name="PA" val="v5.2.9"/>
</p:tagLst>
</file>

<file path=ppt/tags/tag114.xml><?xml version="1.0" encoding="utf-8"?>
<p:tagLst xmlns:p="http://schemas.openxmlformats.org/presentationml/2006/main">
  <p:tag name="PA" val="v5.2.9"/>
</p:tagLst>
</file>

<file path=ppt/tags/tag115.xml><?xml version="1.0" encoding="utf-8"?>
<p:tagLst xmlns:p="http://schemas.openxmlformats.org/presentationml/2006/main">
  <p:tag name="PA" val="v5.2.9"/>
</p:tagLst>
</file>

<file path=ppt/tags/tag116.xml><?xml version="1.0" encoding="utf-8"?>
<p:tagLst xmlns:p="http://schemas.openxmlformats.org/presentationml/2006/main">
  <p:tag name="PA" val="v5.2.9"/>
</p:tagLst>
</file>

<file path=ppt/tags/tag117.xml><?xml version="1.0" encoding="utf-8"?>
<p:tagLst xmlns:p="http://schemas.openxmlformats.org/presentationml/2006/main">
  <p:tag name="PA" val="v5.2.9"/>
</p:tagLst>
</file>

<file path=ppt/tags/tag118.xml><?xml version="1.0" encoding="utf-8"?>
<p:tagLst xmlns:p="http://schemas.openxmlformats.org/presentationml/2006/main">
  <p:tag name="PA" val="v5.2.9"/>
</p:tagLst>
</file>

<file path=ppt/tags/tag119.xml><?xml version="1.0" encoding="utf-8"?>
<p:tagLst xmlns:p="http://schemas.openxmlformats.org/presentationml/2006/main">
  <p:tag name="PA" val="v5.2.9"/>
</p:tagLst>
</file>

<file path=ppt/tags/tag12.xml><?xml version="1.0" encoding="utf-8"?>
<p:tagLst xmlns:p="http://schemas.openxmlformats.org/presentationml/2006/main">
  <p:tag name="PA" val="v5.2.9"/>
</p:tagLst>
</file>

<file path=ppt/tags/tag120.xml><?xml version="1.0" encoding="utf-8"?>
<p:tagLst xmlns:p="http://schemas.openxmlformats.org/presentationml/2006/main">
  <p:tag name="PA" val="v5.2.9"/>
</p:tagLst>
</file>

<file path=ppt/tags/tag121.xml><?xml version="1.0" encoding="utf-8"?>
<p:tagLst xmlns:p="http://schemas.openxmlformats.org/presentationml/2006/main">
  <p:tag name="PA" val="v5.2.5"/>
</p:tagLst>
</file>

<file path=ppt/tags/tag122.xml><?xml version="1.0" encoding="utf-8"?>
<p:tagLst xmlns:p="http://schemas.openxmlformats.org/presentationml/2006/main">
  <p:tag name="PA" val="v5.2.4"/>
</p:tagLst>
</file>

<file path=ppt/tags/tag123.xml><?xml version="1.0" encoding="utf-8"?>
<p:tagLst xmlns:p="http://schemas.openxmlformats.org/presentationml/2006/main">
  <p:tag name="PA" val="v5.2.5"/>
</p:tagLst>
</file>

<file path=ppt/tags/tag124.xml><?xml version="1.0" encoding="utf-8"?>
<p:tagLst xmlns:p="http://schemas.openxmlformats.org/presentationml/2006/main">
  <p:tag name="PA" val="v5.2.9"/>
</p:tagLst>
</file>

<file path=ppt/tags/tag125.xml><?xml version="1.0" encoding="utf-8"?>
<p:tagLst xmlns:p="http://schemas.openxmlformats.org/presentationml/2006/main">
  <p:tag name="PA" val="v5.2.9"/>
</p:tagLst>
</file>

<file path=ppt/tags/tag126.xml><?xml version="1.0" encoding="utf-8"?>
<p:tagLst xmlns:p="http://schemas.openxmlformats.org/presentationml/2006/main">
  <p:tag name="PA" val="v5.2.9"/>
</p:tagLst>
</file>

<file path=ppt/tags/tag127.xml><?xml version="1.0" encoding="utf-8"?>
<p:tagLst xmlns:p="http://schemas.openxmlformats.org/presentationml/2006/main">
  <p:tag name="PA" val="v5.2.5"/>
</p:tagLst>
</file>

<file path=ppt/tags/tag128.xml><?xml version="1.0" encoding="utf-8"?>
<p:tagLst xmlns:p="http://schemas.openxmlformats.org/presentationml/2006/main">
  <p:tag name="PA" val="v5.2.4"/>
</p:tagLst>
</file>

<file path=ppt/tags/tag129.xml><?xml version="1.0" encoding="utf-8"?>
<p:tagLst xmlns:p="http://schemas.openxmlformats.org/presentationml/2006/main">
  <p:tag name="PA" val="v5.2.5"/>
</p:tagLst>
</file>

<file path=ppt/tags/tag13.xml><?xml version="1.0" encoding="utf-8"?>
<p:tagLst xmlns:p="http://schemas.openxmlformats.org/presentationml/2006/main">
  <p:tag name="PA" val="v5.0.2"/>
</p:tagLst>
</file>

<file path=ppt/tags/tag130.xml><?xml version="1.0" encoding="utf-8"?>
<p:tagLst xmlns:p="http://schemas.openxmlformats.org/presentationml/2006/main">
  <p:tag name="PA" val="v5.2.9"/>
</p:tagLst>
</file>

<file path=ppt/tags/tag131.xml><?xml version="1.0" encoding="utf-8"?>
<p:tagLst xmlns:p="http://schemas.openxmlformats.org/presentationml/2006/main">
  <p:tag name="PA" val="v5.2.9"/>
</p:tagLst>
</file>

<file path=ppt/tags/tag132.xml><?xml version="1.0" encoding="utf-8"?>
<p:tagLst xmlns:p="http://schemas.openxmlformats.org/presentationml/2006/main">
  <p:tag name="PA" val="v5.2.9"/>
</p:tagLst>
</file>

<file path=ppt/tags/tag133.xml><?xml version="1.0" encoding="utf-8"?>
<p:tagLst xmlns:p="http://schemas.openxmlformats.org/presentationml/2006/main">
  <p:tag name="PA" val="v5.2.9"/>
</p:tagLst>
</file>

<file path=ppt/tags/tag134.xml><?xml version="1.0" encoding="utf-8"?>
<p:tagLst xmlns:p="http://schemas.openxmlformats.org/presentationml/2006/main">
  <p:tag name="PA" val="v5.2.9"/>
</p:tagLst>
</file>

<file path=ppt/tags/tag135.xml><?xml version="1.0" encoding="utf-8"?>
<p:tagLst xmlns:p="http://schemas.openxmlformats.org/presentationml/2006/main">
  <p:tag name="PA" val="v5.2.9"/>
</p:tagLst>
</file>

<file path=ppt/tags/tag136.xml><?xml version="1.0" encoding="utf-8"?>
<p:tagLst xmlns:p="http://schemas.openxmlformats.org/presentationml/2006/main">
  <p:tag name="PA" val="v5.2.9"/>
</p:tagLst>
</file>

<file path=ppt/tags/tag137.xml><?xml version="1.0" encoding="utf-8"?>
<p:tagLst xmlns:p="http://schemas.openxmlformats.org/presentationml/2006/main">
  <p:tag name="PA" val="v5.2.9"/>
</p:tagLst>
</file>

<file path=ppt/tags/tag138.xml><?xml version="1.0" encoding="utf-8"?>
<p:tagLst xmlns:p="http://schemas.openxmlformats.org/presentationml/2006/main">
  <p:tag name="PA" val="v5.2.9"/>
</p:tagLst>
</file>

<file path=ppt/tags/tag139.xml><?xml version="1.0" encoding="utf-8"?>
<p:tagLst xmlns:p="http://schemas.openxmlformats.org/presentationml/2006/main">
  <p:tag name="PA" val="v5.2.9"/>
</p:tagLst>
</file>

<file path=ppt/tags/tag14.xml><?xml version="1.0" encoding="utf-8"?>
<p:tagLst xmlns:p="http://schemas.openxmlformats.org/presentationml/2006/main">
  <p:tag name="PA" val="v5.0.2"/>
</p:tagLst>
</file>

<file path=ppt/tags/tag140.xml><?xml version="1.0" encoding="utf-8"?>
<p:tagLst xmlns:p="http://schemas.openxmlformats.org/presentationml/2006/main">
  <p:tag name="PA" val="v5.2.9"/>
</p:tagLst>
</file>

<file path=ppt/tags/tag141.xml><?xml version="1.0" encoding="utf-8"?>
<p:tagLst xmlns:p="http://schemas.openxmlformats.org/presentationml/2006/main">
  <p:tag name="PA" val="v5.2.9"/>
</p:tagLst>
</file>

<file path=ppt/tags/tag142.xml><?xml version="1.0" encoding="utf-8"?>
<p:tagLst xmlns:p="http://schemas.openxmlformats.org/presentationml/2006/main">
  <p:tag name="PA" val="v5.2.9"/>
</p:tagLst>
</file>

<file path=ppt/tags/tag143.xml><?xml version="1.0" encoding="utf-8"?>
<p:tagLst xmlns:p="http://schemas.openxmlformats.org/presentationml/2006/main">
  <p:tag name="PA" val="v5.2.9"/>
</p:tagLst>
</file>

<file path=ppt/tags/tag144.xml><?xml version="1.0" encoding="utf-8"?>
<p:tagLst xmlns:p="http://schemas.openxmlformats.org/presentationml/2006/main">
  <p:tag name="PA" val="v5.2.9"/>
</p:tagLst>
</file>

<file path=ppt/tags/tag145.xml><?xml version="1.0" encoding="utf-8"?>
<p:tagLst xmlns:p="http://schemas.openxmlformats.org/presentationml/2006/main">
  <p:tag name="PA" val="v5.2.9"/>
</p:tagLst>
</file>

<file path=ppt/tags/tag146.xml><?xml version="1.0" encoding="utf-8"?>
<p:tagLst xmlns:p="http://schemas.openxmlformats.org/presentationml/2006/main">
  <p:tag name="PA" val="v5.2.9"/>
</p:tagLst>
</file>

<file path=ppt/tags/tag147.xml><?xml version="1.0" encoding="utf-8"?>
<p:tagLst xmlns:p="http://schemas.openxmlformats.org/presentationml/2006/main">
  <p:tag name="PA" val="v5.2.9"/>
</p:tagLst>
</file>

<file path=ppt/tags/tag148.xml><?xml version="1.0" encoding="utf-8"?>
<p:tagLst xmlns:p="http://schemas.openxmlformats.org/presentationml/2006/main">
  <p:tag name="PA" val="v5.2.9"/>
</p:tagLst>
</file>

<file path=ppt/tags/tag149.xml><?xml version="1.0" encoding="utf-8"?>
<p:tagLst xmlns:p="http://schemas.openxmlformats.org/presentationml/2006/main">
  <p:tag name="PA" val="v5.2.9"/>
</p:tagLst>
</file>

<file path=ppt/tags/tag15.xml><?xml version="1.0" encoding="utf-8"?>
<p:tagLst xmlns:p="http://schemas.openxmlformats.org/presentationml/2006/main">
  <p:tag name="PA" val="v5.0.2"/>
</p:tagLst>
</file>

<file path=ppt/tags/tag150.xml><?xml version="1.0" encoding="utf-8"?>
<p:tagLst xmlns:p="http://schemas.openxmlformats.org/presentationml/2006/main">
  <p:tag name="PA" val="v5.2.9"/>
</p:tagLst>
</file>

<file path=ppt/tags/tag151.xml><?xml version="1.0" encoding="utf-8"?>
<p:tagLst xmlns:p="http://schemas.openxmlformats.org/presentationml/2006/main">
  <p:tag name="PA" val="v5.2.9"/>
</p:tagLst>
</file>

<file path=ppt/tags/tag152.xml><?xml version="1.0" encoding="utf-8"?>
<p:tagLst xmlns:p="http://schemas.openxmlformats.org/presentationml/2006/main">
  <p:tag name="PA" val="v5.2.9"/>
</p:tagLst>
</file>

<file path=ppt/tags/tag153.xml><?xml version="1.0" encoding="utf-8"?>
<p:tagLst xmlns:p="http://schemas.openxmlformats.org/presentationml/2006/main">
  <p:tag name="PA" val="v5.2.9"/>
</p:tagLst>
</file>

<file path=ppt/tags/tag154.xml><?xml version="1.0" encoding="utf-8"?>
<p:tagLst xmlns:p="http://schemas.openxmlformats.org/presentationml/2006/main">
  <p:tag name="PA" val="v5.2.9"/>
</p:tagLst>
</file>

<file path=ppt/tags/tag155.xml><?xml version="1.0" encoding="utf-8"?>
<p:tagLst xmlns:p="http://schemas.openxmlformats.org/presentationml/2006/main">
  <p:tag name="PA" val="v5.2.9"/>
</p:tagLst>
</file>

<file path=ppt/tags/tag156.xml><?xml version="1.0" encoding="utf-8"?>
<p:tagLst xmlns:p="http://schemas.openxmlformats.org/presentationml/2006/main">
  <p:tag name="PA" val="v5.2.9"/>
</p:tagLst>
</file>

<file path=ppt/tags/tag157.xml><?xml version="1.0" encoding="utf-8"?>
<p:tagLst xmlns:p="http://schemas.openxmlformats.org/presentationml/2006/main">
  <p:tag name="PA" val="v5.2.9"/>
</p:tagLst>
</file>

<file path=ppt/tags/tag158.xml><?xml version="1.0" encoding="utf-8"?>
<p:tagLst xmlns:p="http://schemas.openxmlformats.org/presentationml/2006/main">
  <p:tag name="PA" val="v5.2.9"/>
</p:tagLst>
</file>

<file path=ppt/tags/tag159.xml><?xml version="1.0" encoding="utf-8"?>
<p:tagLst xmlns:p="http://schemas.openxmlformats.org/presentationml/2006/main">
  <p:tag name="PA" val="v5.2.9"/>
</p:tagLst>
</file>

<file path=ppt/tags/tag16.xml><?xml version="1.0" encoding="utf-8"?>
<p:tagLst xmlns:p="http://schemas.openxmlformats.org/presentationml/2006/main">
  <p:tag name="PA" val="v5.0.2"/>
</p:tagLst>
</file>

<file path=ppt/tags/tag160.xml><?xml version="1.0" encoding="utf-8"?>
<p:tagLst xmlns:p="http://schemas.openxmlformats.org/presentationml/2006/main">
  <p:tag name="PA" val="v5.2.9"/>
</p:tagLst>
</file>

<file path=ppt/tags/tag16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ags/tag17.xml><?xml version="1.0" encoding="utf-8"?>
<p:tagLst xmlns:p="http://schemas.openxmlformats.org/presentationml/2006/main">
  <p:tag name="PA" val="v5.0.2"/>
</p:tagLst>
</file>

<file path=ppt/tags/tag18.xml><?xml version="1.0" encoding="utf-8"?>
<p:tagLst xmlns:p="http://schemas.openxmlformats.org/presentationml/2006/main">
  <p:tag name="PA" val="v5.0.2"/>
</p:tagLst>
</file>

<file path=ppt/tags/tag19.xml><?xml version="1.0" encoding="utf-8"?>
<p:tagLst xmlns:p="http://schemas.openxmlformats.org/presentationml/2006/main">
  <p:tag name="PA" val="v5.0.2"/>
</p:tagLst>
</file>

<file path=ppt/tags/tag2.xml><?xml version="1.0" encoding="utf-8"?>
<p:tagLst xmlns:p="http://schemas.openxmlformats.org/presentationml/2006/main">
  <p:tag name="PA" val="v5.2.9"/>
</p:tagLst>
</file>

<file path=ppt/tags/tag20.xml><?xml version="1.0" encoding="utf-8"?>
<p:tagLst xmlns:p="http://schemas.openxmlformats.org/presentationml/2006/main">
  <p:tag name="PA" val="v5.2.9"/>
</p:tagLst>
</file>

<file path=ppt/tags/tag21.xml><?xml version="1.0" encoding="utf-8"?>
<p:tagLst xmlns:p="http://schemas.openxmlformats.org/presentationml/2006/main">
  <p:tag name="PA" val="v5.2.9"/>
</p:tagLst>
</file>

<file path=ppt/tags/tag22.xml><?xml version="1.0" encoding="utf-8"?>
<p:tagLst xmlns:p="http://schemas.openxmlformats.org/presentationml/2006/main">
  <p:tag name="PA" val="v5.2.9"/>
</p:tagLst>
</file>

<file path=ppt/tags/tag23.xml><?xml version="1.0" encoding="utf-8"?>
<p:tagLst xmlns:p="http://schemas.openxmlformats.org/presentationml/2006/main">
  <p:tag name="PA" val="v5.2.11"/>
</p:tagLst>
</file>

<file path=ppt/tags/tag24.xml><?xml version="1.0" encoding="utf-8"?>
<p:tagLst xmlns:p="http://schemas.openxmlformats.org/presentationml/2006/main">
  <p:tag name="PA" val="v5.2.9"/>
</p:tagLst>
</file>

<file path=ppt/tags/tag25.xml><?xml version="1.0" encoding="utf-8"?>
<p:tagLst xmlns:p="http://schemas.openxmlformats.org/presentationml/2006/main">
  <p:tag name="PA" val="v5.2.9"/>
</p:tagLst>
</file>

<file path=ppt/tags/tag26.xml><?xml version="1.0" encoding="utf-8"?>
<p:tagLst xmlns:p="http://schemas.openxmlformats.org/presentationml/2006/main">
  <p:tag name="PA" val="v5.2.9"/>
</p:tagLst>
</file>

<file path=ppt/tags/tag27.xml><?xml version="1.0" encoding="utf-8"?>
<p:tagLst xmlns:p="http://schemas.openxmlformats.org/presentationml/2006/main">
  <p:tag name="PA" val="v5.2.9"/>
</p:tagLst>
</file>

<file path=ppt/tags/tag28.xml><?xml version="1.0" encoding="utf-8"?>
<p:tagLst xmlns:p="http://schemas.openxmlformats.org/presentationml/2006/main">
  <p:tag name="PA" val="v5.2.9"/>
</p:tagLst>
</file>

<file path=ppt/tags/tag29.xml><?xml version="1.0" encoding="utf-8"?>
<p:tagLst xmlns:p="http://schemas.openxmlformats.org/presentationml/2006/main">
  <p:tag name="PA" val="v5.2.9"/>
</p:tagLst>
</file>

<file path=ppt/tags/tag3.xml><?xml version="1.0" encoding="utf-8"?>
<p:tagLst xmlns:p="http://schemas.openxmlformats.org/presentationml/2006/main">
  <p:tag name="PA" val="v5.2.9"/>
</p:tagLst>
</file>

<file path=ppt/tags/tag30.xml><?xml version="1.0" encoding="utf-8"?>
<p:tagLst xmlns:p="http://schemas.openxmlformats.org/presentationml/2006/main">
  <p:tag name="PA" val="v5.2.5"/>
</p:tagLst>
</file>

<file path=ppt/tags/tag31.xml><?xml version="1.0" encoding="utf-8"?>
<p:tagLst xmlns:p="http://schemas.openxmlformats.org/presentationml/2006/main">
  <p:tag name="PA" val="v5.2.9"/>
</p:tagLst>
</file>

<file path=ppt/tags/tag32.xml><?xml version="1.0" encoding="utf-8"?>
<p:tagLst xmlns:p="http://schemas.openxmlformats.org/presentationml/2006/main">
  <p:tag name="PA" val="v5.2.9"/>
</p:tagLst>
</file>

<file path=ppt/tags/tag33.xml><?xml version="1.0" encoding="utf-8"?>
<p:tagLst xmlns:p="http://schemas.openxmlformats.org/presentationml/2006/main">
  <p:tag name="PA" val="v5.2.9"/>
</p:tagLst>
</file>

<file path=ppt/tags/tag34.xml><?xml version="1.0" encoding="utf-8"?>
<p:tagLst xmlns:p="http://schemas.openxmlformats.org/presentationml/2006/main">
  <p:tag name="PA" val="v5.2.5"/>
</p:tagLst>
</file>

<file path=ppt/tags/tag35.xml><?xml version="1.0" encoding="utf-8"?>
<p:tagLst xmlns:p="http://schemas.openxmlformats.org/presentationml/2006/main">
  <p:tag name="PA" val="v5.2.9"/>
</p:tagLst>
</file>

<file path=ppt/tags/tag36.xml><?xml version="1.0" encoding="utf-8"?>
<p:tagLst xmlns:p="http://schemas.openxmlformats.org/presentationml/2006/main">
  <p:tag name="PA" val="v5.2.9"/>
</p:tagLst>
</file>

<file path=ppt/tags/tag37.xml><?xml version="1.0" encoding="utf-8"?>
<p:tagLst xmlns:p="http://schemas.openxmlformats.org/presentationml/2006/main">
  <p:tag name="PA" val="v5.2.9"/>
</p:tagLst>
</file>

<file path=ppt/tags/tag38.xml><?xml version="1.0" encoding="utf-8"?>
<p:tagLst xmlns:p="http://schemas.openxmlformats.org/presentationml/2006/main">
  <p:tag name="PA" val="v5.2.5"/>
</p:tagLst>
</file>

<file path=ppt/tags/tag39.xml><?xml version="1.0" encoding="utf-8"?>
<p:tagLst xmlns:p="http://schemas.openxmlformats.org/presentationml/2006/main">
  <p:tag name="PA" val="v5.2.9"/>
</p:tagLst>
</file>

<file path=ppt/tags/tag4.xml><?xml version="1.0" encoding="utf-8"?>
<p:tagLst xmlns:p="http://schemas.openxmlformats.org/presentationml/2006/main">
  <p:tag name="PA" val="v5.2.9"/>
</p:tagLst>
</file>

<file path=ppt/tags/tag40.xml><?xml version="1.0" encoding="utf-8"?>
<p:tagLst xmlns:p="http://schemas.openxmlformats.org/presentationml/2006/main">
  <p:tag name="PA" val="v5.2.9"/>
</p:tagLst>
</file>

<file path=ppt/tags/tag41.xml><?xml version="1.0" encoding="utf-8"?>
<p:tagLst xmlns:p="http://schemas.openxmlformats.org/presentationml/2006/main">
  <p:tag name="PA" val="v5.2.9"/>
</p:tagLst>
</file>

<file path=ppt/tags/tag42.xml><?xml version="1.0" encoding="utf-8"?>
<p:tagLst xmlns:p="http://schemas.openxmlformats.org/presentationml/2006/main">
  <p:tag name="PA" val="v5.2.5"/>
</p:tagLst>
</file>

<file path=ppt/tags/tag43.xml><?xml version="1.0" encoding="utf-8"?>
<p:tagLst xmlns:p="http://schemas.openxmlformats.org/presentationml/2006/main">
  <p:tag name="PA" val="v5.2.9"/>
</p:tagLst>
</file>

<file path=ppt/tags/tag44.xml><?xml version="1.0" encoding="utf-8"?>
<p:tagLst xmlns:p="http://schemas.openxmlformats.org/presentationml/2006/main">
  <p:tag name="PA" val="v5.2.9"/>
</p:tagLst>
</file>

<file path=ppt/tags/tag45.xml><?xml version="1.0" encoding="utf-8"?>
<p:tagLst xmlns:p="http://schemas.openxmlformats.org/presentationml/2006/main">
  <p:tag name="PA" val="v5.2.9"/>
</p:tagLst>
</file>

<file path=ppt/tags/tag46.xml><?xml version="1.0" encoding="utf-8"?>
<p:tagLst xmlns:p="http://schemas.openxmlformats.org/presentationml/2006/main">
  <p:tag name="PA" val="v5.2.5"/>
</p:tagLst>
</file>

<file path=ppt/tags/tag47.xml><?xml version="1.0" encoding="utf-8"?>
<p:tagLst xmlns:p="http://schemas.openxmlformats.org/presentationml/2006/main">
  <p:tag name="PA" val="v5.2.9"/>
</p:tagLst>
</file>

<file path=ppt/tags/tag48.xml><?xml version="1.0" encoding="utf-8"?>
<p:tagLst xmlns:p="http://schemas.openxmlformats.org/presentationml/2006/main">
  <p:tag name="PA" val="v5.2.9"/>
</p:tagLst>
</file>

<file path=ppt/tags/tag49.xml><?xml version="1.0" encoding="utf-8"?>
<p:tagLst xmlns:p="http://schemas.openxmlformats.org/presentationml/2006/main">
  <p:tag name="PA" val="v5.2.9"/>
</p:tagLst>
</file>

<file path=ppt/tags/tag5.xml><?xml version="1.0" encoding="utf-8"?>
<p:tagLst xmlns:p="http://schemas.openxmlformats.org/presentationml/2006/main">
  <p:tag name="PA" val="v5.2.9"/>
</p:tagLst>
</file>

<file path=ppt/tags/tag50.xml><?xml version="1.0" encoding="utf-8"?>
<p:tagLst xmlns:p="http://schemas.openxmlformats.org/presentationml/2006/main">
  <p:tag name="PA" val="v5.2.5"/>
</p:tagLst>
</file>

<file path=ppt/tags/tag51.xml><?xml version="1.0" encoding="utf-8"?>
<p:tagLst xmlns:p="http://schemas.openxmlformats.org/presentationml/2006/main">
  <p:tag name="PA" val="v5.2.9"/>
</p:tagLst>
</file>

<file path=ppt/tags/tag52.xml><?xml version="1.0" encoding="utf-8"?>
<p:tagLst xmlns:p="http://schemas.openxmlformats.org/presentationml/2006/main">
  <p:tag name="PA" val="v5.2.9"/>
</p:tagLst>
</file>

<file path=ppt/tags/tag53.xml><?xml version="1.0" encoding="utf-8"?>
<p:tagLst xmlns:p="http://schemas.openxmlformats.org/presentationml/2006/main">
  <p:tag name="PA" val="v5.2.9"/>
</p:tagLst>
</file>

<file path=ppt/tags/tag54.xml><?xml version="1.0" encoding="utf-8"?>
<p:tagLst xmlns:p="http://schemas.openxmlformats.org/presentationml/2006/main">
  <p:tag name="PA" val="v5.2.5"/>
</p:tagLst>
</file>

<file path=ppt/tags/tag55.xml><?xml version="1.0" encoding="utf-8"?>
<p:tagLst xmlns:p="http://schemas.openxmlformats.org/presentationml/2006/main">
  <p:tag name="PA" val="v5.2.9"/>
</p:tagLst>
</file>

<file path=ppt/tags/tag56.xml><?xml version="1.0" encoding="utf-8"?>
<p:tagLst xmlns:p="http://schemas.openxmlformats.org/presentationml/2006/main">
  <p:tag name="PA" val="v5.2.9"/>
</p:tagLst>
</file>

<file path=ppt/tags/tag57.xml><?xml version="1.0" encoding="utf-8"?>
<p:tagLst xmlns:p="http://schemas.openxmlformats.org/presentationml/2006/main">
  <p:tag name="PA" val="v5.2.9"/>
</p:tagLst>
</file>

<file path=ppt/tags/tag58.xml><?xml version="1.0" encoding="utf-8"?>
<p:tagLst xmlns:p="http://schemas.openxmlformats.org/presentationml/2006/main">
  <p:tag name="PA" val="v5.2.5"/>
</p:tagLst>
</file>

<file path=ppt/tags/tag59.xml><?xml version="1.0" encoding="utf-8"?>
<p:tagLst xmlns:p="http://schemas.openxmlformats.org/presentationml/2006/main">
  <p:tag name="PA" val="v5.2.9"/>
</p:tagLst>
</file>

<file path=ppt/tags/tag6.xml><?xml version="1.0" encoding="utf-8"?>
<p:tagLst xmlns:p="http://schemas.openxmlformats.org/presentationml/2006/main">
  <p:tag name="PA" val="v5.2.9"/>
</p:tagLst>
</file>

<file path=ppt/tags/tag60.xml><?xml version="1.0" encoding="utf-8"?>
<p:tagLst xmlns:p="http://schemas.openxmlformats.org/presentationml/2006/main">
  <p:tag name="PA" val="v5.2.9"/>
</p:tagLst>
</file>

<file path=ppt/tags/tag61.xml><?xml version="1.0" encoding="utf-8"?>
<p:tagLst xmlns:p="http://schemas.openxmlformats.org/presentationml/2006/main">
  <p:tag name="PA" val="v5.2.9"/>
</p:tagLst>
</file>

<file path=ppt/tags/tag62.xml><?xml version="1.0" encoding="utf-8"?>
<p:tagLst xmlns:p="http://schemas.openxmlformats.org/presentationml/2006/main">
  <p:tag name="PA" val="v5.2.9"/>
</p:tagLst>
</file>

<file path=ppt/tags/tag63.xml><?xml version="1.0" encoding="utf-8"?>
<p:tagLst xmlns:p="http://schemas.openxmlformats.org/presentationml/2006/main">
  <p:tag name="PA" val="v5.2.9"/>
</p:tagLst>
</file>

<file path=ppt/tags/tag64.xml><?xml version="1.0" encoding="utf-8"?>
<p:tagLst xmlns:p="http://schemas.openxmlformats.org/presentationml/2006/main">
  <p:tag name="PA" val="v5.2.9"/>
</p:tagLst>
</file>

<file path=ppt/tags/tag65.xml><?xml version="1.0" encoding="utf-8"?>
<p:tagLst xmlns:p="http://schemas.openxmlformats.org/presentationml/2006/main">
  <p:tag name="PA" val="v5.2.9"/>
</p:tagLst>
</file>

<file path=ppt/tags/tag66.xml><?xml version="1.0" encoding="utf-8"?>
<p:tagLst xmlns:p="http://schemas.openxmlformats.org/presentationml/2006/main">
  <p:tag name="PA" val="v5.2.9"/>
</p:tagLst>
</file>

<file path=ppt/tags/tag67.xml><?xml version="1.0" encoding="utf-8"?>
<p:tagLst xmlns:p="http://schemas.openxmlformats.org/presentationml/2006/main">
  <p:tag name="PA" val="v5.2.9"/>
</p:tagLst>
</file>

<file path=ppt/tags/tag68.xml><?xml version="1.0" encoding="utf-8"?>
<p:tagLst xmlns:p="http://schemas.openxmlformats.org/presentationml/2006/main">
  <p:tag name="PA" val="v5.0.2"/>
</p:tagLst>
</file>

<file path=ppt/tags/tag69.xml><?xml version="1.0" encoding="utf-8"?>
<p:tagLst xmlns:p="http://schemas.openxmlformats.org/presentationml/2006/main">
  <p:tag name="PA" val="v5.0.2"/>
</p:tagLst>
</file>

<file path=ppt/tags/tag7.xml><?xml version="1.0" encoding="utf-8"?>
<p:tagLst xmlns:p="http://schemas.openxmlformats.org/presentationml/2006/main">
  <p:tag name="PA" val="v5.2.9"/>
</p:tagLst>
</file>

<file path=ppt/tags/tag70.xml><?xml version="1.0" encoding="utf-8"?>
<p:tagLst xmlns:p="http://schemas.openxmlformats.org/presentationml/2006/main">
  <p:tag name="PA" val="v5.0.2"/>
</p:tagLst>
</file>

<file path=ppt/tags/tag71.xml><?xml version="1.0" encoding="utf-8"?>
<p:tagLst xmlns:p="http://schemas.openxmlformats.org/presentationml/2006/main">
  <p:tag name="PA" val="v5.0.2"/>
</p:tagLst>
</file>

<file path=ppt/tags/tag72.xml><?xml version="1.0" encoding="utf-8"?>
<p:tagLst xmlns:p="http://schemas.openxmlformats.org/presentationml/2006/main">
  <p:tag name="PA" val="v5.0.2"/>
</p:tagLst>
</file>

<file path=ppt/tags/tag73.xml><?xml version="1.0" encoding="utf-8"?>
<p:tagLst xmlns:p="http://schemas.openxmlformats.org/presentationml/2006/main">
  <p:tag name="PA" val="v5.0.2"/>
</p:tagLst>
</file>

<file path=ppt/tags/tag74.xml><?xml version="1.0" encoding="utf-8"?>
<p:tagLst xmlns:p="http://schemas.openxmlformats.org/presentationml/2006/main">
  <p:tag name="PA" val="v5.0.2"/>
</p:tagLst>
</file>

<file path=ppt/tags/tag75.xml><?xml version="1.0" encoding="utf-8"?>
<p:tagLst xmlns:p="http://schemas.openxmlformats.org/presentationml/2006/main">
  <p:tag name="PA" val="v5.0.2"/>
</p:tagLst>
</file>

<file path=ppt/tags/tag76.xml><?xml version="1.0" encoding="utf-8"?>
<p:tagLst xmlns:p="http://schemas.openxmlformats.org/presentationml/2006/main">
  <p:tag name="PA" val="v5.0.2"/>
</p:tagLst>
</file>

<file path=ppt/tags/tag77.xml><?xml version="1.0" encoding="utf-8"?>
<p:tagLst xmlns:p="http://schemas.openxmlformats.org/presentationml/2006/main">
  <p:tag name="PA" val="v5.0.2"/>
</p:tagLst>
</file>

<file path=ppt/tags/tag78.xml><?xml version="1.0" encoding="utf-8"?>
<p:tagLst xmlns:p="http://schemas.openxmlformats.org/presentationml/2006/main">
  <p:tag name="PA" val="v5.2.9"/>
</p:tagLst>
</file>

<file path=ppt/tags/tag79.xml><?xml version="1.0" encoding="utf-8"?>
<p:tagLst xmlns:p="http://schemas.openxmlformats.org/presentationml/2006/main">
  <p:tag name="PA" val="v5.2.9"/>
</p:tagLst>
</file>

<file path=ppt/tags/tag8.xml><?xml version="1.0" encoding="utf-8"?>
<p:tagLst xmlns:p="http://schemas.openxmlformats.org/presentationml/2006/main">
  <p:tag name="PA" val="v5.2.9"/>
</p:tagLst>
</file>

<file path=ppt/tags/tag80.xml><?xml version="1.0" encoding="utf-8"?>
<p:tagLst xmlns:p="http://schemas.openxmlformats.org/presentationml/2006/main">
  <p:tag name="PA" val="v5.2.9"/>
</p:tagLst>
</file>

<file path=ppt/tags/tag81.xml><?xml version="1.0" encoding="utf-8"?>
<p:tagLst xmlns:p="http://schemas.openxmlformats.org/presentationml/2006/main">
  <p:tag name="PA" val="v5.2.9"/>
</p:tagLst>
</file>

<file path=ppt/tags/tag82.xml><?xml version="1.0" encoding="utf-8"?>
<p:tagLst xmlns:p="http://schemas.openxmlformats.org/presentationml/2006/main">
  <p:tag name="PA" val="v5.2.9"/>
</p:tagLst>
</file>

<file path=ppt/tags/tag83.xml><?xml version="1.0" encoding="utf-8"?>
<p:tagLst xmlns:p="http://schemas.openxmlformats.org/presentationml/2006/main">
  <p:tag name="PA" val="v5.2.9"/>
</p:tagLst>
</file>

<file path=ppt/tags/tag84.xml><?xml version="1.0" encoding="utf-8"?>
<p:tagLst xmlns:p="http://schemas.openxmlformats.org/presentationml/2006/main">
  <p:tag name="PA" val="v5.2.9"/>
</p:tagLst>
</file>

<file path=ppt/tags/tag85.xml><?xml version="1.0" encoding="utf-8"?>
<p:tagLst xmlns:p="http://schemas.openxmlformats.org/presentationml/2006/main">
  <p:tag name="PA" val="v5.2.9"/>
</p:tagLst>
</file>

<file path=ppt/tags/tag86.xml><?xml version="1.0" encoding="utf-8"?>
<p:tagLst xmlns:p="http://schemas.openxmlformats.org/presentationml/2006/main">
  <p:tag name="PA" val="v5.2.9"/>
</p:tagLst>
</file>

<file path=ppt/tags/tag87.xml><?xml version="1.0" encoding="utf-8"?>
<p:tagLst xmlns:p="http://schemas.openxmlformats.org/presentationml/2006/main">
  <p:tag name="PA" val="v5.2.9"/>
</p:tagLst>
</file>

<file path=ppt/tags/tag88.xml><?xml version="1.0" encoding="utf-8"?>
<p:tagLst xmlns:p="http://schemas.openxmlformats.org/presentationml/2006/main">
  <p:tag name="PA" val="v5.2.9"/>
</p:tagLst>
</file>

<file path=ppt/tags/tag89.xml><?xml version="1.0" encoding="utf-8"?>
<p:tagLst xmlns:p="http://schemas.openxmlformats.org/presentationml/2006/main">
  <p:tag name="PA" val="v5.2.9"/>
</p:tagLst>
</file>

<file path=ppt/tags/tag9.xml><?xml version="1.0" encoding="utf-8"?>
<p:tagLst xmlns:p="http://schemas.openxmlformats.org/presentationml/2006/main">
  <p:tag name="PA" val="v5.2.9"/>
</p:tagLst>
</file>

<file path=ppt/tags/tag90.xml><?xml version="1.0" encoding="utf-8"?>
<p:tagLst xmlns:p="http://schemas.openxmlformats.org/presentationml/2006/main">
  <p:tag name="PA" val="v5.2.9"/>
</p:tagLst>
</file>

<file path=ppt/tags/tag91.xml><?xml version="1.0" encoding="utf-8"?>
<p:tagLst xmlns:p="http://schemas.openxmlformats.org/presentationml/2006/main">
  <p:tag name="PA" val="v5.2.9"/>
</p:tagLst>
</file>

<file path=ppt/tags/tag92.xml><?xml version="1.0" encoding="utf-8"?>
<p:tagLst xmlns:p="http://schemas.openxmlformats.org/presentationml/2006/main">
  <p:tag name="PA" val="v5.2.9"/>
</p:tagLst>
</file>

<file path=ppt/tags/tag93.xml><?xml version="1.0" encoding="utf-8"?>
<p:tagLst xmlns:p="http://schemas.openxmlformats.org/presentationml/2006/main">
  <p:tag name="PA" val="v5.2.8"/>
</p:tagLst>
</file>

<file path=ppt/tags/tag94.xml><?xml version="1.0" encoding="utf-8"?>
<p:tagLst xmlns:p="http://schemas.openxmlformats.org/presentationml/2006/main">
  <p:tag name="PA" val="v5.2.8"/>
</p:tagLst>
</file>

<file path=ppt/tags/tag95.xml><?xml version="1.0" encoding="utf-8"?>
<p:tagLst xmlns:p="http://schemas.openxmlformats.org/presentationml/2006/main">
  <p:tag name="PA" val="v5.2.8"/>
</p:tagLst>
</file>

<file path=ppt/tags/tag96.xml><?xml version="1.0" encoding="utf-8"?>
<p:tagLst xmlns:p="http://schemas.openxmlformats.org/presentationml/2006/main">
  <p:tag name="PA" val="v5.2.9"/>
</p:tagLst>
</file>

<file path=ppt/tags/tag97.xml><?xml version="1.0" encoding="utf-8"?>
<p:tagLst xmlns:p="http://schemas.openxmlformats.org/presentationml/2006/main">
  <p:tag name="PA" val="v5.2.9"/>
</p:tagLst>
</file>

<file path=ppt/tags/tag98.xml><?xml version="1.0" encoding="utf-8"?>
<p:tagLst xmlns:p="http://schemas.openxmlformats.org/presentationml/2006/main">
  <p:tag name="PA" val="v5.2.9"/>
</p:tagLst>
</file>

<file path=ppt/tags/tag99.xml><?xml version="1.0" encoding="utf-8"?>
<p:tagLst xmlns:p="http://schemas.openxmlformats.org/presentationml/2006/main">
  <p:tag name="PA" val="v5.2.8"/>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aragraphs>316</Paragraphs>
  <Slides>49</Slides>
  <Notes>2</Notes>
  <TotalTime>0</TotalTime>
  <HiddenSlides>0</HiddenSlides>
  <MMClips>0</MMClips>
  <ScaleCrop>0</ScaleCrop>
  <HeadingPairs>
    <vt:vector baseType="variant" size="6">
      <vt:variant>
        <vt:lpstr>Fonts used</vt:lpstr>
      </vt:variant>
      <vt:variant>
        <vt:i4>20</vt:i4>
      </vt:variant>
      <vt:variant>
        <vt:lpstr>Theme</vt:lpstr>
      </vt:variant>
      <vt:variant>
        <vt:i4>1</vt:i4>
      </vt:variant>
      <vt:variant>
        <vt:lpstr>Slide Titles</vt:lpstr>
      </vt:variant>
      <vt:variant>
        <vt:i4>49</vt:i4>
      </vt:variant>
    </vt:vector>
  </HeadingPairs>
  <TitlesOfParts>
    <vt:vector baseType="lpstr" size="70">
      <vt:lpstr>Arial</vt:lpstr>
      <vt:lpstr>等线 Light</vt:lpstr>
      <vt:lpstr>等线</vt:lpstr>
      <vt:lpstr>Calibri Light</vt:lpstr>
      <vt:lpstr>Calibri</vt:lpstr>
      <vt:lpstr>微软雅黑</vt:lpstr>
      <vt:lpstr>思源黑体</vt:lpstr>
      <vt:lpstr>三极拙楷简体</vt:lpstr>
      <vt:lpstr>汉仪细秀体简</vt:lpstr>
      <vt:lpstr>宋体</vt:lpstr>
      <vt:lpstr>字魂105号-简雅黑</vt:lpstr>
      <vt:lpstr>汉仪行楷简</vt:lpstr>
      <vt:lpstr>Times New Roman</vt:lpstr>
      <vt:lpstr>Wingdings</vt:lpstr>
      <vt:lpstr>Noto Sans S Chinese Bold</vt:lpstr>
      <vt:lpstr>SJcujihei</vt:lpstr>
      <vt:lpstr>方正苏新诗柳楷简体-yolan</vt:lpstr>
      <vt:lpstr>思源黑体 Heavy</vt:lpstr>
      <vt:lpstr>Meiryo</vt:lpstr>
      <vt:lpstr>Arial Narrow</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2022-03-20T21:10:27Z</dcterms:created>
  <cp:lastPrinted>2022-03-20T21:10:27Z</cp:lastPrinted>
  <dcterms:modified xsi:type="dcterms:W3CDTF">2022-03-20T13:15:48Z</dcterms:modified>
  <cp:revision>1</cp:revision>
</cp:coreProperties>
</file>