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  <p:sldMasterId id="2147483650" r:id="rId2"/>
  </p:sldMasterIdLst>
  <p:notesMasterIdLst>
    <p:notesMasterId r:id="rId3"/>
  </p:notesMasterIdLst>
  <p:sldIdLst>
    <p:sldId id="256" r:id="rId4"/>
    <p:sldId id="257" r:id="rId5"/>
    <p:sldId id="259" r:id="rId6"/>
    <p:sldId id="258" r:id="rId7"/>
    <p:sldId id="264" r:id="rId8"/>
    <p:sldId id="260" r:id="rId9"/>
    <p:sldId id="261" r:id="rId10"/>
    <p:sldId id="263" r:id="rId11"/>
    <p:sldId id="265" r:id="rId12"/>
    <p:sldId id="262" r:id="rId13"/>
  </p:sldIdLst>
  <p:sldSz cx="12192000" cy="6858000"/>
  <p:notesSz cx="6858000" cy="9144000"/>
  <p:custDataLst>
    <p:tags r:id="rId15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527" userDrawn="1">
          <p15:clr>
            <a:srgbClr val="A4A3A4"/>
          </p15:clr>
        </p15:guide>
        <p15:guide id="4" orient="horz" pos="3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34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564" y="102"/>
      </p:cViewPr>
      <p:guideLst>
        <p:guide orient="horz" pos="2160"/>
        <p:guide pos="3840"/>
        <p:guide orient="horz" pos="527"/>
        <p:guide orient="horz" pos="379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5" Target="tags/tag1.xml" Type="http://schemas.openxmlformats.org/officeDocument/2006/relationships/tags"/><Relationship Id="rId16" Target="presProps.xml" Type="http://schemas.openxmlformats.org/officeDocument/2006/relationships/presProps"/><Relationship Id="rId17" Target="viewProps.xml" Type="http://schemas.openxmlformats.org/officeDocument/2006/relationships/viewProps"/><Relationship Id="rId18" Target="theme/theme1.xml" Type="http://schemas.openxmlformats.org/officeDocument/2006/relationships/theme"/><Relationship Id="rId19" Target="tableStyles.xml" Type="http://schemas.openxmlformats.org/officeDocument/2006/relationships/tableStyles"/><Relationship Id="rId2" Target="slideMasters/slideMaster2.xml" Type="http://schemas.openxmlformats.org/officeDocument/2006/relationships/slideMaster"/><Relationship Id="rId3" Target="notesMasters/notesMaster1.xml" Type="http://schemas.openxmlformats.org/officeDocument/2006/relationships/notesMaster"/><Relationship Id="rId4" Target="slides/slide1.xml" Type="http://schemas.openxmlformats.org/officeDocument/2006/relationships/slide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9D3EAF-13AB-4BBB-9856-B5ED88C796A2}" type="datetimeFigureOut">
              <a:rPr lang="zh-CN" altLang="en-US" smtClean="0"/>
              <a:t>2021/12/15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D7B348-B825-4381-97C7-10A0B1B71E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77682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arget="../slides/slide5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_rels/notesSlide2.xml.rels><?xml version="1.0" encoding="UTF-8" standalone="yes"?><Relationships xmlns="http://schemas.openxmlformats.org/package/2006/relationships"><Relationship Id="rId1" Target="../slides/slide11.xml" Type="http://schemas.openxmlformats.org/officeDocument/2006/relationships/slide"/><Relationship Id="rId2" Target="../notesMasters/notesMaster1.xml" Type="http://schemas.openxmlformats.org/officeDocument/2006/relationships/notesMaster"/></Relationships>
</file>

<file path=ppt/notesSlides/notesSlide1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201185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smtClean="0"/>
              <a:t>模板来自于 优品</a:t>
            </a:r>
            <a:r>
              <a:rPr lang="en-US" altLang="zh-CN" smtClean="0"/>
              <a:t>PPT</a:t>
            </a:r>
            <a:r>
              <a:rPr lang="zh-CN" altLang="en-US" smtClean="0"/>
              <a:t> </a:t>
            </a:r>
            <a:r>
              <a:rPr lang="en-US" altLang="zh-CN" smtClean="0"/>
              <a:t>https://www.ypppt.com/</a:t>
            </a:r>
            <a:endParaRPr lang="zh-CN" altLang="en-US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zh-CN" altLang="en-US" smtClean="0">
              <a:solidFill>
                <a:prstClr val="black"/>
              </a:solidFill>
              <a:latin typeface="Calibri" pitchFamily="34" charset="0"/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24902325"/>
      </p:ext>
    </p:extLst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43061551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84899397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077234159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800293299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523984607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845865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83378464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81206700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071117038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97284025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162366386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384525037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10" Target="../slideLayouts/slideLayout11.xml" Type="http://schemas.openxmlformats.org/officeDocument/2006/relationships/slideLayout"/><Relationship Id="rId11" Target="../slideLayouts/slideLayout1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3.xml" Type="http://schemas.openxmlformats.org/officeDocument/2006/relationships/slideLayout"/><Relationship Id="rId3" Target="../slideLayouts/slideLayout4.xml" Type="http://schemas.openxmlformats.org/officeDocument/2006/relationships/slideLayout"/><Relationship Id="rId4" Target="../slideLayouts/slideLayout5.xml" Type="http://schemas.openxmlformats.org/officeDocument/2006/relationships/slideLayout"/><Relationship Id="rId5" Target="../slideLayouts/slideLayout6.xml" Type="http://schemas.openxmlformats.org/officeDocument/2006/relationships/slideLayout"/><Relationship Id="rId6" Target="../slideLayouts/slideLayout7.xml" Type="http://schemas.openxmlformats.org/officeDocument/2006/relationships/slideLayout"/><Relationship Id="rId7" Target="../slideLayouts/slideLayout8.xml" Type="http://schemas.openxmlformats.org/officeDocument/2006/relationships/slideLayout"/><Relationship Id="rId8" Target="../slideLayouts/slideLayout9.xml" Type="http://schemas.openxmlformats.org/officeDocument/2006/relationships/slideLayout"/><Relationship Id="rId9" Target="../slideLayouts/slideLayout1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1739568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2021/12/15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114021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notesSlides/notesSlide2.xml" Type="http://schemas.openxmlformats.org/officeDocument/2006/relationships/notesSlide"/></Relationships>
</file>

<file path=ppt/slides/_rels/slide2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2.png" Type="http://schemas.openxmlformats.org/officeDocument/2006/relationships/image"/><Relationship Id="rId3" Target="../media/image3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5.png" Type="http://schemas.openxmlformats.org/officeDocument/2006/relationships/image"/><Relationship Id="rId3" Target="../media/image6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Relationship Id="rId4" Target="../media/image4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notesSlides/notesSlide1.xml" Type="http://schemas.openxmlformats.org/officeDocument/2006/relationships/notesSlide"/><Relationship Id="rId3" Target="../media/image9.png" Type="http://schemas.openxmlformats.org/officeDocument/2006/relationships/image"/><Relationship Id="rId4" Target="../media/image10.png" Type="http://schemas.openxmlformats.org/officeDocument/2006/relationships/image"/><Relationship Id="rId5" Target="../media/image4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1.png" Type="http://schemas.openxmlformats.org/officeDocument/2006/relationships/image"/><Relationship Id="rId3" Target="../media/image4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2.png" Type="http://schemas.openxmlformats.org/officeDocument/2006/relationships/image"/><Relationship Id="rId3" Target="../media/image4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4.png" Type="http://schemas.openxmlformats.org/officeDocument/2006/relationships/image"/><Relationship Id="rId3" Target="../media/image4.pn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4.pn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3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80" name="矩形 79">
            <a:extLst>
              <a:ext uri="{FF2B5EF4-FFF2-40B4-BE49-F238E27FC236}">
                <a16:creationId xmlns:a16="http://schemas.microsoft.com/office/drawing/2014/main" id="{C45E59AD-A385-4375-B008-14DD30FF99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2FE4DC31-C681-4DF5-A3BF-2B9A32223A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gdLst>
              <a:gd fmla="*/ 0 w 12192000" name="connsiteX0"/>
              <a:gd fmla="*/ 0 h 6858000" name="connsiteY0"/>
              <a:gd fmla="*/ 2518589 w 12192000" name="connsiteX1"/>
              <a:gd fmla="*/ 0 h 6858000" name="connsiteY1"/>
              <a:gd fmla="*/ 2506836 w 12192000" name="connsiteX2"/>
              <a:gd fmla="*/ 40941 h 6858000" name="connsiteY2"/>
              <a:gd fmla="*/ 2413000 w 12192000" name="connsiteX3"/>
              <a:gd fmla="*/ 431800 h 6858000" name="connsiteY3"/>
              <a:gd fmla="*/ 2247900 w 12192000" name="connsiteX4"/>
              <a:gd fmla="*/ 1905000 h 6858000" name="connsiteY4"/>
              <a:gd fmla="*/ 2755900 w 12192000" name="connsiteX5"/>
              <a:gd fmla="*/ 2311400 h 6858000" name="connsiteY5"/>
              <a:gd fmla="*/ 6477000 w 12192000" name="connsiteX6"/>
              <a:gd fmla="*/ 2057400 h 6858000" name="connsiteY6"/>
              <a:gd fmla="*/ 7708900 w 12192000" name="connsiteX7"/>
              <a:gd fmla="*/ 508000 h 6858000" name="connsiteY7"/>
              <a:gd fmla="*/ 7901781 w 12192000" name="connsiteX8"/>
              <a:gd fmla="*/ 46831 h 6858000" name="connsiteY8"/>
              <a:gd fmla="*/ 7909802 w 12192000" name="connsiteX9"/>
              <a:gd fmla="*/ 0 h 6858000" name="connsiteY9"/>
              <a:gd fmla="*/ 10391510 w 12192000" name="connsiteX10"/>
              <a:gd fmla="*/ 0 h 6858000" name="connsiteY10"/>
              <a:gd fmla="*/ 10418762 w 12192000" name="connsiteX11"/>
              <a:gd fmla="*/ 4564 h 6858000" name="connsiteY11"/>
              <a:gd fmla="*/ 10871200 w 12192000" name="connsiteX12"/>
              <a:gd fmla="*/ 215900 h 6858000" name="connsiteY12"/>
              <a:gd fmla="*/ 12002604 w 12192000" name="connsiteX13"/>
              <a:gd fmla="*/ 931205 h 6858000" name="connsiteY13"/>
              <a:gd fmla="*/ 12192000 w 12192000" name="connsiteX14"/>
              <a:gd fmla="*/ 1068365 h 6858000" name="connsiteY14"/>
              <a:gd fmla="*/ 12192000 w 12192000" name="connsiteX15"/>
              <a:gd fmla="*/ 2016349 h 6858000" name="connsiteY15"/>
              <a:gd fmla="*/ 12127508 w 12192000" name="connsiteX16"/>
              <a:gd fmla="*/ 2093218 h 6858000" name="connsiteY16"/>
              <a:gd fmla="*/ 11760200 w 12192000" name="connsiteX17"/>
              <a:gd fmla="*/ 2501900 h 6858000" name="connsiteY17"/>
              <a:gd fmla="*/ 11658600 w 12192000" name="connsiteX18"/>
              <a:gd fmla="*/ 3162300 h 6858000" name="connsiteY18"/>
              <a:gd fmla="*/ 11442700 w 12192000" name="connsiteX19"/>
              <a:gd fmla="*/ 3060700 h 6858000" name="connsiteY19"/>
              <a:gd fmla="*/ 11214100 w 12192000" name="connsiteX20"/>
              <a:gd fmla="*/ 3314700 h 6858000" name="connsiteY20"/>
              <a:gd fmla="*/ 10972800 w 12192000" name="connsiteX21"/>
              <a:gd fmla="*/ 3162300 h 6858000" name="connsiteY21"/>
              <a:gd fmla="*/ 10795000 w 12192000" name="connsiteX22"/>
              <a:gd fmla="*/ 3263900 h 6858000" name="connsiteY22"/>
              <a:gd fmla="*/ 10896600 w 12192000" name="connsiteX23"/>
              <a:gd fmla="*/ 3797300 h 6858000" name="connsiteY23"/>
              <a:gd fmla="*/ 11366500 w 12192000" name="connsiteX24"/>
              <a:gd fmla="*/ 4013200 h 6858000" name="connsiteY24"/>
              <a:gd fmla="*/ 10998200 w 12192000" name="connsiteX25"/>
              <a:gd fmla="*/ 4216400 h 6858000" name="connsiteY25"/>
              <a:gd fmla="*/ 11150600 w 12192000" name="connsiteX26"/>
              <a:gd fmla="*/ 4394200 h 6858000" name="connsiteY26"/>
              <a:gd fmla="*/ 10604500 w 12192000" name="connsiteX27"/>
              <a:gd fmla="*/ 4381500 h 6858000" name="connsiteY27"/>
              <a:gd fmla="*/ 10528300 w 12192000" name="connsiteX28"/>
              <a:gd fmla="*/ 4648200 h 6858000" name="connsiteY28"/>
              <a:gd fmla="*/ 10604500 w 12192000" name="connsiteX29"/>
              <a:gd fmla="*/ 4953000 h 6858000" name="connsiteY29"/>
              <a:gd fmla="*/ 10121900 w 12192000" name="connsiteX30"/>
              <a:gd fmla="*/ 5715000 h 6858000" name="connsiteY30"/>
              <a:gd fmla="*/ 8763000 w 12192000" name="connsiteX31"/>
              <a:gd fmla="*/ 5892800 h 6858000" name="connsiteY31"/>
              <a:gd fmla="*/ 8737600 w 12192000" name="connsiteX32"/>
              <a:gd fmla="*/ 6172200 h 6858000" name="connsiteY32"/>
              <a:gd fmla="*/ 8420100 w 12192000" name="connsiteX33"/>
              <a:gd fmla="*/ 6540500 h 6858000" name="connsiteY33"/>
              <a:gd fmla="*/ 8753066 w 12192000" name="connsiteX34"/>
              <a:gd fmla="*/ 6781416 h 6858000" name="connsiteY34"/>
              <a:gd fmla="*/ 8884050 w 12192000" name="connsiteX35"/>
              <a:gd fmla="*/ 6858000 h 6858000" name="connsiteY35"/>
              <a:gd fmla="*/ 2804852 w 12192000" name="connsiteX36"/>
              <a:gd fmla="*/ 6858000 h 6858000" name="connsiteY36"/>
              <a:gd fmla="*/ 2798763 w 12192000" name="connsiteX37"/>
              <a:gd fmla="*/ 6830219 h 6858000" name="connsiteY37"/>
              <a:gd fmla="*/ 2794000 w 12192000" name="connsiteX38"/>
              <a:gd fmla="*/ 6235700 h 6858000" name="connsiteY38"/>
              <a:gd fmla="*/ 2794000 w 12192000" name="connsiteX39"/>
              <a:gd fmla="*/ 5384800 h 6858000" name="connsiteY39"/>
              <a:gd fmla="*/ 1993900 w 12192000" name="connsiteX40"/>
              <a:gd fmla="*/ 4343400 h 6858000" name="connsiteY40"/>
              <a:gd fmla="*/ 1244600 w 12192000" name="connsiteX41"/>
              <a:gd fmla="*/ 4000500 h 6858000" name="connsiteY41"/>
              <a:gd fmla="*/ 330200 w 12192000" name="connsiteX42"/>
              <a:gd fmla="*/ 3695700 h 6858000" name="connsiteY42"/>
              <a:gd fmla="*/ 24606 w 12192000" name="connsiteX43"/>
              <a:gd fmla="*/ 3777258 h 6858000" name="connsiteY43"/>
              <a:gd fmla="*/ 0 w 12192000" name="connsiteX44"/>
              <a:gd fmla="*/ 3788499 h 6858000" name="connsiteY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2518589" y="0"/>
                </a:lnTo>
                <a:lnTo>
                  <a:pt x="2506836" y="40941"/>
                </a:lnTo>
                <a:cubicBezTo>
                  <a:pt x="2467967" y="157461"/>
                  <a:pt x="2414588" y="292100"/>
                  <a:pt x="2413000" y="431800"/>
                </a:cubicBezTo>
                <a:cubicBezTo>
                  <a:pt x="2408767" y="804333"/>
                  <a:pt x="2190750" y="1591733"/>
                  <a:pt x="2247900" y="1905000"/>
                </a:cubicBezTo>
                <a:cubicBezTo>
                  <a:pt x="2305050" y="2218267"/>
                  <a:pt x="2051050" y="2286000"/>
                  <a:pt x="2755900" y="2311400"/>
                </a:cubicBezTo>
                <a:cubicBezTo>
                  <a:pt x="3460750" y="2336800"/>
                  <a:pt x="5651500" y="2357967"/>
                  <a:pt x="6477000" y="2057400"/>
                </a:cubicBezTo>
                <a:cubicBezTo>
                  <a:pt x="7302500" y="1756833"/>
                  <a:pt x="7461250" y="889000"/>
                  <a:pt x="7708900" y="508000"/>
                </a:cubicBezTo>
                <a:cubicBezTo>
                  <a:pt x="7832725" y="317500"/>
                  <a:pt x="7878234" y="166688"/>
                  <a:pt x="7901781" y="46831"/>
                </a:cubicBezTo>
                <a:lnTo>
                  <a:pt x="7909802" y="0"/>
                </a:lnTo>
                <a:lnTo>
                  <a:pt x="10391510" y="0"/>
                </a:lnTo>
                <a:lnTo>
                  <a:pt x="10418762" y="4564"/>
                </a:lnTo>
                <a:cubicBezTo>
                  <a:pt x="10587434" y="33338"/>
                  <a:pt x="10577513" y="41275"/>
                  <a:pt x="10871200" y="215900"/>
                </a:cubicBezTo>
                <a:cubicBezTo>
                  <a:pt x="11115939" y="361421"/>
                  <a:pt x="11610380" y="658250"/>
                  <a:pt x="12002604" y="931205"/>
                </a:cubicBezTo>
                <a:lnTo>
                  <a:pt x="12192000" y="1068365"/>
                </a:lnTo>
                <a:lnTo>
                  <a:pt x="12192000" y="2016349"/>
                </a:lnTo>
                <a:lnTo>
                  <a:pt x="12127508" y="2093218"/>
                </a:lnTo>
                <a:cubicBezTo>
                  <a:pt x="11996738" y="2226469"/>
                  <a:pt x="11833225" y="2351088"/>
                  <a:pt x="11760200" y="2501900"/>
                </a:cubicBezTo>
                <a:cubicBezTo>
                  <a:pt x="11662833" y="2702983"/>
                  <a:pt x="11711517" y="3069167"/>
                  <a:pt x="11658600" y="3162300"/>
                </a:cubicBezTo>
                <a:cubicBezTo>
                  <a:pt x="11605683" y="3255433"/>
                  <a:pt x="11516783" y="3035300"/>
                  <a:pt x="11442700" y="3060700"/>
                </a:cubicBezTo>
                <a:cubicBezTo>
                  <a:pt x="11368617" y="3086100"/>
                  <a:pt x="11292417" y="3297767"/>
                  <a:pt x="11214100" y="3314700"/>
                </a:cubicBezTo>
                <a:cubicBezTo>
                  <a:pt x="11135783" y="3331633"/>
                  <a:pt x="11042650" y="3170767"/>
                  <a:pt x="10972800" y="3162300"/>
                </a:cubicBezTo>
                <a:cubicBezTo>
                  <a:pt x="10902950" y="3153833"/>
                  <a:pt x="10807700" y="3158067"/>
                  <a:pt x="10795000" y="3263900"/>
                </a:cubicBezTo>
                <a:cubicBezTo>
                  <a:pt x="10782300" y="3369733"/>
                  <a:pt x="10801350" y="3672417"/>
                  <a:pt x="10896600" y="3797300"/>
                </a:cubicBezTo>
                <a:cubicBezTo>
                  <a:pt x="10991850" y="3922183"/>
                  <a:pt x="11349567" y="3943350"/>
                  <a:pt x="11366500" y="4013200"/>
                </a:cubicBezTo>
                <a:cubicBezTo>
                  <a:pt x="11383433" y="4083050"/>
                  <a:pt x="11034183" y="4152900"/>
                  <a:pt x="10998200" y="4216400"/>
                </a:cubicBezTo>
                <a:cubicBezTo>
                  <a:pt x="10962217" y="4279900"/>
                  <a:pt x="11216217" y="4366683"/>
                  <a:pt x="11150600" y="4394200"/>
                </a:cubicBezTo>
                <a:cubicBezTo>
                  <a:pt x="11084983" y="4421717"/>
                  <a:pt x="10708217" y="4339167"/>
                  <a:pt x="10604500" y="4381500"/>
                </a:cubicBezTo>
                <a:cubicBezTo>
                  <a:pt x="10500783" y="4423833"/>
                  <a:pt x="10528300" y="4552950"/>
                  <a:pt x="10528300" y="4648200"/>
                </a:cubicBezTo>
                <a:cubicBezTo>
                  <a:pt x="10528300" y="4743450"/>
                  <a:pt x="10672233" y="4775200"/>
                  <a:pt x="10604500" y="4953000"/>
                </a:cubicBezTo>
                <a:cubicBezTo>
                  <a:pt x="10536767" y="5130800"/>
                  <a:pt x="10428817" y="5558367"/>
                  <a:pt x="10121900" y="5715000"/>
                </a:cubicBezTo>
                <a:cubicBezTo>
                  <a:pt x="9814983" y="5871633"/>
                  <a:pt x="8993717" y="5816600"/>
                  <a:pt x="8763000" y="5892800"/>
                </a:cubicBezTo>
                <a:cubicBezTo>
                  <a:pt x="8532283" y="5969000"/>
                  <a:pt x="8794750" y="6064250"/>
                  <a:pt x="8737600" y="6172200"/>
                </a:cubicBezTo>
                <a:cubicBezTo>
                  <a:pt x="8680450" y="6280150"/>
                  <a:pt x="8413750" y="6373283"/>
                  <a:pt x="8420100" y="6540500"/>
                </a:cubicBezTo>
                <a:cubicBezTo>
                  <a:pt x="8422481" y="6603207"/>
                  <a:pt x="8589169" y="6690321"/>
                  <a:pt x="8753066" y="6781416"/>
                </a:cubicBezTo>
                <a:lnTo>
                  <a:pt x="8884050" y="6858000"/>
                </a:lnTo>
                <a:lnTo>
                  <a:pt x="2804852" y="6858000"/>
                </a:lnTo>
                <a:lnTo>
                  <a:pt x="2798763" y="6830219"/>
                </a:lnTo>
                <a:cubicBezTo>
                  <a:pt x="2769129" y="6623051"/>
                  <a:pt x="2850092" y="6395509"/>
                  <a:pt x="2794000" y="6235700"/>
                </a:cubicBezTo>
                <a:cubicBezTo>
                  <a:pt x="2681817" y="5916083"/>
                  <a:pt x="2927350" y="5700183"/>
                  <a:pt x="2794000" y="5384800"/>
                </a:cubicBezTo>
                <a:cubicBezTo>
                  <a:pt x="2660650" y="5069417"/>
                  <a:pt x="2252133" y="4574117"/>
                  <a:pt x="1993900" y="4343400"/>
                </a:cubicBezTo>
                <a:cubicBezTo>
                  <a:pt x="1735667" y="4112683"/>
                  <a:pt x="1521883" y="4108450"/>
                  <a:pt x="1244600" y="4000500"/>
                </a:cubicBezTo>
                <a:cubicBezTo>
                  <a:pt x="967317" y="3892550"/>
                  <a:pt x="681567" y="3695700"/>
                  <a:pt x="330200" y="3695700"/>
                </a:cubicBezTo>
                <a:cubicBezTo>
                  <a:pt x="242359" y="3695700"/>
                  <a:pt x="136790" y="3729831"/>
                  <a:pt x="24606" y="3777258"/>
                </a:cubicBezTo>
                <a:lnTo>
                  <a:pt x="0" y="3788499"/>
                </a:lnTo>
                <a:close/>
              </a:path>
            </a:pathLst>
          </a:custGeom>
          <a:solidFill>
            <a:srgbClr val="C7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BC15F5E5-332C-441C-A1B5-FCCA6432B196}"/>
              </a:ext>
            </a:extLst>
          </p:cNvPr>
          <p:cNvSpPr/>
          <p:nvPr/>
        </p:nvSpPr>
        <p:spPr>
          <a:xfrm>
            <a:off x="0" y="1820491"/>
            <a:ext cx="450884" cy="1364811"/>
          </a:xfrm>
          <a:custGeom>
            <a:gdLst>
              <a:gd fmla="*/ 0 w 450884" name="connsiteX0"/>
              <a:gd fmla="*/ 0 h 1364811" name="connsiteY0"/>
              <a:gd fmla="*/ 46499 w 450884" name="connsiteX1"/>
              <a:gd fmla="*/ 133501 h 1364811" name="connsiteY1"/>
              <a:gd fmla="*/ 146015 w 450884" name="connsiteX2"/>
              <a:gd fmla="*/ 381945 h 1364811" name="connsiteY2"/>
              <a:gd fmla="*/ 450815 w 450884" name="connsiteX3"/>
              <a:gd fmla="*/ 775645 h 1364811" name="connsiteY3"/>
              <a:gd fmla="*/ 120615 w 450884" name="connsiteX4"/>
              <a:gd fmla="*/ 1309045 h 1364811" name="connsiteY4"/>
              <a:gd fmla="*/ 24472 w 450884" name="connsiteX5"/>
              <a:gd fmla="*/ 1357563 h 1364811" name="connsiteY5"/>
              <a:gd fmla="*/ 0 w 450884" name="connsiteX6"/>
              <a:gd fmla="*/ 1364811 h 136481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364811" w="450883">
                <a:moveTo>
                  <a:pt x="0" y="0"/>
                </a:moveTo>
                <a:lnTo>
                  <a:pt x="46499" y="133501"/>
                </a:lnTo>
                <a:cubicBezTo>
                  <a:pt x="82383" y="233911"/>
                  <a:pt x="116382" y="322149"/>
                  <a:pt x="146015" y="381945"/>
                </a:cubicBezTo>
                <a:cubicBezTo>
                  <a:pt x="264548" y="621128"/>
                  <a:pt x="455048" y="621128"/>
                  <a:pt x="450815" y="775645"/>
                </a:cubicBezTo>
                <a:cubicBezTo>
                  <a:pt x="446582" y="930162"/>
                  <a:pt x="239148" y="1239195"/>
                  <a:pt x="120615" y="1309045"/>
                </a:cubicBezTo>
                <a:cubicBezTo>
                  <a:pt x="90982" y="1326508"/>
                  <a:pt x="58306" y="1344499"/>
                  <a:pt x="24472" y="1357563"/>
                </a:cubicBezTo>
                <a:lnTo>
                  <a:pt x="0" y="1364811"/>
                </a:ln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6C37F2F3-C14B-4EFC-B2F1-EF398755A0DD}"/>
              </a:ext>
            </a:extLst>
          </p:cNvPr>
          <p:cNvSpPr/>
          <p:nvPr/>
        </p:nvSpPr>
        <p:spPr>
          <a:xfrm>
            <a:off x="10126732" y="0"/>
            <a:ext cx="2065268" cy="1077556"/>
          </a:xfrm>
          <a:custGeom>
            <a:gdLst>
              <a:gd fmla="*/ 0 w 2065268" name="connsiteX0"/>
              <a:gd fmla="*/ 0 h 1077556" name="connsiteY0"/>
              <a:gd fmla="*/ 2065268 w 2065268" name="connsiteX1"/>
              <a:gd fmla="*/ 0 h 1077556" name="connsiteY1"/>
              <a:gd fmla="*/ 2065268 w 2065268" name="connsiteX2"/>
              <a:gd fmla="*/ 1077556 h 1077556" name="connsiteY2"/>
              <a:gd fmla="*/ 2042015 w 2065268" name="connsiteX3"/>
              <a:gd fmla="*/ 1066881 h 1077556" name="connsiteY3"/>
              <a:gd fmla="*/ 846068 w 2065268" name="connsiteX4"/>
              <a:gd fmla="*/ 241300 h 1077556" name="connsiteY4"/>
              <a:gd fmla="*/ 249168 w 2065268" name="connsiteX5"/>
              <a:gd fmla="*/ 101600 h 1077556" name="connsiteY5"/>
              <a:gd fmla="*/ 35749 w 2065268" name="connsiteX6"/>
              <a:gd fmla="*/ 15677 h 107755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077556" w="2065268">
                <a:moveTo>
                  <a:pt x="0" y="0"/>
                </a:moveTo>
                <a:lnTo>
                  <a:pt x="2065268" y="0"/>
                </a:lnTo>
                <a:lnTo>
                  <a:pt x="2065268" y="1077556"/>
                </a:lnTo>
                <a:lnTo>
                  <a:pt x="2042015" y="1066881"/>
                </a:lnTo>
                <a:cubicBezTo>
                  <a:pt x="1690701" y="887404"/>
                  <a:pt x="1116076" y="380603"/>
                  <a:pt x="846068" y="241300"/>
                </a:cubicBezTo>
                <a:cubicBezTo>
                  <a:pt x="513751" y="69850"/>
                  <a:pt x="475651" y="190500"/>
                  <a:pt x="249168" y="101600"/>
                </a:cubicBezTo>
                <a:cubicBezTo>
                  <a:pt x="192547" y="79375"/>
                  <a:pt x="117141" y="49477"/>
                  <a:pt x="35749" y="15677"/>
                </a:cubicBezTo>
                <a:close/>
              </a:path>
            </a:pathLst>
          </a:custGeom>
          <a:solidFill>
            <a:srgbClr val="59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1B79EA81-D641-4CEE-96C1-AD19A8542B7B}"/>
              </a:ext>
            </a:extLst>
          </p:cNvPr>
          <p:cNvSpPr/>
          <p:nvPr/>
        </p:nvSpPr>
        <p:spPr>
          <a:xfrm flipH="1">
            <a:off x="0" y="5028588"/>
            <a:ext cx="3800088" cy="1829412"/>
          </a:xfrm>
          <a:custGeom>
            <a:gdLst>
              <a:gd fmla="*/ 2960172 w 3800088" name="connsiteX0"/>
              <a:gd fmla="*/ 2360 h 1829412" name="connsiteY0"/>
              <a:gd fmla="*/ 3164548 w 3800088" name="connsiteX1"/>
              <a:gd fmla="*/ 29795 h 1829412" name="connsiteY1"/>
              <a:gd fmla="*/ 3780696 w 3800088" name="connsiteX2"/>
              <a:gd fmla="*/ 688502 h 1829412" name="connsiteY2"/>
              <a:gd fmla="*/ 3800088 w 3800088" name="connsiteX3"/>
              <a:gd fmla="*/ 726031 h 1829412" name="connsiteY3"/>
              <a:gd fmla="*/ 3800088 w 3800088" name="connsiteX4"/>
              <a:gd fmla="*/ 1829412 h 1829412" name="connsiteY4"/>
              <a:gd fmla="*/ 0 w 3800088" name="connsiteX5"/>
              <a:gd fmla="*/ 1829412 h 1829412" name="connsiteY5"/>
              <a:gd fmla="*/ 20177 w 3800088" name="connsiteX6"/>
              <a:gd fmla="*/ 1710040 h 1829412" name="connsiteY6"/>
              <a:gd fmla="*/ 51697 w 3800088" name="connsiteX7"/>
              <a:gd fmla="*/ 1586221 h 1829412" name="connsiteY7"/>
              <a:gd fmla="*/ 1141194 w 3800088" name="connsiteX8"/>
              <a:gd fmla="*/ 418901 h 1829412" name="connsiteY8"/>
              <a:gd fmla="*/ 2960172 w 3800088" name="connsiteX9"/>
              <a:gd fmla="*/ 2360 h 1829412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829412" w="3800088">
                <a:moveTo>
                  <a:pt x="2960172" y="2360"/>
                </a:moveTo>
                <a:cubicBezTo>
                  <a:pt x="3035353" y="6287"/>
                  <a:pt x="3104156" y="15204"/>
                  <a:pt x="3164548" y="29795"/>
                </a:cubicBezTo>
                <a:cubicBezTo>
                  <a:pt x="3466511" y="102753"/>
                  <a:pt x="3635478" y="406236"/>
                  <a:pt x="3780696" y="688502"/>
                </a:cubicBezTo>
                <a:lnTo>
                  <a:pt x="3800088" y="726031"/>
                </a:lnTo>
                <a:lnTo>
                  <a:pt x="3800088" y="1829412"/>
                </a:lnTo>
                <a:lnTo>
                  <a:pt x="0" y="1829412"/>
                </a:lnTo>
                <a:lnTo>
                  <a:pt x="20177" y="1710040"/>
                </a:lnTo>
                <a:cubicBezTo>
                  <a:pt x="29354" y="1668957"/>
                  <a:pt x="40348" y="1627564"/>
                  <a:pt x="51697" y="1586221"/>
                </a:cubicBezTo>
                <a:cubicBezTo>
                  <a:pt x="142488" y="1255481"/>
                  <a:pt x="622385" y="678305"/>
                  <a:pt x="1141194" y="418901"/>
                </a:cubicBezTo>
                <a:cubicBezTo>
                  <a:pt x="1595151" y="191923"/>
                  <a:pt x="2433910" y="-25126"/>
                  <a:pt x="2960172" y="236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C90E0F1F-5D72-4441-A6C6-B635D834C281}"/>
              </a:ext>
            </a:extLst>
          </p:cNvPr>
          <p:cNvSpPr/>
          <p:nvPr/>
        </p:nvSpPr>
        <p:spPr>
          <a:xfrm flipH="1">
            <a:off x="1101191" y="4930469"/>
            <a:ext cx="2506066" cy="1256641"/>
          </a:xfrm>
          <a:custGeom>
            <a:gdLst>
              <a:gd fmla="*/ 189606 w 2506066" name="connsiteX0"/>
              <a:gd fmla="*/ 30637 h 1256641" name="connsiteY0"/>
              <a:gd fmla="*/ 1493112 w 2506066" name="connsiteX1"/>
              <a:gd fmla="*/ 166825 h 1256641" name="connsiteY1"/>
              <a:gd fmla="*/ 1882219 w 2506066" name="connsiteX2"/>
              <a:gd fmla="*/ 478110 h 1256641" name="connsiteY2"/>
              <a:gd fmla="*/ 2212959 w 2506066" name="connsiteX3"/>
              <a:gd fmla="*/ 555931 h 1256641" name="connsiteY3"/>
              <a:gd fmla="*/ 2504789 w 2506066" name="connsiteX4"/>
              <a:gd fmla="*/ 1100680 h 1256641" name="connsiteY4"/>
              <a:gd fmla="*/ 2096227 w 2506066" name="connsiteX5"/>
              <a:gd fmla="*/ 1256322 h 1256641" name="connsiteY5"/>
              <a:gd fmla="*/ 1532023 w 2506066" name="connsiteX6"/>
              <a:gd fmla="*/ 1139591 h 1256641" name="connsiteY6"/>
              <a:gd fmla="*/ 1006729 w 2506066" name="connsiteX7"/>
              <a:gd fmla="*/ 1081225 h 1256641" name="connsiteY7"/>
              <a:gd fmla="*/ 637078 w 2506066" name="connsiteX8"/>
              <a:gd fmla="*/ 847761 h 1256641" name="connsiteY8"/>
              <a:gd fmla="*/ 53419 w 2506066" name="connsiteX9"/>
              <a:gd fmla="*/ 750484 h 1256641" name="connsiteY9"/>
              <a:gd fmla="*/ 189606 w 2506066" name="connsiteX10"/>
              <a:gd fmla="*/ 30637 h 1256641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256641" w="2506066">
                <a:moveTo>
                  <a:pt x="189606" y="30637"/>
                </a:moveTo>
                <a:cubicBezTo>
                  <a:pt x="429555" y="-66639"/>
                  <a:pt x="1211010" y="92246"/>
                  <a:pt x="1493112" y="166825"/>
                </a:cubicBezTo>
                <a:cubicBezTo>
                  <a:pt x="1775214" y="241404"/>
                  <a:pt x="1762245" y="413259"/>
                  <a:pt x="1882219" y="478110"/>
                </a:cubicBezTo>
                <a:cubicBezTo>
                  <a:pt x="2002193" y="542961"/>
                  <a:pt x="2109197" y="452169"/>
                  <a:pt x="2212959" y="555931"/>
                </a:cubicBezTo>
                <a:cubicBezTo>
                  <a:pt x="2316721" y="659693"/>
                  <a:pt x="2524244" y="983948"/>
                  <a:pt x="2504789" y="1100680"/>
                </a:cubicBezTo>
                <a:cubicBezTo>
                  <a:pt x="2485334" y="1217412"/>
                  <a:pt x="2258355" y="1249837"/>
                  <a:pt x="2096227" y="1256322"/>
                </a:cubicBezTo>
                <a:cubicBezTo>
                  <a:pt x="1934099" y="1262807"/>
                  <a:pt x="1713606" y="1168774"/>
                  <a:pt x="1532023" y="1139591"/>
                </a:cubicBezTo>
                <a:cubicBezTo>
                  <a:pt x="1350440" y="1110408"/>
                  <a:pt x="1155886" y="1129863"/>
                  <a:pt x="1006729" y="1081225"/>
                </a:cubicBezTo>
                <a:cubicBezTo>
                  <a:pt x="857572" y="1032587"/>
                  <a:pt x="795963" y="902884"/>
                  <a:pt x="637078" y="847761"/>
                </a:cubicBezTo>
                <a:cubicBezTo>
                  <a:pt x="478193" y="792638"/>
                  <a:pt x="127998" y="883429"/>
                  <a:pt x="53419" y="750484"/>
                </a:cubicBezTo>
                <a:cubicBezTo>
                  <a:pt x="-21160" y="617539"/>
                  <a:pt x="-50343" y="127913"/>
                  <a:pt x="189606" y="30637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F05866C8-9600-491A-BBD6-AFD0869E6391}"/>
              </a:ext>
            </a:extLst>
          </p:cNvPr>
          <p:cNvSpPr/>
          <p:nvPr/>
        </p:nvSpPr>
        <p:spPr>
          <a:xfrm flipH="1">
            <a:off x="696281" y="5256562"/>
            <a:ext cx="1991288" cy="1601439"/>
          </a:xfrm>
          <a:custGeom>
            <a:gdLst>
              <a:gd fmla="*/ 379631 w 1991288" name="connsiteX0"/>
              <a:gd fmla="*/ 23 h 1601439" name="connsiteY0"/>
              <a:gd fmla="*/ 495603 w 1991288" name="connsiteX1"/>
              <a:gd fmla="*/ 15830 h 1601439" name="connsiteY1"/>
              <a:gd fmla="*/ 1059807 w 1991288" name="connsiteX2"/>
              <a:gd fmla="*/ 385482 h 1601439" name="connsiteY2"/>
              <a:gd fmla="*/ 1818565 w 1991288" name="connsiteX3"/>
              <a:gd fmla="*/ 541124 h 1601439" name="connsiteY3"/>
              <a:gd fmla="*/ 1954752 w 1991288" name="connsiteX4"/>
              <a:gd fmla="*/ 813499 h 1601439" name="connsiteY4"/>
              <a:gd fmla="*/ 1965791 w 1991288" name="connsiteX5"/>
              <a:gd fmla="*/ 1553618 h 1601439" name="connsiteY5"/>
              <a:gd fmla="*/ 1946854 w 1991288" name="connsiteX6"/>
              <a:gd fmla="*/ 1601439 h 1601439" name="connsiteY6"/>
              <a:gd fmla="*/ 853743 w 1991288" name="connsiteX7"/>
              <a:gd fmla="*/ 1601439 h 1601439" name="connsiteY7"/>
              <a:gd fmla="*/ 831359 w 1991288" name="connsiteX8"/>
              <a:gd fmla="*/ 1587000 h 1601439" name="connsiteY8"/>
              <a:gd fmla="*/ 690156 w 1991288" name="connsiteX9"/>
              <a:gd fmla="*/ 1494435 h 1601439" name="connsiteY9"/>
              <a:gd fmla="*/ 398326 w 1991288" name="connsiteX10"/>
              <a:gd fmla="*/ 1260971 h 1601439" name="connsiteY10"/>
              <a:gd fmla="*/ 281595 w 1991288" name="connsiteX11"/>
              <a:gd fmla="*/ 794043 h 1601439" name="connsiteY11"/>
              <a:gd fmla="*/ 9220 w 1991288" name="connsiteX12"/>
              <a:gd fmla="*/ 560579 h 1601439" name="connsiteY12"/>
              <a:gd fmla="*/ 106497 w 1991288" name="connsiteX13"/>
              <a:gd fmla="*/ 113107 h 1601439" name="connsiteY13"/>
              <a:gd fmla="*/ 379631 w 1991288" name="connsiteX14"/>
              <a:gd fmla="*/ 23 h 1601439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601439" w="1991288">
                <a:moveTo>
                  <a:pt x="379631" y="23"/>
                </a:moveTo>
                <a:cubicBezTo>
                  <a:pt x="416971" y="-383"/>
                  <a:pt x="455882" y="4481"/>
                  <a:pt x="495603" y="15830"/>
                </a:cubicBezTo>
                <a:cubicBezTo>
                  <a:pt x="654488" y="61226"/>
                  <a:pt x="839313" y="297933"/>
                  <a:pt x="1059807" y="385482"/>
                </a:cubicBezTo>
                <a:cubicBezTo>
                  <a:pt x="1280301" y="473031"/>
                  <a:pt x="1669408" y="469788"/>
                  <a:pt x="1818565" y="541124"/>
                </a:cubicBezTo>
                <a:cubicBezTo>
                  <a:pt x="1967723" y="612460"/>
                  <a:pt x="1935297" y="631916"/>
                  <a:pt x="1954752" y="813499"/>
                </a:cubicBezTo>
                <a:cubicBezTo>
                  <a:pt x="1971775" y="972384"/>
                  <a:pt x="2021072" y="1347254"/>
                  <a:pt x="1965791" y="1553618"/>
                </a:cubicBezTo>
                <a:lnTo>
                  <a:pt x="1946854" y="1601439"/>
                </a:lnTo>
                <a:lnTo>
                  <a:pt x="853743" y="1601439"/>
                </a:lnTo>
                <a:lnTo>
                  <a:pt x="831359" y="1587000"/>
                </a:lnTo>
                <a:cubicBezTo>
                  <a:pt x="778110" y="1551383"/>
                  <a:pt x="729877" y="1518755"/>
                  <a:pt x="690156" y="1494435"/>
                </a:cubicBezTo>
                <a:cubicBezTo>
                  <a:pt x="531271" y="1397159"/>
                  <a:pt x="466419" y="1377703"/>
                  <a:pt x="398326" y="1260971"/>
                </a:cubicBezTo>
                <a:cubicBezTo>
                  <a:pt x="330233" y="1144239"/>
                  <a:pt x="346446" y="910775"/>
                  <a:pt x="281595" y="794043"/>
                </a:cubicBezTo>
                <a:cubicBezTo>
                  <a:pt x="216744" y="677311"/>
                  <a:pt x="38403" y="674068"/>
                  <a:pt x="9220" y="560579"/>
                </a:cubicBezTo>
                <a:cubicBezTo>
                  <a:pt x="-19963" y="447090"/>
                  <a:pt x="22191" y="197413"/>
                  <a:pt x="106497" y="113107"/>
                </a:cubicBezTo>
                <a:cubicBezTo>
                  <a:pt x="169727" y="49878"/>
                  <a:pt x="267611" y="1239"/>
                  <a:pt x="379631" y="23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57121F69-9BB9-4177-90AC-1A9FC83C41EF}"/>
              </a:ext>
            </a:extLst>
          </p:cNvPr>
          <p:cNvSpPr/>
          <p:nvPr/>
        </p:nvSpPr>
        <p:spPr>
          <a:xfrm>
            <a:off x="6086772" y="174809"/>
            <a:ext cx="1697616" cy="1421385"/>
          </a:xfrm>
          <a:custGeom>
            <a:gdLst>
              <a:gd fmla="*/ 294573 w 1697616" name="connsiteX0"/>
              <a:gd fmla="*/ 1089787 h 1421385" name="connsiteY0"/>
              <a:gd fmla="*/ 2743 w 1697616" name="connsiteX1"/>
              <a:gd fmla="*/ 642314 h 1421385" name="connsiteY1"/>
              <a:gd fmla="*/ 469671 w 1697616" name="connsiteX2"/>
              <a:gd fmla="*/ 233753 h 1421385" name="connsiteY2"/>
              <a:gd fmla="*/ 897688 w 1697616" name="connsiteX3"/>
              <a:gd fmla="*/ 289 h 1421385" name="connsiteY3"/>
              <a:gd fmla="*/ 1384071 w 1697616" name="connsiteX4"/>
              <a:gd fmla="*/ 194842 h 1421385" name="connsiteY4"/>
              <a:gd fmla="*/ 1617534 w 1697616" name="connsiteX5"/>
              <a:gd fmla="*/ 583948 h 1421385" name="connsiteY5"/>
              <a:gd fmla="*/ 1617534 w 1697616" name="connsiteX6"/>
              <a:gd fmla="*/ 973055 h 1421385" name="connsiteY6"/>
              <a:gd fmla="*/ 664224 w 1697616" name="connsiteX7"/>
              <a:gd fmla="*/ 1420527 h 1421385" name="connsiteY7"/>
              <a:gd fmla="*/ 294573 w 1697616" name="connsiteX8"/>
              <a:gd fmla="*/ 1089787 h 142138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21385" w="1697616">
                <a:moveTo>
                  <a:pt x="294573" y="1089787"/>
                </a:moveTo>
                <a:cubicBezTo>
                  <a:pt x="184326" y="960085"/>
                  <a:pt x="-26440" y="784986"/>
                  <a:pt x="2743" y="642314"/>
                </a:cubicBezTo>
                <a:cubicBezTo>
                  <a:pt x="31926" y="499642"/>
                  <a:pt x="320514" y="340757"/>
                  <a:pt x="469671" y="233753"/>
                </a:cubicBezTo>
                <a:cubicBezTo>
                  <a:pt x="618829" y="126749"/>
                  <a:pt x="745288" y="6774"/>
                  <a:pt x="897688" y="289"/>
                </a:cubicBezTo>
                <a:cubicBezTo>
                  <a:pt x="1050088" y="-6196"/>
                  <a:pt x="1264097" y="97565"/>
                  <a:pt x="1384071" y="194842"/>
                </a:cubicBezTo>
                <a:cubicBezTo>
                  <a:pt x="1504045" y="292119"/>
                  <a:pt x="1578624" y="454246"/>
                  <a:pt x="1617534" y="583948"/>
                </a:cubicBezTo>
                <a:cubicBezTo>
                  <a:pt x="1656444" y="713650"/>
                  <a:pt x="1776419" y="833625"/>
                  <a:pt x="1617534" y="973055"/>
                </a:cubicBezTo>
                <a:cubicBezTo>
                  <a:pt x="1458649" y="1112485"/>
                  <a:pt x="887960" y="1404314"/>
                  <a:pt x="664224" y="1420527"/>
                </a:cubicBezTo>
                <a:cubicBezTo>
                  <a:pt x="440488" y="1436740"/>
                  <a:pt x="404820" y="1219489"/>
                  <a:pt x="294573" y="1089787"/>
                </a:cubicBezTo>
                <a:close/>
              </a:path>
            </a:pathLst>
          </a:custGeom>
          <a:solidFill>
            <a:srgbClr val="055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ECF76793-E3AE-45DB-8732-C3A0224A5BFF}"/>
              </a:ext>
            </a:extLst>
          </p:cNvPr>
          <p:cNvSpPr/>
          <p:nvPr/>
        </p:nvSpPr>
        <p:spPr>
          <a:xfrm>
            <a:off x="6712085" y="281847"/>
            <a:ext cx="1225945" cy="1314087"/>
          </a:xfrm>
          <a:custGeom>
            <a:gdLst>
              <a:gd fmla="*/ 26361 w 1116119" name="connsiteX0"/>
              <a:gd fmla="*/ 1060570 h 1314087" name="connsiteY0"/>
              <a:gd fmla="*/ 318191 w 1116119" name="connsiteX1"/>
              <a:gd fmla="*/ 126715 h 1314087" name="connsiteY1"/>
              <a:gd fmla="*/ 960217 w 1116119" name="connsiteX2"/>
              <a:gd fmla="*/ 29438 h 1314087" name="connsiteY2"/>
              <a:gd fmla="*/ 1115859 w 1116119" name="connsiteX3"/>
              <a:gd fmla="*/ 321268 h 1314087" name="connsiteY3"/>
              <a:gd fmla="*/ 999127 w 1116119" name="connsiteX4"/>
              <a:gd fmla="*/ 515821 h 1314087" name="connsiteY4"/>
              <a:gd fmla="*/ 1076949 w 1116119" name="connsiteX5"/>
              <a:gd fmla="*/ 1080025 h 1314087" name="connsiteY5"/>
              <a:gd fmla="*/ 960217 w 1116119" name="connsiteX6"/>
              <a:gd fmla="*/ 1313489 h 1314087" name="connsiteY6"/>
              <a:gd fmla="*/ 26361 w 1116119" name="connsiteX7"/>
              <a:gd fmla="*/ 1060570 h 131408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314087" w="1116119">
                <a:moveTo>
                  <a:pt x="26361" y="1060570"/>
                </a:moveTo>
                <a:cubicBezTo>
                  <a:pt x="-80643" y="862775"/>
                  <a:pt x="162548" y="298570"/>
                  <a:pt x="318191" y="126715"/>
                </a:cubicBezTo>
                <a:cubicBezTo>
                  <a:pt x="473834" y="-45140"/>
                  <a:pt x="827272" y="-2987"/>
                  <a:pt x="960217" y="29438"/>
                </a:cubicBezTo>
                <a:cubicBezTo>
                  <a:pt x="1093162" y="61863"/>
                  <a:pt x="1109374" y="240204"/>
                  <a:pt x="1115859" y="321268"/>
                </a:cubicBezTo>
                <a:cubicBezTo>
                  <a:pt x="1122344" y="402332"/>
                  <a:pt x="1005612" y="389362"/>
                  <a:pt x="999127" y="515821"/>
                </a:cubicBezTo>
                <a:cubicBezTo>
                  <a:pt x="992642" y="642280"/>
                  <a:pt x="1083434" y="947080"/>
                  <a:pt x="1076949" y="1080025"/>
                </a:cubicBezTo>
                <a:cubicBezTo>
                  <a:pt x="1070464" y="1212970"/>
                  <a:pt x="1135315" y="1323217"/>
                  <a:pt x="960217" y="1313489"/>
                </a:cubicBezTo>
                <a:cubicBezTo>
                  <a:pt x="785119" y="1303761"/>
                  <a:pt x="133365" y="1258365"/>
                  <a:pt x="26361" y="1060570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C6D33783-EA38-4D29-B9DF-BAB9500C4138}"/>
              </a:ext>
            </a:extLst>
          </p:cNvPr>
          <p:cNvSpPr/>
          <p:nvPr/>
        </p:nvSpPr>
        <p:spPr>
          <a:xfrm>
            <a:off x="10252097" y="1538479"/>
            <a:ext cx="868740" cy="643210"/>
          </a:xfrm>
          <a:custGeom>
            <a:gdLst>
              <a:gd fmla="*/ 837435 w 868740" name="connsiteX0"/>
              <a:gd fmla="*/ 368142 h 643210" name="connsiteY0"/>
              <a:gd fmla="*/ 817980 w 868740" name="connsiteX1"/>
              <a:gd fmla="*/ 95768 h 643210" name="connsiteY1"/>
              <a:gd fmla="*/ 584516 w 868740" name="connsiteX2"/>
              <a:gd fmla="*/ 17947 h 643210" name="connsiteY2"/>
              <a:gd fmla="*/ 156499 w 868740" name="connsiteX3"/>
              <a:gd fmla="*/ 407053 h 643210" name="connsiteY3"/>
              <a:gd fmla="*/ 39767 w 868740" name="connsiteX4"/>
              <a:gd fmla="*/ 640517 h 643210" name="connsiteY4"/>
              <a:gd fmla="*/ 798524 w 868740" name="connsiteX5"/>
              <a:gd fmla="*/ 523785 h 643210" name="connsiteY5"/>
              <a:gd fmla="*/ 837435 w 868740" name="connsiteX6"/>
              <a:gd fmla="*/ 368142 h 64321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643210" w="868740">
                <a:moveTo>
                  <a:pt x="837435" y="368142"/>
                </a:moveTo>
                <a:cubicBezTo>
                  <a:pt x="840678" y="296806"/>
                  <a:pt x="860133" y="154134"/>
                  <a:pt x="817980" y="95768"/>
                </a:cubicBezTo>
                <a:cubicBezTo>
                  <a:pt x="775827" y="37402"/>
                  <a:pt x="694763" y="-33934"/>
                  <a:pt x="584516" y="17947"/>
                </a:cubicBezTo>
                <a:cubicBezTo>
                  <a:pt x="474269" y="69828"/>
                  <a:pt x="247291" y="303291"/>
                  <a:pt x="156499" y="407053"/>
                </a:cubicBezTo>
                <a:cubicBezTo>
                  <a:pt x="65707" y="510815"/>
                  <a:pt x="-67237" y="621062"/>
                  <a:pt x="39767" y="640517"/>
                </a:cubicBezTo>
                <a:cubicBezTo>
                  <a:pt x="146771" y="659972"/>
                  <a:pt x="665579" y="569181"/>
                  <a:pt x="798524" y="523785"/>
                </a:cubicBezTo>
                <a:cubicBezTo>
                  <a:pt x="931469" y="478389"/>
                  <a:pt x="834192" y="439478"/>
                  <a:pt x="837435" y="368142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1D2C67FF-84C7-4C53-BD23-9C202F4BCEFD}"/>
              </a:ext>
            </a:extLst>
          </p:cNvPr>
          <p:cNvSpPr/>
          <p:nvPr/>
        </p:nvSpPr>
        <p:spPr>
          <a:xfrm>
            <a:off x="2079722" y="1802363"/>
            <a:ext cx="645214" cy="488607"/>
          </a:xfrm>
          <a:custGeom>
            <a:gdLst>
              <a:gd fmla="*/ 332738 w 645214" name="connsiteX0"/>
              <a:gd fmla="*/ 84803 h 488607" name="connsiteY0"/>
              <a:gd fmla="*/ 1997 w 645214" name="connsiteX1"/>
              <a:gd fmla="*/ 26437 h 488607" name="connsiteY1"/>
              <a:gd fmla="*/ 216006 w 645214" name="connsiteX2"/>
              <a:gd fmla="*/ 473909 h 488607" name="connsiteY2"/>
              <a:gd fmla="*/ 644023 w 645214" name="connsiteX3"/>
              <a:gd fmla="*/ 357177 h 488607" name="connsiteY3"/>
              <a:gd fmla="*/ 332738 w 645214" name="connsiteX4"/>
              <a:gd fmla="*/ 84803 h 48860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88606" w="645214">
                <a:moveTo>
                  <a:pt x="332738" y="84803"/>
                </a:moveTo>
                <a:cubicBezTo>
                  <a:pt x="225734" y="29680"/>
                  <a:pt x="21452" y="-38414"/>
                  <a:pt x="1997" y="26437"/>
                </a:cubicBezTo>
                <a:cubicBezTo>
                  <a:pt x="-17458" y="91288"/>
                  <a:pt x="109002" y="418786"/>
                  <a:pt x="216006" y="473909"/>
                </a:cubicBezTo>
                <a:cubicBezTo>
                  <a:pt x="323010" y="529032"/>
                  <a:pt x="624568" y="415543"/>
                  <a:pt x="644023" y="357177"/>
                </a:cubicBezTo>
                <a:cubicBezTo>
                  <a:pt x="663478" y="298811"/>
                  <a:pt x="439742" y="139926"/>
                  <a:pt x="332738" y="84803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DB7C2D7-582F-4966-B718-6FE8C750B7BC}"/>
              </a:ext>
            </a:extLst>
          </p:cNvPr>
          <p:cNvSpPr/>
          <p:nvPr/>
        </p:nvSpPr>
        <p:spPr>
          <a:xfrm>
            <a:off x="2231572" y="1077622"/>
            <a:ext cx="7728857" cy="4702757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46D5532C-C249-4098-BF36-152D71C8D2AC}"/>
              </a:ext>
            </a:extLst>
          </p:cNvPr>
          <p:cNvSpPr/>
          <p:nvPr/>
        </p:nvSpPr>
        <p:spPr>
          <a:xfrm>
            <a:off x="8494885" y="1452557"/>
            <a:ext cx="1465544" cy="1668773"/>
          </a:xfrm>
          <a:custGeom>
            <a:gdLst>
              <a:gd fmla="*/ 268785 w 1465544" name="connsiteX0"/>
              <a:gd fmla="*/ 241 h 1668773" name="connsiteY0"/>
              <a:gd fmla="*/ 357015 w 1465544" name="connsiteX1"/>
              <a:gd fmla="*/ 7943 h 1668773" name="connsiteY1"/>
              <a:gd fmla="*/ 1440186 w 1465544" name="connsiteX2"/>
              <a:gd fmla="*/ 469608 h 1668773" name="connsiteY2"/>
              <a:gd fmla="*/ 1465544 w 1465544" name="connsiteX3"/>
              <a:gd fmla="*/ 486711 h 1668773" name="connsiteY3"/>
              <a:gd fmla="*/ 1465544 w 1465544" name="connsiteX4"/>
              <a:gd fmla="*/ 1668773 h 1668773" name="connsiteY4"/>
              <a:gd fmla="*/ 1415084 w 1465544" name="connsiteX5"/>
              <a:gd fmla="*/ 1668468 h 1668773" name="connsiteY5"/>
              <a:gd fmla="*/ 966615 w 1465544" name="connsiteX6"/>
              <a:gd fmla="*/ 1620843 h 1668773" name="connsiteY6"/>
              <a:gd fmla="*/ 585615 w 1465544" name="connsiteX7"/>
              <a:gd fmla="*/ 1455743 h 1668773" name="connsiteY7"/>
              <a:gd fmla="*/ 39515 w 1465544" name="connsiteX8"/>
              <a:gd fmla="*/ 1316043 h 1668773" name="connsiteY8"/>
              <a:gd fmla="*/ 77615 w 1465544" name="connsiteX9"/>
              <a:gd fmla="*/ 376243 h 1668773" name="connsiteY9"/>
              <a:gd fmla="*/ 268785 w 1465544" name="connsiteX10"/>
              <a:gd fmla="*/ 241 h 1668773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668773" w="1465544">
                <a:moveTo>
                  <a:pt x="268785" y="241"/>
                </a:moveTo>
                <a:cubicBezTo>
                  <a:pt x="293746" y="-821"/>
                  <a:pt x="322884" y="1593"/>
                  <a:pt x="357015" y="7943"/>
                </a:cubicBezTo>
                <a:cubicBezTo>
                  <a:pt x="561803" y="46043"/>
                  <a:pt x="1088059" y="254402"/>
                  <a:pt x="1440186" y="469608"/>
                </a:cubicBezTo>
                <a:lnTo>
                  <a:pt x="1465544" y="486711"/>
                </a:lnTo>
                <a:lnTo>
                  <a:pt x="1465544" y="1668773"/>
                </a:lnTo>
                <a:lnTo>
                  <a:pt x="1415084" y="1668468"/>
                </a:lnTo>
                <a:cubicBezTo>
                  <a:pt x="1246544" y="1661060"/>
                  <a:pt x="1068215" y="1631427"/>
                  <a:pt x="966615" y="1620843"/>
                </a:cubicBezTo>
                <a:cubicBezTo>
                  <a:pt x="763415" y="1599676"/>
                  <a:pt x="740132" y="1506543"/>
                  <a:pt x="585615" y="1455743"/>
                </a:cubicBezTo>
                <a:cubicBezTo>
                  <a:pt x="431098" y="1404943"/>
                  <a:pt x="124182" y="1495960"/>
                  <a:pt x="39515" y="1316043"/>
                </a:cubicBezTo>
                <a:cubicBezTo>
                  <a:pt x="-45152" y="1136126"/>
                  <a:pt x="24698" y="594260"/>
                  <a:pt x="77615" y="376243"/>
                </a:cubicBezTo>
                <a:cubicBezTo>
                  <a:pt x="123917" y="185478"/>
                  <a:pt x="94052" y="7678"/>
                  <a:pt x="268785" y="241"/>
                </a:cubicBez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B80B2186-E2F6-4928-90BB-B28F1FE2DB56}"/>
              </a:ext>
            </a:extLst>
          </p:cNvPr>
          <p:cNvSpPr/>
          <p:nvPr/>
        </p:nvSpPr>
        <p:spPr>
          <a:xfrm>
            <a:off x="7981743" y="1077622"/>
            <a:ext cx="1978686" cy="1284576"/>
          </a:xfrm>
          <a:custGeom>
            <a:gdLst>
              <a:gd fmla="*/ 0 w 1978686" name="connsiteX0"/>
              <a:gd fmla="*/ 0 h 1284576" name="connsiteY0"/>
              <a:gd fmla="*/ 1978686 w 1978686" name="connsiteX1"/>
              <a:gd fmla="*/ 0 h 1284576" name="connsiteY1"/>
              <a:gd fmla="*/ 1978686 w 1978686" name="connsiteX2"/>
              <a:gd fmla="*/ 1284576 h 1284576" name="connsiteY2"/>
              <a:gd fmla="*/ 1972676 w 1978686" name="connsiteX3"/>
              <a:gd fmla="*/ 1281106 h 1284576" name="connsiteY3"/>
              <a:gd fmla="*/ 1403557 w 1978686" name="connsiteX4"/>
              <a:gd fmla="*/ 967078 h 1284576" name="connsiteY4"/>
              <a:gd fmla="*/ 997157 w 1978686" name="connsiteX5"/>
              <a:gd fmla="*/ 916278 h 1284576" name="connsiteY5"/>
              <a:gd fmla="*/ 679657 w 1978686" name="connsiteX6"/>
              <a:gd fmla="*/ 560678 h 1284576" name="connsiteY6"/>
              <a:gd fmla="*/ 260557 w 1978686" name="connsiteX7"/>
              <a:gd fmla="*/ 382878 h 1284576" name="connsiteY7"/>
              <a:gd fmla="*/ 94465 w 1978686" name="connsiteX8"/>
              <a:gd fmla="*/ 144753 h 1284576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284576" w="1978686">
                <a:moveTo>
                  <a:pt x="0" y="0"/>
                </a:moveTo>
                <a:lnTo>
                  <a:pt x="1978686" y="0"/>
                </a:lnTo>
                <a:lnTo>
                  <a:pt x="1978686" y="1284576"/>
                </a:lnTo>
                <a:lnTo>
                  <a:pt x="1972676" y="1281106"/>
                </a:lnTo>
                <a:cubicBezTo>
                  <a:pt x="1797257" y="1178216"/>
                  <a:pt x="1543257" y="1022640"/>
                  <a:pt x="1403557" y="967078"/>
                </a:cubicBezTo>
                <a:cubicBezTo>
                  <a:pt x="1217290" y="892995"/>
                  <a:pt x="1117807" y="984011"/>
                  <a:pt x="997157" y="916278"/>
                </a:cubicBezTo>
                <a:cubicBezTo>
                  <a:pt x="876507" y="848545"/>
                  <a:pt x="802424" y="649578"/>
                  <a:pt x="679657" y="560678"/>
                </a:cubicBezTo>
                <a:cubicBezTo>
                  <a:pt x="556890" y="471778"/>
                  <a:pt x="406607" y="590311"/>
                  <a:pt x="260557" y="382878"/>
                </a:cubicBezTo>
                <a:cubicBezTo>
                  <a:pt x="224045" y="331020"/>
                  <a:pt x="162529" y="245560"/>
                  <a:pt x="94465" y="144753"/>
                </a:cubicBezTo>
                <a:close/>
              </a:path>
            </a:pathLst>
          </a:custGeom>
          <a:solidFill>
            <a:srgbClr val="055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2959D4D0-7071-4FF1-B5B1-696AF797C505}"/>
              </a:ext>
            </a:extLst>
          </p:cNvPr>
          <p:cNvSpPr/>
          <p:nvPr/>
        </p:nvSpPr>
        <p:spPr>
          <a:xfrm>
            <a:off x="5751462" y="4325671"/>
            <a:ext cx="3737853" cy="1454708"/>
          </a:xfrm>
          <a:custGeom>
            <a:gdLst>
              <a:gd fmla="*/ 2934384 w 3737853" name="connsiteX0"/>
              <a:gd fmla="*/ 1643 h 1454708" name="connsiteY0"/>
              <a:gd fmla="*/ 3176639 w 3737853" name="connsiteX1"/>
              <a:gd fmla="*/ 157429 h 1454708" name="connsiteY1"/>
              <a:gd fmla="*/ 3732915 w 3737853" name="connsiteX2"/>
              <a:gd fmla="*/ 1356833 h 1454708" name="connsiteY2"/>
              <a:gd fmla="*/ 3737853 w 3737853" name="connsiteX3"/>
              <a:gd fmla="*/ 1454708 h 1454708" name="connsiteY3"/>
              <a:gd fmla="*/ 0 w 3737853" name="connsiteX4"/>
              <a:gd fmla="*/ 1454708 h 1454708" name="connsiteY4"/>
              <a:gd fmla="*/ 11958 w 3737853" name="connsiteX5"/>
              <a:gd fmla="*/ 1440923 h 1454708" name="connsiteY5"/>
              <a:gd fmla="*/ 509639 w 3737853" name="connsiteX6"/>
              <a:gd fmla="*/ 1084529 h 1454708" name="connsiteY6"/>
              <a:gd fmla="*/ 2325739 w 3737853" name="connsiteX7"/>
              <a:gd fmla="*/ 170129 h 1454708" name="connsiteY7"/>
              <a:gd fmla="*/ 2934384 w 3737853" name="connsiteX8"/>
              <a:gd fmla="*/ 1643 h 14547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54708" w="3737853">
                <a:moveTo>
                  <a:pt x="2934384" y="1643"/>
                </a:moveTo>
                <a:cubicBezTo>
                  <a:pt x="3023247" y="10486"/>
                  <a:pt x="3099645" y="55829"/>
                  <a:pt x="3176639" y="157429"/>
                </a:cubicBezTo>
                <a:cubicBezTo>
                  <a:pt x="3317794" y="343696"/>
                  <a:pt x="3682051" y="927143"/>
                  <a:pt x="3732915" y="1356833"/>
                </a:cubicBezTo>
                <a:lnTo>
                  <a:pt x="3737853" y="1454708"/>
                </a:lnTo>
                <a:lnTo>
                  <a:pt x="0" y="1454708"/>
                </a:lnTo>
                <a:lnTo>
                  <a:pt x="11958" y="1440923"/>
                </a:lnTo>
                <a:cubicBezTo>
                  <a:pt x="115939" y="1335354"/>
                  <a:pt x="328664" y="1212588"/>
                  <a:pt x="509639" y="1084529"/>
                </a:cubicBezTo>
                <a:cubicBezTo>
                  <a:pt x="871589" y="828412"/>
                  <a:pt x="1881239" y="324646"/>
                  <a:pt x="2325739" y="170129"/>
                </a:cubicBezTo>
                <a:cubicBezTo>
                  <a:pt x="2603552" y="73556"/>
                  <a:pt x="2786279" y="-13095"/>
                  <a:pt x="2934384" y="1643"/>
                </a:cubicBez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C0AC0815-445B-46D3-A022-5617FE199720}"/>
              </a:ext>
            </a:extLst>
          </p:cNvPr>
          <p:cNvSpPr/>
          <p:nvPr/>
        </p:nvSpPr>
        <p:spPr>
          <a:xfrm>
            <a:off x="7791491" y="4457219"/>
            <a:ext cx="2168939" cy="1323160"/>
          </a:xfrm>
          <a:custGeom>
            <a:gdLst>
              <a:gd fmla="*/ 1784310 w 2168939" name="connsiteX0"/>
              <a:gd fmla="*/ 481 h 1323160" name="connsiteY0"/>
              <a:gd fmla="*/ 2150427 w 2168939" name="connsiteX1"/>
              <a:gd fmla="*/ 100494 h 1323160" name="connsiteY1"/>
              <a:gd fmla="*/ 2168939 w 2168939" name="connsiteX2"/>
              <a:gd fmla="*/ 107696 h 1323160" name="connsiteY2"/>
              <a:gd fmla="*/ 2168939 w 2168939" name="connsiteX3"/>
              <a:gd fmla="*/ 1323160 h 1323160" name="connsiteY3"/>
              <a:gd fmla="*/ 0 w 2168939" name="connsiteX4"/>
              <a:gd fmla="*/ 1323160 h 1323160" name="connsiteY4"/>
              <a:gd fmla="*/ 83230 w 2168939" name="connsiteX5"/>
              <a:gd fmla="*/ 1249968 h 1323160" name="connsiteY5"/>
              <a:gd fmla="*/ 361910 w 2168939" name="connsiteX6"/>
              <a:gd fmla="*/ 1067281 h 1323160" name="connsiteY6"/>
              <a:gd fmla="*/ 920710 w 2168939" name="connsiteX7"/>
              <a:gd fmla="*/ 1194281 h 1323160" name="connsiteY7"/>
              <a:gd fmla="*/ 1111210 w 2168939" name="connsiteX8"/>
              <a:gd fmla="*/ 940281 h 1323160" name="connsiteY8"/>
              <a:gd fmla="*/ 1174710 w 2168939" name="connsiteX9"/>
              <a:gd fmla="*/ 1003781 h 1323160" name="connsiteY9"/>
              <a:gd fmla="*/ 1352510 w 2168939" name="connsiteX10"/>
              <a:gd fmla="*/ 1041881 h 1323160" name="connsiteY10"/>
              <a:gd fmla="*/ 1377910 w 2168939" name="connsiteX11"/>
              <a:gd fmla="*/ 851381 h 1323160" name="connsiteY11"/>
              <a:gd fmla="*/ 857210 w 2168939" name="connsiteX12"/>
              <a:gd fmla="*/ 902181 h 1323160" name="connsiteY12"/>
              <a:gd fmla="*/ 793710 w 2168939" name="connsiteX13"/>
              <a:gd fmla="*/ 724381 h 1323160" name="connsiteY13"/>
              <a:gd fmla="*/ 1390610 w 2168939" name="connsiteX14"/>
              <a:gd fmla="*/ 457681 h 1323160" name="connsiteY14"/>
              <a:gd fmla="*/ 1555710 w 2168939" name="connsiteX15"/>
              <a:gd fmla="*/ 127481 h 1323160" name="connsiteY15"/>
              <a:gd fmla="*/ 1784310 w 2168939" name="connsiteX16"/>
              <a:gd fmla="*/ 481 h 1323160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1323160" w="2168939">
                <a:moveTo>
                  <a:pt x="1784310" y="481"/>
                </a:moveTo>
                <a:cubicBezTo>
                  <a:pt x="1879560" y="5244"/>
                  <a:pt x="1996241" y="42153"/>
                  <a:pt x="2150427" y="100494"/>
                </a:cubicBezTo>
                <a:lnTo>
                  <a:pt x="2168939" y="107696"/>
                </a:lnTo>
                <a:lnTo>
                  <a:pt x="2168939" y="1323160"/>
                </a:lnTo>
                <a:lnTo>
                  <a:pt x="0" y="1323160"/>
                </a:lnTo>
                <a:lnTo>
                  <a:pt x="83230" y="1249968"/>
                </a:lnTo>
                <a:cubicBezTo>
                  <a:pt x="185202" y="1166004"/>
                  <a:pt x="291267" y="1095062"/>
                  <a:pt x="361910" y="1067281"/>
                </a:cubicBezTo>
                <a:cubicBezTo>
                  <a:pt x="550293" y="993198"/>
                  <a:pt x="795827" y="1215448"/>
                  <a:pt x="920710" y="1194281"/>
                </a:cubicBezTo>
                <a:cubicBezTo>
                  <a:pt x="1045593" y="1173114"/>
                  <a:pt x="1068877" y="972031"/>
                  <a:pt x="1111210" y="940281"/>
                </a:cubicBezTo>
                <a:cubicBezTo>
                  <a:pt x="1153543" y="908531"/>
                  <a:pt x="1134493" y="986848"/>
                  <a:pt x="1174710" y="1003781"/>
                </a:cubicBezTo>
                <a:cubicBezTo>
                  <a:pt x="1214927" y="1020714"/>
                  <a:pt x="1318643" y="1067281"/>
                  <a:pt x="1352510" y="1041881"/>
                </a:cubicBezTo>
                <a:cubicBezTo>
                  <a:pt x="1386377" y="1016481"/>
                  <a:pt x="1460460" y="874664"/>
                  <a:pt x="1377910" y="851381"/>
                </a:cubicBezTo>
                <a:cubicBezTo>
                  <a:pt x="1295360" y="828098"/>
                  <a:pt x="954577" y="923348"/>
                  <a:pt x="857210" y="902181"/>
                </a:cubicBezTo>
                <a:cubicBezTo>
                  <a:pt x="759843" y="881014"/>
                  <a:pt x="704810" y="798464"/>
                  <a:pt x="793710" y="724381"/>
                </a:cubicBezTo>
                <a:cubicBezTo>
                  <a:pt x="882610" y="650298"/>
                  <a:pt x="1263610" y="557164"/>
                  <a:pt x="1390610" y="457681"/>
                </a:cubicBezTo>
                <a:cubicBezTo>
                  <a:pt x="1517610" y="358198"/>
                  <a:pt x="1490093" y="203681"/>
                  <a:pt x="1555710" y="127481"/>
                </a:cubicBezTo>
                <a:cubicBezTo>
                  <a:pt x="1621327" y="51281"/>
                  <a:pt x="1657310" y="-5869"/>
                  <a:pt x="1784310" y="481"/>
                </a:cubicBezTo>
                <a:close/>
              </a:path>
            </a:pathLst>
          </a:custGeom>
          <a:solidFill>
            <a:srgbClr val="59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CB005953-1195-492E-AEBB-DEDD018B6553}"/>
              </a:ext>
            </a:extLst>
          </p:cNvPr>
          <p:cNvSpPr/>
          <p:nvPr/>
        </p:nvSpPr>
        <p:spPr>
          <a:xfrm>
            <a:off x="6333133" y="4063325"/>
            <a:ext cx="1923753" cy="1449911"/>
          </a:xfrm>
          <a:custGeom>
            <a:gdLst>
              <a:gd fmla="*/ 321667 w 1923753" name="connsiteX0"/>
              <a:gd fmla="*/ 1359575 h 1449911" name="connsiteY0"/>
              <a:gd fmla="*/ 613767 w 1923753" name="connsiteX1"/>
              <a:gd fmla="*/ 1448475 h 1449911" name="connsiteY1"/>
              <a:gd fmla="*/ 1109067 w 1923753" name="connsiteX2"/>
              <a:gd fmla="*/ 1296075 h 1449911" name="connsiteY2"/>
              <a:gd fmla="*/ 1693267 w 1923753" name="connsiteX3"/>
              <a:gd fmla="*/ 1118275 h 1449911" name="connsiteY3"/>
              <a:gd fmla="*/ 1909167 w 1923753" name="connsiteX4"/>
              <a:gd fmla="*/ 597575 h 1449911" name="connsiteY4"/>
              <a:gd fmla="*/ 1324967 w 1923753" name="connsiteX5"/>
              <a:gd fmla="*/ 675 h 1449911" name="connsiteY5"/>
              <a:gd fmla="*/ 334367 w 1923753" name="connsiteX6"/>
              <a:gd fmla="*/ 483275 h 1449911" name="connsiteY6"/>
              <a:gd fmla="*/ 16867 w 1923753" name="connsiteX7"/>
              <a:gd fmla="*/ 673775 h 1449911" name="connsiteY7"/>
              <a:gd fmla="*/ 42267 w 1923753" name="connsiteX8"/>
              <a:gd fmla="*/ 940475 h 1449911" name="connsiteY8"/>
              <a:gd fmla="*/ 29567 w 1923753" name="connsiteX9"/>
              <a:gd fmla="*/ 1257975 h 1449911" name="connsiteY9"/>
              <a:gd fmla="*/ 321667 w 1923753" name="connsiteX10"/>
              <a:gd fmla="*/ 1359575 h 1449911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449911" w="1923753">
                <a:moveTo>
                  <a:pt x="321667" y="1359575"/>
                </a:moveTo>
                <a:cubicBezTo>
                  <a:pt x="402100" y="1409316"/>
                  <a:pt x="482534" y="1459058"/>
                  <a:pt x="613767" y="1448475"/>
                </a:cubicBezTo>
                <a:cubicBezTo>
                  <a:pt x="745000" y="1437892"/>
                  <a:pt x="929150" y="1351108"/>
                  <a:pt x="1109067" y="1296075"/>
                </a:cubicBezTo>
                <a:cubicBezTo>
                  <a:pt x="1288984" y="1241042"/>
                  <a:pt x="1559917" y="1234692"/>
                  <a:pt x="1693267" y="1118275"/>
                </a:cubicBezTo>
                <a:cubicBezTo>
                  <a:pt x="1826617" y="1001858"/>
                  <a:pt x="1970550" y="783842"/>
                  <a:pt x="1909167" y="597575"/>
                </a:cubicBezTo>
                <a:cubicBezTo>
                  <a:pt x="1847784" y="411308"/>
                  <a:pt x="1587434" y="19725"/>
                  <a:pt x="1324967" y="675"/>
                </a:cubicBezTo>
                <a:cubicBezTo>
                  <a:pt x="1062500" y="-18375"/>
                  <a:pt x="552384" y="371092"/>
                  <a:pt x="334367" y="483275"/>
                </a:cubicBezTo>
                <a:cubicBezTo>
                  <a:pt x="116350" y="595458"/>
                  <a:pt x="65550" y="597575"/>
                  <a:pt x="16867" y="673775"/>
                </a:cubicBezTo>
                <a:cubicBezTo>
                  <a:pt x="-31816" y="749975"/>
                  <a:pt x="40150" y="843108"/>
                  <a:pt x="42267" y="940475"/>
                </a:cubicBezTo>
                <a:cubicBezTo>
                  <a:pt x="44384" y="1037842"/>
                  <a:pt x="-40283" y="1215642"/>
                  <a:pt x="29567" y="1257975"/>
                </a:cubicBezTo>
                <a:lnTo>
                  <a:pt x="321667" y="1359575"/>
                </a:lnTo>
                <a:close/>
              </a:path>
            </a:pathLst>
          </a:custGeom>
          <a:solidFill>
            <a:srgbClr val="38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74A4BD20-77E9-4A0D-8ACD-F4CB50C0DE1B}"/>
              </a:ext>
            </a:extLst>
          </p:cNvPr>
          <p:cNvSpPr/>
          <p:nvPr/>
        </p:nvSpPr>
        <p:spPr>
          <a:xfrm>
            <a:off x="7573165" y="3917188"/>
            <a:ext cx="833682" cy="1226670"/>
          </a:xfrm>
          <a:custGeom>
            <a:gdLst>
              <a:gd fmla="*/ 618335 w 833682" name="connsiteX0"/>
              <a:gd fmla="*/ 121412 h 1226670" name="connsiteY0"/>
              <a:gd fmla="*/ 351635 w 833682" name="connsiteX1"/>
              <a:gd fmla="*/ 57912 h 1226670" name="connsiteY1"/>
              <a:gd fmla="*/ 224635 w 833682" name="connsiteX2"/>
              <a:gd fmla="*/ 337312 h 1226670" name="connsiteY2"/>
              <a:gd fmla="*/ 123035 w 833682" name="connsiteX3"/>
              <a:gd fmla="*/ 553212 h 1226670" name="connsiteY3"/>
              <a:gd fmla="*/ 161135 w 833682" name="connsiteX4"/>
              <a:gd fmla="*/ 756412 h 1226670" name="connsiteY4"/>
              <a:gd fmla="*/ 21435 w 833682" name="connsiteX5"/>
              <a:gd fmla="*/ 985012 h 1226670" name="connsiteY5"/>
              <a:gd fmla="*/ 59535 w 833682" name="connsiteX6"/>
              <a:gd fmla="*/ 1226312 h 1226670" name="connsiteY6"/>
              <a:gd fmla="*/ 567535 w 833682" name="connsiteX7"/>
              <a:gd fmla="*/ 1035812 h 1226670" name="connsiteY7"/>
              <a:gd fmla="*/ 504035 w 833682" name="connsiteX8"/>
              <a:gd fmla="*/ 896112 h 1226670" name="connsiteY8"/>
              <a:gd fmla="*/ 770735 w 833682" name="connsiteX9"/>
              <a:gd fmla="*/ 680212 h 1226670" name="connsiteY9"/>
              <a:gd fmla="*/ 821535 w 833682" name="connsiteX10"/>
              <a:gd fmla="*/ 235712 h 1226670" name="connsiteY10"/>
              <a:gd fmla="*/ 618335 w 833682" name="connsiteX11"/>
              <a:gd fmla="*/ 121412 h 1226670" name="connsiteY11"/>
              <a:gd fmla="*/ 618335 w 833682" name="connsiteX12"/>
              <a:gd fmla="*/ 139700 h 1244958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226670" w="833682">
                <a:moveTo>
                  <a:pt x="618335" y="121412"/>
                </a:moveTo>
                <a:cubicBezTo>
                  <a:pt x="523085" y="110829"/>
                  <a:pt x="512502" y="-98721"/>
                  <a:pt x="351635" y="57912"/>
                </a:cubicBezTo>
                <a:cubicBezTo>
                  <a:pt x="190768" y="214545"/>
                  <a:pt x="245802" y="273812"/>
                  <a:pt x="224635" y="337312"/>
                </a:cubicBezTo>
                <a:lnTo>
                  <a:pt x="123035" y="553212"/>
                </a:lnTo>
                <a:lnTo>
                  <a:pt x="161135" y="756412"/>
                </a:lnTo>
                <a:cubicBezTo>
                  <a:pt x="114568" y="832612"/>
                  <a:pt x="38368" y="906695"/>
                  <a:pt x="21435" y="985012"/>
                </a:cubicBezTo>
                <a:cubicBezTo>
                  <a:pt x="4502" y="1063329"/>
                  <a:pt x="-31482" y="1217845"/>
                  <a:pt x="59535" y="1226312"/>
                </a:cubicBezTo>
                <a:cubicBezTo>
                  <a:pt x="150552" y="1234779"/>
                  <a:pt x="493452" y="1090845"/>
                  <a:pt x="567535" y="1035812"/>
                </a:cubicBezTo>
                <a:cubicBezTo>
                  <a:pt x="641618" y="980779"/>
                  <a:pt x="470168" y="955379"/>
                  <a:pt x="504035" y="896112"/>
                </a:cubicBezTo>
                <a:cubicBezTo>
                  <a:pt x="537902" y="836845"/>
                  <a:pt x="717818" y="790279"/>
                  <a:pt x="770735" y="680212"/>
                </a:cubicBezTo>
                <a:cubicBezTo>
                  <a:pt x="823652" y="570145"/>
                  <a:pt x="851168" y="330962"/>
                  <a:pt x="821535" y="235712"/>
                </a:cubicBezTo>
                <a:cubicBezTo>
                  <a:pt x="791902" y="140462"/>
                  <a:pt x="692418" y="124587"/>
                  <a:pt x="618335" y="121412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54136925-3607-4489-A0E6-E861828C6F2B}"/>
              </a:ext>
            </a:extLst>
          </p:cNvPr>
          <p:cNvSpPr/>
          <p:nvPr/>
        </p:nvSpPr>
        <p:spPr>
          <a:xfrm>
            <a:off x="6956078" y="4372720"/>
            <a:ext cx="784686" cy="1024832"/>
          </a:xfrm>
          <a:custGeom>
            <a:gdLst>
              <a:gd fmla="*/ 282922 w 784686" name="connsiteX0"/>
              <a:gd fmla="*/ 84980 h 1024832" name="connsiteY0"/>
              <a:gd fmla="*/ 613122 w 784686" name="connsiteX1"/>
              <a:gd fmla="*/ 15130 h 1024832" name="connsiteY1"/>
              <a:gd fmla="*/ 657572 w 784686" name="connsiteX2"/>
              <a:gd fmla="*/ 338980 h 1024832" name="connsiteY2"/>
              <a:gd fmla="*/ 784572 w 784686" name="connsiteX3"/>
              <a:gd fmla="*/ 675530 h 1024832" name="connsiteY3"/>
              <a:gd fmla="*/ 676622 w 784686" name="connsiteX4"/>
              <a:gd fmla="*/ 815230 h 1024832" name="connsiteY4"/>
              <a:gd fmla="*/ 498822 w 784686" name="connsiteX5"/>
              <a:gd fmla="*/ 929530 h 1024832" name="connsiteY5"/>
              <a:gd fmla="*/ 340072 w 784686" name="connsiteX6"/>
              <a:gd fmla="*/ 1024780 h 1024832" name="connsiteY6"/>
              <a:gd fmla="*/ 54322 w 784686" name="connsiteX7"/>
              <a:gd fmla="*/ 916830 h 1024832" name="connsiteY7"/>
              <a:gd fmla="*/ 3522 w 784686" name="connsiteX8"/>
              <a:gd fmla="*/ 529480 h 1024832" name="connsiteY8"/>
              <a:gd fmla="*/ 105122 w 784686" name="connsiteX9"/>
              <a:gd fmla="*/ 364380 h 1024832" name="connsiteY9"/>
              <a:gd fmla="*/ 282922 w 784686" name="connsiteX10"/>
              <a:gd fmla="*/ 84980 h 1024832" name="connsiteY10"/>
              <a:gd fmla="*/ 282922 w 784686" name="connsiteX11"/>
              <a:gd fmla="*/ 78412 h 1018264" name="connsiteY11"/>
              <a:gd fmla="*/ 371822 w 784686" name="connsiteX12"/>
              <a:gd fmla="*/ 58148 h 1017050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024832" w="784686">
                <a:moveTo>
                  <a:pt x="282922" y="84980"/>
                </a:moveTo>
                <a:cubicBezTo>
                  <a:pt x="367589" y="26772"/>
                  <a:pt x="550680" y="-27203"/>
                  <a:pt x="613122" y="15130"/>
                </a:cubicBezTo>
                <a:cubicBezTo>
                  <a:pt x="675564" y="57463"/>
                  <a:pt x="628997" y="228913"/>
                  <a:pt x="657572" y="338980"/>
                </a:cubicBezTo>
                <a:cubicBezTo>
                  <a:pt x="686147" y="449047"/>
                  <a:pt x="781397" y="596155"/>
                  <a:pt x="784572" y="675530"/>
                </a:cubicBezTo>
                <a:cubicBezTo>
                  <a:pt x="787747" y="754905"/>
                  <a:pt x="724247" y="772897"/>
                  <a:pt x="676622" y="815230"/>
                </a:cubicBezTo>
                <a:cubicBezTo>
                  <a:pt x="628997" y="857563"/>
                  <a:pt x="554914" y="894605"/>
                  <a:pt x="498822" y="929530"/>
                </a:cubicBezTo>
                <a:cubicBezTo>
                  <a:pt x="442730" y="964455"/>
                  <a:pt x="414155" y="1026897"/>
                  <a:pt x="340072" y="1024780"/>
                </a:cubicBezTo>
                <a:cubicBezTo>
                  <a:pt x="265989" y="1022663"/>
                  <a:pt x="110414" y="999380"/>
                  <a:pt x="54322" y="916830"/>
                </a:cubicBezTo>
                <a:cubicBezTo>
                  <a:pt x="-1770" y="834280"/>
                  <a:pt x="-4945" y="621555"/>
                  <a:pt x="3522" y="529480"/>
                </a:cubicBezTo>
                <a:cubicBezTo>
                  <a:pt x="11989" y="437405"/>
                  <a:pt x="58555" y="438463"/>
                  <a:pt x="105122" y="364380"/>
                </a:cubicBezTo>
                <a:cubicBezTo>
                  <a:pt x="151689" y="290297"/>
                  <a:pt x="198255" y="143188"/>
                  <a:pt x="282922" y="8498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0429300D-32B3-4977-BF82-4473781B1ADE}"/>
              </a:ext>
            </a:extLst>
          </p:cNvPr>
          <p:cNvSpPr/>
          <p:nvPr/>
        </p:nvSpPr>
        <p:spPr>
          <a:xfrm>
            <a:off x="8548201" y="3728958"/>
            <a:ext cx="638266" cy="377872"/>
          </a:xfrm>
          <a:custGeom>
            <a:gdLst>
              <a:gd fmla="*/ 638059 w 638266" name="connsiteX0"/>
              <a:gd fmla="*/ 82107 h 377872" name="connsiteY0"/>
              <a:gd fmla="*/ 477193 w 638266" name="connsiteX1"/>
              <a:gd fmla="*/ 361507 h 377872" name="connsiteY1"/>
              <a:gd fmla="*/ 11526 w 638266" name="connsiteX2"/>
              <a:gd fmla="*/ 327641 h 377872" name="connsiteY2"/>
              <a:gd fmla="*/ 163926 w 638266" name="connsiteX3"/>
              <a:gd fmla="*/ 183707 h 377872" name="connsiteY3"/>
              <a:gd fmla="*/ 409459 w 638266" name="connsiteX4"/>
              <a:gd fmla="*/ 183707 h 377872" name="connsiteY4"/>
              <a:gd fmla="*/ 451793 w 638266" name="connsiteX5"/>
              <a:gd fmla="*/ 5907 h 377872" name="connsiteY5"/>
              <a:gd fmla="*/ 638059 w 638266" name="connsiteX6"/>
              <a:gd fmla="*/ 82107 h 377872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77872" w="638266">
                <a:moveTo>
                  <a:pt x="638059" y="82107"/>
                </a:moveTo>
                <a:cubicBezTo>
                  <a:pt x="642292" y="141374"/>
                  <a:pt x="581615" y="320585"/>
                  <a:pt x="477193" y="361507"/>
                </a:cubicBezTo>
                <a:cubicBezTo>
                  <a:pt x="372771" y="402429"/>
                  <a:pt x="63737" y="357274"/>
                  <a:pt x="11526" y="327641"/>
                </a:cubicBezTo>
                <a:cubicBezTo>
                  <a:pt x="-40685" y="298008"/>
                  <a:pt x="97604" y="207696"/>
                  <a:pt x="163926" y="183707"/>
                </a:cubicBezTo>
                <a:cubicBezTo>
                  <a:pt x="230248" y="159718"/>
                  <a:pt x="361481" y="213340"/>
                  <a:pt x="409459" y="183707"/>
                </a:cubicBezTo>
                <a:cubicBezTo>
                  <a:pt x="457437" y="154074"/>
                  <a:pt x="413693" y="27074"/>
                  <a:pt x="451793" y="5907"/>
                </a:cubicBezTo>
                <a:cubicBezTo>
                  <a:pt x="489893" y="-15260"/>
                  <a:pt x="633826" y="22840"/>
                  <a:pt x="638059" y="82107"/>
                </a:cubicBezTo>
                <a:close/>
              </a:path>
            </a:pathLst>
          </a:custGeom>
          <a:solidFill>
            <a:srgbClr val="C7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8497D4FC-93FD-4090-BE69-FA33DF5294F0}"/>
              </a:ext>
            </a:extLst>
          </p:cNvPr>
          <p:cNvSpPr/>
          <p:nvPr/>
        </p:nvSpPr>
        <p:spPr>
          <a:xfrm>
            <a:off x="7108969" y="3895089"/>
            <a:ext cx="180343" cy="138068"/>
          </a:xfrm>
          <a:custGeom>
            <a:gdLst>
              <a:gd fmla="*/ 150351 w 180343" name="connsiteX0"/>
              <a:gd fmla="*/ 6351 h 138068" name="connsiteY0"/>
              <a:gd fmla="*/ 170671 w 180343" name="connsiteX1"/>
              <a:gd fmla="*/ 133351 h 138068" name="connsiteY1"/>
              <a:gd fmla="*/ 3031 w 180343" name="connsiteX2"/>
              <a:gd fmla="*/ 102871 h 138068" name="connsiteY2"/>
              <a:gd fmla="*/ 69071 w 180343" name="connsiteX3"/>
              <a:gd fmla="*/ 26671 h 138068" name="connsiteY3"/>
              <a:gd fmla="*/ 150351 w 180343" name="connsiteX4"/>
              <a:gd fmla="*/ 6351 h 13806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8068" w="180343">
                <a:moveTo>
                  <a:pt x="150351" y="6351"/>
                </a:moveTo>
                <a:cubicBezTo>
                  <a:pt x="167284" y="24131"/>
                  <a:pt x="195224" y="117264"/>
                  <a:pt x="170671" y="133351"/>
                </a:cubicBezTo>
                <a:cubicBezTo>
                  <a:pt x="146118" y="149438"/>
                  <a:pt x="19964" y="120651"/>
                  <a:pt x="3031" y="102871"/>
                </a:cubicBezTo>
                <a:cubicBezTo>
                  <a:pt x="-13902" y="85091"/>
                  <a:pt x="44518" y="41064"/>
                  <a:pt x="69071" y="26671"/>
                </a:cubicBezTo>
                <a:cubicBezTo>
                  <a:pt x="93624" y="12278"/>
                  <a:pt x="133418" y="-11429"/>
                  <a:pt x="150351" y="6351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5CEC46C9-B383-484D-83B8-6BB0E728F2E6}"/>
              </a:ext>
            </a:extLst>
          </p:cNvPr>
          <p:cNvSpPr/>
          <p:nvPr/>
        </p:nvSpPr>
        <p:spPr>
          <a:xfrm>
            <a:off x="8286742" y="2038003"/>
            <a:ext cx="429883" cy="318835"/>
          </a:xfrm>
          <a:custGeom>
            <a:gdLst>
              <a:gd fmla="*/ 425458 w 429883" name="connsiteX0"/>
              <a:gd fmla="*/ 140047 h 318835" name="connsiteY0"/>
              <a:gd fmla="*/ 393708 w 429883" name="connsiteX1"/>
              <a:gd fmla="*/ 305147 h 318835" name="connsiteY1"/>
              <a:gd fmla="*/ 298458 w 429883" name="connsiteX2"/>
              <a:gd fmla="*/ 267047 h 318835" name="connsiteY2"/>
              <a:gd fmla="*/ 146058 w 429883" name="connsiteX3"/>
              <a:gd fmla="*/ 317847 h 318835" name="connsiteY3"/>
              <a:gd fmla="*/ 8 w 429883" name="connsiteX4"/>
              <a:gd fmla="*/ 292447 h 318835" name="connsiteY4"/>
              <a:gd fmla="*/ 152408 w 429883" name="connsiteX5"/>
              <a:gd fmla="*/ 197197 h 318835" name="connsiteY5"/>
              <a:gd fmla="*/ 165108 w 429883" name="connsiteX6"/>
              <a:gd fmla="*/ 76547 h 318835" name="connsiteY6"/>
              <a:gd fmla="*/ 254008 w 429883" name="connsiteX7"/>
              <a:gd fmla="*/ 89247 h 318835" name="connsiteY7"/>
              <a:gd fmla="*/ 304808 w 429883" name="connsiteX8"/>
              <a:gd fmla="*/ 347 h 318835" name="connsiteY8"/>
              <a:gd fmla="*/ 425458 w 429883" name="connsiteX9"/>
              <a:gd fmla="*/ 140047 h 318835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18835" w="429883">
                <a:moveTo>
                  <a:pt x="425458" y="140047"/>
                </a:moveTo>
                <a:cubicBezTo>
                  <a:pt x="440275" y="190847"/>
                  <a:pt x="414875" y="283980"/>
                  <a:pt x="393708" y="305147"/>
                </a:cubicBezTo>
                <a:cubicBezTo>
                  <a:pt x="372541" y="326314"/>
                  <a:pt x="339733" y="264930"/>
                  <a:pt x="298458" y="267047"/>
                </a:cubicBezTo>
                <a:cubicBezTo>
                  <a:pt x="257183" y="269164"/>
                  <a:pt x="195800" y="313614"/>
                  <a:pt x="146058" y="317847"/>
                </a:cubicBezTo>
                <a:cubicBezTo>
                  <a:pt x="96316" y="322080"/>
                  <a:pt x="-1050" y="312555"/>
                  <a:pt x="8" y="292447"/>
                </a:cubicBezTo>
                <a:cubicBezTo>
                  <a:pt x="1066" y="272339"/>
                  <a:pt x="124891" y="233180"/>
                  <a:pt x="152408" y="197197"/>
                </a:cubicBezTo>
                <a:cubicBezTo>
                  <a:pt x="179925" y="161214"/>
                  <a:pt x="148175" y="94539"/>
                  <a:pt x="165108" y="76547"/>
                </a:cubicBezTo>
                <a:cubicBezTo>
                  <a:pt x="182041" y="58555"/>
                  <a:pt x="230725" y="101947"/>
                  <a:pt x="254008" y="89247"/>
                </a:cubicBezTo>
                <a:cubicBezTo>
                  <a:pt x="277291" y="76547"/>
                  <a:pt x="277291" y="-6003"/>
                  <a:pt x="304808" y="347"/>
                </a:cubicBezTo>
                <a:cubicBezTo>
                  <a:pt x="332325" y="6697"/>
                  <a:pt x="410641" y="89247"/>
                  <a:pt x="425458" y="140047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4D3389D4-C706-4AA0-AA82-91F03B0F2E39}"/>
              </a:ext>
            </a:extLst>
          </p:cNvPr>
          <p:cNvSpPr/>
          <p:nvPr/>
        </p:nvSpPr>
        <p:spPr>
          <a:xfrm>
            <a:off x="6711744" y="2108014"/>
            <a:ext cx="788405" cy="965406"/>
          </a:xfrm>
          <a:custGeom>
            <a:gdLst>
              <a:gd fmla="*/ 774906 w 788405" name="connsiteX0"/>
              <a:gd fmla="*/ 374836 h 965406" name="connsiteY0"/>
              <a:gd fmla="*/ 686006 w 788405" name="connsiteX1"/>
              <a:gd fmla="*/ 127186 h 965406" name="connsiteY1"/>
              <a:gd fmla="*/ 444706 w 788405" name="connsiteX2"/>
              <a:gd fmla="*/ 186 h 965406" name="connsiteY2"/>
              <a:gd fmla="*/ 57356 w 788405" name="connsiteX3"/>
              <a:gd fmla="*/ 152586 h 965406" name="connsiteY3"/>
              <a:gd fmla="*/ 6556 w 788405" name="connsiteX4"/>
              <a:gd fmla="*/ 419286 h 965406" name="connsiteY4"/>
              <a:gd fmla="*/ 19256 w 788405" name="connsiteX5"/>
              <a:gd fmla="*/ 616136 h 965406" name="connsiteY5"/>
              <a:gd fmla="*/ 12906 w 788405" name="connsiteX6"/>
              <a:gd fmla="*/ 730436 h 965406" name="connsiteY6"/>
              <a:gd fmla="*/ 216106 w 788405" name="connsiteX7"/>
              <a:gd fmla="*/ 965386 h 965406" name="connsiteY7"/>
              <a:gd fmla="*/ 438356 w 788405" name="connsiteX8"/>
              <a:gd fmla="*/ 743136 h 965406" name="connsiteY8"/>
              <a:gd fmla="*/ 749506 w 788405" name="connsiteX9"/>
              <a:gd fmla="*/ 571686 h 965406" name="connsiteY9"/>
              <a:gd fmla="*/ 774906 w 788405" name="connsiteX10"/>
              <a:gd fmla="*/ 374836 h 965406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965406" w="788405">
                <a:moveTo>
                  <a:pt x="774906" y="374836"/>
                </a:moveTo>
                <a:cubicBezTo>
                  <a:pt x="764323" y="300753"/>
                  <a:pt x="741039" y="189628"/>
                  <a:pt x="686006" y="127186"/>
                </a:cubicBezTo>
                <a:cubicBezTo>
                  <a:pt x="630973" y="64744"/>
                  <a:pt x="549481" y="-4047"/>
                  <a:pt x="444706" y="186"/>
                </a:cubicBezTo>
                <a:cubicBezTo>
                  <a:pt x="339931" y="4419"/>
                  <a:pt x="130381" y="82736"/>
                  <a:pt x="57356" y="152586"/>
                </a:cubicBezTo>
                <a:cubicBezTo>
                  <a:pt x="-15669" y="222436"/>
                  <a:pt x="12906" y="342028"/>
                  <a:pt x="6556" y="419286"/>
                </a:cubicBezTo>
                <a:cubicBezTo>
                  <a:pt x="206" y="496544"/>
                  <a:pt x="18198" y="564278"/>
                  <a:pt x="19256" y="616136"/>
                </a:cubicBezTo>
                <a:cubicBezTo>
                  <a:pt x="20314" y="667994"/>
                  <a:pt x="-19902" y="672228"/>
                  <a:pt x="12906" y="730436"/>
                </a:cubicBezTo>
                <a:cubicBezTo>
                  <a:pt x="45714" y="788644"/>
                  <a:pt x="145198" y="963269"/>
                  <a:pt x="216106" y="965386"/>
                </a:cubicBezTo>
                <a:cubicBezTo>
                  <a:pt x="287014" y="967503"/>
                  <a:pt x="349456" y="808753"/>
                  <a:pt x="438356" y="743136"/>
                </a:cubicBezTo>
                <a:cubicBezTo>
                  <a:pt x="527256" y="677519"/>
                  <a:pt x="690239" y="634128"/>
                  <a:pt x="749506" y="571686"/>
                </a:cubicBezTo>
                <a:cubicBezTo>
                  <a:pt x="808773" y="509244"/>
                  <a:pt x="785489" y="448919"/>
                  <a:pt x="774906" y="374836"/>
                </a:cubicBezTo>
                <a:close/>
              </a:path>
            </a:pathLst>
          </a:custGeom>
          <a:solidFill>
            <a:srgbClr val="C7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EFDABBA6-E5D7-4544-96ED-B714AC9D25A3}"/>
              </a:ext>
            </a:extLst>
          </p:cNvPr>
          <p:cNvSpPr/>
          <p:nvPr/>
        </p:nvSpPr>
        <p:spPr>
          <a:xfrm>
            <a:off x="6943019" y="2120106"/>
            <a:ext cx="766199" cy="800905"/>
          </a:xfrm>
          <a:custGeom>
            <a:gdLst>
              <a:gd fmla="*/ 696031 w 766199" name="connsiteX0"/>
              <a:gd fmla="*/ 254794 h 800905" name="connsiteY0"/>
              <a:gd fmla="*/ 759531 w 766199" name="connsiteX1"/>
              <a:gd fmla="*/ 32544 h 800905" name="connsiteY1"/>
              <a:gd fmla="*/ 511881 w 766199" name="connsiteX2"/>
              <a:gd fmla="*/ 7144 h 800905" name="connsiteY2"/>
              <a:gd fmla="*/ 315031 w 766199" name="connsiteX3"/>
              <a:gd fmla="*/ 38894 h 800905" name="connsiteY3"/>
              <a:gd fmla="*/ 73731 w 766199" name="connsiteX4"/>
              <a:gd fmla="*/ 381794 h 800905" name="connsiteY4"/>
              <a:gd fmla="*/ 10231 w 766199" name="connsiteX5"/>
              <a:gd fmla="*/ 661194 h 800905" name="connsiteY5"/>
              <a:gd fmla="*/ 257881 w 766199" name="connsiteX6"/>
              <a:gd fmla="*/ 800894 h 800905" name="connsiteY6"/>
              <a:gd fmla="*/ 600781 w 766199" name="connsiteX7"/>
              <a:gd fmla="*/ 654844 h 800905" name="connsiteY7"/>
              <a:gd fmla="*/ 702381 w 766199" name="connsiteX8"/>
              <a:gd fmla="*/ 489744 h 800905" name="connsiteY8"/>
              <a:gd fmla="*/ 696031 w 766199" name="connsiteX9"/>
              <a:gd fmla="*/ 254794 h 800905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800905" w="766199">
                <a:moveTo>
                  <a:pt x="696031" y="254794"/>
                </a:moveTo>
                <a:cubicBezTo>
                  <a:pt x="705556" y="178594"/>
                  <a:pt x="790223" y="73819"/>
                  <a:pt x="759531" y="32544"/>
                </a:cubicBezTo>
                <a:cubicBezTo>
                  <a:pt x="728839" y="-8731"/>
                  <a:pt x="585964" y="6086"/>
                  <a:pt x="511881" y="7144"/>
                </a:cubicBezTo>
                <a:cubicBezTo>
                  <a:pt x="437798" y="8202"/>
                  <a:pt x="388056" y="-23548"/>
                  <a:pt x="315031" y="38894"/>
                </a:cubicBezTo>
                <a:cubicBezTo>
                  <a:pt x="242006" y="101336"/>
                  <a:pt x="124531" y="278077"/>
                  <a:pt x="73731" y="381794"/>
                </a:cubicBezTo>
                <a:cubicBezTo>
                  <a:pt x="22931" y="485511"/>
                  <a:pt x="-20461" y="591344"/>
                  <a:pt x="10231" y="661194"/>
                </a:cubicBezTo>
                <a:cubicBezTo>
                  <a:pt x="40923" y="731044"/>
                  <a:pt x="159456" y="801952"/>
                  <a:pt x="257881" y="800894"/>
                </a:cubicBezTo>
                <a:cubicBezTo>
                  <a:pt x="356306" y="799836"/>
                  <a:pt x="526698" y="706702"/>
                  <a:pt x="600781" y="654844"/>
                </a:cubicBezTo>
                <a:cubicBezTo>
                  <a:pt x="674864" y="602986"/>
                  <a:pt x="690739" y="556419"/>
                  <a:pt x="702381" y="489744"/>
                </a:cubicBezTo>
                <a:cubicBezTo>
                  <a:pt x="714023" y="423069"/>
                  <a:pt x="686506" y="330994"/>
                  <a:pt x="696031" y="254794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2891A82-C600-442D-A943-EF30EE6C5B57}"/>
              </a:ext>
            </a:extLst>
          </p:cNvPr>
          <p:cNvSpPr txBox="1"/>
          <p:nvPr/>
        </p:nvSpPr>
        <p:spPr>
          <a:xfrm>
            <a:off x="2712718" y="1813580"/>
            <a:ext cx="3824938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latin charset="0" panose="02000503000000000000" pitchFamily="2" typeface="Signerica Fat"/>
              </a:rPr>
              <a:t>Powerpoint Templet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CE0DEDFF-B129-4C0A-92AF-2253EFFCC28D}"/>
              </a:ext>
            </a:extLst>
          </p:cNvPr>
          <p:cNvSpPr txBox="1"/>
          <p:nvPr/>
        </p:nvSpPr>
        <p:spPr>
          <a:xfrm>
            <a:off x="2712718" y="3505537"/>
            <a:ext cx="4153142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600">
                <a:latin charset="0" panose="03080402000500000000" pitchFamily="66" typeface="Ink Free"/>
                <a:ea charset="-122" panose="02000600000000000000" pitchFamily="2" typeface="851tegakizatsu"/>
                <a:cs charset="-122" panose="02000600000000000000" pitchFamily="2" typeface="851tegakizatsu"/>
              </a:rPr>
              <a:t>Fusce Est. Vivamus A Tellus. Pellentesque Habitant Morbi Tristique Senectus Et Netus Et Malesuada Fames Ac Turpis Egestas. Proin Pharetra Nonummy Pede.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14B66896-915E-42F9-8148-534F9D91CB17}"/>
              </a:ext>
            </a:extLst>
          </p:cNvPr>
          <p:cNvSpPr txBox="1"/>
          <p:nvPr/>
        </p:nvSpPr>
        <p:spPr>
          <a:xfrm>
            <a:off x="7497911" y="1325804"/>
            <a:ext cx="213086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>
                <a:solidFill>
                  <a:schemeClr val="bg1"/>
                </a:solidFill>
                <a:latin charset="0" panose="02000503000000000000" pitchFamily="2" typeface="Signerica Fat"/>
              </a:rPr>
              <a:t>20XX/09/24</a:t>
            </a:r>
          </a:p>
        </p:txBody>
      </p:sp>
      <p:pic>
        <p:nvPicPr>
          <p:cNvPr id="75" name="图片 74">
            <a:extLst>
              <a:ext uri="{FF2B5EF4-FFF2-40B4-BE49-F238E27FC236}">
                <a16:creationId xmlns:a16="http://schemas.microsoft.com/office/drawing/2014/main" id="{946E081C-B1A4-4DFE-9837-C7B362244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4711">
            <a:off x="8907135" y="2347286"/>
            <a:ext cx="1443277" cy="2163428"/>
          </a:xfrm>
          <a:prstGeom prst="rect">
            <a:avLst/>
          </a:prstGeom>
        </p:spPr>
      </p:pic>
      <p:sp>
        <p:nvSpPr>
          <p:cNvPr id="77" name="文本框 76">
            <a:extLst>
              <a:ext uri="{FF2B5EF4-FFF2-40B4-BE49-F238E27FC236}">
                <a16:creationId xmlns:a16="http://schemas.microsoft.com/office/drawing/2014/main" id="{C3BEE78E-4AC3-44EE-BB6A-0AA8623F5249}"/>
              </a:ext>
            </a:extLst>
          </p:cNvPr>
          <p:cNvSpPr txBox="1"/>
          <p:nvPr/>
        </p:nvSpPr>
        <p:spPr>
          <a:xfrm>
            <a:off x="8367061" y="6519446"/>
            <a:ext cx="382493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z="1600">
                <a:latin charset="0" panose="02000503000000000000" pitchFamily="2" typeface="Signerica Fat"/>
              </a:rPr>
              <a:t>Powerpoint Templet</a:t>
            </a:r>
          </a:p>
        </p:txBody>
      </p:sp>
    </p:spTree>
    <p:extLst>
      <p:ext uri="{BB962C8B-B14F-4D97-AF65-F5344CB8AC3E}">
        <p14:creationId val="953723818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3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0" name="矩形 29">
            <a:extLst>
              <a:ext uri="{FF2B5EF4-FFF2-40B4-BE49-F238E27FC236}">
                <a16:creationId xmlns:a16="http://schemas.microsoft.com/office/drawing/2014/main" id="{AE0CD0CC-41BC-40C3-AF19-243453B742F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2FE4DC31-C681-4DF5-A3BF-2B9A32223A6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gdLst>
              <a:gd fmla="*/ 0 w 12192000" name="connsiteX0"/>
              <a:gd fmla="*/ 0 h 6858000" name="connsiteY0"/>
              <a:gd fmla="*/ 2518589 w 12192000" name="connsiteX1"/>
              <a:gd fmla="*/ 0 h 6858000" name="connsiteY1"/>
              <a:gd fmla="*/ 2506836 w 12192000" name="connsiteX2"/>
              <a:gd fmla="*/ 40941 h 6858000" name="connsiteY2"/>
              <a:gd fmla="*/ 2413000 w 12192000" name="connsiteX3"/>
              <a:gd fmla="*/ 431800 h 6858000" name="connsiteY3"/>
              <a:gd fmla="*/ 2247900 w 12192000" name="connsiteX4"/>
              <a:gd fmla="*/ 1905000 h 6858000" name="connsiteY4"/>
              <a:gd fmla="*/ 2755900 w 12192000" name="connsiteX5"/>
              <a:gd fmla="*/ 2311400 h 6858000" name="connsiteY5"/>
              <a:gd fmla="*/ 6477000 w 12192000" name="connsiteX6"/>
              <a:gd fmla="*/ 2057400 h 6858000" name="connsiteY6"/>
              <a:gd fmla="*/ 7708900 w 12192000" name="connsiteX7"/>
              <a:gd fmla="*/ 508000 h 6858000" name="connsiteY7"/>
              <a:gd fmla="*/ 7901781 w 12192000" name="connsiteX8"/>
              <a:gd fmla="*/ 46831 h 6858000" name="connsiteY8"/>
              <a:gd fmla="*/ 7909802 w 12192000" name="connsiteX9"/>
              <a:gd fmla="*/ 0 h 6858000" name="connsiteY9"/>
              <a:gd fmla="*/ 10391510 w 12192000" name="connsiteX10"/>
              <a:gd fmla="*/ 0 h 6858000" name="connsiteY10"/>
              <a:gd fmla="*/ 10418762 w 12192000" name="connsiteX11"/>
              <a:gd fmla="*/ 4564 h 6858000" name="connsiteY11"/>
              <a:gd fmla="*/ 10871200 w 12192000" name="connsiteX12"/>
              <a:gd fmla="*/ 215900 h 6858000" name="connsiteY12"/>
              <a:gd fmla="*/ 12002604 w 12192000" name="connsiteX13"/>
              <a:gd fmla="*/ 931205 h 6858000" name="connsiteY13"/>
              <a:gd fmla="*/ 12192000 w 12192000" name="connsiteX14"/>
              <a:gd fmla="*/ 1068365 h 6858000" name="connsiteY14"/>
              <a:gd fmla="*/ 12192000 w 12192000" name="connsiteX15"/>
              <a:gd fmla="*/ 2016349 h 6858000" name="connsiteY15"/>
              <a:gd fmla="*/ 12127508 w 12192000" name="connsiteX16"/>
              <a:gd fmla="*/ 2093218 h 6858000" name="connsiteY16"/>
              <a:gd fmla="*/ 11760200 w 12192000" name="connsiteX17"/>
              <a:gd fmla="*/ 2501900 h 6858000" name="connsiteY17"/>
              <a:gd fmla="*/ 11658600 w 12192000" name="connsiteX18"/>
              <a:gd fmla="*/ 3162300 h 6858000" name="connsiteY18"/>
              <a:gd fmla="*/ 11442700 w 12192000" name="connsiteX19"/>
              <a:gd fmla="*/ 3060700 h 6858000" name="connsiteY19"/>
              <a:gd fmla="*/ 11214100 w 12192000" name="connsiteX20"/>
              <a:gd fmla="*/ 3314700 h 6858000" name="connsiteY20"/>
              <a:gd fmla="*/ 10972800 w 12192000" name="connsiteX21"/>
              <a:gd fmla="*/ 3162300 h 6858000" name="connsiteY21"/>
              <a:gd fmla="*/ 10795000 w 12192000" name="connsiteX22"/>
              <a:gd fmla="*/ 3263900 h 6858000" name="connsiteY22"/>
              <a:gd fmla="*/ 10896600 w 12192000" name="connsiteX23"/>
              <a:gd fmla="*/ 3797300 h 6858000" name="connsiteY23"/>
              <a:gd fmla="*/ 11366500 w 12192000" name="connsiteX24"/>
              <a:gd fmla="*/ 4013200 h 6858000" name="connsiteY24"/>
              <a:gd fmla="*/ 10998200 w 12192000" name="connsiteX25"/>
              <a:gd fmla="*/ 4216400 h 6858000" name="connsiteY25"/>
              <a:gd fmla="*/ 11150600 w 12192000" name="connsiteX26"/>
              <a:gd fmla="*/ 4394200 h 6858000" name="connsiteY26"/>
              <a:gd fmla="*/ 10604500 w 12192000" name="connsiteX27"/>
              <a:gd fmla="*/ 4381500 h 6858000" name="connsiteY27"/>
              <a:gd fmla="*/ 10528300 w 12192000" name="connsiteX28"/>
              <a:gd fmla="*/ 4648200 h 6858000" name="connsiteY28"/>
              <a:gd fmla="*/ 10604500 w 12192000" name="connsiteX29"/>
              <a:gd fmla="*/ 4953000 h 6858000" name="connsiteY29"/>
              <a:gd fmla="*/ 10121900 w 12192000" name="connsiteX30"/>
              <a:gd fmla="*/ 5715000 h 6858000" name="connsiteY30"/>
              <a:gd fmla="*/ 8763000 w 12192000" name="connsiteX31"/>
              <a:gd fmla="*/ 5892800 h 6858000" name="connsiteY31"/>
              <a:gd fmla="*/ 8737600 w 12192000" name="connsiteX32"/>
              <a:gd fmla="*/ 6172200 h 6858000" name="connsiteY32"/>
              <a:gd fmla="*/ 8420100 w 12192000" name="connsiteX33"/>
              <a:gd fmla="*/ 6540500 h 6858000" name="connsiteY33"/>
              <a:gd fmla="*/ 8753066 w 12192000" name="connsiteX34"/>
              <a:gd fmla="*/ 6781416 h 6858000" name="connsiteY34"/>
              <a:gd fmla="*/ 8884050 w 12192000" name="connsiteX35"/>
              <a:gd fmla="*/ 6858000 h 6858000" name="connsiteY35"/>
              <a:gd fmla="*/ 2804852 w 12192000" name="connsiteX36"/>
              <a:gd fmla="*/ 6858000 h 6858000" name="connsiteY36"/>
              <a:gd fmla="*/ 2798763 w 12192000" name="connsiteX37"/>
              <a:gd fmla="*/ 6830219 h 6858000" name="connsiteY37"/>
              <a:gd fmla="*/ 2794000 w 12192000" name="connsiteX38"/>
              <a:gd fmla="*/ 6235700 h 6858000" name="connsiteY38"/>
              <a:gd fmla="*/ 2794000 w 12192000" name="connsiteX39"/>
              <a:gd fmla="*/ 5384800 h 6858000" name="connsiteY39"/>
              <a:gd fmla="*/ 1993900 w 12192000" name="connsiteX40"/>
              <a:gd fmla="*/ 4343400 h 6858000" name="connsiteY40"/>
              <a:gd fmla="*/ 1244600 w 12192000" name="connsiteX41"/>
              <a:gd fmla="*/ 4000500 h 6858000" name="connsiteY41"/>
              <a:gd fmla="*/ 330200 w 12192000" name="connsiteX42"/>
              <a:gd fmla="*/ 3695700 h 6858000" name="connsiteY42"/>
              <a:gd fmla="*/ 24606 w 12192000" name="connsiteX43"/>
              <a:gd fmla="*/ 3777258 h 6858000" name="connsiteY43"/>
              <a:gd fmla="*/ 0 w 12192000" name="connsiteX44"/>
              <a:gd fmla="*/ 3788499 h 6858000" name="connsiteY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2518589" y="0"/>
                </a:lnTo>
                <a:lnTo>
                  <a:pt x="2506836" y="40941"/>
                </a:lnTo>
                <a:cubicBezTo>
                  <a:pt x="2467967" y="157461"/>
                  <a:pt x="2414588" y="292100"/>
                  <a:pt x="2413000" y="431800"/>
                </a:cubicBezTo>
                <a:cubicBezTo>
                  <a:pt x="2408767" y="804333"/>
                  <a:pt x="2190750" y="1591733"/>
                  <a:pt x="2247900" y="1905000"/>
                </a:cubicBezTo>
                <a:cubicBezTo>
                  <a:pt x="2305050" y="2218267"/>
                  <a:pt x="2051050" y="2286000"/>
                  <a:pt x="2755900" y="2311400"/>
                </a:cubicBezTo>
                <a:cubicBezTo>
                  <a:pt x="3460750" y="2336800"/>
                  <a:pt x="5651500" y="2357967"/>
                  <a:pt x="6477000" y="2057400"/>
                </a:cubicBezTo>
                <a:cubicBezTo>
                  <a:pt x="7302500" y="1756833"/>
                  <a:pt x="7461250" y="889000"/>
                  <a:pt x="7708900" y="508000"/>
                </a:cubicBezTo>
                <a:cubicBezTo>
                  <a:pt x="7832725" y="317500"/>
                  <a:pt x="7878234" y="166688"/>
                  <a:pt x="7901781" y="46831"/>
                </a:cubicBezTo>
                <a:lnTo>
                  <a:pt x="7909802" y="0"/>
                </a:lnTo>
                <a:lnTo>
                  <a:pt x="10391510" y="0"/>
                </a:lnTo>
                <a:lnTo>
                  <a:pt x="10418762" y="4564"/>
                </a:lnTo>
                <a:cubicBezTo>
                  <a:pt x="10587434" y="33338"/>
                  <a:pt x="10577513" y="41275"/>
                  <a:pt x="10871200" y="215900"/>
                </a:cubicBezTo>
                <a:cubicBezTo>
                  <a:pt x="11115939" y="361421"/>
                  <a:pt x="11610380" y="658250"/>
                  <a:pt x="12002604" y="931205"/>
                </a:cubicBezTo>
                <a:lnTo>
                  <a:pt x="12192000" y="1068365"/>
                </a:lnTo>
                <a:lnTo>
                  <a:pt x="12192000" y="2016349"/>
                </a:lnTo>
                <a:lnTo>
                  <a:pt x="12127508" y="2093218"/>
                </a:lnTo>
                <a:cubicBezTo>
                  <a:pt x="11996738" y="2226469"/>
                  <a:pt x="11833225" y="2351088"/>
                  <a:pt x="11760200" y="2501900"/>
                </a:cubicBezTo>
                <a:cubicBezTo>
                  <a:pt x="11662833" y="2702983"/>
                  <a:pt x="11711517" y="3069167"/>
                  <a:pt x="11658600" y="3162300"/>
                </a:cubicBezTo>
                <a:cubicBezTo>
                  <a:pt x="11605683" y="3255433"/>
                  <a:pt x="11516783" y="3035300"/>
                  <a:pt x="11442700" y="3060700"/>
                </a:cubicBezTo>
                <a:cubicBezTo>
                  <a:pt x="11368617" y="3086100"/>
                  <a:pt x="11292417" y="3297767"/>
                  <a:pt x="11214100" y="3314700"/>
                </a:cubicBezTo>
                <a:cubicBezTo>
                  <a:pt x="11135783" y="3331633"/>
                  <a:pt x="11042650" y="3170767"/>
                  <a:pt x="10972800" y="3162300"/>
                </a:cubicBezTo>
                <a:cubicBezTo>
                  <a:pt x="10902950" y="3153833"/>
                  <a:pt x="10807700" y="3158067"/>
                  <a:pt x="10795000" y="3263900"/>
                </a:cubicBezTo>
                <a:cubicBezTo>
                  <a:pt x="10782300" y="3369733"/>
                  <a:pt x="10801350" y="3672417"/>
                  <a:pt x="10896600" y="3797300"/>
                </a:cubicBezTo>
                <a:cubicBezTo>
                  <a:pt x="10991850" y="3922183"/>
                  <a:pt x="11349567" y="3943350"/>
                  <a:pt x="11366500" y="4013200"/>
                </a:cubicBezTo>
                <a:cubicBezTo>
                  <a:pt x="11383433" y="4083050"/>
                  <a:pt x="11034183" y="4152900"/>
                  <a:pt x="10998200" y="4216400"/>
                </a:cubicBezTo>
                <a:cubicBezTo>
                  <a:pt x="10962217" y="4279900"/>
                  <a:pt x="11216217" y="4366683"/>
                  <a:pt x="11150600" y="4394200"/>
                </a:cubicBezTo>
                <a:cubicBezTo>
                  <a:pt x="11084983" y="4421717"/>
                  <a:pt x="10708217" y="4339167"/>
                  <a:pt x="10604500" y="4381500"/>
                </a:cubicBezTo>
                <a:cubicBezTo>
                  <a:pt x="10500783" y="4423833"/>
                  <a:pt x="10528300" y="4552950"/>
                  <a:pt x="10528300" y="4648200"/>
                </a:cubicBezTo>
                <a:cubicBezTo>
                  <a:pt x="10528300" y="4743450"/>
                  <a:pt x="10672233" y="4775200"/>
                  <a:pt x="10604500" y="4953000"/>
                </a:cubicBezTo>
                <a:cubicBezTo>
                  <a:pt x="10536767" y="5130800"/>
                  <a:pt x="10428817" y="5558367"/>
                  <a:pt x="10121900" y="5715000"/>
                </a:cubicBezTo>
                <a:cubicBezTo>
                  <a:pt x="9814983" y="5871633"/>
                  <a:pt x="8993717" y="5816600"/>
                  <a:pt x="8763000" y="5892800"/>
                </a:cubicBezTo>
                <a:cubicBezTo>
                  <a:pt x="8532283" y="5969000"/>
                  <a:pt x="8794750" y="6064250"/>
                  <a:pt x="8737600" y="6172200"/>
                </a:cubicBezTo>
                <a:cubicBezTo>
                  <a:pt x="8680450" y="6280150"/>
                  <a:pt x="8413750" y="6373283"/>
                  <a:pt x="8420100" y="6540500"/>
                </a:cubicBezTo>
                <a:cubicBezTo>
                  <a:pt x="8422481" y="6603207"/>
                  <a:pt x="8589169" y="6690321"/>
                  <a:pt x="8753066" y="6781416"/>
                </a:cubicBezTo>
                <a:lnTo>
                  <a:pt x="8884050" y="6858000"/>
                </a:lnTo>
                <a:lnTo>
                  <a:pt x="2804852" y="6858000"/>
                </a:lnTo>
                <a:lnTo>
                  <a:pt x="2798763" y="6830219"/>
                </a:lnTo>
                <a:cubicBezTo>
                  <a:pt x="2769129" y="6623051"/>
                  <a:pt x="2850092" y="6395509"/>
                  <a:pt x="2794000" y="6235700"/>
                </a:cubicBezTo>
                <a:cubicBezTo>
                  <a:pt x="2681817" y="5916083"/>
                  <a:pt x="2927350" y="5700183"/>
                  <a:pt x="2794000" y="5384800"/>
                </a:cubicBezTo>
                <a:cubicBezTo>
                  <a:pt x="2660650" y="5069417"/>
                  <a:pt x="2252133" y="4574117"/>
                  <a:pt x="1993900" y="4343400"/>
                </a:cubicBezTo>
                <a:cubicBezTo>
                  <a:pt x="1735667" y="4112683"/>
                  <a:pt x="1521883" y="4108450"/>
                  <a:pt x="1244600" y="4000500"/>
                </a:cubicBezTo>
                <a:cubicBezTo>
                  <a:pt x="967317" y="3892550"/>
                  <a:pt x="681567" y="3695700"/>
                  <a:pt x="330200" y="3695700"/>
                </a:cubicBezTo>
                <a:cubicBezTo>
                  <a:pt x="242359" y="3695700"/>
                  <a:pt x="136790" y="3729831"/>
                  <a:pt x="24606" y="3777258"/>
                </a:cubicBezTo>
                <a:lnTo>
                  <a:pt x="0" y="3788499"/>
                </a:lnTo>
                <a:close/>
              </a:path>
            </a:pathLst>
          </a:custGeom>
          <a:solidFill>
            <a:srgbClr val="C7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BC15F5E5-332C-441C-A1B5-FCCA6432B196}"/>
              </a:ext>
            </a:extLst>
          </p:cNvPr>
          <p:cNvSpPr/>
          <p:nvPr/>
        </p:nvSpPr>
        <p:spPr>
          <a:xfrm>
            <a:off x="0" y="1820491"/>
            <a:ext cx="450884" cy="1364811"/>
          </a:xfrm>
          <a:custGeom>
            <a:gdLst>
              <a:gd fmla="*/ 0 w 450884" name="connsiteX0"/>
              <a:gd fmla="*/ 0 h 1364811" name="connsiteY0"/>
              <a:gd fmla="*/ 46499 w 450884" name="connsiteX1"/>
              <a:gd fmla="*/ 133501 h 1364811" name="connsiteY1"/>
              <a:gd fmla="*/ 146015 w 450884" name="connsiteX2"/>
              <a:gd fmla="*/ 381945 h 1364811" name="connsiteY2"/>
              <a:gd fmla="*/ 450815 w 450884" name="connsiteX3"/>
              <a:gd fmla="*/ 775645 h 1364811" name="connsiteY3"/>
              <a:gd fmla="*/ 120615 w 450884" name="connsiteX4"/>
              <a:gd fmla="*/ 1309045 h 1364811" name="connsiteY4"/>
              <a:gd fmla="*/ 24472 w 450884" name="connsiteX5"/>
              <a:gd fmla="*/ 1357563 h 1364811" name="connsiteY5"/>
              <a:gd fmla="*/ 0 w 450884" name="connsiteX6"/>
              <a:gd fmla="*/ 1364811 h 136481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364811" w="450883">
                <a:moveTo>
                  <a:pt x="0" y="0"/>
                </a:moveTo>
                <a:lnTo>
                  <a:pt x="46499" y="133501"/>
                </a:lnTo>
                <a:cubicBezTo>
                  <a:pt x="82383" y="233911"/>
                  <a:pt x="116382" y="322149"/>
                  <a:pt x="146015" y="381945"/>
                </a:cubicBezTo>
                <a:cubicBezTo>
                  <a:pt x="264548" y="621128"/>
                  <a:pt x="455048" y="621128"/>
                  <a:pt x="450815" y="775645"/>
                </a:cubicBezTo>
                <a:cubicBezTo>
                  <a:pt x="446582" y="930162"/>
                  <a:pt x="239148" y="1239195"/>
                  <a:pt x="120615" y="1309045"/>
                </a:cubicBezTo>
                <a:cubicBezTo>
                  <a:pt x="90982" y="1326508"/>
                  <a:pt x="58306" y="1344499"/>
                  <a:pt x="24472" y="1357563"/>
                </a:cubicBezTo>
                <a:lnTo>
                  <a:pt x="0" y="1364811"/>
                </a:ln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6C37F2F3-C14B-4EFC-B2F1-EF398755A0DD}"/>
              </a:ext>
            </a:extLst>
          </p:cNvPr>
          <p:cNvSpPr/>
          <p:nvPr/>
        </p:nvSpPr>
        <p:spPr>
          <a:xfrm>
            <a:off x="10126732" y="0"/>
            <a:ext cx="2065268" cy="1077556"/>
          </a:xfrm>
          <a:custGeom>
            <a:gdLst>
              <a:gd fmla="*/ 0 w 2065268" name="connsiteX0"/>
              <a:gd fmla="*/ 0 h 1077556" name="connsiteY0"/>
              <a:gd fmla="*/ 2065268 w 2065268" name="connsiteX1"/>
              <a:gd fmla="*/ 0 h 1077556" name="connsiteY1"/>
              <a:gd fmla="*/ 2065268 w 2065268" name="connsiteX2"/>
              <a:gd fmla="*/ 1077556 h 1077556" name="connsiteY2"/>
              <a:gd fmla="*/ 2042015 w 2065268" name="connsiteX3"/>
              <a:gd fmla="*/ 1066881 h 1077556" name="connsiteY3"/>
              <a:gd fmla="*/ 846068 w 2065268" name="connsiteX4"/>
              <a:gd fmla="*/ 241300 h 1077556" name="connsiteY4"/>
              <a:gd fmla="*/ 249168 w 2065268" name="connsiteX5"/>
              <a:gd fmla="*/ 101600 h 1077556" name="connsiteY5"/>
              <a:gd fmla="*/ 35749 w 2065268" name="connsiteX6"/>
              <a:gd fmla="*/ 15677 h 107755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077556" w="2065268">
                <a:moveTo>
                  <a:pt x="0" y="0"/>
                </a:moveTo>
                <a:lnTo>
                  <a:pt x="2065268" y="0"/>
                </a:lnTo>
                <a:lnTo>
                  <a:pt x="2065268" y="1077556"/>
                </a:lnTo>
                <a:lnTo>
                  <a:pt x="2042015" y="1066881"/>
                </a:lnTo>
                <a:cubicBezTo>
                  <a:pt x="1690701" y="887404"/>
                  <a:pt x="1116076" y="380603"/>
                  <a:pt x="846068" y="241300"/>
                </a:cubicBezTo>
                <a:cubicBezTo>
                  <a:pt x="513751" y="69850"/>
                  <a:pt x="475651" y="190500"/>
                  <a:pt x="249168" y="101600"/>
                </a:cubicBezTo>
                <a:cubicBezTo>
                  <a:pt x="192547" y="79375"/>
                  <a:pt x="117141" y="49477"/>
                  <a:pt x="35749" y="15677"/>
                </a:cubicBezTo>
                <a:close/>
              </a:path>
            </a:pathLst>
          </a:custGeom>
          <a:solidFill>
            <a:srgbClr val="59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1B79EA81-D641-4CEE-96C1-AD19A8542B7B}"/>
              </a:ext>
            </a:extLst>
          </p:cNvPr>
          <p:cNvSpPr/>
          <p:nvPr/>
        </p:nvSpPr>
        <p:spPr>
          <a:xfrm flipH="1">
            <a:off x="0" y="5028588"/>
            <a:ext cx="3800088" cy="1829412"/>
          </a:xfrm>
          <a:custGeom>
            <a:gdLst>
              <a:gd fmla="*/ 2960172 w 3800088" name="connsiteX0"/>
              <a:gd fmla="*/ 2360 h 1829412" name="connsiteY0"/>
              <a:gd fmla="*/ 3164548 w 3800088" name="connsiteX1"/>
              <a:gd fmla="*/ 29795 h 1829412" name="connsiteY1"/>
              <a:gd fmla="*/ 3780696 w 3800088" name="connsiteX2"/>
              <a:gd fmla="*/ 688502 h 1829412" name="connsiteY2"/>
              <a:gd fmla="*/ 3800088 w 3800088" name="connsiteX3"/>
              <a:gd fmla="*/ 726031 h 1829412" name="connsiteY3"/>
              <a:gd fmla="*/ 3800088 w 3800088" name="connsiteX4"/>
              <a:gd fmla="*/ 1829412 h 1829412" name="connsiteY4"/>
              <a:gd fmla="*/ 0 w 3800088" name="connsiteX5"/>
              <a:gd fmla="*/ 1829412 h 1829412" name="connsiteY5"/>
              <a:gd fmla="*/ 20177 w 3800088" name="connsiteX6"/>
              <a:gd fmla="*/ 1710040 h 1829412" name="connsiteY6"/>
              <a:gd fmla="*/ 51697 w 3800088" name="connsiteX7"/>
              <a:gd fmla="*/ 1586221 h 1829412" name="connsiteY7"/>
              <a:gd fmla="*/ 1141194 w 3800088" name="connsiteX8"/>
              <a:gd fmla="*/ 418901 h 1829412" name="connsiteY8"/>
              <a:gd fmla="*/ 2960172 w 3800088" name="connsiteX9"/>
              <a:gd fmla="*/ 2360 h 1829412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829412" w="3800088">
                <a:moveTo>
                  <a:pt x="2960172" y="2360"/>
                </a:moveTo>
                <a:cubicBezTo>
                  <a:pt x="3035353" y="6287"/>
                  <a:pt x="3104156" y="15204"/>
                  <a:pt x="3164548" y="29795"/>
                </a:cubicBezTo>
                <a:cubicBezTo>
                  <a:pt x="3466511" y="102753"/>
                  <a:pt x="3635478" y="406236"/>
                  <a:pt x="3780696" y="688502"/>
                </a:cubicBezTo>
                <a:lnTo>
                  <a:pt x="3800088" y="726031"/>
                </a:lnTo>
                <a:lnTo>
                  <a:pt x="3800088" y="1829412"/>
                </a:lnTo>
                <a:lnTo>
                  <a:pt x="0" y="1829412"/>
                </a:lnTo>
                <a:lnTo>
                  <a:pt x="20177" y="1710040"/>
                </a:lnTo>
                <a:cubicBezTo>
                  <a:pt x="29354" y="1668957"/>
                  <a:pt x="40348" y="1627564"/>
                  <a:pt x="51697" y="1586221"/>
                </a:cubicBezTo>
                <a:cubicBezTo>
                  <a:pt x="142488" y="1255481"/>
                  <a:pt x="622385" y="678305"/>
                  <a:pt x="1141194" y="418901"/>
                </a:cubicBezTo>
                <a:cubicBezTo>
                  <a:pt x="1595151" y="191923"/>
                  <a:pt x="2433910" y="-25126"/>
                  <a:pt x="2960172" y="236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C90E0F1F-5D72-4441-A6C6-B635D834C281}"/>
              </a:ext>
            </a:extLst>
          </p:cNvPr>
          <p:cNvSpPr/>
          <p:nvPr/>
        </p:nvSpPr>
        <p:spPr>
          <a:xfrm flipH="1">
            <a:off x="1101191" y="4930469"/>
            <a:ext cx="2506066" cy="1256641"/>
          </a:xfrm>
          <a:custGeom>
            <a:gdLst>
              <a:gd fmla="*/ 189606 w 2506066" name="connsiteX0"/>
              <a:gd fmla="*/ 30637 h 1256641" name="connsiteY0"/>
              <a:gd fmla="*/ 1493112 w 2506066" name="connsiteX1"/>
              <a:gd fmla="*/ 166825 h 1256641" name="connsiteY1"/>
              <a:gd fmla="*/ 1882219 w 2506066" name="connsiteX2"/>
              <a:gd fmla="*/ 478110 h 1256641" name="connsiteY2"/>
              <a:gd fmla="*/ 2212959 w 2506066" name="connsiteX3"/>
              <a:gd fmla="*/ 555931 h 1256641" name="connsiteY3"/>
              <a:gd fmla="*/ 2504789 w 2506066" name="connsiteX4"/>
              <a:gd fmla="*/ 1100680 h 1256641" name="connsiteY4"/>
              <a:gd fmla="*/ 2096227 w 2506066" name="connsiteX5"/>
              <a:gd fmla="*/ 1256322 h 1256641" name="connsiteY5"/>
              <a:gd fmla="*/ 1532023 w 2506066" name="connsiteX6"/>
              <a:gd fmla="*/ 1139591 h 1256641" name="connsiteY6"/>
              <a:gd fmla="*/ 1006729 w 2506066" name="connsiteX7"/>
              <a:gd fmla="*/ 1081225 h 1256641" name="connsiteY7"/>
              <a:gd fmla="*/ 637078 w 2506066" name="connsiteX8"/>
              <a:gd fmla="*/ 847761 h 1256641" name="connsiteY8"/>
              <a:gd fmla="*/ 53419 w 2506066" name="connsiteX9"/>
              <a:gd fmla="*/ 750484 h 1256641" name="connsiteY9"/>
              <a:gd fmla="*/ 189606 w 2506066" name="connsiteX10"/>
              <a:gd fmla="*/ 30637 h 1256641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256641" w="2506066">
                <a:moveTo>
                  <a:pt x="189606" y="30637"/>
                </a:moveTo>
                <a:cubicBezTo>
                  <a:pt x="429555" y="-66639"/>
                  <a:pt x="1211010" y="92246"/>
                  <a:pt x="1493112" y="166825"/>
                </a:cubicBezTo>
                <a:cubicBezTo>
                  <a:pt x="1775214" y="241404"/>
                  <a:pt x="1762245" y="413259"/>
                  <a:pt x="1882219" y="478110"/>
                </a:cubicBezTo>
                <a:cubicBezTo>
                  <a:pt x="2002193" y="542961"/>
                  <a:pt x="2109197" y="452169"/>
                  <a:pt x="2212959" y="555931"/>
                </a:cubicBezTo>
                <a:cubicBezTo>
                  <a:pt x="2316721" y="659693"/>
                  <a:pt x="2524244" y="983948"/>
                  <a:pt x="2504789" y="1100680"/>
                </a:cubicBezTo>
                <a:cubicBezTo>
                  <a:pt x="2485334" y="1217412"/>
                  <a:pt x="2258355" y="1249837"/>
                  <a:pt x="2096227" y="1256322"/>
                </a:cubicBezTo>
                <a:cubicBezTo>
                  <a:pt x="1934099" y="1262807"/>
                  <a:pt x="1713606" y="1168774"/>
                  <a:pt x="1532023" y="1139591"/>
                </a:cubicBezTo>
                <a:cubicBezTo>
                  <a:pt x="1350440" y="1110408"/>
                  <a:pt x="1155886" y="1129863"/>
                  <a:pt x="1006729" y="1081225"/>
                </a:cubicBezTo>
                <a:cubicBezTo>
                  <a:pt x="857572" y="1032587"/>
                  <a:pt x="795963" y="902884"/>
                  <a:pt x="637078" y="847761"/>
                </a:cubicBezTo>
                <a:cubicBezTo>
                  <a:pt x="478193" y="792638"/>
                  <a:pt x="127998" y="883429"/>
                  <a:pt x="53419" y="750484"/>
                </a:cubicBezTo>
                <a:cubicBezTo>
                  <a:pt x="-21160" y="617539"/>
                  <a:pt x="-50343" y="127913"/>
                  <a:pt x="189606" y="30637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F05866C8-9600-491A-BBD6-AFD0869E6391}"/>
              </a:ext>
            </a:extLst>
          </p:cNvPr>
          <p:cNvSpPr/>
          <p:nvPr/>
        </p:nvSpPr>
        <p:spPr>
          <a:xfrm flipH="1">
            <a:off x="696281" y="5256562"/>
            <a:ext cx="1991288" cy="1601439"/>
          </a:xfrm>
          <a:custGeom>
            <a:gdLst>
              <a:gd fmla="*/ 379631 w 1991288" name="connsiteX0"/>
              <a:gd fmla="*/ 23 h 1601439" name="connsiteY0"/>
              <a:gd fmla="*/ 495603 w 1991288" name="connsiteX1"/>
              <a:gd fmla="*/ 15830 h 1601439" name="connsiteY1"/>
              <a:gd fmla="*/ 1059807 w 1991288" name="connsiteX2"/>
              <a:gd fmla="*/ 385482 h 1601439" name="connsiteY2"/>
              <a:gd fmla="*/ 1818565 w 1991288" name="connsiteX3"/>
              <a:gd fmla="*/ 541124 h 1601439" name="connsiteY3"/>
              <a:gd fmla="*/ 1954752 w 1991288" name="connsiteX4"/>
              <a:gd fmla="*/ 813499 h 1601439" name="connsiteY4"/>
              <a:gd fmla="*/ 1965791 w 1991288" name="connsiteX5"/>
              <a:gd fmla="*/ 1553618 h 1601439" name="connsiteY5"/>
              <a:gd fmla="*/ 1946854 w 1991288" name="connsiteX6"/>
              <a:gd fmla="*/ 1601439 h 1601439" name="connsiteY6"/>
              <a:gd fmla="*/ 853743 w 1991288" name="connsiteX7"/>
              <a:gd fmla="*/ 1601439 h 1601439" name="connsiteY7"/>
              <a:gd fmla="*/ 831359 w 1991288" name="connsiteX8"/>
              <a:gd fmla="*/ 1587000 h 1601439" name="connsiteY8"/>
              <a:gd fmla="*/ 690156 w 1991288" name="connsiteX9"/>
              <a:gd fmla="*/ 1494435 h 1601439" name="connsiteY9"/>
              <a:gd fmla="*/ 398326 w 1991288" name="connsiteX10"/>
              <a:gd fmla="*/ 1260971 h 1601439" name="connsiteY10"/>
              <a:gd fmla="*/ 281595 w 1991288" name="connsiteX11"/>
              <a:gd fmla="*/ 794043 h 1601439" name="connsiteY11"/>
              <a:gd fmla="*/ 9220 w 1991288" name="connsiteX12"/>
              <a:gd fmla="*/ 560579 h 1601439" name="connsiteY12"/>
              <a:gd fmla="*/ 106497 w 1991288" name="connsiteX13"/>
              <a:gd fmla="*/ 113107 h 1601439" name="connsiteY13"/>
              <a:gd fmla="*/ 379631 w 1991288" name="connsiteX14"/>
              <a:gd fmla="*/ 23 h 1601439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601439" w="1991288">
                <a:moveTo>
                  <a:pt x="379631" y="23"/>
                </a:moveTo>
                <a:cubicBezTo>
                  <a:pt x="416971" y="-383"/>
                  <a:pt x="455882" y="4481"/>
                  <a:pt x="495603" y="15830"/>
                </a:cubicBezTo>
                <a:cubicBezTo>
                  <a:pt x="654488" y="61226"/>
                  <a:pt x="839313" y="297933"/>
                  <a:pt x="1059807" y="385482"/>
                </a:cubicBezTo>
                <a:cubicBezTo>
                  <a:pt x="1280301" y="473031"/>
                  <a:pt x="1669408" y="469788"/>
                  <a:pt x="1818565" y="541124"/>
                </a:cubicBezTo>
                <a:cubicBezTo>
                  <a:pt x="1967723" y="612460"/>
                  <a:pt x="1935297" y="631916"/>
                  <a:pt x="1954752" y="813499"/>
                </a:cubicBezTo>
                <a:cubicBezTo>
                  <a:pt x="1971775" y="972384"/>
                  <a:pt x="2021072" y="1347254"/>
                  <a:pt x="1965791" y="1553618"/>
                </a:cubicBezTo>
                <a:lnTo>
                  <a:pt x="1946854" y="1601439"/>
                </a:lnTo>
                <a:lnTo>
                  <a:pt x="853743" y="1601439"/>
                </a:lnTo>
                <a:lnTo>
                  <a:pt x="831359" y="1587000"/>
                </a:lnTo>
                <a:cubicBezTo>
                  <a:pt x="778110" y="1551383"/>
                  <a:pt x="729877" y="1518755"/>
                  <a:pt x="690156" y="1494435"/>
                </a:cubicBezTo>
                <a:cubicBezTo>
                  <a:pt x="531271" y="1397159"/>
                  <a:pt x="466419" y="1377703"/>
                  <a:pt x="398326" y="1260971"/>
                </a:cubicBezTo>
                <a:cubicBezTo>
                  <a:pt x="330233" y="1144239"/>
                  <a:pt x="346446" y="910775"/>
                  <a:pt x="281595" y="794043"/>
                </a:cubicBezTo>
                <a:cubicBezTo>
                  <a:pt x="216744" y="677311"/>
                  <a:pt x="38403" y="674068"/>
                  <a:pt x="9220" y="560579"/>
                </a:cubicBezTo>
                <a:cubicBezTo>
                  <a:pt x="-19963" y="447090"/>
                  <a:pt x="22191" y="197413"/>
                  <a:pt x="106497" y="113107"/>
                </a:cubicBezTo>
                <a:cubicBezTo>
                  <a:pt x="169727" y="49878"/>
                  <a:pt x="267611" y="1239"/>
                  <a:pt x="379631" y="23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57121F69-9BB9-4177-90AC-1A9FC83C41EF}"/>
              </a:ext>
            </a:extLst>
          </p:cNvPr>
          <p:cNvSpPr/>
          <p:nvPr/>
        </p:nvSpPr>
        <p:spPr>
          <a:xfrm>
            <a:off x="6086772" y="174809"/>
            <a:ext cx="1697616" cy="1421385"/>
          </a:xfrm>
          <a:custGeom>
            <a:gdLst>
              <a:gd fmla="*/ 294573 w 1697616" name="connsiteX0"/>
              <a:gd fmla="*/ 1089787 h 1421385" name="connsiteY0"/>
              <a:gd fmla="*/ 2743 w 1697616" name="connsiteX1"/>
              <a:gd fmla="*/ 642314 h 1421385" name="connsiteY1"/>
              <a:gd fmla="*/ 469671 w 1697616" name="connsiteX2"/>
              <a:gd fmla="*/ 233753 h 1421385" name="connsiteY2"/>
              <a:gd fmla="*/ 897688 w 1697616" name="connsiteX3"/>
              <a:gd fmla="*/ 289 h 1421385" name="connsiteY3"/>
              <a:gd fmla="*/ 1384071 w 1697616" name="connsiteX4"/>
              <a:gd fmla="*/ 194842 h 1421385" name="connsiteY4"/>
              <a:gd fmla="*/ 1617534 w 1697616" name="connsiteX5"/>
              <a:gd fmla="*/ 583948 h 1421385" name="connsiteY5"/>
              <a:gd fmla="*/ 1617534 w 1697616" name="connsiteX6"/>
              <a:gd fmla="*/ 973055 h 1421385" name="connsiteY6"/>
              <a:gd fmla="*/ 664224 w 1697616" name="connsiteX7"/>
              <a:gd fmla="*/ 1420527 h 1421385" name="connsiteY7"/>
              <a:gd fmla="*/ 294573 w 1697616" name="connsiteX8"/>
              <a:gd fmla="*/ 1089787 h 142138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21385" w="1697616">
                <a:moveTo>
                  <a:pt x="294573" y="1089787"/>
                </a:moveTo>
                <a:cubicBezTo>
                  <a:pt x="184326" y="960085"/>
                  <a:pt x="-26440" y="784986"/>
                  <a:pt x="2743" y="642314"/>
                </a:cubicBezTo>
                <a:cubicBezTo>
                  <a:pt x="31926" y="499642"/>
                  <a:pt x="320514" y="340757"/>
                  <a:pt x="469671" y="233753"/>
                </a:cubicBezTo>
                <a:cubicBezTo>
                  <a:pt x="618829" y="126749"/>
                  <a:pt x="745288" y="6774"/>
                  <a:pt x="897688" y="289"/>
                </a:cubicBezTo>
                <a:cubicBezTo>
                  <a:pt x="1050088" y="-6196"/>
                  <a:pt x="1264097" y="97565"/>
                  <a:pt x="1384071" y="194842"/>
                </a:cubicBezTo>
                <a:cubicBezTo>
                  <a:pt x="1504045" y="292119"/>
                  <a:pt x="1578624" y="454246"/>
                  <a:pt x="1617534" y="583948"/>
                </a:cubicBezTo>
                <a:cubicBezTo>
                  <a:pt x="1656444" y="713650"/>
                  <a:pt x="1776419" y="833625"/>
                  <a:pt x="1617534" y="973055"/>
                </a:cubicBezTo>
                <a:cubicBezTo>
                  <a:pt x="1458649" y="1112485"/>
                  <a:pt x="887960" y="1404314"/>
                  <a:pt x="664224" y="1420527"/>
                </a:cubicBezTo>
                <a:cubicBezTo>
                  <a:pt x="440488" y="1436740"/>
                  <a:pt x="404820" y="1219489"/>
                  <a:pt x="294573" y="1089787"/>
                </a:cubicBezTo>
                <a:close/>
              </a:path>
            </a:pathLst>
          </a:custGeom>
          <a:solidFill>
            <a:srgbClr val="055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ECF76793-E3AE-45DB-8732-C3A0224A5BFF}"/>
              </a:ext>
            </a:extLst>
          </p:cNvPr>
          <p:cNvSpPr/>
          <p:nvPr/>
        </p:nvSpPr>
        <p:spPr>
          <a:xfrm>
            <a:off x="6712085" y="281847"/>
            <a:ext cx="1225945" cy="1314087"/>
          </a:xfrm>
          <a:custGeom>
            <a:gdLst>
              <a:gd fmla="*/ 26361 w 1116119" name="connsiteX0"/>
              <a:gd fmla="*/ 1060570 h 1314087" name="connsiteY0"/>
              <a:gd fmla="*/ 318191 w 1116119" name="connsiteX1"/>
              <a:gd fmla="*/ 126715 h 1314087" name="connsiteY1"/>
              <a:gd fmla="*/ 960217 w 1116119" name="connsiteX2"/>
              <a:gd fmla="*/ 29438 h 1314087" name="connsiteY2"/>
              <a:gd fmla="*/ 1115859 w 1116119" name="connsiteX3"/>
              <a:gd fmla="*/ 321268 h 1314087" name="connsiteY3"/>
              <a:gd fmla="*/ 999127 w 1116119" name="connsiteX4"/>
              <a:gd fmla="*/ 515821 h 1314087" name="connsiteY4"/>
              <a:gd fmla="*/ 1076949 w 1116119" name="connsiteX5"/>
              <a:gd fmla="*/ 1080025 h 1314087" name="connsiteY5"/>
              <a:gd fmla="*/ 960217 w 1116119" name="connsiteX6"/>
              <a:gd fmla="*/ 1313489 h 1314087" name="connsiteY6"/>
              <a:gd fmla="*/ 26361 w 1116119" name="connsiteX7"/>
              <a:gd fmla="*/ 1060570 h 131408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314087" w="1116119">
                <a:moveTo>
                  <a:pt x="26361" y="1060570"/>
                </a:moveTo>
                <a:cubicBezTo>
                  <a:pt x="-80643" y="862775"/>
                  <a:pt x="162548" y="298570"/>
                  <a:pt x="318191" y="126715"/>
                </a:cubicBezTo>
                <a:cubicBezTo>
                  <a:pt x="473834" y="-45140"/>
                  <a:pt x="827272" y="-2987"/>
                  <a:pt x="960217" y="29438"/>
                </a:cubicBezTo>
                <a:cubicBezTo>
                  <a:pt x="1093162" y="61863"/>
                  <a:pt x="1109374" y="240204"/>
                  <a:pt x="1115859" y="321268"/>
                </a:cubicBezTo>
                <a:cubicBezTo>
                  <a:pt x="1122344" y="402332"/>
                  <a:pt x="1005612" y="389362"/>
                  <a:pt x="999127" y="515821"/>
                </a:cubicBezTo>
                <a:cubicBezTo>
                  <a:pt x="992642" y="642280"/>
                  <a:pt x="1083434" y="947080"/>
                  <a:pt x="1076949" y="1080025"/>
                </a:cubicBezTo>
                <a:cubicBezTo>
                  <a:pt x="1070464" y="1212970"/>
                  <a:pt x="1135315" y="1323217"/>
                  <a:pt x="960217" y="1313489"/>
                </a:cubicBezTo>
                <a:cubicBezTo>
                  <a:pt x="785119" y="1303761"/>
                  <a:pt x="133365" y="1258365"/>
                  <a:pt x="26361" y="1060570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C6D33783-EA38-4D29-B9DF-BAB9500C4138}"/>
              </a:ext>
            </a:extLst>
          </p:cNvPr>
          <p:cNvSpPr/>
          <p:nvPr/>
        </p:nvSpPr>
        <p:spPr>
          <a:xfrm>
            <a:off x="10252097" y="1538479"/>
            <a:ext cx="868740" cy="643210"/>
          </a:xfrm>
          <a:custGeom>
            <a:gdLst>
              <a:gd fmla="*/ 837435 w 868740" name="connsiteX0"/>
              <a:gd fmla="*/ 368142 h 643210" name="connsiteY0"/>
              <a:gd fmla="*/ 817980 w 868740" name="connsiteX1"/>
              <a:gd fmla="*/ 95768 h 643210" name="connsiteY1"/>
              <a:gd fmla="*/ 584516 w 868740" name="connsiteX2"/>
              <a:gd fmla="*/ 17947 h 643210" name="connsiteY2"/>
              <a:gd fmla="*/ 156499 w 868740" name="connsiteX3"/>
              <a:gd fmla="*/ 407053 h 643210" name="connsiteY3"/>
              <a:gd fmla="*/ 39767 w 868740" name="connsiteX4"/>
              <a:gd fmla="*/ 640517 h 643210" name="connsiteY4"/>
              <a:gd fmla="*/ 798524 w 868740" name="connsiteX5"/>
              <a:gd fmla="*/ 523785 h 643210" name="connsiteY5"/>
              <a:gd fmla="*/ 837435 w 868740" name="connsiteX6"/>
              <a:gd fmla="*/ 368142 h 64321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643210" w="868740">
                <a:moveTo>
                  <a:pt x="837435" y="368142"/>
                </a:moveTo>
                <a:cubicBezTo>
                  <a:pt x="840678" y="296806"/>
                  <a:pt x="860133" y="154134"/>
                  <a:pt x="817980" y="95768"/>
                </a:cubicBezTo>
                <a:cubicBezTo>
                  <a:pt x="775827" y="37402"/>
                  <a:pt x="694763" y="-33934"/>
                  <a:pt x="584516" y="17947"/>
                </a:cubicBezTo>
                <a:cubicBezTo>
                  <a:pt x="474269" y="69828"/>
                  <a:pt x="247291" y="303291"/>
                  <a:pt x="156499" y="407053"/>
                </a:cubicBezTo>
                <a:cubicBezTo>
                  <a:pt x="65707" y="510815"/>
                  <a:pt x="-67237" y="621062"/>
                  <a:pt x="39767" y="640517"/>
                </a:cubicBezTo>
                <a:cubicBezTo>
                  <a:pt x="146771" y="659972"/>
                  <a:pt x="665579" y="569181"/>
                  <a:pt x="798524" y="523785"/>
                </a:cubicBezTo>
                <a:cubicBezTo>
                  <a:pt x="931469" y="478389"/>
                  <a:pt x="834192" y="439478"/>
                  <a:pt x="837435" y="368142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1D2C67FF-84C7-4C53-BD23-9C202F4BCEFD}"/>
              </a:ext>
            </a:extLst>
          </p:cNvPr>
          <p:cNvSpPr/>
          <p:nvPr/>
        </p:nvSpPr>
        <p:spPr>
          <a:xfrm>
            <a:off x="2079722" y="1802363"/>
            <a:ext cx="645214" cy="488607"/>
          </a:xfrm>
          <a:custGeom>
            <a:gdLst>
              <a:gd fmla="*/ 332738 w 645214" name="connsiteX0"/>
              <a:gd fmla="*/ 84803 h 488607" name="connsiteY0"/>
              <a:gd fmla="*/ 1997 w 645214" name="connsiteX1"/>
              <a:gd fmla="*/ 26437 h 488607" name="connsiteY1"/>
              <a:gd fmla="*/ 216006 w 645214" name="connsiteX2"/>
              <a:gd fmla="*/ 473909 h 488607" name="connsiteY2"/>
              <a:gd fmla="*/ 644023 w 645214" name="connsiteX3"/>
              <a:gd fmla="*/ 357177 h 488607" name="connsiteY3"/>
              <a:gd fmla="*/ 332738 w 645214" name="connsiteX4"/>
              <a:gd fmla="*/ 84803 h 48860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88606" w="645214">
                <a:moveTo>
                  <a:pt x="332738" y="84803"/>
                </a:moveTo>
                <a:cubicBezTo>
                  <a:pt x="225734" y="29680"/>
                  <a:pt x="21452" y="-38414"/>
                  <a:pt x="1997" y="26437"/>
                </a:cubicBezTo>
                <a:cubicBezTo>
                  <a:pt x="-17458" y="91288"/>
                  <a:pt x="109002" y="418786"/>
                  <a:pt x="216006" y="473909"/>
                </a:cubicBezTo>
                <a:cubicBezTo>
                  <a:pt x="323010" y="529032"/>
                  <a:pt x="624568" y="415543"/>
                  <a:pt x="644023" y="357177"/>
                </a:cubicBezTo>
                <a:cubicBezTo>
                  <a:pt x="663478" y="298811"/>
                  <a:pt x="439742" y="139926"/>
                  <a:pt x="332738" y="84803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9DB7C2D7-582F-4966-B718-6FE8C750B7BC}"/>
              </a:ext>
            </a:extLst>
          </p:cNvPr>
          <p:cNvSpPr/>
          <p:nvPr/>
        </p:nvSpPr>
        <p:spPr>
          <a:xfrm>
            <a:off x="2231572" y="1077622"/>
            <a:ext cx="7728857" cy="4702757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任意多边形: 形状 50">
            <a:extLst>
              <a:ext uri="{FF2B5EF4-FFF2-40B4-BE49-F238E27FC236}">
                <a16:creationId xmlns:a16="http://schemas.microsoft.com/office/drawing/2014/main" id="{46D5532C-C249-4098-BF36-152D71C8D2AC}"/>
              </a:ext>
            </a:extLst>
          </p:cNvPr>
          <p:cNvSpPr/>
          <p:nvPr/>
        </p:nvSpPr>
        <p:spPr>
          <a:xfrm>
            <a:off x="8494885" y="1452557"/>
            <a:ext cx="1465544" cy="1668773"/>
          </a:xfrm>
          <a:custGeom>
            <a:gdLst>
              <a:gd fmla="*/ 268785 w 1465544" name="connsiteX0"/>
              <a:gd fmla="*/ 241 h 1668773" name="connsiteY0"/>
              <a:gd fmla="*/ 357015 w 1465544" name="connsiteX1"/>
              <a:gd fmla="*/ 7943 h 1668773" name="connsiteY1"/>
              <a:gd fmla="*/ 1440186 w 1465544" name="connsiteX2"/>
              <a:gd fmla="*/ 469608 h 1668773" name="connsiteY2"/>
              <a:gd fmla="*/ 1465544 w 1465544" name="connsiteX3"/>
              <a:gd fmla="*/ 486711 h 1668773" name="connsiteY3"/>
              <a:gd fmla="*/ 1465544 w 1465544" name="connsiteX4"/>
              <a:gd fmla="*/ 1668773 h 1668773" name="connsiteY4"/>
              <a:gd fmla="*/ 1415084 w 1465544" name="connsiteX5"/>
              <a:gd fmla="*/ 1668468 h 1668773" name="connsiteY5"/>
              <a:gd fmla="*/ 966615 w 1465544" name="connsiteX6"/>
              <a:gd fmla="*/ 1620843 h 1668773" name="connsiteY6"/>
              <a:gd fmla="*/ 585615 w 1465544" name="connsiteX7"/>
              <a:gd fmla="*/ 1455743 h 1668773" name="connsiteY7"/>
              <a:gd fmla="*/ 39515 w 1465544" name="connsiteX8"/>
              <a:gd fmla="*/ 1316043 h 1668773" name="connsiteY8"/>
              <a:gd fmla="*/ 77615 w 1465544" name="connsiteX9"/>
              <a:gd fmla="*/ 376243 h 1668773" name="connsiteY9"/>
              <a:gd fmla="*/ 268785 w 1465544" name="connsiteX10"/>
              <a:gd fmla="*/ 241 h 1668773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668773" w="1465544">
                <a:moveTo>
                  <a:pt x="268785" y="241"/>
                </a:moveTo>
                <a:cubicBezTo>
                  <a:pt x="293746" y="-821"/>
                  <a:pt x="322884" y="1593"/>
                  <a:pt x="357015" y="7943"/>
                </a:cubicBezTo>
                <a:cubicBezTo>
                  <a:pt x="561803" y="46043"/>
                  <a:pt x="1088059" y="254402"/>
                  <a:pt x="1440186" y="469608"/>
                </a:cubicBezTo>
                <a:lnTo>
                  <a:pt x="1465544" y="486711"/>
                </a:lnTo>
                <a:lnTo>
                  <a:pt x="1465544" y="1668773"/>
                </a:lnTo>
                <a:lnTo>
                  <a:pt x="1415084" y="1668468"/>
                </a:lnTo>
                <a:cubicBezTo>
                  <a:pt x="1246544" y="1661060"/>
                  <a:pt x="1068215" y="1631427"/>
                  <a:pt x="966615" y="1620843"/>
                </a:cubicBezTo>
                <a:cubicBezTo>
                  <a:pt x="763415" y="1599676"/>
                  <a:pt x="740132" y="1506543"/>
                  <a:pt x="585615" y="1455743"/>
                </a:cubicBezTo>
                <a:cubicBezTo>
                  <a:pt x="431098" y="1404943"/>
                  <a:pt x="124182" y="1495960"/>
                  <a:pt x="39515" y="1316043"/>
                </a:cubicBezTo>
                <a:cubicBezTo>
                  <a:pt x="-45152" y="1136126"/>
                  <a:pt x="24698" y="594260"/>
                  <a:pt x="77615" y="376243"/>
                </a:cubicBezTo>
                <a:cubicBezTo>
                  <a:pt x="123917" y="185478"/>
                  <a:pt x="94052" y="7678"/>
                  <a:pt x="268785" y="241"/>
                </a:cubicBez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B80B2186-E2F6-4928-90BB-B28F1FE2DB56}"/>
              </a:ext>
            </a:extLst>
          </p:cNvPr>
          <p:cNvSpPr/>
          <p:nvPr/>
        </p:nvSpPr>
        <p:spPr>
          <a:xfrm>
            <a:off x="7981743" y="1077622"/>
            <a:ext cx="1978686" cy="1284576"/>
          </a:xfrm>
          <a:custGeom>
            <a:gdLst>
              <a:gd fmla="*/ 0 w 1978686" name="connsiteX0"/>
              <a:gd fmla="*/ 0 h 1284576" name="connsiteY0"/>
              <a:gd fmla="*/ 1978686 w 1978686" name="connsiteX1"/>
              <a:gd fmla="*/ 0 h 1284576" name="connsiteY1"/>
              <a:gd fmla="*/ 1978686 w 1978686" name="connsiteX2"/>
              <a:gd fmla="*/ 1284576 h 1284576" name="connsiteY2"/>
              <a:gd fmla="*/ 1972676 w 1978686" name="connsiteX3"/>
              <a:gd fmla="*/ 1281106 h 1284576" name="connsiteY3"/>
              <a:gd fmla="*/ 1403557 w 1978686" name="connsiteX4"/>
              <a:gd fmla="*/ 967078 h 1284576" name="connsiteY4"/>
              <a:gd fmla="*/ 997157 w 1978686" name="connsiteX5"/>
              <a:gd fmla="*/ 916278 h 1284576" name="connsiteY5"/>
              <a:gd fmla="*/ 679657 w 1978686" name="connsiteX6"/>
              <a:gd fmla="*/ 560678 h 1284576" name="connsiteY6"/>
              <a:gd fmla="*/ 260557 w 1978686" name="connsiteX7"/>
              <a:gd fmla="*/ 382878 h 1284576" name="connsiteY7"/>
              <a:gd fmla="*/ 94465 w 1978686" name="connsiteX8"/>
              <a:gd fmla="*/ 144753 h 1284576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284576" w="1978686">
                <a:moveTo>
                  <a:pt x="0" y="0"/>
                </a:moveTo>
                <a:lnTo>
                  <a:pt x="1978686" y="0"/>
                </a:lnTo>
                <a:lnTo>
                  <a:pt x="1978686" y="1284576"/>
                </a:lnTo>
                <a:lnTo>
                  <a:pt x="1972676" y="1281106"/>
                </a:lnTo>
                <a:cubicBezTo>
                  <a:pt x="1797257" y="1178216"/>
                  <a:pt x="1543257" y="1022640"/>
                  <a:pt x="1403557" y="967078"/>
                </a:cubicBezTo>
                <a:cubicBezTo>
                  <a:pt x="1217290" y="892995"/>
                  <a:pt x="1117807" y="984011"/>
                  <a:pt x="997157" y="916278"/>
                </a:cubicBezTo>
                <a:cubicBezTo>
                  <a:pt x="876507" y="848545"/>
                  <a:pt x="802424" y="649578"/>
                  <a:pt x="679657" y="560678"/>
                </a:cubicBezTo>
                <a:cubicBezTo>
                  <a:pt x="556890" y="471778"/>
                  <a:pt x="406607" y="590311"/>
                  <a:pt x="260557" y="382878"/>
                </a:cubicBezTo>
                <a:cubicBezTo>
                  <a:pt x="224045" y="331020"/>
                  <a:pt x="162529" y="245560"/>
                  <a:pt x="94465" y="144753"/>
                </a:cubicBezTo>
                <a:close/>
              </a:path>
            </a:pathLst>
          </a:custGeom>
          <a:solidFill>
            <a:srgbClr val="055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9" name="任意多边形: 形状 48">
            <a:extLst>
              <a:ext uri="{FF2B5EF4-FFF2-40B4-BE49-F238E27FC236}">
                <a16:creationId xmlns:a16="http://schemas.microsoft.com/office/drawing/2014/main" id="{2959D4D0-7071-4FF1-B5B1-696AF797C505}"/>
              </a:ext>
            </a:extLst>
          </p:cNvPr>
          <p:cNvSpPr/>
          <p:nvPr/>
        </p:nvSpPr>
        <p:spPr>
          <a:xfrm>
            <a:off x="5751462" y="4325671"/>
            <a:ext cx="3737853" cy="1454708"/>
          </a:xfrm>
          <a:custGeom>
            <a:gdLst>
              <a:gd fmla="*/ 2934384 w 3737853" name="connsiteX0"/>
              <a:gd fmla="*/ 1643 h 1454708" name="connsiteY0"/>
              <a:gd fmla="*/ 3176639 w 3737853" name="connsiteX1"/>
              <a:gd fmla="*/ 157429 h 1454708" name="connsiteY1"/>
              <a:gd fmla="*/ 3732915 w 3737853" name="connsiteX2"/>
              <a:gd fmla="*/ 1356833 h 1454708" name="connsiteY2"/>
              <a:gd fmla="*/ 3737853 w 3737853" name="connsiteX3"/>
              <a:gd fmla="*/ 1454708 h 1454708" name="connsiteY3"/>
              <a:gd fmla="*/ 0 w 3737853" name="connsiteX4"/>
              <a:gd fmla="*/ 1454708 h 1454708" name="connsiteY4"/>
              <a:gd fmla="*/ 11958 w 3737853" name="connsiteX5"/>
              <a:gd fmla="*/ 1440923 h 1454708" name="connsiteY5"/>
              <a:gd fmla="*/ 509639 w 3737853" name="connsiteX6"/>
              <a:gd fmla="*/ 1084529 h 1454708" name="connsiteY6"/>
              <a:gd fmla="*/ 2325739 w 3737853" name="connsiteX7"/>
              <a:gd fmla="*/ 170129 h 1454708" name="connsiteY7"/>
              <a:gd fmla="*/ 2934384 w 3737853" name="connsiteX8"/>
              <a:gd fmla="*/ 1643 h 1454708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54708" w="3737853">
                <a:moveTo>
                  <a:pt x="2934384" y="1643"/>
                </a:moveTo>
                <a:cubicBezTo>
                  <a:pt x="3023247" y="10486"/>
                  <a:pt x="3099645" y="55829"/>
                  <a:pt x="3176639" y="157429"/>
                </a:cubicBezTo>
                <a:cubicBezTo>
                  <a:pt x="3317794" y="343696"/>
                  <a:pt x="3682051" y="927143"/>
                  <a:pt x="3732915" y="1356833"/>
                </a:cubicBezTo>
                <a:lnTo>
                  <a:pt x="3737853" y="1454708"/>
                </a:lnTo>
                <a:lnTo>
                  <a:pt x="0" y="1454708"/>
                </a:lnTo>
                <a:lnTo>
                  <a:pt x="11958" y="1440923"/>
                </a:lnTo>
                <a:cubicBezTo>
                  <a:pt x="115939" y="1335354"/>
                  <a:pt x="328664" y="1212588"/>
                  <a:pt x="509639" y="1084529"/>
                </a:cubicBezTo>
                <a:cubicBezTo>
                  <a:pt x="871589" y="828412"/>
                  <a:pt x="1881239" y="324646"/>
                  <a:pt x="2325739" y="170129"/>
                </a:cubicBezTo>
                <a:cubicBezTo>
                  <a:pt x="2603552" y="73556"/>
                  <a:pt x="2786279" y="-13095"/>
                  <a:pt x="2934384" y="1643"/>
                </a:cubicBez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0" name="任意多边形: 形状 49">
            <a:extLst>
              <a:ext uri="{FF2B5EF4-FFF2-40B4-BE49-F238E27FC236}">
                <a16:creationId xmlns:a16="http://schemas.microsoft.com/office/drawing/2014/main" id="{C0AC0815-445B-46D3-A022-5617FE199720}"/>
              </a:ext>
            </a:extLst>
          </p:cNvPr>
          <p:cNvSpPr/>
          <p:nvPr/>
        </p:nvSpPr>
        <p:spPr>
          <a:xfrm>
            <a:off x="7791491" y="4457219"/>
            <a:ext cx="2168939" cy="1323160"/>
          </a:xfrm>
          <a:custGeom>
            <a:gdLst>
              <a:gd fmla="*/ 1784310 w 2168939" name="connsiteX0"/>
              <a:gd fmla="*/ 481 h 1323160" name="connsiteY0"/>
              <a:gd fmla="*/ 2150427 w 2168939" name="connsiteX1"/>
              <a:gd fmla="*/ 100494 h 1323160" name="connsiteY1"/>
              <a:gd fmla="*/ 2168939 w 2168939" name="connsiteX2"/>
              <a:gd fmla="*/ 107696 h 1323160" name="connsiteY2"/>
              <a:gd fmla="*/ 2168939 w 2168939" name="connsiteX3"/>
              <a:gd fmla="*/ 1323160 h 1323160" name="connsiteY3"/>
              <a:gd fmla="*/ 0 w 2168939" name="connsiteX4"/>
              <a:gd fmla="*/ 1323160 h 1323160" name="connsiteY4"/>
              <a:gd fmla="*/ 83230 w 2168939" name="connsiteX5"/>
              <a:gd fmla="*/ 1249968 h 1323160" name="connsiteY5"/>
              <a:gd fmla="*/ 361910 w 2168939" name="connsiteX6"/>
              <a:gd fmla="*/ 1067281 h 1323160" name="connsiteY6"/>
              <a:gd fmla="*/ 920710 w 2168939" name="connsiteX7"/>
              <a:gd fmla="*/ 1194281 h 1323160" name="connsiteY7"/>
              <a:gd fmla="*/ 1111210 w 2168939" name="connsiteX8"/>
              <a:gd fmla="*/ 940281 h 1323160" name="connsiteY8"/>
              <a:gd fmla="*/ 1174710 w 2168939" name="connsiteX9"/>
              <a:gd fmla="*/ 1003781 h 1323160" name="connsiteY9"/>
              <a:gd fmla="*/ 1352510 w 2168939" name="connsiteX10"/>
              <a:gd fmla="*/ 1041881 h 1323160" name="connsiteY10"/>
              <a:gd fmla="*/ 1377910 w 2168939" name="connsiteX11"/>
              <a:gd fmla="*/ 851381 h 1323160" name="connsiteY11"/>
              <a:gd fmla="*/ 857210 w 2168939" name="connsiteX12"/>
              <a:gd fmla="*/ 902181 h 1323160" name="connsiteY12"/>
              <a:gd fmla="*/ 793710 w 2168939" name="connsiteX13"/>
              <a:gd fmla="*/ 724381 h 1323160" name="connsiteY13"/>
              <a:gd fmla="*/ 1390610 w 2168939" name="connsiteX14"/>
              <a:gd fmla="*/ 457681 h 1323160" name="connsiteY14"/>
              <a:gd fmla="*/ 1555710 w 2168939" name="connsiteX15"/>
              <a:gd fmla="*/ 127481 h 1323160" name="connsiteY15"/>
              <a:gd fmla="*/ 1784310 w 2168939" name="connsiteX16"/>
              <a:gd fmla="*/ 481 h 1323160" name="connsiteY1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b="b" l="l" r="r" t="t"/>
            <a:pathLst>
              <a:path h="1323160" w="2168939">
                <a:moveTo>
                  <a:pt x="1784310" y="481"/>
                </a:moveTo>
                <a:cubicBezTo>
                  <a:pt x="1879560" y="5244"/>
                  <a:pt x="1996241" y="42153"/>
                  <a:pt x="2150427" y="100494"/>
                </a:cubicBezTo>
                <a:lnTo>
                  <a:pt x="2168939" y="107696"/>
                </a:lnTo>
                <a:lnTo>
                  <a:pt x="2168939" y="1323160"/>
                </a:lnTo>
                <a:lnTo>
                  <a:pt x="0" y="1323160"/>
                </a:lnTo>
                <a:lnTo>
                  <a:pt x="83230" y="1249968"/>
                </a:lnTo>
                <a:cubicBezTo>
                  <a:pt x="185202" y="1166004"/>
                  <a:pt x="291267" y="1095062"/>
                  <a:pt x="361910" y="1067281"/>
                </a:cubicBezTo>
                <a:cubicBezTo>
                  <a:pt x="550293" y="993198"/>
                  <a:pt x="795827" y="1215448"/>
                  <a:pt x="920710" y="1194281"/>
                </a:cubicBezTo>
                <a:cubicBezTo>
                  <a:pt x="1045593" y="1173114"/>
                  <a:pt x="1068877" y="972031"/>
                  <a:pt x="1111210" y="940281"/>
                </a:cubicBezTo>
                <a:cubicBezTo>
                  <a:pt x="1153543" y="908531"/>
                  <a:pt x="1134493" y="986848"/>
                  <a:pt x="1174710" y="1003781"/>
                </a:cubicBezTo>
                <a:cubicBezTo>
                  <a:pt x="1214927" y="1020714"/>
                  <a:pt x="1318643" y="1067281"/>
                  <a:pt x="1352510" y="1041881"/>
                </a:cubicBezTo>
                <a:cubicBezTo>
                  <a:pt x="1386377" y="1016481"/>
                  <a:pt x="1460460" y="874664"/>
                  <a:pt x="1377910" y="851381"/>
                </a:cubicBezTo>
                <a:cubicBezTo>
                  <a:pt x="1295360" y="828098"/>
                  <a:pt x="954577" y="923348"/>
                  <a:pt x="857210" y="902181"/>
                </a:cubicBezTo>
                <a:cubicBezTo>
                  <a:pt x="759843" y="881014"/>
                  <a:pt x="704810" y="798464"/>
                  <a:pt x="793710" y="724381"/>
                </a:cubicBezTo>
                <a:cubicBezTo>
                  <a:pt x="882610" y="650298"/>
                  <a:pt x="1263610" y="557164"/>
                  <a:pt x="1390610" y="457681"/>
                </a:cubicBezTo>
                <a:cubicBezTo>
                  <a:pt x="1517610" y="358198"/>
                  <a:pt x="1490093" y="203681"/>
                  <a:pt x="1555710" y="127481"/>
                </a:cubicBezTo>
                <a:cubicBezTo>
                  <a:pt x="1621327" y="51281"/>
                  <a:pt x="1657310" y="-5869"/>
                  <a:pt x="1784310" y="481"/>
                </a:cubicBezTo>
                <a:close/>
              </a:path>
            </a:pathLst>
          </a:custGeom>
          <a:solidFill>
            <a:srgbClr val="59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CB005953-1195-492E-AEBB-DEDD018B6553}"/>
              </a:ext>
            </a:extLst>
          </p:cNvPr>
          <p:cNvSpPr/>
          <p:nvPr/>
        </p:nvSpPr>
        <p:spPr>
          <a:xfrm>
            <a:off x="6333133" y="4063325"/>
            <a:ext cx="1923753" cy="1449911"/>
          </a:xfrm>
          <a:custGeom>
            <a:gdLst>
              <a:gd fmla="*/ 321667 w 1923753" name="connsiteX0"/>
              <a:gd fmla="*/ 1359575 h 1449911" name="connsiteY0"/>
              <a:gd fmla="*/ 613767 w 1923753" name="connsiteX1"/>
              <a:gd fmla="*/ 1448475 h 1449911" name="connsiteY1"/>
              <a:gd fmla="*/ 1109067 w 1923753" name="connsiteX2"/>
              <a:gd fmla="*/ 1296075 h 1449911" name="connsiteY2"/>
              <a:gd fmla="*/ 1693267 w 1923753" name="connsiteX3"/>
              <a:gd fmla="*/ 1118275 h 1449911" name="connsiteY3"/>
              <a:gd fmla="*/ 1909167 w 1923753" name="connsiteX4"/>
              <a:gd fmla="*/ 597575 h 1449911" name="connsiteY4"/>
              <a:gd fmla="*/ 1324967 w 1923753" name="connsiteX5"/>
              <a:gd fmla="*/ 675 h 1449911" name="connsiteY5"/>
              <a:gd fmla="*/ 334367 w 1923753" name="connsiteX6"/>
              <a:gd fmla="*/ 483275 h 1449911" name="connsiteY6"/>
              <a:gd fmla="*/ 16867 w 1923753" name="connsiteX7"/>
              <a:gd fmla="*/ 673775 h 1449911" name="connsiteY7"/>
              <a:gd fmla="*/ 42267 w 1923753" name="connsiteX8"/>
              <a:gd fmla="*/ 940475 h 1449911" name="connsiteY8"/>
              <a:gd fmla="*/ 29567 w 1923753" name="connsiteX9"/>
              <a:gd fmla="*/ 1257975 h 1449911" name="connsiteY9"/>
              <a:gd fmla="*/ 321667 w 1923753" name="connsiteX10"/>
              <a:gd fmla="*/ 1359575 h 1449911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449911" w="1923753">
                <a:moveTo>
                  <a:pt x="321667" y="1359575"/>
                </a:moveTo>
                <a:cubicBezTo>
                  <a:pt x="402100" y="1409316"/>
                  <a:pt x="482534" y="1459058"/>
                  <a:pt x="613767" y="1448475"/>
                </a:cubicBezTo>
                <a:cubicBezTo>
                  <a:pt x="745000" y="1437892"/>
                  <a:pt x="929150" y="1351108"/>
                  <a:pt x="1109067" y="1296075"/>
                </a:cubicBezTo>
                <a:cubicBezTo>
                  <a:pt x="1288984" y="1241042"/>
                  <a:pt x="1559917" y="1234692"/>
                  <a:pt x="1693267" y="1118275"/>
                </a:cubicBezTo>
                <a:cubicBezTo>
                  <a:pt x="1826617" y="1001858"/>
                  <a:pt x="1970550" y="783842"/>
                  <a:pt x="1909167" y="597575"/>
                </a:cubicBezTo>
                <a:cubicBezTo>
                  <a:pt x="1847784" y="411308"/>
                  <a:pt x="1587434" y="19725"/>
                  <a:pt x="1324967" y="675"/>
                </a:cubicBezTo>
                <a:cubicBezTo>
                  <a:pt x="1062500" y="-18375"/>
                  <a:pt x="552384" y="371092"/>
                  <a:pt x="334367" y="483275"/>
                </a:cubicBezTo>
                <a:cubicBezTo>
                  <a:pt x="116350" y="595458"/>
                  <a:pt x="65550" y="597575"/>
                  <a:pt x="16867" y="673775"/>
                </a:cubicBezTo>
                <a:cubicBezTo>
                  <a:pt x="-31816" y="749975"/>
                  <a:pt x="40150" y="843108"/>
                  <a:pt x="42267" y="940475"/>
                </a:cubicBezTo>
                <a:cubicBezTo>
                  <a:pt x="44384" y="1037842"/>
                  <a:pt x="-40283" y="1215642"/>
                  <a:pt x="29567" y="1257975"/>
                </a:cubicBezTo>
                <a:lnTo>
                  <a:pt x="321667" y="1359575"/>
                </a:lnTo>
                <a:close/>
              </a:path>
            </a:pathLst>
          </a:custGeom>
          <a:solidFill>
            <a:srgbClr val="3837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74A4BD20-77E9-4A0D-8ACD-F4CB50C0DE1B}"/>
              </a:ext>
            </a:extLst>
          </p:cNvPr>
          <p:cNvSpPr/>
          <p:nvPr/>
        </p:nvSpPr>
        <p:spPr>
          <a:xfrm>
            <a:off x="7573165" y="3917188"/>
            <a:ext cx="833682" cy="1226670"/>
          </a:xfrm>
          <a:custGeom>
            <a:gdLst>
              <a:gd fmla="*/ 618335 w 833682" name="connsiteX0"/>
              <a:gd fmla="*/ 121412 h 1226670" name="connsiteY0"/>
              <a:gd fmla="*/ 351635 w 833682" name="connsiteX1"/>
              <a:gd fmla="*/ 57912 h 1226670" name="connsiteY1"/>
              <a:gd fmla="*/ 224635 w 833682" name="connsiteX2"/>
              <a:gd fmla="*/ 337312 h 1226670" name="connsiteY2"/>
              <a:gd fmla="*/ 123035 w 833682" name="connsiteX3"/>
              <a:gd fmla="*/ 553212 h 1226670" name="connsiteY3"/>
              <a:gd fmla="*/ 161135 w 833682" name="connsiteX4"/>
              <a:gd fmla="*/ 756412 h 1226670" name="connsiteY4"/>
              <a:gd fmla="*/ 21435 w 833682" name="connsiteX5"/>
              <a:gd fmla="*/ 985012 h 1226670" name="connsiteY5"/>
              <a:gd fmla="*/ 59535 w 833682" name="connsiteX6"/>
              <a:gd fmla="*/ 1226312 h 1226670" name="connsiteY6"/>
              <a:gd fmla="*/ 567535 w 833682" name="connsiteX7"/>
              <a:gd fmla="*/ 1035812 h 1226670" name="connsiteY7"/>
              <a:gd fmla="*/ 504035 w 833682" name="connsiteX8"/>
              <a:gd fmla="*/ 896112 h 1226670" name="connsiteY8"/>
              <a:gd fmla="*/ 770735 w 833682" name="connsiteX9"/>
              <a:gd fmla="*/ 680212 h 1226670" name="connsiteY9"/>
              <a:gd fmla="*/ 821535 w 833682" name="connsiteX10"/>
              <a:gd fmla="*/ 235712 h 1226670" name="connsiteY10"/>
              <a:gd fmla="*/ 618335 w 833682" name="connsiteX11"/>
              <a:gd fmla="*/ 121412 h 1226670" name="connsiteY11"/>
              <a:gd fmla="*/ 618335 w 833682" name="connsiteX12"/>
              <a:gd fmla="*/ 139700 h 1244958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226670" w="833682">
                <a:moveTo>
                  <a:pt x="618335" y="121412"/>
                </a:moveTo>
                <a:cubicBezTo>
                  <a:pt x="523085" y="110829"/>
                  <a:pt x="512502" y="-98721"/>
                  <a:pt x="351635" y="57912"/>
                </a:cubicBezTo>
                <a:cubicBezTo>
                  <a:pt x="190768" y="214545"/>
                  <a:pt x="245802" y="273812"/>
                  <a:pt x="224635" y="337312"/>
                </a:cubicBezTo>
                <a:lnTo>
                  <a:pt x="123035" y="553212"/>
                </a:lnTo>
                <a:lnTo>
                  <a:pt x="161135" y="756412"/>
                </a:lnTo>
                <a:cubicBezTo>
                  <a:pt x="114568" y="832612"/>
                  <a:pt x="38368" y="906695"/>
                  <a:pt x="21435" y="985012"/>
                </a:cubicBezTo>
                <a:cubicBezTo>
                  <a:pt x="4502" y="1063329"/>
                  <a:pt x="-31482" y="1217845"/>
                  <a:pt x="59535" y="1226312"/>
                </a:cubicBezTo>
                <a:cubicBezTo>
                  <a:pt x="150552" y="1234779"/>
                  <a:pt x="493452" y="1090845"/>
                  <a:pt x="567535" y="1035812"/>
                </a:cubicBezTo>
                <a:cubicBezTo>
                  <a:pt x="641618" y="980779"/>
                  <a:pt x="470168" y="955379"/>
                  <a:pt x="504035" y="896112"/>
                </a:cubicBezTo>
                <a:cubicBezTo>
                  <a:pt x="537902" y="836845"/>
                  <a:pt x="717818" y="790279"/>
                  <a:pt x="770735" y="680212"/>
                </a:cubicBezTo>
                <a:cubicBezTo>
                  <a:pt x="823652" y="570145"/>
                  <a:pt x="851168" y="330962"/>
                  <a:pt x="821535" y="235712"/>
                </a:cubicBezTo>
                <a:cubicBezTo>
                  <a:pt x="791902" y="140462"/>
                  <a:pt x="692418" y="124587"/>
                  <a:pt x="618335" y="121412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54136925-3607-4489-A0E6-E861828C6F2B}"/>
              </a:ext>
            </a:extLst>
          </p:cNvPr>
          <p:cNvSpPr/>
          <p:nvPr/>
        </p:nvSpPr>
        <p:spPr>
          <a:xfrm>
            <a:off x="6956078" y="4372720"/>
            <a:ext cx="784686" cy="1024832"/>
          </a:xfrm>
          <a:custGeom>
            <a:gdLst>
              <a:gd fmla="*/ 282922 w 784686" name="connsiteX0"/>
              <a:gd fmla="*/ 84980 h 1024832" name="connsiteY0"/>
              <a:gd fmla="*/ 613122 w 784686" name="connsiteX1"/>
              <a:gd fmla="*/ 15130 h 1024832" name="connsiteY1"/>
              <a:gd fmla="*/ 657572 w 784686" name="connsiteX2"/>
              <a:gd fmla="*/ 338980 h 1024832" name="connsiteY2"/>
              <a:gd fmla="*/ 784572 w 784686" name="connsiteX3"/>
              <a:gd fmla="*/ 675530 h 1024832" name="connsiteY3"/>
              <a:gd fmla="*/ 676622 w 784686" name="connsiteX4"/>
              <a:gd fmla="*/ 815230 h 1024832" name="connsiteY4"/>
              <a:gd fmla="*/ 498822 w 784686" name="connsiteX5"/>
              <a:gd fmla="*/ 929530 h 1024832" name="connsiteY5"/>
              <a:gd fmla="*/ 340072 w 784686" name="connsiteX6"/>
              <a:gd fmla="*/ 1024780 h 1024832" name="connsiteY6"/>
              <a:gd fmla="*/ 54322 w 784686" name="connsiteX7"/>
              <a:gd fmla="*/ 916830 h 1024832" name="connsiteY7"/>
              <a:gd fmla="*/ 3522 w 784686" name="connsiteX8"/>
              <a:gd fmla="*/ 529480 h 1024832" name="connsiteY8"/>
              <a:gd fmla="*/ 105122 w 784686" name="connsiteX9"/>
              <a:gd fmla="*/ 364380 h 1024832" name="connsiteY9"/>
              <a:gd fmla="*/ 282922 w 784686" name="connsiteX10"/>
              <a:gd fmla="*/ 84980 h 1024832" name="connsiteY10"/>
              <a:gd fmla="*/ 282922 w 784686" name="connsiteX11"/>
              <a:gd fmla="*/ 78412 h 1018264" name="connsiteY11"/>
              <a:gd fmla="*/ 371822 w 784686" name="connsiteX12"/>
              <a:gd fmla="*/ 58148 h 1017050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024832" w="784686">
                <a:moveTo>
                  <a:pt x="282922" y="84980"/>
                </a:moveTo>
                <a:cubicBezTo>
                  <a:pt x="367589" y="26772"/>
                  <a:pt x="550680" y="-27203"/>
                  <a:pt x="613122" y="15130"/>
                </a:cubicBezTo>
                <a:cubicBezTo>
                  <a:pt x="675564" y="57463"/>
                  <a:pt x="628997" y="228913"/>
                  <a:pt x="657572" y="338980"/>
                </a:cubicBezTo>
                <a:cubicBezTo>
                  <a:pt x="686147" y="449047"/>
                  <a:pt x="781397" y="596155"/>
                  <a:pt x="784572" y="675530"/>
                </a:cubicBezTo>
                <a:cubicBezTo>
                  <a:pt x="787747" y="754905"/>
                  <a:pt x="724247" y="772897"/>
                  <a:pt x="676622" y="815230"/>
                </a:cubicBezTo>
                <a:cubicBezTo>
                  <a:pt x="628997" y="857563"/>
                  <a:pt x="554914" y="894605"/>
                  <a:pt x="498822" y="929530"/>
                </a:cubicBezTo>
                <a:cubicBezTo>
                  <a:pt x="442730" y="964455"/>
                  <a:pt x="414155" y="1026897"/>
                  <a:pt x="340072" y="1024780"/>
                </a:cubicBezTo>
                <a:cubicBezTo>
                  <a:pt x="265989" y="1022663"/>
                  <a:pt x="110414" y="999380"/>
                  <a:pt x="54322" y="916830"/>
                </a:cubicBezTo>
                <a:cubicBezTo>
                  <a:pt x="-1770" y="834280"/>
                  <a:pt x="-4945" y="621555"/>
                  <a:pt x="3522" y="529480"/>
                </a:cubicBezTo>
                <a:cubicBezTo>
                  <a:pt x="11989" y="437405"/>
                  <a:pt x="58555" y="438463"/>
                  <a:pt x="105122" y="364380"/>
                </a:cubicBezTo>
                <a:cubicBezTo>
                  <a:pt x="151689" y="290297"/>
                  <a:pt x="198255" y="143188"/>
                  <a:pt x="282922" y="84980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0" name="任意多边形: 形状 39">
            <a:extLst>
              <a:ext uri="{FF2B5EF4-FFF2-40B4-BE49-F238E27FC236}">
                <a16:creationId xmlns:a16="http://schemas.microsoft.com/office/drawing/2014/main" id="{0429300D-32B3-4977-BF82-4473781B1ADE}"/>
              </a:ext>
            </a:extLst>
          </p:cNvPr>
          <p:cNvSpPr/>
          <p:nvPr/>
        </p:nvSpPr>
        <p:spPr>
          <a:xfrm>
            <a:off x="8548201" y="3728958"/>
            <a:ext cx="638266" cy="377872"/>
          </a:xfrm>
          <a:custGeom>
            <a:gdLst>
              <a:gd fmla="*/ 638059 w 638266" name="connsiteX0"/>
              <a:gd fmla="*/ 82107 h 377872" name="connsiteY0"/>
              <a:gd fmla="*/ 477193 w 638266" name="connsiteX1"/>
              <a:gd fmla="*/ 361507 h 377872" name="connsiteY1"/>
              <a:gd fmla="*/ 11526 w 638266" name="connsiteX2"/>
              <a:gd fmla="*/ 327641 h 377872" name="connsiteY2"/>
              <a:gd fmla="*/ 163926 w 638266" name="connsiteX3"/>
              <a:gd fmla="*/ 183707 h 377872" name="connsiteY3"/>
              <a:gd fmla="*/ 409459 w 638266" name="connsiteX4"/>
              <a:gd fmla="*/ 183707 h 377872" name="connsiteY4"/>
              <a:gd fmla="*/ 451793 w 638266" name="connsiteX5"/>
              <a:gd fmla="*/ 5907 h 377872" name="connsiteY5"/>
              <a:gd fmla="*/ 638059 w 638266" name="connsiteX6"/>
              <a:gd fmla="*/ 82107 h 377872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77872" w="638266">
                <a:moveTo>
                  <a:pt x="638059" y="82107"/>
                </a:moveTo>
                <a:cubicBezTo>
                  <a:pt x="642292" y="141374"/>
                  <a:pt x="581615" y="320585"/>
                  <a:pt x="477193" y="361507"/>
                </a:cubicBezTo>
                <a:cubicBezTo>
                  <a:pt x="372771" y="402429"/>
                  <a:pt x="63737" y="357274"/>
                  <a:pt x="11526" y="327641"/>
                </a:cubicBezTo>
                <a:cubicBezTo>
                  <a:pt x="-40685" y="298008"/>
                  <a:pt x="97604" y="207696"/>
                  <a:pt x="163926" y="183707"/>
                </a:cubicBezTo>
                <a:cubicBezTo>
                  <a:pt x="230248" y="159718"/>
                  <a:pt x="361481" y="213340"/>
                  <a:pt x="409459" y="183707"/>
                </a:cubicBezTo>
                <a:cubicBezTo>
                  <a:pt x="457437" y="154074"/>
                  <a:pt x="413693" y="27074"/>
                  <a:pt x="451793" y="5907"/>
                </a:cubicBezTo>
                <a:cubicBezTo>
                  <a:pt x="489893" y="-15260"/>
                  <a:pt x="633826" y="22840"/>
                  <a:pt x="638059" y="82107"/>
                </a:cubicBezTo>
                <a:close/>
              </a:path>
            </a:pathLst>
          </a:custGeom>
          <a:solidFill>
            <a:srgbClr val="C7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1" name="任意多边形: 形状 40">
            <a:extLst>
              <a:ext uri="{FF2B5EF4-FFF2-40B4-BE49-F238E27FC236}">
                <a16:creationId xmlns:a16="http://schemas.microsoft.com/office/drawing/2014/main" id="{8497D4FC-93FD-4090-BE69-FA33DF5294F0}"/>
              </a:ext>
            </a:extLst>
          </p:cNvPr>
          <p:cNvSpPr/>
          <p:nvPr/>
        </p:nvSpPr>
        <p:spPr>
          <a:xfrm>
            <a:off x="7108969" y="3895089"/>
            <a:ext cx="180343" cy="138068"/>
          </a:xfrm>
          <a:custGeom>
            <a:gdLst>
              <a:gd fmla="*/ 150351 w 180343" name="connsiteX0"/>
              <a:gd fmla="*/ 6351 h 138068" name="connsiteY0"/>
              <a:gd fmla="*/ 170671 w 180343" name="connsiteX1"/>
              <a:gd fmla="*/ 133351 h 138068" name="connsiteY1"/>
              <a:gd fmla="*/ 3031 w 180343" name="connsiteX2"/>
              <a:gd fmla="*/ 102871 h 138068" name="connsiteY2"/>
              <a:gd fmla="*/ 69071 w 180343" name="connsiteX3"/>
              <a:gd fmla="*/ 26671 h 138068" name="connsiteY3"/>
              <a:gd fmla="*/ 150351 w 180343" name="connsiteX4"/>
              <a:gd fmla="*/ 6351 h 13806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8068" w="180343">
                <a:moveTo>
                  <a:pt x="150351" y="6351"/>
                </a:moveTo>
                <a:cubicBezTo>
                  <a:pt x="167284" y="24131"/>
                  <a:pt x="195224" y="117264"/>
                  <a:pt x="170671" y="133351"/>
                </a:cubicBezTo>
                <a:cubicBezTo>
                  <a:pt x="146118" y="149438"/>
                  <a:pt x="19964" y="120651"/>
                  <a:pt x="3031" y="102871"/>
                </a:cubicBezTo>
                <a:cubicBezTo>
                  <a:pt x="-13902" y="85091"/>
                  <a:pt x="44518" y="41064"/>
                  <a:pt x="69071" y="26671"/>
                </a:cubicBezTo>
                <a:cubicBezTo>
                  <a:pt x="93624" y="12278"/>
                  <a:pt x="133418" y="-11429"/>
                  <a:pt x="150351" y="6351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2" name="任意多边形: 形状 41">
            <a:extLst>
              <a:ext uri="{FF2B5EF4-FFF2-40B4-BE49-F238E27FC236}">
                <a16:creationId xmlns:a16="http://schemas.microsoft.com/office/drawing/2014/main" id="{5CEC46C9-B383-484D-83B8-6BB0E728F2E6}"/>
              </a:ext>
            </a:extLst>
          </p:cNvPr>
          <p:cNvSpPr/>
          <p:nvPr/>
        </p:nvSpPr>
        <p:spPr>
          <a:xfrm>
            <a:off x="8286742" y="2038003"/>
            <a:ext cx="429883" cy="318835"/>
          </a:xfrm>
          <a:custGeom>
            <a:gdLst>
              <a:gd fmla="*/ 425458 w 429883" name="connsiteX0"/>
              <a:gd fmla="*/ 140047 h 318835" name="connsiteY0"/>
              <a:gd fmla="*/ 393708 w 429883" name="connsiteX1"/>
              <a:gd fmla="*/ 305147 h 318835" name="connsiteY1"/>
              <a:gd fmla="*/ 298458 w 429883" name="connsiteX2"/>
              <a:gd fmla="*/ 267047 h 318835" name="connsiteY2"/>
              <a:gd fmla="*/ 146058 w 429883" name="connsiteX3"/>
              <a:gd fmla="*/ 317847 h 318835" name="connsiteY3"/>
              <a:gd fmla="*/ 8 w 429883" name="connsiteX4"/>
              <a:gd fmla="*/ 292447 h 318835" name="connsiteY4"/>
              <a:gd fmla="*/ 152408 w 429883" name="connsiteX5"/>
              <a:gd fmla="*/ 197197 h 318835" name="connsiteY5"/>
              <a:gd fmla="*/ 165108 w 429883" name="connsiteX6"/>
              <a:gd fmla="*/ 76547 h 318835" name="connsiteY6"/>
              <a:gd fmla="*/ 254008 w 429883" name="connsiteX7"/>
              <a:gd fmla="*/ 89247 h 318835" name="connsiteY7"/>
              <a:gd fmla="*/ 304808 w 429883" name="connsiteX8"/>
              <a:gd fmla="*/ 347 h 318835" name="connsiteY8"/>
              <a:gd fmla="*/ 425458 w 429883" name="connsiteX9"/>
              <a:gd fmla="*/ 140047 h 318835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18835" w="429883">
                <a:moveTo>
                  <a:pt x="425458" y="140047"/>
                </a:moveTo>
                <a:cubicBezTo>
                  <a:pt x="440275" y="190847"/>
                  <a:pt x="414875" y="283980"/>
                  <a:pt x="393708" y="305147"/>
                </a:cubicBezTo>
                <a:cubicBezTo>
                  <a:pt x="372541" y="326314"/>
                  <a:pt x="339733" y="264930"/>
                  <a:pt x="298458" y="267047"/>
                </a:cubicBezTo>
                <a:cubicBezTo>
                  <a:pt x="257183" y="269164"/>
                  <a:pt x="195800" y="313614"/>
                  <a:pt x="146058" y="317847"/>
                </a:cubicBezTo>
                <a:cubicBezTo>
                  <a:pt x="96316" y="322080"/>
                  <a:pt x="-1050" y="312555"/>
                  <a:pt x="8" y="292447"/>
                </a:cubicBezTo>
                <a:cubicBezTo>
                  <a:pt x="1066" y="272339"/>
                  <a:pt x="124891" y="233180"/>
                  <a:pt x="152408" y="197197"/>
                </a:cubicBezTo>
                <a:cubicBezTo>
                  <a:pt x="179925" y="161214"/>
                  <a:pt x="148175" y="94539"/>
                  <a:pt x="165108" y="76547"/>
                </a:cubicBezTo>
                <a:cubicBezTo>
                  <a:pt x="182041" y="58555"/>
                  <a:pt x="230725" y="101947"/>
                  <a:pt x="254008" y="89247"/>
                </a:cubicBezTo>
                <a:cubicBezTo>
                  <a:pt x="277291" y="76547"/>
                  <a:pt x="277291" y="-6003"/>
                  <a:pt x="304808" y="347"/>
                </a:cubicBezTo>
                <a:cubicBezTo>
                  <a:pt x="332325" y="6697"/>
                  <a:pt x="410641" y="89247"/>
                  <a:pt x="425458" y="140047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4D3389D4-C706-4AA0-AA82-91F03B0F2E39}"/>
              </a:ext>
            </a:extLst>
          </p:cNvPr>
          <p:cNvSpPr/>
          <p:nvPr/>
        </p:nvSpPr>
        <p:spPr>
          <a:xfrm>
            <a:off x="6711744" y="2108014"/>
            <a:ext cx="788405" cy="965406"/>
          </a:xfrm>
          <a:custGeom>
            <a:gdLst>
              <a:gd fmla="*/ 774906 w 788405" name="connsiteX0"/>
              <a:gd fmla="*/ 374836 h 965406" name="connsiteY0"/>
              <a:gd fmla="*/ 686006 w 788405" name="connsiteX1"/>
              <a:gd fmla="*/ 127186 h 965406" name="connsiteY1"/>
              <a:gd fmla="*/ 444706 w 788405" name="connsiteX2"/>
              <a:gd fmla="*/ 186 h 965406" name="connsiteY2"/>
              <a:gd fmla="*/ 57356 w 788405" name="connsiteX3"/>
              <a:gd fmla="*/ 152586 h 965406" name="connsiteY3"/>
              <a:gd fmla="*/ 6556 w 788405" name="connsiteX4"/>
              <a:gd fmla="*/ 419286 h 965406" name="connsiteY4"/>
              <a:gd fmla="*/ 19256 w 788405" name="connsiteX5"/>
              <a:gd fmla="*/ 616136 h 965406" name="connsiteY5"/>
              <a:gd fmla="*/ 12906 w 788405" name="connsiteX6"/>
              <a:gd fmla="*/ 730436 h 965406" name="connsiteY6"/>
              <a:gd fmla="*/ 216106 w 788405" name="connsiteX7"/>
              <a:gd fmla="*/ 965386 h 965406" name="connsiteY7"/>
              <a:gd fmla="*/ 438356 w 788405" name="connsiteX8"/>
              <a:gd fmla="*/ 743136 h 965406" name="connsiteY8"/>
              <a:gd fmla="*/ 749506 w 788405" name="connsiteX9"/>
              <a:gd fmla="*/ 571686 h 965406" name="connsiteY9"/>
              <a:gd fmla="*/ 774906 w 788405" name="connsiteX10"/>
              <a:gd fmla="*/ 374836 h 965406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965406" w="788405">
                <a:moveTo>
                  <a:pt x="774906" y="374836"/>
                </a:moveTo>
                <a:cubicBezTo>
                  <a:pt x="764323" y="300753"/>
                  <a:pt x="741039" y="189628"/>
                  <a:pt x="686006" y="127186"/>
                </a:cubicBezTo>
                <a:cubicBezTo>
                  <a:pt x="630973" y="64744"/>
                  <a:pt x="549481" y="-4047"/>
                  <a:pt x="444706" y="186"/>
                </a:cubicBezTo>
                <a:cubicBezTo>
                  <a:pt x="339931" y="4419"/>
                  <a:pt x="130381" y="82736"/>
                  <a:pt x="57356" y="152586"/>
                </a:cubicBezTo>
                <a:cubicBezTo>
                  <a:pt x="-15669" y="222436"/>
                  <a:pt x="12906" y="342028"/>
                  <a:pt x="6556" y="419286"/>
                </a:cubicBezTo>
                <a:cubicBezTo>
                  <a:pt x="206" y="496544"/>
                  <a:pt x="18198" y="564278"/>
                  <a:pt x="19256" y="616136"/>
                </a:cubicBezTo>
                <a:cubicBezTo>
                  <a:pt x="20314" y="667994"/>
                  <a:pt x="-19902" y="672228"/>
                  <a:pt x="12906" y="730436"/>
                </a:cubicBezTo>
                <a:cubicBezTo>
                  <a:pt x="45714" y="788644"/>
                  <a:pt x="145198" y="963269"/>
                  <a:pt x="216106" y="965386"/>
                </a:cubicBezTo>
                <a:cubicBezTo>
                  <a:pt x="287014" y="967503"/>
                  <a:pt x="349456" y="808753"/>
                  <a:pt x="438356" y="743136"/>
                </a:cubicBezTo>
                <a:cubicBezTo>
                  <a:pt x="527256" y="677519"/>
                  <a:pt x="690239" y="634128"/>
                  <a:pt x="749506" y="571686"/>
                </a:cubicBezTo>
                <a:cubicBezTo>
                  <a:pt x="808773" y="509244"/>
                  <a:pt x="785489" y="448919"/>
                  <a:pt x="774906" y="374836"/>
                </a:cubicBezTo>
                <a:close/>
              </a:path>
            </a:pathLst>
          </a:custGeom>
          <a:solidFill>
            <a:srgbClr val="C7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EFDABBA6-E5D7-4544-96ED-B714AC9D25A3}"/>
              </a:ext>
            </a:extLst>
          </p:cNvPr>
          <p:cNvSpPr/>
          <p:nvPr/>
        </p:nvSpPr>
        <p:spPr>
          <a:xfrm>
            <a:off x="6943019" y="2120106"/>
            <a:ext cx="766199" cy="800905"/>
          </a:xfrm>
          <a:custGeom>
            <a:gdLst>
              <a:gd fmla="*/ 696031 w 766199" name="connsiteX0"/>
              <a:gd fmla="*/ 254794 h 800905" name="connsiteY0"/>
              <a:gd fmla="*/ 759531 w 766199" name="connsiteX1"/>
              <a:gd fmla="*/ 32544 h 800905" name="connsiteY1"/>
              <a:gd fmla="*/ 511881 w 766199" name="connsiteX2"/>
              <a:gd fmla="*/ 7144 h 800905" name="connsiteY2"/>
              <a:gd fmla="*/ 315031 w 766199" name="connsiteX3"/>
              <a:gd fmla="*/ 38894 h 800905" name="connsiteY3"/>
              <a:gd fmla="*/ 73731 w 766199" name="connsiteX4"/>
              <a:gd fmla="*/ 381794 h 800905" name="connsiteY4"/>
              <a:gd fmla="*/ 10231 w 766199" name="connsiteX5"/>
              <a:gd fmla="*/ 661194 h 800905" name="connsiteY5"/>
              <a:gd fmla="*/ 257881 w 766199" name="connsiteX6"/>
              <a:gd fmla="*/ 800894 h 800905" name="connsiteY6"/>
              <a:gd fmla="*/ 600781 w 766199" name="connsiteX7"/>
              <a:gd fmla="*/ 654844 h 800905" name="connsiteY7"/>
              <a:gd fmla="*/ 702381 w 766199" name="connsiteX8"/>
              <a:gd fmla="*/ 489744 h 800905" name="connsiteY8"/>
              <a:gd fmla="*/ 696031 w 766199" name="connsiteX9"/>
              <a:gd fmla="*/ 254794 h 800905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800905" w="766199">
                <a:moveTo>
                  <a:pt x="696031" y="254794"/>
                </a:moveTo>
                <a:cubicBezTo>
                  <a:pt x="705556" y="178594"/>
                  <a:pt x="790223" y="73819"/>
                  <a:pt x="759531" y="32544"/>
                </a:cubicBezTo>
                <a:cubicBezTo>
                  <a:pt x="728839" y="-8731"/>
                  <a:pt x="585964" y="6086"/>
                  <a:pt x="511881" y="7144"/>
                </a:cubicBezTo>
                <a:cubicBezTo>
                  <a:pt x="437798" y="8202"/>
                  <a:pt x="388056" y="-23548"/>
                  <a:pt x="315031" y="38894"/>
                </a:cubicBezTo>
                <a:cubicBezTo>
                  <a:pt x="242006" y="101336"/>
                  <a:pt x="124531" y="278077"/>
                  <a:pt x="73731" y="381794"/>
                </a:cubicBezTo>
                <a:cubicBezTo>
                  <a:pt x="22931" y="485511"/>
                  <a:pt x="-20461" y="591344"/>
                  <a:pt x="10231" y="661194"/>
                </a:cubicBezTo>
                <a:cubicBezTo>
                  <a:pt x="40923" y="731044"/>
                  <a:pt x="159456" y="801952"/>
                  <a:pt x="257881" y="800894"/>
                </a:cubicBezTo>
                <a:cubicBezTo>
                  <a:pt x="356306" y="799836"/>
                  <a:pt x="526698" y="706702"/>
                  <a:pt x="600781" y="654844"/>
                </a:cubicBezTo>
                <a:cubicBezTo>
                  <a:pt x="674864" y="602986"/>
                  <a:pt x="690739" y="556419"/>
                  <a:pt x="702381" y="489744"/>
                </a:cubicBezTo>
                <a:cubicBezTo>
                  <a:pt x="714023" y="423069"/>
                  <a:pt x="686506" y="330994"/>
                  <a:pt x="696031" y="254794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文本框 52">
            <a:extLst>
              <a:ext uri="{FF2B5EF4-FFF2-40B4-BE49-F238E27FC236}">
                <a16:creationId xmlns:a16="http://schemas.microsoft.com/office/drawing/2014/main" id="{92891A82-C600-442D-A943-EF30EE6C5B57}"/>
              </a:ext>
            </a:extLst>
          </p:cNvPr>
          <p:cNvSpPr txBox="1"/>
          <p:nvPr/>
        </p:nvSpPr>
        <p:spPr>
          <a:xfrm>
            <a:off x="2712718" y="1813580"/>
            <a:ext cx="3824938" cy="10668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3200">
                <a:latin charset="0" panose="02000503000000000000" pitchFamily="2" typeface="Signerica Fat"/>
              </a:rPr>
              <a:t>Powerpoint Templet</a:t>
            </a:r>
          </a:p>
        </p:txBody>
      </p:sp>
      <p:sp>
        <p:nvSpPr>
          <p:cNvPr id="61" name="文本框 60">
            <a:extLst>
              <a:ext uri="{FF2B5EF4-FFF2-40B4-BE49-F238E27FC236}">
                <a16:creationId xmlns:a16="http://schemas.microsoft.com/office/drawing/2014/main" id="{CE0DEDFF-B129-4C0A-92AF-2253EFFCC28D}"/>
              </a:ext>
            </a:extLst>
          </p:cNvPr>
          <p:cNvSpPr txBox="1"/>
          <p:nvPr/>
        </p:nvSpPr>
        <p:spPr>
          <a:xfrm>
            <a:off x="2712718" y="3505537"/>
            <a:ext cx="4153142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600">
                <a:latin charset="0" panose="03080402000500000000" pitchFamily="66" typeface="Ink Free"/>
                <a:ea charset="-122" panose="02000600000000000000" pitchFamily="2" typeface="851tegakizatsu"/>
                <a:cs charset="-122" panose="02000600000000000000" pitchFamily="2" typeface="851tegakizatsu"/>
              </a:rPr>
              <a:t>Fusce Est. Vivamus A Tellus. Pellentesque Habitant Morbi Tristique Senectus Et Netus Et Malesuada Fames Ac Turpis Egestas. Proin Pharetra Nonummy Pede.</a:t>
            </a:r>
          </a:p>
        </p:txBody>
      </p:sp>
      <p:sp>
        <p:nvSpPr>
          <p:cNvPr id="68" name="文本框 67">
            <a:extLst>
              <a:ext uri="{FF2B5EF4-FFF2-40B4-BE49-F238E27FC236}">
                <a16:creationId xmlns:a16="http://schemas.microsoft.com/office/drawing/2014/main" id="{14B66896-915E-42F9-8148-534F9D91CB17}"/>
              </a:ext>
            </a:extLst>
          </p:cNvPr>
          <p:cNvSpPr txBox="1"/>
          <p:nvPr/>
        </p:nvSpPr>
        <p:spPr>
          <a:xfrm>
            <a:off x="7497911" y="1325804"/>
            <a:ext cx="213086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>
                <a:solidFill>
                  <a:schemeClr val="bg1"/>
                </a:solidFill>
                <a:latin charset="0" panose="02000503000000000000" pitchFamily="2" typeface="Signerica Fat"/>
              </a:rPr>
              <a:t>20XX/09/24</a:t>
            </a:r>
          </a:p>
        </p:txBody>
      </p:sp>
      <p:pic>
        <p:nvPicPr>
          <p:cNvPr id="75" name="图片 74">
            <a:extLst>
              <a:ext uri="{FF2B5EF4-FFF2-40B4-BE49-F238E27FC236}">
                <a16:creationId xmlns:a16="http://schemas.microsoft.com/office/drawing/2014/main" id="{946E081C-B1A4-4DFE-9837-C7B362244D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94711">
            <a:off x="8907135" y="2347286"/>
            <a:ext cx="1443277" cy="2163428"/>
          </a:xfrm>
          <a:prstGeom prst="rect">
            <a:avLst/>
          </a:prstGeom>
        </p:spPr>
      </p:pic>
      <p:sp>
        <p:nvSpPr>
          <p:cNvPr id="77" name="文本框 76">
            <a:extLst>
              <a:ext uri="{FF2B5EF4-FFF2-40B4-BE49-F238E27FC236}">
                <a16:creationId xmlns:a16="http://schemas.microsoft.com/office/drawing/2014/main" id="{C3BEE78E-4AC3-44EE-BB6A-0AA8623F5249}"/>
              </a:ext>
            </a:extLst>
          </p:cNvPr>
          <p:cNvSpPr txBox="1"/>
          <p:nvPr/>
        </p:nvSpPr>
        <p:spPr>
          <a:xfrm>
            <a:off x="8367061" y="6519446"/>
            <a:ext cx="382493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z="1600">
                <a:latin charset="0" panose="02000503000000000000" pitchFamily="2" typeface="Signerica Fat"/>
              </a:rPr>
              <a:t>Powerpoint Templet</a:t>
            </a:r>
          </a:p>
        </p:txBody>
      </p:sp>
    </p:spTree>
    <p:extLst>
      <p:ext uri="{BB962C8B-B14F-4D97-AF65-F5344CB8AC3E}">
        <p14:creationId val="2502833019"/>
      </p:ext>
    </p:extLst>
  </p:cSld>
  <p:clrMapOvr>
    <a:masterClrMapping/>
  </p:clrMapOvr>
  <mc:AlternateContent>
    <mc:Choice Requires="p15">
      <p:transition p14:dur="1250" spd="slow">
        <p15:prstTrans invX="1" prst="peelOff"/>
      </p:transition>
    </mc:Choice>
    <mc:Fallback>
      <p:transition spd="slow">
        <p:fade/>
      </p:transition>
    </mc:Fallback>
  </mc:AlternateContent>
  <p:timing/>
</p:sld>
</file>

<file path=ppt/slides/slide1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1" y="2949865"/>
            <a:ext cx="12191999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                                             www.youyedoc.com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2182092"/>
            <a:ext cx="12191999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>
              <a:defRPr/>
            </a:pPr>
            <a:r>
              <a:rPr lang="zh-CN" altLang="en-US" sz="2800" spc="20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更多精品PPT资源尽在—优页PPT！</a:t>
            </a: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PPT模板下载：www.youyedoc.com/moban/         节日PPT模板：www.youyedoc.com/jieri/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PPT背景图片：www.youyedoc.com/beijing/          PPT图表下载：www.youyedoc.com/tubiao/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PPT素材下载： www.youyedoc.com/sucai/            PPT教程下载：www.youyedoc.com/jiaocheng/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字体下载：www.youyedoc.com/ziti/                       绘本故事PPT：www.youyedoc.com/gushi/</a:t>
            </a:r>
          </a:p>
          <a:p>
            <a:pPr>
              <a:lnSpc>
                <a:spcPts val="2400"/>
              </a:lnSpc>
            </a:pPr>
            <a:r>
              <a:rPr lang="en-US" altLang="zh-CN" sz="1200" ker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PPT课件：www.youyedoc.com/kejian/</a:t>
            </a:r>
          </a:p>
        </p:txBody>
      </p:sp>
    </p:spTree>
    <p:extLst>
      <p:ext uri="{BB962C8B-B14F-4D97-AF65-F5344CB8AC3E}">
        <p14:creationId xmlns:p14="http://schemas.microsoft.com/office/powerpoint/2010/main" val="3066688315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3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6" name="矩形 65">
            <a:extLst>
              <a:ext uri="{FF2B5EF4-FFF2-40B4-BE49-F238E27FC236}">
                <a16:creationId xmlns:a16="http://schemas.microsoft.com/office/drawing/2014/main" id="{ABBF8C56-ECB7-4753-95AE-5BE3A260EC7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14A63BF3-FF72-4D5C-AC4B-ACA24D61EF6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gdLst>
              <a:gd fmla="*/ 0 w 12192000" name="connsiteX0"/>
              <a:gd fmla="*/ 0 h 6858000" name="connsiteY0"/>
              <a:gd fmla="*/ 2931810 w 12192000" name="connsiteX1"/>
              <a:gd fmla="*/ 0 h 6858000" name="connsiteY1"/>
              <a:gd fmla="*/ 2871636 w 12192000" name="connsiteX2"/>
              <a:gd fmla="*/ 88613 h 6858000" name="connsiteY2"/>
              <a:gd fmla="*/ 2782111 w 12192000" name="connsiteX3"/>
              <a:gd fmla="*/ 389106 h 6858000" name="connsiteY3"/>
              <a:gd fmla="*/ 3190672 w 12192000" name="connsiteX4"/>
              <a:gd fmla="*/ 1848255 h 6858000" name="connsiteY4"/>
              <a:gd fmla="*/ 4922197 w 12192000" name="connsiteX5"/>
              <a:gd fmla="*/ 4396902 h 6858000" name="connsiteY5"/>
              <a:gd fmla="*/ 8891081 w 12192000" name="connsiteX6"/>
              <a:gd fmla="*/ 3540868 h 6858000" name="connsiteY6"/>
              <a:gd fmla="*/ 9163455 w 12192000" name="connsiteX7"/>
              <a:gd fmla="*/ 1420238 h 6858000" name="connsiteY7"/>
              <a:gd fmla="*/ 9299643 w 12192000" name="connsiteX8"/>
              <a:gd fmla="*/ 719847 h 6858000" name="connsiteY8"/>
              <a:gd fmla="*/ 9474740 w 12192000" name="connsiteX9"/>
              <a:gd fmla="*/ 19455 h 6858000" name="connsiteY9"/>
              <a:gd fmla="*/ 9473842 w 12192000" name="connsiteX10"/>
              <a:gd fmla="*/ 0 h 6858000" name="connsiteY10"/>
              <a:gd fmla="*/ 12192000 w 12192000" name="connsiteX11"/>
              <a:gd fmla="*/ 0 h 6858000" name="connsiteY11"/>
              <a:gd fmla="*/ 12192000 w 12192000" name="connsiteX12"/>
              <a:gd fmla="*/ 5839960 h 6858000" name="connsiteY12"/>
              <a:gd fmla="*/ 12140917 w 12192000" name="connsiteX13"/>
              <a:gd fmla="*/ 5891599 h 6858000" name="connsiteY13"/>
              <a:gd fmla="*/ 12003932 w 12192000" name="connsiteX14"/>
              <a:gd fmla="*/ 6284068 h 6858000" name="connsiteY14"/>
              <a:gd fmla="*/ 12140119 w 12192000" name="connsiteX15"/>
              <a:gd fmla="*/ 6634264 h 6858000" name="connsiteY15"/>
              <a:gd fmla="*/ 12071950 w 12192000" name="connsiteX16"/>
              <a:gd fmla="*/ 6839685 h 6858000" name="connsiteY16"/>
              <a:gd fmla="*/ 12062674 w 12192000" name="connsiteX17"/>
              <a:gd fmla="*/ 6858000 h 6858000" name="connsiteY17"/>
              <a:gd fmla="*/ 3189562 w 12192000" name="connsiteX18"/>
              <a:gd fmla="*/ 6858000 h 6858000" name="connsiteY18"/>
              <a:gd fmla="*/ 3179351 w 12192000" name="connsiteX19"/>
              <a:gd fmla="*/ 6825267 h 6858000" name="connsiteY19"/>
              <a:gd fmla="*/ 3132306 w 12192000" name="connsiteX20"/>
              <a:gd fmla="*/ 6750996 h 6858000" name="connsiteY20"/>
              <a:gd fmla="*/ 1750979 w 12192000" name="connsiteX21"/>
              <a:gd fmla="*/ 5622587 h 6858000" name="connsiteY21"/>
              <a:gd fmla="*/ 221305 w 12192000" name="connsiteX22"/>
              <a:gd fmla="*/ 5351429 h 6858000" name="connsiteY22"/>
              <a:gd fmla="*/ 0 w 12192000" name="connsiteX23"/>
              <a:gd fmla="*/ 5333220 h 6858000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2931810" y="0"/>
                </a:lnTo>
                <a:lnTo>
                  <a:pt x="2871636" y="88613"/>
                </a:lnTo>
                <a:cubicBezTo>
                  <a:pt x="2812916" y="185839"/>
                  <a:pt x="2771573" y="286966"/>
                  <a:pt x="2782111" y="389106"/>
                </a:cubicBezTo>
                <a:cubicBezTo>
                  <a:pt x="2824264" y="797668"/>
                  <a:pt x="2833991" y="1180289"/>
                  <a:pt x="3190672" y="1848255"/>
                </a:cubicBezTo>
                <a:cubicBezTo>
                  <a:pt x="3547354" y="2516221"/>
                  <a:pt x="3972128" y="4114800"/>
                  <a:pt x="4922197" y="4396902"/>
                </a:cubicBezTo>
                <a:cubicBezTo>
                  <a:pt x="5872265" y="4679004"/>
                  <a:pt x="8184205" y="4036979"/>
                  <a:pt x="8891081" y="3540868"/>
                </a:cubicBezTo>
                <a:cubicBezTo>
                  <a:pt x="9597957" y="3044757"/>
                  <a:pt x="9095361" y="1890408"/>
                  <a:pt x="9163455" y="1420238"/>
                </a:cubicBezTo>
                <a:cubicBezTo>
                  <a:pt x="9231549" y="950068"/>
                  <a:pt x="9247762" y="953311"/>
                  <a:pt x="9299643" y="719847"/>
                </a:cubicBezTo>
                <a:cubicBezTo>
                  <a:pt x="9351524" y="486383"/>
                  <a:pt x="9435830" y="265889"/>
                  <a:pt x="9474740" y="19455"/>
                </a:cubicBezTo>
                <a:lnTo>
                  <a:pt x="9473842" y="0"/>
                </a:lnTo>
                <a:lnTo>
                  <a:pt x="12192000" y="0"/>
                </a:lnTo>
                <a:lnTo>
                  <a:pt x="12192000" y="5839960"/>
                </a:lnTo>
                <a:lnTo>
                  <a:pt x="12140917" y="5891599"/>
                </a:lnTo>
                <a:cubicBezTo>
                  <a:pt x="11850722" y="6194341"/>
                  <a:pt x="12026630" y="6153556"/>
                  <a:pt x="12003932" y="6284068"/>
                </a:cubicBezTo>
                <a:cubicBezTo>
                  <a:pt x="11977992" y="6433226"/>
                  <a:pt x="12204970" y="6485107"/>
                  <a:pt x="12140119" y="6634264"/>
                </a:cubicBezTo>
                <a:cubicBezTo>
                  <a:pt x="12115800" y="6690198"/>
                  <a:pt x="12103336" y="6763459"/>
                  <a:pt x="12071950" y="6839685"/>
                </a:cubicBezTo>
                <a:lnTo>
                  <a:pt x="12062674" y="6858000"/>
                </a:lnTo>
                <a:lnTo>
                  <a:pt x="3189562" y="6858000"/>
                </a:lnTo>
                <a:lnTo>
                  <a:pt x="3179351" y="6825267"/>
                </a:lnTo>
                <a:cubicBezTo>
                  <a:pt x="3167607" y="6799533"/>
                  <a:pt x="3152167" y="6774707"/>
                  <a:pt x="3132306" y="6750996"/>
                </a:cubicBezTo>
                <a:cubicBezTo>
                  <a:pt x="2814536" y="6371617"/>
                  <a:pt x="2470826" y="5862536"/>
                  <a:pt x="1750979" y="5622587"/>
                </a:cubicBezTo>
                <a:cubicBezTo>
                  <a:pt x="1391056" y="5502613"/>
                  <a:pt x="796047" y="5407768"/>
                  <a:pt x="221305" y="5351429"/>
                </a:cubicBezTo>
                <a:lnTo>
                  <a:pt x="0" y="5333220"/>
                </a:lnTo>
                <a:close/>
              </a:path>
            </a:pathLst>
          </a:custGeom>
          <a:solidFill>
            <a:srgbClr val="C7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76D65510-5AFF-4A0C-9DA4-36E4F471618E}"/>
              </a:ext>
            </a:extLst>
          </p:cNvPr>
          <p:cNvSpPr/>
          <p:nvPr/>
        </p:nvSpPr>
        <p:spPr>
          <a:xfrm>
            <a:off x="11024848" y="0"/>
            <a:ext cx="1167153" cy="1404323"/>
          </a:xfrm>
          <a:custGeom>
            <a:gdLst>
              <a:gd fmla="*/ 0 w 1167153" name="connsiteX0"/>
              <a:gd fmla="*/ 0 h 1404323" name="connsiteY0"/>
              <a:gd fmla="*/ 1167153 w 1167153" name="connsiteX1"/>
              <a:gd fmla="*/ 0 h 1404323" name="connsiteY1"/>
              <a:gd fmla="*/ 1167153 w 1167153" name="connsiteX2"/>
              <a:gd fmla="*/ 1404323 h 1404323" name="connsiteY2"/>
              <a:gd fmla="*/ 1134727 w 1167153" name="connsiteX3"/>
              <a:gd fmla="*/ 1400783 h 1404323" name="connsiteY3"/>
              <a:gd fmla="*/ 123051 w 1167153" name="connsiteX4"/>
              <a:gd fmla="*/ 680936 h 1404323" name="connsiteY4"/>
              <a:gd fmla="*/ 45230 w 1167153" name="connsiteX5"/>
              <a:gd fmla="*/ 97277 h 1404323" name="connsiteY5"/>
              <a:gd fmla="*/ 12 w 1167153" name="connsiteX6"/>
              <a:gd fmla="*/ 20 h 1404323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404323" w="1167153">
                <a:moveTo>
                  <a:pt x="0" y="0"/>
                </a:moveTo>
                <a:lnTo>
                  <a:pt x="1167153" y="0"/>
                </a:lnTo>
                <a:lnTo>
                  <a:pt x="1167153" y="1404323"/>
                </a:lnTo>
                <a:lnTo>
                  <a:pt x="1134727" y="1400783"/>
                </a:lnTo>
                <a:cubicBezTo>
                  <a:pt x="794259" y="1342417"/>
                  <a:pt x="304634" y="898187"/>
                  <a:pt x="123051" y="680936"/>
                </a:cubicBezTo>
                <a:cubicBezTo>
                  <a:pt x="-58532" y="463685"/>
                  <a:pt x="126294" y="333983"/>
                  <a:pt x="45230" y="97277"/>
                </a:cubicBezTo>
                <a:cubicBezTo>
                  <a:pt x="35097" y="67689"/>
                  <a:pt x="19442" y="34959"/>
                  <a:pt x="12" y="20"/>
                </a:cubicBezTo>
                <a:close/>
              </a:path>
            </a:pathLst>
          </a:custGeom>
          <a:solidFill>
            <a:srgbClr val="59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F5C45D13-C50A-468D-B00B-3B611296FD72}"/>
              </a:ext>
            </a:extLst>
          </p:cNvPr>
          <p:cNvSpPr/>
          <p:nvPr/>
        </p:nvSpPr>
        <p:spPr>
          <a:xfrm>
            <a:off x="11726772" y="3008072"/>
            <a:ext cx="465229" cy="613539"/>
          </a:xfrm>
          <a:custGeom>
            <a:gdLst>
              <a:gd fmla="*/ 465229 w 465229" name="connsiteX0"/>
              <a:gd fmla="*/ 0 h 613539" name="connsiteY0"/>
              <a:gd fmla="*/ 465229 w 465229" name="connsiteX1"/>
              <a:gd fmla="*/ 556301 h 613539" name="connsiteY1"/>
              <a:gd fmla="*/ 371378 w 465229" name="connsiteX2"/>
              <a:gd fmla="*/ 576361 h 613539" name="connsiteY2"/>
              <a:gd fmla="*/ 43697 w 465229" name="connsiteX3"/>
              <a:gd fmla="*/ 610617 h 613539" name="connsiteY3"/>
              <a:gd fmla="*/ 199340 w 465229" name="connsiteX4"/>
              <a:gd fmla="*/ 221511 h 613539" name="connsiteY4"/>
              <a:gd fmla="*/ 446426 w 465229" name="connsiteX5"/>
              <a:gd fmla="*/ 9004 h 613539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13539" w="465229">
                <a:moveTo>
                  <a:pt x="465229" y="0"/>
                </a:moveTo>
                <a:lnTo>
                  <a:pt x="465229" y="556301"/>
                </a:lnTo>
                <a:lnTo>
                  <a:pt x="371378" y="576361"/>
                </a:lnTo>
                <a:cubicBezTo>
                  <a:pt x="222595" y="604993"/>
                  <a:pt x="92335" y="620345"/>
                  <a:pt x="43697" y="610617"/>
                </a:cubicBezTo>
                <a:cubicBezTo>
                  <a:pt x="-86005" y="584677"/>
                  <a:pt x="105306" y="328515"/>
                  <a:pt x="199340" y="221511"/>
                </a:cubicBezTo>
                <a:cubicBezTo>
                  <a:pt x="258111" y="154634"/>
                  <a:pt x="352348" y="62424"/>
                  <a:pt x="446426" y="9004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02B3A684-ADA7-4635-8DDC-19179430D325}"/>
              </a:ext>
            </a:extLst>
          </p:cNvPr>
          <p:cNvSpPr/>
          <p:nvPr/>
        </p:nvSpPr>
        <p:spPr>
          <a:xfrm>
            <a:off x="9838041" y="6562520"/>
            <a:ext cx="1683219" cy="295481"/>
          </a:xfrm>
          <a:custGeom>
            <a:gdLst>
              <a:gd fmla="*/ 909808 w 1683219" name="connsiteX0"/>
              <a:gd fmla="*/ 3 h 295481" name="connsiteY0"/>
              <a:gd fmla="*/ 1465500 w 1683219" name="connsiteX1"/>
              <a:gd fmla="*/ 110655 h 295481" name="connsiteY1"/>
              <a:gd fmla="*/ 1670997 w 1683219" name="connsiteX2"/>
              <a:gd fmla="*/ 279066 h 295481" name="connsiteY2"/>
              <a:gd fmla="*/ 1683219 w 1683219" name="connsiteX3"/>
              <a:gd fmla="*/ 295481 h 295481" name="connsiteY3"/>
              <a:gd fmla="*/ 0 w 1683219" name="connsiteX4"/>
              <a:gd fmla="*/ 295481 h 295481" name="connsiteY4"/>
              <a:gd fmla="*/ 22175 w 1683219" name="connsiteX5"/>
              <a:gd fmla="*/ 281840 h 295481" name="connsiteY5"/>
              <a:gd fmla="*/ 298181 w 1683219" name="connsiteX6"/>
              <a:gd fmla="*/ 130111 h 295481" name="connsiteY6"/>
              <a:gd fmla="*/ 909808 w 1683219" name="connsiteX7"/>
              <a:gd fmla="*/ 3 h 29548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95481" w="1683219">
                <a:moveTo>
                  <a:pt x="909808" y="3"/>
                </a:moveTo>
                <a:cubicBezTo>
                  <a:pt x="1116115" y="408"/>
                  <a:pt x="1313100" y="40940"/>
                  <a:pt x="1465500" y="110655"/>
                </a:cubicBezTo>
                <a:cubicBezTo>
                  <a:pt x="1541700" y="145513"/>
                  <a:pt x="1609388" y="205703"/>
                  <a:pt x="1670997" y="279066"/>
                </a:cubicBezTo>
                <a:lnTo>
                  <a:pt x="1683219" y="295481"/>
                </a:lnTo>
                <a:lnTo>
                  <a:pt x="0" y="295481"/>
                </a:lnTo>
                <a:lnTo>
                  <a:pt x="22175" y="281840"/>
                </a:lnTo>
                <a:cubicBezTo>
                  <a:pt x="130151" y="217128"/>
                  <a:pt x="227047" y="164158"/>
                  <a:pt x="298181" y="130111"/>
                </a:cubicBezTo>
                <a:cubicBezTo>
                  <a:pt x="487870" y="39320"/>
                  <a:pt x="703500" y="-402"/>
                  <a:pt x="909808" y="3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FB251F99-D936-43ED-9CE7-B827BC9C66A1}"/>
              </a:ext>
            </a:extLst>
          </p:cNvPr>
          <p:cNvSpPr/>
          <p:nvPr/>
        </p:nvSpPr>
        <p:spPr>
          <a:xfrm>
            <a:off x="7934064" y="6149985"/>
            <a:ext cx="417628" cy="262319"/>
          </a:xfrm>
          <a:custGeom>
            <a:gdLst>
              <a:gd fmla="*/ 164907 w 417628" name="connsiteX0"/>
              <a:gd fmla="*/ 444 h 262319" name="connsiteY0"/>
              <a:gd fmla="*/ 415279 w 417628" name="connsiteX1"/>
              <a:gd fmla="*/ 120186 h 262319" name="connsiteY1"/>
              <a:gd fmla="*/ 273765 w 417628" name="connsiteX2"/>
              <a:gd fmla="*/ 261701 h 262319" name="connsiteY2"/>
              <a:gd fmla="*/ 1622 w 417628" name="connsiteX3"/>
              <a:gd fmla="*/ 163729 h 262319" name="connsiteY3"/>
              <a:gd fmla="*/ 164907 w 417628" name="connsiteX4"/>
              <a:gd fmla="*/ 444 h 26231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62319" w="417628">
                <a:moveTo>
                  <a:pt x="164907" y="444"/>
                </a:moveTo>
                <a:cubicBezTo>
                  <a:pt x="233850" y="-6813"/>
                  <a:pt x="397136" y="76643"/>
                  <a:pt x="415279" y="120186"/>
                </a:cubicBezTo>
                <a:cubicBezTo>
                  <a:pt x="433422" y="163729"/>
                  <a:pt x="342708" y="254444"/>
                  <a:pt x="273765" y="261701"/>
                </a:cubicBezTo>
                <a:cubicBezTo>
                  <a:pt x="204822" y="268958"/>
                  <a:pt x="17951" y="210900"/>
                  <a:pt x="1622" y="163729"/>
                </a:cubicBezTo>
                <a:cubicBezTo>
                  <a:pt x="-14707" y="116558"/>
                  <a:pt x="95964" y="7701"/>
                  <a:pt x="164907" y="444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3651E001-9BD6-46A8-A766-B9F6EF7CA61B}"/>
              </a:ext>
            </a:extLst>
          </p:cNvPr>
          <p:cNvSpPr/>
          <p:nvPr/>
        </p:nvSpPr>
        <p:spPr>
          <a:xfrm>
            <a:off x="0" y="2699586"/>
            <a:ext cx="816794" cy="1955375"/>
          </a:xfrm>
          <a:custGeom>
            <a:gdLst>
              <a:gd fmla="*/ 79798 w 816794" name="connsiteX0"/>
              <a:gd fmla="*/ 144 h 1955375" name="connsiteY0"/>
              <a:gd fmla="*/ 175098 w 816794" name="connsiteX1"/>
              <a:gd fmla="*/ 43614 h 1955375" name="connsiteY1"/>
              <a:gd fmla="*/ 428017 w 816794" name="connsiteX2"/>
              <a:gd fmla="*/ 919103 h 1955375" name="connsiteY2"/>
              <a:gd fmla="*/ 797668 w 816794" name="connsiteX3"/>
              <a:gd fmla="*/ 1230388 h 1955375" name="connsiteY3"/>
              <a:gd fmla="*/ 680936 w 816794" name="connsiteX4"/>
              <a:gd fmla="*/ 1930780 h 1955375" name="connsiteY4"/>
              <a:gd fmla="*/ 113978 w 816794" name="connsiteX5"/>
              <a:gd fmla="*/ 1785284 h 1955375" name="connsiteY5"/>
              <a:gd fmla="*/ 0 w 816794" name="connsiteX6"/>
              <a:gd fmla="*/ 1743380 h 1955375" name="connsiteY6"/>
              <a:gd fmla="*/ 0 w 816794" name="connsiteX7"/>
              <a:gd fmla="*/ 18640 h 1955375" name="connsiteY7"/>
              <a:gd fmla="*/ 29696 w 816794" name="connsiteX8"/>
              <a:gd fmla="*/ 6566 h 1955375" name="connsiteY8"/>
              <a:gd fmla="*/ 79798 w 816794" name="connsiteX9"/>
              <a:gd fmla="*/ 144 h 1955375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955375" w="816794">
                <a:moveTo>
                  <a:pt x="79798" y="144"/>
                </a:moveTo>
                <a:cubicBezTo>
                  <a:pt x="112071" y="1664"/>
                  <a:pt x="142673" y="15242"/>
                  <a:pt x="175098" y="43614"/>
                </a:cubicBezTo>
                <a:cubicBezTo>
                  <a:pt x="304800" y="157103"/>
                  <a:pt x="324255" y="721307"/>
                  <a:pt x="428017" y="919103"/>
                </a:cubicBezTo>
                <a:cubicBezTo>
                  <a:pt x="531779" y="1116899"/>
                  <a:pt x="755515" y="1061775"/>
                  <a:pt x="797668" y="1230388"/>
                </a:cubicBezTo>
                <a:cubicBezTo>
                  <a:pt x="839821" y="1399001"/>
                  <a:pt x="817123" y="1846474"/>
                  <a:pt x="680936" y="1930780"/>
                </a:cubicBezTo>
                <a:cubicBezTo>
                  <a:pt x="561773" y="2004548"/>
                  <a:pt x="405370" y="1899571"/>
                  <a:pt x="113978" y="1785284"/>
                </a:cubicBezTo>
                <a:lnTo>
                  <a:pt x="0" y="1743380"/>
                </a:lnTo>
                <a:lnTo>
                  <a:pt x="0" y="18640"/>
                </a:lnTo>
                <a:lnTo>
                  <a:pt x="29696" y="6566"/>
                </a:lnTo>
                <a:cubicBezTo>
                  <a:pt x="47106" y="1638"/>
                  <a:pt x="63661" y="-616"/>
                  <a:pt x="79798" y="144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5CA28475-15EF-4C44-99D2-9F370E1A5908}"/>
              </a:ext>
            </a:extLst>
          </p:cNvPr>
          <p:cNvSpPr/>
          <p:nvPr/>
        </p:nvSpPr>
        <p:spPr>
          <a:xfrm>
            <a:off x="1" y="1832494"/>
            <a:ext cx="182207" cy="1045238"/>
          </a:xfrm>
          <a:custGeom>
            <a:gdLst>
              <a:gd fmla="*/ 0 w 182207" name="connsiteX0"/>
              <a:gd fmla="*/ 0 h 1045238" name="connsiteY0"/>
              <a:gd fmla="*/ 18695 w 182207" name="connsiteX1"/>
              <a:gd fmla="*/ 28776 h 1045238" name="connsiteY1"/>
              <a:gd fmla="*/ 175098 w 182207" name="connsiteX2"/>
              <a:gd fmla="*/ 385412 h 1045238" name="connsiteY2"/>
              <a:gd fmla="*/ 9119 w 182207" name="connsiteX3"/>
              <a:gd fmla="*/ 1033366 h 1045238" name="connsiteY3"/>
              <a:gd fmla="*/ 0 w 182207" name="connsiteX4"/>
              <a:gd fmla="*/ 1045238 h 104523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45238" w="182207">
                <a:moveTo>
                  <a:pt x="0" y="0"/>
                </a:moveTo>
                <a:lnTo>
                  <a:pt x="18695" y="28776"/>
                </a:lnTo>
                <a:cubicBezTo>
                  <a:pt x="96365" y="158028"/>
                  <a:pt x="158075" y="291783"/>
                  <a:pt x="175098" y="385412"/>
                </a:cubicBezTo>
                <a:cubicBezTo>
                  <a:pt x="209145" y="572670"/>
                  <a:pt x="115516" y="880308"/>
                  <a:pt x="9119" y="1033366"/>
                </a:cubicBezTo>
                <a:lnTo>
                  <a:pt x="0" y="1045238"/>
                </a:lnTo>
                <a:close/>
              </a:path>
            </a:pathLst>
          </a:custGeom>
          <a:solidFill>
            <a:srgbClr val="59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B26F5B13-28EB-412A-A286-884A7FA8B524}"/>
              </a:ext>
            </a:extLst>
          </p:cNvPr>
          <p:cNvSpPr/>
          <p:nvPr/>
        </p:nvSpPr>
        <p:spPr>
          <a:xfrm>
            <a:off x="1" y="3253594"/>
            <a:ext cx="418229" cy="1048772"/>
          </a:xfrm>
          <a:custGeom>
            <a:gdLst>
              <a:gd fmla="*/ 0 w 418229" name="connsiteX0"/>
              <a:gd fmla="*/ 0 h 1048772" name="connsiteY0"/>
              <a:gd fmla="*/ 68337 w 418229" name="connsiteX1"/>
              <a:gd fmla="*/ 41882 h 1048772" name="connsiteY1"/>
              <a:gd fmla="*/ 127000 w 418229" name="connsiteX2"/>
              <a:gd fmla="*/ 99206 h 1048772" name="connsiteY2"/>
              <a:gd fmla="*/ 355600 w 418229" name="connsiteX3"/>
              <a:gd fmla="*/ 1039006 h 1048772" name="connsiteY3"/>
              <a:gd fmla="*/ 86320 w 418229" name="connsiteX4"/>
              <a:gd fmla="*/ 1019559 h 1048772" name="connsiteY4"/>
              <a:gd fmla="*/ 0 w 418229" name="connsiteX5"/>
              <a:gd fmla="*/ 997735 h 1048772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048772" w="418229">
                <a:moveTo>
                  <a:pt x="0" y="0"/>
                </a:moveTo>
                <a:lnTo>
                  <a:pt x="68337" y="41882"/>
                </a:lnTo>
                <a:cubicBezTo>
                  <a:pt x="89826" y="58460"/>
                  <a:pt x="109538" y="77510"/>
                  <a:pt x="127000" y="99206"/>
                </a:cubicBezTo>
                <a:cubicBezTo>
                  <a:pt x="266700" y="272773"/>
                  <a:pt x="541867" y="962806"/>
                  <a:pt x="355600" y="1039006"/>
                </a:cubicBezTo>
                <a:cubicBezTo>
                  <a:pt x="309033" y="1058056"/>
                  <a:pt x="210344" y="1048002"/>
                  <a:pt x="86320" y="1019559"/>
                </a:cubicBezTo>
                <a:lnTo>
                  <a:pt x="0" y="99773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61C2C97A-6093-4C24-9EBD-78586F3A5E6D}"/>
              </a:ext>
            </a:extLst>
          </p:cNvPr>
          <p:cNvSpPr/>
          <p:nvPr/>
        </p:nvSpPr>
        <p:spPr>
          <a:xfrm>
            <a:off x="2231572" y="1077622"/>
            <a:ext cx="7728857" cy="4702757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5" name="任意多边形: 形状 44">
            <a:extLst>
              <a:ext uri="{FF2B5EF4-FFF2-40B4-BE49-F238E27FC236}">
                <a16:creationId xmlns:a16="http://schemas.microsoft.com/office/drawing/2014/main" id="{07773C32-AEA2-44FF-A400-58DF593D3015}"/>
              </a:ext>
            </a:extLst>
          </p:cNvPr>
          <p:cNvSpPr/>
          <p:nvPr/>
        </p:nvSpPr>
        <p:spPr>
          <a:xfrm>
            <a:off x="2231572" y="1077622"/>
            <a:ext cx="3559051" cy="1534996"/>
          </a:xfrm>
          <a:custGeom>
            <a:gdLst>
              <a:gd fmla="*/ 0 w 3559051" name="connsiteX0"/>
              <a:gd fmla="*/ 0 h 1534996" name="connsiteY0"/>
              <a:gd fmla="*/ 3559051 w 3559051" name="connsiteX1"/>
              <a:gd fmla="*/ 0 h 1534996" name="connsiteY1"/>
              <a:gd fmla="*/ 3527652 w 3559051" name="connsiteX2"/>
              <a:gd fmla="*/ 36123 h 1534996" name="connsiteY2"/>
              <a:gd fmla="*/ 3287485 w 3559051" name="connsiteX3"/>
              <a:gd fmla="*/ 304864 h 1534996" name="connsiteY3"/>
              <a:gd fmla="*/ 3113314 w 3559051" name="connsiteX4"/>
              <a:gd fmla="*/ 1099521 h 1534996" name="connsiteY4"/>
              <a:gd fmla="*/ 1861457 w 3559051" name="connsiteX5"/>
              <a:gd fmla="*/ 1534949 h 1534996" name="connsiteY5"/>
              <a:gd fmla="*/ 141514 w 3559051" name="connsiteX6"/>
              <a:gd fmla="*/ 1121292 h 1534996" name="connsiteY6"/>
              <a:gd fmla="*/ 0 w 3559051" name="connsiteX7"/>
              <a:gd fmla="*/ 1057833 h 1534996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534996" w="3559051">
                <a:moveTo>
                  <a:pt x="0" y="0"/>
                </a:moveTo>
                <a:lnTo>
                  <a:pt x="3559051" y="0"/>
                </a:lnTo>
                <a:lnTo>
                  <a:pt x="3527652" y="36123"/>
                </a:lnTo>
                <a:cubicBezTo>
                  <a:pt x="3446235" y="113911"/>
                  <a:pt x="3319235" y="196007"/>
                  <a:pt x="3287485" y="304864"/>
                </a:cubicBezTo>
                <a:cubicBezTo>
                  <a:pt x="3223985" y="522578"/>
                  <a:pt x="3350985" y="894507"/>
                  <a:pt x="3113314" y="1099521"/>
                </a:cubicBezTo>
                <a:cubicBezTo>
                  <a:pt x="2875643" y="1304535"/>
                  <a:pt x="2356757" y="1531321"/>
                  <a:pt x="1861457" y="1534949"/>
                </a:cubicBezTo>
                <a:cubicBezTo>
                  <a:pt x="1366157" y="1538577"/>
                  <a:pt x="611414" y="1335378"/>
                  <a:pt x="141514" y="1121292"/>
                </a:cubicBezTo>
                <a:lnTo>
                  <a:pt x="0" y="1057833"/>
                </a:ln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3" name="任意多边形: 形状 42">
            <a:extLst>
              <a:ext uri="{FF2B5EF4-FFF2-40B4-BE49-F238E27FC236}">
                <a16:creationId xmlns:a16="http://schemas.microsoft.com/office/drawing/2014/main" id="{3A0400D5-E8D6-45AE-875B-1DE2B04F4F74}"/>
              </a:ext>
            </a:extLst>
          </p:cNvPr>
          <p:cNvSpPr/>
          <p:nvPr/>
        </p:nvSpPr>
        <p:spPr>
          <a:xfrm>
            <a:off x="2231572" y="3491043"/>
            <a:ext cx="7728857" cy="2289336"/>
          </a:xfrm>
          <a:custGeom>
            <a:gdLst>
              <a:gd fmla="*/ 1709057 w 7728857" name="connsiteX0"/>
              <a:gd fmla="*/ 580214 h 2289336" name="connsiteY0"/>
              <a:gd fmla="*/ 1611085 w 7728857" name="connsiteX1"/>
              <a:gd fmla="*/ 1113614 h 2289336" name="connsiteY1"/>
              <a:gd fmla="*/ 2068285 w 7728857" name="connsiteX2"/>
              <a:gd fmla="*/ 1266014 h 2289336" name="connsiteY2"/>
              <a:gd fmla="*/ 2133599 w 7728857" name="connsiteX3"/>
              <a:gd fmla="*/ 1614357 h 2289336" name="connsiteY3"/>
              <a:gd fmla="*/ 3646714 w 7728857" name="connsiteX4"/>
              <a:gd fmla="*/ 1690557 h 2289336" name="connsiteY4"/>
              <a:gd fmla="*/ 4288971 w 7728857" name="connsiteX5"/>
              <a:gd fmla="*/ 2147757 h 2289336" name="connsiteY5"/>
              <a:gd fmla="*/ 5431971 w 7728857" name="connsiteX6"/>
              <a:gd fmla="*/ 2049786 h 2289336" name="connsiteY6"/>
              <a:gd fmla="*/ 5823857 w 7728857" name="connsiteX7"/>
              <a:gd fmla="*/ 1570814 h 2289336" name="connsiteY7"/>
              <a:gd fmla="*/ 6019799 w 7728857" name="connsiteX8"/>
              <a:gd fmla="*/ 1559928 h 2289336" name="connsiteY8"/>
              <a:gd fmla="*/ 6074228 w 7728857" name="connsiteX9"/>
              <a:gd fmla="*/ 1886500 h 2289336" name="connsiteY9"/>
              <a:gd fmla="*/ 6640285 w 7728857" name="connsiteX10"/>
              <a:gd fmla="*/ 1875614 h 2289336" name="connsiteY10"/>
              <a:gd fmla="*/ 6890657 w 7728857" name="connsiteX11"/>
              <a:gd fmla="*/ 939443 h 2289336" name="connsiteY11"/>
              <a:gd fmla="*/ 7075714 w 7728857" name="connsiteX12"/>
              <a:gd fmla="*/ 754386 h 2289336" name="connsiteY12"/>
              <a:gd fmla="*/ 7315199 w 7728857" name="connsiteX13"/>
              <a:gd fmla="*/ 972100 h 2289336" name="connsiteY13"/>
              <a:gd fmla="*/ 7671621 w 7728857" name="connsiteX14"/>
              <a:gd fmla="*/ 940209 h 2289336" name="connsiteY14"/>
              <a:gd fmla="*/ 7728857 w 7728857" name="connsiteX15"/>
              <a:gd fmla="*/ 922636 h 2289336" name="connsiteY15"/>
              <a:gd fmla="*/ 7728857 w 7728857" name="connsiteX16"/>
              <a:gd fmla="*/ 2289336 h 2289336" name="connsiteY16"/>
              <a:gd fmla="*/ 0 w 7728857" name="connsiteX17"/>
              <a:gd fmla="*/ 2289336 h 2289336" name="connsiteY17"/>
              <a:gd fmla="*/ 0 w 7728857" name="connsiteX18"/>
              <a:gd fmla="*/ 879457 h 2289336" name="connsiteY18"/>
              <a:gd fmla="*/ 39684 w 7728857" name="connsiteX19"/>
              <a:gd fmla="*/ 867665 h 2289336" name="connsiteY19"/>
              <a:gd fmla="*/ 1709057 w 7728857" name="connsiteX20"/>
              <a:gd fmla="*/ 580214 h 2289336" name="connsiteY20"/>
              <a:gd fmla="*/ 7728857 w 7728857" name="connsiteX21"/>
              <a:gd fmla="*/ 0 h 2289336" name="connsiteY21"/>
              <a:gd fmla="*/ 7728857 w 7728857" name="connsiteX22"/>
              <a:gd fmla="*/ 474200 h 2289336" name="connsiteY22"/>
              <a:gd fmla="*/ 7696582 w 7728857" name="connsiteX23"/>
              <a:gd fmla="*/ 470486 h 2289336" name="connsiteY23"/>
              <a:gd fmla="*/ 7609114 w 7728857" name="connsiteX24"/>
              <a:gd fmla="*/ 449586 h 2289336" name="connsiteY24"/>
              <a:gd fmla="*/ 7445828 w 7728857" name="connsiteX25"/>
              <a:gd fmla="*/ 155671 h 2289336" name="connsiteY25"/>
              <a:gd fmla="*/ 7611835 w 7728857" name="connsiteX26"/>
              <a:gd fmla="*/ 44773 h 2289336" name="connsiteY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b="b" l="l" r="r" t="t"/>
            <a:pathLst>
              <a:path h="2289336" w="7728857">
                <a:moveTo>
                  <a:pt x="1709057" y="580214"/>
                </a:moveTo>
                <a:cubicBezTo>
                  <a:pt x="2095500" y="558442"/>
                  <a:pt x="1551214" y="999314"/>
                  <a:pt x="1611085" y="1113614"/>
                </a:cubicBezTo>
                <a:cubicBezTo>
                  <a:pt x="1670956" y="1227914"/>
                  <a:pt x="1981199" y="1182557"/>
                  <a:pt x="2068285" y="1266014"/>
                </a:cubicBezTo>
                <a:cubicBezTo>
                  <a:pt x="2155371" y="1349471"/>
                  <a:pt x="1870528" y="1543600"/>
                  <a:pt x="2133599" y="1614357"/>
                </a:cubicBezTo>
                <a:cubicBezTo>
                  <a:pt x="2396670" y="1685114"/>
                  <a:pt x="3287485" y="1601657"/>
                  <a:pt x="3646714" y="1690557"/>
                </a:cubicBezTo>
                <a:cubicBezTo>
                  <a:pt x="4005943" y="1779457"/>
                  <a:pt x="3991428" y="2087886"/>
                  <a:pt x="4288971" y="2147757"/>
                </a:cubicBezTo>
                <a:cubicBezTo>
                  <a:pt x="4586514" y="2207629"/>
                  <a:pt x="5176157" y="2145943"/>
                  <a:pt x="5431971" y="2049786"/>
                </a:cubicBezTo>
                <a:cubicBezTo>
                  <a:pt x="5687785" y="1953629"/>
                  <a:pt x="5725886" y="1652457"/>
                  <a:pt x="5823857" y="1570814"/>
                </a:cubicBezTo>
                <a:cubicBezTo>
                  <a:pt x="5921828" y="1489171"/>
                  <a:pt x="5978071" y="1507314"/>
                  <a:pt x="6019799" y="1559928"/>
                </a:cubicBezTo>
                <a:cubicBezTo>
                  <a:pt x="6061528" y="1612542"/>
                  <a:pt x="5970814" y="1833886"/>
                  <a:pt x="6074228" y="1886500"/>
                </a:cubicBezTo>
                <a:cubicBezTo>
                  <a:pt x="6177642" y="1939114"/>
                  <a:pt x="6504214" y="2033457"/>
                  <a:pt x="6640285" y="1875614"/>
                </a:cubicBezTo>
                <a:cubicBezTo>
                  <a:pt x="6776356" y="1717771"/>
                  <a:pt x="6818085" y="1126314"/>
                  <a:pt x="6890657" y="939443"/>
                </a:cubicBezTo>
                <a:cubicBezTo>
                  <a:pt x="6963229" y="752572"/>
                  <a:pt x="7004957" y="748943"/>
                  <a:pt x="7075714" y="754386"/>
                </a:cubicBezTo>
                <a:cubicBezTo>
                  <a:pt x="7146471" y="759829"/>
                  <a:pt x="7191828" y="948514"/>
                  <a:pt x="7315199" y="972100"/>
                </a:cubicBezTo>
                <a:cubicBezTo>
                  <a:pt x="7407727" y="989790"/>
                  <a:pt x="7531893" y="976863"/>
                  <a:pt x="7671621" y="940209"/>
                </a:cubicBezTo>
                <a:lnTo>
                  <a:pt x="7728857" y="922636"/>
                </a:lnTo>
                <a:lnTo>
                  <a:pt x="7728857" y="2289336"/>
                </a:lnTo>
                <a:lnTo>
                  <a:pt x="0" y="2289336"/>
                </a:lnTo>
                <a:lnTo>
                  <a:pt x="0" y="879457"/>
                </a:lnTo>
                <a:lnTo>
                  <a:pt x="39684" y="867665"/>
                </a:lnTo>
                <a:cubicBezTo>
                  <a:pt x="659039" y="696725"/>
                  <a:pt x="1467530" y="593821"/>
                  <a:pt x="1709057" y="580214"/>
                </a:cubicBezTo>
                <a:close/>
                <a:moveTo>
                  <a:pt x="7728857" y="0"/>
                </a:moveTo>
                <a:lnTo>
                  <a:pt x="7728857" y="474200"/>
                </a:lnTo>
                <a:lnTo>
                  <a:pt x="7696582" y="470486"/>
                </a:lnTo>
                <a:cubicBezTo>
                  <a:pt x="7661020" y="464809"/>
                  <a:pt x="7631112" y="457977"/>
                  <a:pt x="7609114" y="449586"/>
                </a:cubicBezTo>
                <a:cubicBezTo>
                  <a:pt x="7433128" y="382457"/>
                  <a:pt x="7407728" y="237314"/>
                  <a:pt x="7445828" y="155671"/>
                </a:cubicBezTo>
                <a:cubicBezTo>
                  <a:pt x="7464878" y="114850"/>
                  <a:pt x="7533367" y="77657"/>
                  <a:pt x="7611835" y="44773"/>
                </a:cubicBez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4" name="任意多边形: 形状 43">
            <a:extLst>
              <a:ext uri="{FF2B5EF4-FFF2-40B4-BE49-F238E27FC236}">
                <a16:creationId xmlns:a16="http://schemas.microsoft.com/office/drawing/2014/main" id="{BC6FD44A-C295-450B-82BE-9A8020BD847B}"/>
              </a:ext>
            </a:extLst>
          </p:cNvPr>
          <p:cNvSpPr/>
          <p:nvPr/>
        </p:nvSpPr>
        <p:spPr>
          <a:xfrm>
            <a:off x="2231572" y="4016990"/>
            <a:ext cx="2189896" cy="1763389"/>
          </a:xfrm>
          <a:custGeom>
            <a:gdLst>
              <a:gd fmla="*/ 365266 w 2189896" name="connsiteX0"/>
              <a:gd fmla="*/ 9 h 1763389" name="connsiteY0"/>
              <a:gd fmla="*/ 566057 w 2189896" name="connsiteX1"/>
              <a:gd fmla="*/ 76039 h 1763389" name="connsiteY1"/>
              <a:gd fmla="*/ 772885 w 2189896" name="connsiteX2"/>
              <a:gd fmla="*/ 163124 h 1763389" name="connsiteY2"/>
              <a:gd fmla="*/ 1186542 w 2189896" name="connsiteX3"/>
              <a:gd fmla="*/ 250210 h 1763389" name="connsiteY3"/>
              <a:gd fmla="*/ 1545771 w 2189896" name="connsiteX4"/>
              <a:gd fmla="*/ 936010 h 1763389" name="connsiteY4"/>
              <a:gd fmla="*/ 2177142 w 2189896" name="connsiteX5"/>
              <a:gd fmla="*/ 1512953 h 1763389" name="connsiteY5"/>
              <a:gd fmla="*/ 2180204 w 2189896" name="connsiteX6"/>
              <a:gd fmla="*/ 1714764 h 1763389" name="connsiteY6"/>
              <a:gd fmla="*/ 2158536 w 2189896" name="connsiteX7"/>
              <a:gd fmla="*/ 1763389 h 1763389" name="connsiteY7"/>
              <a:gd fmla="*/ 0 w 2189896" name="connsiteX8"/>
              <a:gd fmla="*/ 1763389 h 1763389" name="connsiteY8"/>
              <a:gd fmla="*/ 0 w 2189896" name="connsiteX9"/>
              <a:gd fmla="*/ 172950 h 1763389" name="connsiteY9"/>
              <a:gd fmla="*/ 72022 w 2189896" name="connsiteX10"/>
              <a:gd fmla="*/ 126056 h 1763389" name="connsiteY10"/>
              <a:gd fmla="*/ 272142 w 2189896" name="connsiteX11"/>
              <a:gd fmla="*/ 21610 h 1763389" name="connsiteY11"/>
              <a:gd fmla="*/ 365266 w 2189896" name="connsiteX12"/>
              <a:gd fmla="*/ 9 h 1763389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1763387" w="2189896">
                <a:moveTo>
                  <a:pt x="365266" y="9"/>
                </a:moveTo>
                <a:cubicBezTo>
                  <a:pt x="448015" y="859"/>
                  <a:pt x="503465" y="58350"/>
                  <a:pt x="566057" y="76039"/>
                </a:cubicBezTo>
                <a:cubicBezTo>
                  <a:pt x="649514" y="99625"/>
                  <a:pt x="669471" y="134096"/>
                  <a:pt x="772885" y="163124"/>
                </a:cubicBezTo>
                <a:cubicBezTo>
                  <a:pt x="876299" y="192152"/>
                  <a:pt x="1057728" y="121396"/>
                  <a:pt x="1186542" y="250210"/>
                </a:cubicBezTo>
                <a:cubicBezTo>
                  <a:pt x="1315356" y="379024"/>
                  <a:pt x="1380671" y="725553"/>
                  <a:pt x="1545771" y="936010"/>
                </a:cubicBezTo>
                <a:cubicBezTo>
                  <a:pt x="1710871" y="1146467"/>
                  <a:pt x="2149928" y="1342410"/>
                  <a:pt x="2177142" y="1512953"/>
                </a:cubicBezTo>
                <a:cubicBezTo>
                  <a:pt x="2187348" y="1576907"/>
                  <a:pt x="2198318" y="1648004"/>
                  <a:pt x="2180204" y="1714764"/>
                </a:cubicBezTo>
                <a:lnTo>
                  <a:pt x="2158536" y="1763389"/>
                </a:lnTo>
                <a:lnTo>
                  <a:pt x="0" y="1763389"/>
                </a:lnTo>
                <a:lnTo>
                  <a:pt x="0" y="172950"/>
                </a:lnTo>
                <a:lnTo>
                  <a:pt x="72022" y="126056"/>
                </a:lnTo>
                <a:cubicBezTo>
                  <a:pt x="147977" y="79951"/>
                  <a:pt x="219755" y="45423"/>
                  <a:pt x="272142" y="21610"/>
                </a:cubicBezTo>
                <a:cubicBezTo>
                  <a:pt x="307067" y="5735"/>
                  <a:pt x="337683" y="-275"/>
                  <a:pt x="365266" y="9"/>
                </a:cubicBezTo>
                <a:close/>
              </a:path>
            </a:pathLst>
          </a:custGeom>
          <a:solidFill>
            <a:srgbClr val="055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0540F7E5-8F9C-4049-93D1-15655221A25C}"/>
              </a:ext>
            </a:extLst>
          </p:cNvPr>
          <p:cNvSpPr/>
          <p:nvPr/>
        </p:nvSpPr>
        <p:spPr>
          <a:xfrm>
            <a:off x="2906486" y="4075281"/>
            <a:ext cx="741611" cy="655609"/>
          </a:xfrm>
          <a:custGeom>
            <a:gdLst>
              <a:gd fmla="*/ 0 w 741611" name="connsiteX0"/>
              <a:gd fmla="*/ 409633 h 655609" name="connsiteY0"/>
              <a:gd fmla="*/ 152400 w 741611" name="connsiteX1"/>
              <a:gd fmla="*/ 104833 h 655609" name="connsiteY1"/>
              <a:gd fmla="*/ 620485 w 741611" name="connsiteX2"/>
              <a:gd fmla="*/ 6862 h 655609" name="connsiteY2"/>
              <a:gd fmla="*/ 740228 w 741611" name="connsiteX3"/>
              <a:gd fmla="*/ 268119 h 655609" name="connsiteY3"/>
              <a:gd fmla="*/ 568960 w 741611" name="connsiteX4"/>
              <a:gd fmla="*/ 646942 h 655609" name="connsiteY4"/>
              <a:gd fmla="*/ 85725 w 741611" name="connsiteX5"/>
              <a:gd fmla="*/ 526201 h 655609" name="connsiteY5"/>
              <a:gd fmla="*/ 0 w 741611" name="connsiteX6"/>
              <a:gd fmla="*/ 409633 h 655609" name="connsiteY6"/>
              <a:gd fmla="*/ 0 w 740323" name="connsiteX7"/>
              <a:gd fmla="*/ 409633 h 69730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655609" w="741611">
                <a:moveTo>
                  <a:pt x="0" y="409633"/>
                </a:moveTo>
                <a:cubicBezTo>
                  <a:pt x="24493" y="290797"/>
                  <a:pt x="48986" y="171961"/>
                  <a:pt x="152400" y="104833"/>
                </a:cubicBezTo>
                <a:cubicBezTo>
                  <a:pt x="255814" y="37705"/>
                  <a:pt x="522514" y="-20352"/>
                  <a:pt x="620485" y="6862"/>
                </a:cubicBezTo>
                <a:cubicBezTo>
                  <a:pt x="718456" y="34076"/>
                  <a:pt x="748816" y="161439"/>
                  <a:pt x="740228" y="268119"/>
                </a:cubicBezTo>
                <a:cubicBezTo>
                  <a:pt x="731641" y="374799"/>
                  <a:pt x="678044" y="603928"/>
                  <a:pt x="568960" y="646942"/>
                </a:cubicBezTo>
                <a:cubicBezTo>
                  <a:pt x="459876" y="689956"/>
                  <a:pt x="187325" y="560672"/>
                  <a:pt x="85725" y="526201"/>
                </a:cubicBezTo>
                <a:lnTo>
                  <a:pt x="0" y="409633"/>
                </a:ln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D873FB48-CCB2-48A1-B9F6-0E37B95FADDE}"/>
              </a:ext>
            </a:extLst>
          </p:cNvPr>
          <p:cNvSpPr/>
          <p:nvPr/>
        </p:nvSpPr>
        <p:spPr>
          <a:xfrm>
            <a:off x="2786069" y="4270634"/>
            <a:ext cx="718200" cy="624156"/>
          </a:xfrm>
          <a:custGeom>
            <a:gdLst>
              <a:gd fmla="*/ 28251 w 718200" name="connsiteX0"/>
              <a:gd fmla="*/ 372487 h 624156" name="connsiteY0"/>
              <a:gd fmla="*/ 373691 w 718200" name="connsiteX1"/>
              <a:gd fmla="*/ 27047 h 624156" name="connsiteY1"/>
              <a:gd fmla="*/ 703891 w 718200" name="connsiteX2"/>
              <a:gd fmla="*/ 52447 h 624156" name="connsiteY2"/>
              <a:gd fmla="*/ 642931 w 718200" name="connsiteX3"/>
              <a:gd fmla="*/ 291207 h 624156" name="connsiteY3"/>
              <a:gd fmla="*/ 500691 w 718200" name="connsiteX4"/>
              <a:gd fmla="*/ 606167 h 624156" name="connsiteY4"/>
              <a:gd fmla="*/ 73971 w 718200" name="connsiteX5"/>
              <a:gd fmla="*/ 585847 h 624156" name="connsiteY5"/>
              <a:gd fmla="*/ 28251 w 718200" name="connsiteX6"/>
              <a:gd fmla="*/ 372487 h 62415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624156" w="718200">
                <a:moveTo>
                  <a:pt x="28251" y="372487"/>
                </a:moveTo>
                <a:cubicBezTo>
                  <a:pt x="78204" y="279354"/>
                  <a:pt x="261084" y="80387"/>
                  <a:pt x="373691" y="27047"/>
                </a:cubicBezTo>
                <a:cubicBezTo>
                  <a:pt x="486298" y="-26293"/>
                  <a:pt x="659018" y="8420"/>
                  <a:pt x="703891" y="52447"/>
                </a:cubicBezTo>
                <a:cubicBezTo>
                  <a:pt x="748764" y="96474"/>
                  <a:pt x="676798" y="198920"/>
                  <a:pt x="642931" y="291207"/>
                </a:cubicBezTo>
                <a:cubicBezTo>
                  <a:pt x="609064" y="383494"/>
                  <a:pt x="596364" y="573994"/>
                  <a:pt x="500691" y="606167"/>
                </a:cubicBezTo>
                <a:cubicBezTo>
                  <a:pt x="405018" y="638340"/>
                  <a:pt x="152711" y="624794"/>
                  <a:pt x="73971" y="585847"/>
                </a:cubicBezTo>
                <a:cubicBezTo>
                  <a:pt x="-4769" y="546900"/>
                  <a:pt x="-21702" y="465620"/>
                  <a:pt x="28251" y="3724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6" name="任意多边形: 形状 45">
            <a:extLst>
              <a:ext uri="{FF2B5EF4-FFF2-40B4-BE49-F238E27FC236}">
                <a16:creationId xmlns:a16="http://schemas.microsoft.com/office/drawing/2014/main" id="{6A95F511-7311-4B50-A887-955BE11BC5A5}"/>
              </a:ext>
            </a:extLst>
          </p:cNvPr>
          <p:cNvSpPr/>
          <p:nvPr/>
        </p:nvSpPr>
        <p:spPr>
          <a:xfrm>
            <a:off x="8671363" y="1077623"/>
            <a:ext cx="1289067" cy="570715"/>
          </a:xfrm>
          <a:custGeom>
            <a:gdLst>
              <a:gd fmla="*/ 0 w 1289067" name="connsiteX0"/>
              <a:gd fmla="*/ 0 h 570715" name="connsiteY0"/>
              <a:gd fmla="*/ 1289067 w 1289067" name="connsiteX1"/>
              <a:gd fmla="*/ 0 h 570715" name="connsiteY1"/>
              <a:gd fmla="*/ 1289067 w 1289067" name="connsiteX2"/>
              <a:gd fmla="*/ 570715 h 570715" name="connsiteY2"/>
              <a:gd fmla="*/ 1224865 w 1289067" name="connsiteX3"/>
              <a:gd fmla="*/ 534212 h 570715" name="connsiteY3"/>
              <a:gd fmla="*/ 828238 w 1289067" name="connsiteX4"/>
              <a:gd fmla="*/ 293978 h 570715" name="connsiteY4"/>
              <a:gd fmla="*/ 625038 w 1289067" name="connsiteX5"/>
              <a:gd fmla="*/ 357478 h 570715" name="connsiteY5"/>
              <a:gd fmla="*/ 155138 w 1289067" name="connsiteX6"/>
              <a:gd fmla="*/ 154278 h 570715" name="connsiteY6"/>
              <a:gd fmla="*/ 39251 w 1289067" name="connsiteX7"/>
              <a:gd fmla="*/ 44641 h 57071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570715" w="1289067">
                <a:moveTo>
                  <a:pt x="0" y="0"/>
                </a:moveTo>
                <a:lnTo>
                  <a:pt x="1289067" y="0"/>
                </a:lnTo>
                <a:lnTo>
                  <a:pt x="1289067" y="570715"/>
                </a:lnTo>
                <a:lnTo>
                  <a:pt x="1224865" y="534212"/>
                </a:lnTo>
                <a:cubicBezTo>
                  <a:pt x="1080254" y="446279"/>
                  <a:pt x="912905" y="321759"/>
                  <a:pt x="828238" y="293978"/>
                </a:cubicBezTo>
                <a:cubicBezTo>
                  <a:pt x="692771" y="249528"/>
                  <a:pt x="737221" y="380761"/>
                  <a:pt x="625038" y="357478"/>
                </a:cubicBezTo>
                <a:cubicBezTo>
                  <a:pt x="512855" y="334195"/>
                  <a:pt x="288488" y="268578"/>
                  <a:pt x="155138" y="154278"/>
                </a:cubicBezTo>
                <a:cubicBezTo>
                  <a:pt x="121800" y="125703"/>
                  <a:pt x="80922" y="87471"/>
                  <a:pt x="39251" y="44641"/>
                </a:cubicBezTo>
                <a:close/>
              </a:path>
            </a:pathLst>
          </a:custGeom>
          <a:solidFill>
            <a:srgbClr val="59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6" name="任意多边形: 形状 35">
            <a:extLst>
              <a:ext uri="{FF2B5EF4-FFF2-40B4-BE49-F238E27FC236}">
                <a16:creationId xmlns:a16="http://schemas.microsoft.com/office/drawing/2014/main" id="{5032F2F8-A510-4245-9232-803047F55252}"/>
              </a:ext>
            </a:extLst>
          </p:cNvPr>
          <p:cNvSpPr/>
          <p:nvPr/>
        </p:nvSpPr>
        <p:spPr>
          <a:xfrm>
            <a:off x="8089803" y="4341157"/>
            <a:ext cx="1347001" cy="978119"/>
          </a:xfrm>
          <a:custGeom>
            <a:gdLst>
              <a:gd fmla="*/ 800197 w 1347001" name="connsiteX0"/>
              <a:gd fmla="*/ 2243 h 978119" name="connsiteY0"/>
              <a:gd fmla="*/ 1168497 w 1347001" name="connsiteX1"/>
              <a:gd fmla="*/ 192743 h 978119" name="connsiteY1"/>
              <a:gd fmla="*/ 1346297 w 1347001" name="connsiteX2"/>
              <a:gd fmla="*/ 510243 h 978119" name="connsiteY2"/>
              <a:gd fmla="*/ 1193897 w 1347001" name="connsiteX3"/>
              <a:gd fmla="*/ 967443 h 978119" name="connsiteY3"/>
              <a:gd fmla="*/ 469997 w 1347001" name="connsiteX4"/>
              <a:gd fmla="*/ 789643 h 978119" name="connsiteY4"/>
              <a:gd fmla="*/ 97 w 1347001" name="connsiteX5"/>
              <a:gd fmla="*/ 307043 h 978119" name="connsiteY5"/>
              <a:gd fmla="*/ 431897 w 1347001" name="connsiteX6"/>
              <a:gd fmla="*/ 103843 h 978119" name="connsiteY6"/>
              <a:gd fmla="*/ 800197 w 1347001" name="connsiteX7"/>
              <a:gd fmla="*/ 2243 h 97811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978119" w="1347001">
                <a:moveTo>
                  <a:pt x="800197" y="2243"/>
                </a:moveTo>
                <a:cubicBezTo>
                  <a:pt x="922964" y="17060"/>
                  <a:pt x="1077481" y="108077"/>
                  <a:pt x="1168497" y="192743"/>
                </a:cubicBezTo>
                <a:cubicBezTo>
                  <a:pt x="1259513" y="277409"/>
                  <a:pt x="1342064" y="381126"/>
                  <a:pt x="1346297" y="510243"/>
                </a:cubicBezTo>
                <a:cubicBezTo>
                  <a:pt x="1350530" y="639360"/>
                  <a:pt x="1339947" y="920876"/>
                  <a:pt x="1193897" y="967443"/>
                </a:cubicBezTo>
                <a:cubicBezTo>
                  <a:pt x="1047847" y="1014010"/>
                  <a:pt x="668964" y="899710"/>
                  <a:pt x="469997" y="789643"/>
                </a:cubicBezTo>
                <a:cubicBezTo>
                  <a:pt x="271030" y="679576"/>
                  <a:pt x="6447" y="421343"/>
                  <a:pt x="97" y="307043"/>
                </a:cubicBezTo>
                <a:cubicBezTo>
                  <a:pt x="-6253" y="192743"/>
                  <a:pt x="300664" y="158876"/>
                  <a:pt x="431897" y="103843"/>
                </a:cubicBezTo>
                <a:cubicBezTo>
                  <a:pt x="563130" y="48810"/>
                  <a:pt x="677430" y="-12574"/>
                  <a:pt x="800197" y="2243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618A3F98-97E4-4C26-80A8-95A2C76D5041}"/>
              </a:ext>
            </a:extLst>
          </p:cNvPr>
          <p:cNvSpPr/>
          <p:nvPr/>
        </p:nvSpPr>
        <p:spPr>
          <a:xfrm>
            <a:off x="8075807" y="4787277"/>
            <a:ext cx="1183638" cy="644871"/>
          </a:xfrm>
          <a:custGeom>
            <a:gdLst>
              <a:gd fmla="*/ 496693 w 1183638" name="connsiteX0"/>
              <a:gd fmla="*/ 622923 h 644871" name="connsiteY0"/>
              <a:gd fmla="*/ 1017393 w 1183638" name="connsiteX1"/>
              <a:gd fmla="*/ 635623 h 644871" name="connsiteY1"/>
              <a:gd fmla="*/ 1157093 w 1183638" name="connsiteX2"/>
              <a:gd fmla="*/ 534023 h 644871" name="connsiteY2"/>
              <a:gd fmla="*/ 1169793 w 1183638" name="connsiteX3"/>
              <a:gd fmla="*/ 356223 h 644871" name="connsiteY3"/>
              <a:gd fmla="*/ 1004693 w 1183638" name="connsiteX4"/>
              <a:gd fmla="*/ 127623 h 644871" name="connsiteY4"/>
              <a:gd fmla="*/ 864993 w 1183638" name="connsiteX5"/>
              <a:gd fmla="*/ 623 h 644871" name="connsiteY5"/>
              <a:gd fmla="*/ 420493 w 1183638" name="connsiteX6"/>
              <a:gd fmla="*/ 76823 h 644871" name="connsiteY6"/>
              <a:gd fmla="*/ 179193 w 1183638" name="connsiteX7"/>
              <a:gd fmla="*/ 26023 h 644871" name="connsiteY7"/>
              <a:gd fmla="*/ 1393 w 1183638" name="connsiteX8"/>
              <a:gd fmla="*/ 102223 h 644871" name="connsiteY8"/>
              <a:gd fmla="*/ 115693 w 1183638" name="connsiteX9"/>
              <a:gd fmla="*/ 419723 h 644871" name="connsiteY9"/>
              <a:gd fmla="*/ 445893 w 1183638" name="connsiteX10"/>
              <a:gd fmla="*/ 483223 h 644871" name="connsiteY10"/>
              <a:gd fmla="*/ 496693 w 1183638" name="connsiteX11"/>
              <a:gd fmla="*/ 622923 h 644871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644871" w="1183638">
                <a:moveTo>
                  <a:pt x="496693" y="622923"/>
                </a:moveTo>
                <a:cubicBezTo>
                  <a:pt x="591943" y="648323"/>
                  <a:pt x="907326" y="650440"/>
                  <a:pt x="1017393" y="635623"/>
                </a:cubicBezTo>
                <a:cubicBezTo>
                  <a:pt x="1127460" y="620806"/>
                  <a:pt x="1131693" y="580590"/>
                  <a:pt x="1157093" y="534023"/>
                </a:cubicBezTo>
                <a:cubicBezTo>
                  <a:pt x="1182493" y="487456"/>
                  <a:pt x="1195193" y="423956"/>
                  <a:pt x="1169793" y="356223"/>
                </a:cubicBezTo>
                <a:cubicBezTo>
                  <a:pt x="1144393" y="288490"/>
                  <a:pt x="1055493" y="186890"/>
                  <a:pt x="1004693" y="127623"/>
                </a:cubicBezTo>
                <a:cubicBezTo>
                  <a:pt x="953893" y="68356"/>
                  <a:pt x="962360" y="9090"/>
                  <a:pt x="864993" y="623"/>
                </a:cubicBezTo>
                <a:cubicBezTo>
                  <a:pt x="767626" y="-7844"/>
                  <a:pt x="534793" y="72590"/>
                  <a:pt x="420493" y="76823"/>
                </a:cubicBezTo>
                <a:cubicBezTo>
                  <a:pt x="306193" y="81056"/>
                  <a:pt x="249043" y="21790"/>
                  <a:pt x="179193" y="26023"/>
                </a:cubicBezTo>
                <a:cubicBezTo>
                  <a:pt x="109343" y="30256"/>
                  <a:pt x="11976" y="36606"/>
                  <a:pt x="1393" y="102223"/>
                </a:cubicBezTo>
                <a:cubicBezTo>
                  <a:pt x="-9190" y="167840"/>
                  <a:pt x="41610" y="356223"/>
                  <a:pt x="115693" y="419723"/>
                </a:cubicBezTo>
                <a:cubicBezTo>
                  <a:pt x="189776" y="483223"/>
                  <a:pt x="378160" y="447240"/>
                  <a:pt x="445893" y="483223"/>
                </a:cubicBezTo>
                <a:cubicBezTo>
                  <a:pt x="513626" y="519206"/>
                  <a:pt x="401443" y="597523"/>
                  <a:pt x="496693" y="62292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B33C2B47-93A4-47F2-B0DB-1EA75D3BF300}"/>
              </a:ext>
            </a:extLst>
          </p:cNvPr>
          <p:cNvSpPr/>
          <p:nvPr/>
        </p:nvSpPr>
        <p:spPr>
          <a:xfrm>
            <a:off x="6529726" y="1461863"/>
            <a:ext cx="466425" cy="293052"/>
          </a:xfrm>
          <a:custGeom>
            <a:gdLst>
              <a:gd fmla="*/ 284960 w 466425" name="connsiteX0"/>
              <a:gd fmla="*/ 1177 h 293052" name="connsiteY0"/>
              <a:gd fmla="*/ 419714 w 466425" name="connsiteX1"/>
              <a:gd fmla="*/ 184057 h 293052" name="connsiteY1"/>
              <a:gd fmla="*/ 458215 w 466425" name="connsiteX2"/>
              <a:gd fmla="*/ 280310 h 293052" name="connsiteY2"/>
              <a:gd fmla="*/ 275335 w 466425" name="connsiteX3"/>
              <a:gd fmla="*/ 289935 h 293052" name="connsiteY3"/>
              <a:gd fmla="*/ 207958 w 466425" name="connsiteX4"/>
              <a:gd fmla="*/ 261059 h 293052" name="connsiteY4"/>
              <a:gd fmla="*/ 140581 w 466425" name="connsiteX5"/>
              <a:gd fmla="*/ 203308 h 293052" name="connsiteY5"/>
              <a:gd fmla="*/ 53954 w 466425" name="connsiteX6"/>
              <a:gd fmla="*/ 212933 h 293052" name="connsiteY6"/>
              <a:gd fmla="*/ 5828 w 466425" name="connsiteX7"/>
              <a:gd fmla="*/ 126305 h 293052" name="connsiteY7"/>
              <a:gd fmla="*/ 188708 w 466425" name="connsiteX8"/>
              <a:gd fmla="*/ 49303 h 293052" name="connsiteY8"/>
              <a:gd fmla="*/ 284960 w 466425" name="connsiteX9"/>
              <a:gd fmla="*/ 1177 h 293052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93052" w="466425">
                <a:moveTo>
                  <a:pt x="284960" y="1177"/>
                </a:moveTo>
                <a:cubicBezTo>
                  <a:pt x="317044" y="-14865"/>
                  <a:pt x="390838" y="137535"/>
                  <a:pt x="419714" y="184057"/>
                </a:cubicBezTo>
                <a:cubicBezTo>
                  <a:pt x="448590" y="230579"/>
                  <a:pt x="482278" y="262664"/>
                  <a:pt x="458215" y="280310"/>
                </a:cubicBezTo>
                <a:cubicBezTo>
                  <a:pt x="434152" y="297956"/>
                  <a:pt x="317045" y="293144"/>
                  <a:pt x="275335" y="289935"/>
                </a:cubicBezTo>
                <a:cubicBezTo>
                  <a:pt x="233625" y="286726"/>
                  <a:pt x="230417" y="275497"/>
                  <a:pt x="207958" y="261059"/>
                </a:cubicBezTo>
                <a:cubicBezTo>
                  <a:pt x="185499" y="246621"/>
                  <a:pt x="166248" y="211329"/>
                  <a:pt x="140581" y="203308"/>
                </a:cubicBezTo>
                <a:cubicBezTo>
                  <a:pt x="114914" y="195287"/>
                  <a:pt x="76413" y="225767"/>
                  <a:pt x="53954" y="212933"/>
                </a:cubicBezTo>
                <a:cubicBezTo>
                  <a:pt x="31495" y="200099"/>
                  <a:pt x="-16631" y="153577"/>
                  <a:pt x="5828" y="126305"/>
                </a:cubicBezTo>
                <a:cubicBezTo>
                  <a:pt x="28287" y="99033"/>
                  <a:pt x="108497" y="74168"/>
                  <a:pt x="188708" y="49303"/>
                </a:cubicBezTo>
                <a:lnTo>
                  <a:pt x="284960" y="1177"/>
                </a:ln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3304DDE-6850-43CD-9E37-FE39DC28A9C9}"/>
              </a:ext>
            </a:extLst>
          </p:cNvPr>
          <p:cNvSpPr txBox="1"/>
          <p:nvPr/>
        </p:nvSpPr>
        <p:spPr>
          <a:xfrm>
            <a:off x="2956947" y="2276810"/>
            <a:ext cx="4153142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600">
                <a:latin charset="0" panose="03080402000500000000" pitchFamily="66" typeface="Ink Free"/>
                <a:ea charset="-122" panose="02000600000000000000" pitchFamily="2" typeface="851tegakizatsu"/>
                <a:cs charset="-122" panose="02000600000000000000" pitchFamily="2" typeface="851tegakizatsu"/>
              </a:rPr>
              <a:t>Fusce Est. Vivamus A Tellus. Pellentesque Habitant Morbi Tristique Senectus Et Netus Et Malesuada Fames Ac Turpis Egestas. Proin Pharetra Nonummy Pede.</a:t>
            </a:r>
          </a:p>
        </p:txBody>
      </p:sp>
      <p:sp>
        <p:nvSpPr>
          <p:cNvPr id="52" name="任意多边形: 形状 51">
            <a:extLst>
              <a:ext uri="{FF2B5EF4-FFF2-40B4-BE49-F238E27FC236}">
                <a16:creationId xmlns:a16="http://schemas.microsoft.com/office/drawing/2014/main" id="{F7778B25-BDA0-491C-BEBD-F634259DBCE6}"/>
              </a:ext>
            </a:extLst>
          </p:cNvPr>
          <p:cNvSpPr/>
          <p:nvPr/>
        </p:nvSpPr>
        <p:spPr>
          <a:xfrm>
            <a:off x="2597847" y="2037299"/>
            <a:ext cx="359627" cy="240810"/>
          </a:xfrm>
          <a:custGeom>
            <a:gdLst>
              <a:gd fmla="*/ 291351 w 651148" name="connsiteX0"/>
              <a:gd fmla="*/ 318707 h 436016" name="connsiteY0"/>
              <a:gd fmla="*/ 255175 w 651148" name="connsiteX1"/>
              <a:gd fmla="*/ 401803 h 436016" name="connsiteY1"/>
              <a:gd fmla="*/ 168192 w 651148" name="connsiteX2"/>
              <a:gd fmla="*/ 436016 h 436016" name="connsiteY2"/>
              <a:gd fmla="*/ 46939 w 651148" name="connsiteX3"/>
              <a:gd fmla="*/ 384219 h 436016" name="connsiteY3"/>
              <a:gd fmla="*/ 0 w 651148" name="connsiteX4"/>
              <a:gd fmla="*/ 252232 h 436016" name="connsiteY4"/>
              <a:gd fmla="*/ 113433 w 651148" name="connsiteX5"/>
              <a:gd fmla="*/ 44968 h 436016" name="connsiteY5"/>
              <a:gd fmla="*/ 244421 w 651148" name="connsiteX6"/>
              <a:gd fmla="*/ 10 h 436016" name="connsiteY6"/>
              <a:gd fmla="*/ 265957 w 651148" name="connsiteX7"/>
              <a:gd fmla="*/ 15631 h 436016" name="connsiteY7"/>
              <a:gd fmla="*/ 242487 w 651148" name="connsiteX8"/>
              <a:gd fmla="*/ 35185 h 436016" name="connsiteY8"/>
              <a:gd fmla="*/ 82163 w 651148" name="connsiteX9"/>
              <a:gd fmla="*/ 199453 h 436016" name="connsiteY9"/>
              <a:gd fmla="*/ 109538 w 651148" name="connsiteX10"/>
              <a:gd fmla="*/ 287455 h 436016" name="connsiteY10"/>
              <a:gd fmla="*/ 191643 w 651148" name="connsiteX11"/>
              <a:gd fmla="*/ 220942 h 436016" name="connsiteY11"/>
              <a:gd fmla="*/ 263014 w 651148" name="connsiteX12"/>
              <a:gd fmla="*/ 249317 h 436016" name="connsiteY12"/>
              <a:gd fmla="*/ 291351 w 651148" name="connsiteX13"/>
              <a:gd fmla="*/ 318707 h 436016" name="connsiteY13"/>
              <a:gd fmla="*/ 651148 w 651148" name="connsiteX14"/>
              <a:gd fmla="*/ 318707 h 436016" name="connsiteY14"/>
              <a:gd fmla="*/ 614963 w 651148" name="connsiteX15"/>
              <a:gd fmla="*/ 401803 h 436016" name="connsiteY15"/>
              <a:gd fmla="*/ 526018 w 651148" name="connsiteX16"/>
              <a:gd fmla="*/ 436016 h 436016" name="connsiteY16"/>
              <a:gd fmla="*/ 405765 w 651148" name="connsiteX17"/>
              <a:gd fmla="*/ 385191 h 436016" name="connsiteY17"/>
              <a:gd fmla="*/ 357845 w 651148" name="connsiteX18"/>
              <a:gd fmla="*/ 254184 h 436016" name="connsiteY18"/>
              <a:gd fmla="*/ 471249 w 651148" name="connsiteX19"/>
              <a:gd fmla="*/ 44958 h 436016" name="connsiteY19"/>
              <a:gd fmla="*/ 604190 w 651148" name="connsiteX20"/>
              <a:gd fmla="*/ 0 h 436016" name="connsiteY20"/>
              <a:gd fmla="*/ 625735 w 651148" name="connsiteX21"/>
              <a:gd fmla="*/ 15621 h 436016" name="connsiteY21"/>
              <a:gd fmla="*/ 602256 w 651148" name="connsiteX22"/>
              <a:gd fmla="*/ 35176 h 436016" name="connsiteY22"/>
              <a:gd fmla="*/ 439979 w 651148" name="connsiteX23"/>
              <a:gd fmla="*/ 197482 h 436016" name="connsiteY23"/>
              <a:gd fmla="*/ 467344 w 651148" name="connsiteX24"/>
              <a:gd fmla="*/ 287445 h 436016" name="connsiteY24"/>
              <a:gd fmla="*/ 551412 w 651148" name="connsiteX25"/>
              <a:gd fmla="*/ 220932 h 436016" name="connsiteY25"/>
              <a:gd fmla="*/ 622792 w 651148" name="connsiteX26"/>
              <a:gd fmla="*/ 249307 h 436016" name="connsiteY26"/>
              <a:gd fmla="*/ 651148 w 651148" name="connsiteX27"/>
              <a:gd fmla="*/ 318707 h 436016" name="connsiteY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b="b" l="l" r="r" t="t"/>
            <a:pathLst>
              <a:path h="436016" w="651148">
                <a:moveTo>
                  <a:pt x="291351" y="318707"/>
                </a:moveTo>
                <a:cubicBezTo>
                  <a:pt x="291351" y="351301"/>
                  <a:pt x="279292" y="379019"/>
                  <a:pt x="255175" y="401803"/>
                </a:cubicBezTo>
                <a:cubicBezTo>
                  <a:pt x="231048" y="424634"/>
                  <a:pt x="202054" y="436016"/>
                  <a:pt x="168192" y="436016"/>
                </a:cubicBezTo>
                <a:cubicBezTo>
                  <a:pt x="118624" y="436016"/>
                  <a:pt x="78229" y="418757"/>
                  <a:pt x="46939" y="384219"/>
                </a:cubicBezTo>
                <a:cubicBezTo>
                  <a:pt x="15640" y="349691"/>
                  <a:pt x="0" y="305695"/>
                  <a:pt x="0" y="252232"/>
                </a:cubicBezTo>
                <a:cubicBezTo>
                  <a:pt x="0" y="155800"/>
                  <a:pt x="37824" y="86706"/>
                  <a:pt x="113433" y="44968"/>
                </a:cubicBezTo>
                <a:cubicBezTo>
                  <a:pt x="168202" y="15002"/>
                  <a:pt x="211855" y="10"/>
                  <a:pt x="244421" y="10"/>
                </a:cubicBezTo>
                <a:cubicBezTo>
                  <a:pt x="258766" y="10"/>
                  <a:pt x="265957" y="5210"/>
                  <a:pt x="265957" y="15631"/>
                </a:cubicBezTo>
                <a:cubicBezTo>
                  <a:pt x="265957" y="24784"/>
                  <a:pt x="258137" y="31280"/>
                  <a:pt x="242487" y="35185"/>
                </a:cubicBezTo>
                <a:cubicBezTo>
                  <a:pt x="135579" y="63875"/>
                  <a:pt x="82163" y="118615"/>
                  <a:pt x="82163" y="199453"/>
                </a:cubicBezTo>
                <a:cubicBezTo>
                  <a:pt x="82163" y="233353"/>
                  <a:pt x="91240" y="262680"/>
                  <a:pt x="109538" y="287455"/>
                </a:cubicBezTo>
                <a:cubicBezTo>
                  <a:pt x="112138" y="243135"/>
                  <a:pt x="139503" y="220942"/>
                  <a:pt x="191643" y="220942"/>
                </a:cubicBezTo>
                <a:cubicBezTo>
                  <a:pt x="220285" y="220942"/>
                  <a:pt x="244107" y="230429"/>
                  <a:pt x="263014" y="249317"/>
                </a:cubicBezTo>
                <a:cubicBezTo>
                  <a:pt x="281892" y="268214"/>
                  <a:pt x="291351" y="291332"/>
                  <a:pt x="291351" y="318707"/>
                </a:cubicBezTo>
                <a:close/>
                <a:moveTo>
                  <a:pt x="651148" y="318707"/>
                </a:moveTo>
                <a:cubicBezTo>
                  <a:pt x="651148" y="351301"/>
                  <a:pt x="639070" y="379019"/>
                  <a:pt x="614963" y="401803"/>
                </a:cubicBezTo>
                <a:cubicBezTo>
                  <a:pt x="590836" y="424634"/>
                  <a:pt x="561184" y="436016"/>
                  <a:pt x="526018" y="436016"/>
                </a:cubicBezTo>
                <a:cubicBezTo>
                  <a:pt x="477745" y="436016"/>
                  <a:pt x="437674" y="419100"/>
                  <a:pt x="405765" y="385191"/>
                </a:cubicBezTo>
                <a:cubicBezTo>
                  <a:pt x="373790" y="351301"/>
                  <a:pt x="357845" y="307638"/>
                  <a:pt x="357845" y="254184"/>
                </a:cubicBezTo>
                <a:cubicBezTo>
                  <a:pt x="357845" y="156420"/>
                  <a:pt x="395649" y="86697"/>
                  <a:pt x="471249" y="44958"/>
                </a:cubicBezTo>
                <a:cubicBezTo>
                  <a:pt x="526018" y="14992"/>
                  <a:pt x="570309" y="0"/>
                  <a:pt x="604190" y="0"/>
                </a:cubicBezTo>
                <a:cubicBezTo>
                  <a:pt x="618535" y="0"/>
                  <a:pt x="625735" y="5201"/>
                  <a:pt x="625735" y="15621"/>
                </a:cubicBezTo>
                <a:cubicBezTo>
                  <a:pt x="625735" y="24775"/>
                  <a:pt x="617925" y="31271"/>
                  <a:pt x="602256" y="35176"/>
                </a:cubicBezTo>
                <a:cubicBezTo>
                  <a:pt x="494043" y="63865"/>
                  <a:pt x="439979" y="117967"/>
                  <a:pt x="439979" y="197482"/>
                </a:cubicBezTo>
                <a:cubicBezTo>
                  <a:pt x="439979" y="232677"/>
                  <a:pt x="449075" y="262671"/>
                  <a:pt x="467344" y="287445"/>
                </a:cubicBezTo>
                <a:cubicBezTo>
                  <a:pt x="469944" y="243126"/>
                  <a:pt x="497967" y="220932"/>
                  <a:pt x="551412" y="220932"/>
                </a:cubicBezTo>
                <a:cubicBezTo>
                  <a:pt x="580063" y="220932"/>
                  <a:pt x="603876" y="230419"/>
                  <a:pt x="622792" y="249307"/>
                </a:cubicBezTo>
                <a:cubicBezTo>
                  <a:pt x="641680" y="268214"/>
                  <a:pt x="651148" y="291332"/>
                  <a:pt x="651148" y="318707"/>
                </a:cubicBezTo>
                <a:close/>
              </a:path>
            </a:pathLst>
          </a:custGeom>
          <a:solidFill>
            <a:srgbClr val="E8884C"/>
          </a:solidFill>
          <a:ln cap="flat" w="9525">
            <a:noFill/>
            <a:prstDash val="solid"/>
            <a:miter/>
          </a:ln>
        </p:spPr>
        <p:txBody>
          <a:bodyPr anchor="ctr" rtlCol="0"/>
          <a:lstStyle/>
          <a:p>
            <a:endParaRPr altLang="en-US" lang="zh-CN"/>
          </a:p>
        </p:txBody>
      </p:sp>
      <p:sp>
        <p:nvSpPr>
          <p:cNvPr id="55" name="任意多边形: 形状 54">
            <a:extLst>
              <a:ext uri="{FF2B5EF4-FFF2-40B4-BE49-F238E27FC236}">
                <a16:creationId xmlns:a16="http://schemas.microsoft.com/office/drawing/2014/main" id="{28D45B12-093F-4451-8FA4-4061FD898762}"/>
              </a:ext>
            </a:extLst>
          </p:cNvPr>
          <p:cNvSpPr/>
          <p:nvPr/>
        </p:nvSpPr>
        <p:spPr>
          <a:xfrm flipH="1" flipV="1">
            <a:off x="6394902" y="3678807"/>
            <a:ext cx="359627" cy="240810"/>
          </a:xfrm>
          <a:custGeom>
            <a:gdLst>
              <a:gd fmla="*/ 291351 w 651148" name="connsiteX0"/>
              <a:gd fmla="*/ 318707 h 436016" name="connsiteY0"/>
              <a:gd fmla="*/ 255175 w 651148" name="connsiteX1"/>
              <a:gd fmla="*/ 401803 h 436016" name="connsiteY1"/>
              <a:gd fmla="*/ 168192 w 651148" name="connsiteX2"/>
              <a:gd fmla="*/ 436016 h 436016" name="connsiteY2"/>
              <a:gd fmla="*/ 46939 w 651148" name="connsiteX3"/>
              <a:gd fmla="*/ 384219 h 436016" name="connsiteY3"/>
              <a:gd fmla="*/ 0 w 651148" name="connsiteX4"/>
              <a:gd fmla="*/ 252232 h 436016" name="connsiteY4"/>
              <a:gd fmla="*/ 113433 w 651148" name="connsiteX5"/>
              <a:gd fmla="*/ 44968 h 436016" name="connsiteY5"/>
              <a:gd fmla="*/ 244421 w 651148" name="connsiteX6"/>
              <a:gd fmla="*/ 10 h 436016" name="connsiteY6"/>
              <a:gd fmla="*/ 265957 w 651148" name="connsiteX7"/>
              <a:gd fmla="*/ 15631 h 436016" name="connsiteY7"/>
              <a:gd fmla="*/ 242487 w 651148" name="connsiteX8"/>
              <a:gd fmla="*/ 35185 h 436016" name="connsiteY8"/>
              <a:gd fmla="*/ 82163 w 651148" name="connsiteX9"/>
              <a:gd fmla="*/ 199453 h 436016" name="connsiteY9"/>
              <a:gd fmla="*/ 109538 w 651148" name="connsiteX10"/>
              <a:gd fmla="*/ 287455 h 436016" name="connsiteY10"/>
              <a:gd fmla="*/ 191643 w 651148" name="connsiteX11"/>
              <a:gd fmla="*/ 220942 h 436016" name="connsiteY11"/>
              <a:gd fmla="*/ 263014 w 651148" name="connsiteX12"/>
              <a:gd fmla="*/ 249317 h 436016" name="connsiteY12"/>
              <a:gd fmla="*/ 291351 w 651148" name="connsiteX13"/>
              <a:gd fmla="*/ 318707 h 436016" name="connsiteY13"/>
              <a:gd fmla="*/ 651148 w 651148" name="connsiteX14"/>
              <a:gd fmla="*/ 318707 h 436016" name="connsiteY14"/>
              <a:gd fmla="*/ 614963 w 651148" name="connsiteX15"/>
              <a:gd fmla="*/ 401803 h 436016" name="connsiteY15"/>
              <a:gd fmla="*/ 526018 w 651148" name="connsiteX16"/>
              <a:gd fmla="*/ 436016 h 436016" name="connsiteY16"/>
              <a:gd fmla="*/ 405765 w 651148" name="connsiteX17"/>
              <a:gd fmla="*/ 385191 h 436016" name="connsiteY17"/>
              <a:gd fmla="*/ 357845 w 651148" name="connsiteX18"/>
              <a:gd fmla="*/ 254184 h 436016" name="connsiteY18"/>
              <a:gd fmla="*/ 471249 w 651148" name="connsiteX19"/>
              <a:gd fmla="*/ 44958 h 436016" name="connsiteY19"/>
              <a:gd fmla="*/ 604190 w 651148" name="connsiteX20"/>
              <a:gd fmla="*/ 0 h 436016" name="connsiteY20"/>
              <a:gd fmla="*/ 625735 w 651148" name="connsiteX21"/>
              <a:gd fmla="*/ 15621 h 436016" name="connsiteY21"/>
              <a:gd fmla="*/ 602256 w 651148" name="connsiteX22"/>
              <a:gd fmla="*/ 35176 h 436016" name="connsiteY22"/>
              <a:gd fmla="*/ 439979 w 651148" name="connsiteX23"/>
              <a:gd fmla="*/ 197482 h 436016" name="connsiteY23"/>
              <a:gd fmla="*/ 467344 w 651148" name="connsiteX24"/>
              <a:gd fmla="*/ 287445 h 436016" name="connsiteY24"/>
              <a:gd fmla="*/ 551412 w 651148" name="connsiteX25"/>
              <a:gd fmla="*/ 220932 h 436016" name="connsiteY25"/>
              <a:gd fmla="*/ 622792 w 651148" name="connsiteX26"/>
              <a:gd fmla="*/ 249307 h 436016" name="connsiteY26"/>
              <a:gd fmla="*/ 651148 w 651148" name="connsiteX27"/>
              <a:gd fmla="*/ 318707 h 436016" name="connsiteY2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b="b" l="l" r="r" t="t"/>
            <a:pathLst>
              <a:path h="436016" w="651148">
                <a:moveTo>
                  <a:pt x="291351" y="318707"/>
                </a:moveTo>
                <a:cubicBezTo>
                  <a:pt x="291351" y="351301"/>
                  <a:pt x="279292" y="379019"/>
                  <a:pt x="255175" y="401803"/>
                </a:cubicBezTo>
                <a:cubicBezTo>
                  <a:pt x="231048" y="424634"/>
                  <a:pt x="202054" y="436016"/>
                  <a:pt x="168192" y="436016"/>
                </a:cubicBezTo>
                <a:cubicBezTo>
                  <a:pt x="118624" y="436016"/>
                  <a:pt x="78229" y="418757"/>
                  <a:pt x="46939" y="384219"/>
                </a:cubicBezTo>
                <a:cubicBezTo>
                  <a:pt x="15640" y="349691"/>
                  <a:pt x="0" y="305695"/>
                  <a:pt x="0" y="252232"/>
                </a:cubicBezTo>
                <a:cubicBezTo>
                  <a:pt x="0" y="155800"/>
                  <a:pt x="37824" y="86706"/>
                  <a:pt x="113433" y="44968"/>
                </a:cubicBezTo>
                <a:cubicBezTo>
                  <a:pt x="168202" y="15002"/>
                  <a:pt x="211855" y="10"/>
                  <a:pt x="244421" y="10"/>
                </a:cubicBezTo>
                <a:cubicBezTo>
                  <a:pt x="258766" y="10"/>
                  <a:pt x="265957" y="5210"/>
                  <a:pt x="265957" y="15631"/>
                </a:cubicBezTo>
                <a:cubicBezTo>
                  <a:pt x="265957" y="24784"/>
                  <a:pt x="258137" y="31280"/>
                  <a:pt x="242487" y="35185"/>
                </a:cubicBezTo>
                <a:cubicBezTo>
                  <a:pt x="135579" y="63875"/>
                  <a:pt x="82163" y="118615"/>
                  <a:pt x="82163" y="199453"/>
                </a:cubicBezTo>
                <a:cubicBezTo>
                  <a:pt x="82163" y="233353"/>
                  <a:pt x="91240" y="262680"/>
                  <a:pt x="109538" y="287455"/>
                </a:cubicBezTo>
                <a:cubicBezTo>
                  <a:pt x="112138" y="243135"/>
                  <a:pt x="139503" y="220942"/>
                  <a:pt x="191643" y="220942"/>
                </a:cubicBezTo>
                <a:cubicBezTo>
                  <a:pt x="220285" y="220942"/>
                  <a:pt x="244107" y="230429"/>
                  <a:pt x="263014" y="249317"/>
                </a:cubicBezTo>
                <a:cubicBezTo>
                  <a:pt x="281892" y="268214"/>
                  <a:pt x="291351" y="291332"/>
                  <a:pt x="291351" y="318707"/>
                </a:cubicBezTo>
                <a:close/>
                <a:moveTo>
                  <a:pt x="651148" y="318707"/>
                </a:moveTo>
                <a:cubicBezTo>
                  <a:pt x="651148" y="351301"/>
                  <a:pt x="639070" y="379019"/>
                  <a:pt x="614963" y="401803"/>
                </a:cubicBezTo>
                <a:cubicBezTo>
                  <a:pt x="590836" y="424634"/>
                  <a:pt x="561184" y="436016"/>
                  <a:pt x="526018" y="436016"/>
                </a:cubicBezTo>
                <a:cubicBezTo>
                  <a:pt x="477745" y="436016"/>
                  <a:pt x="437674" y="419100"/>
                  <a:pt x="405765" y="385191"/>
                </a:cubicBezTo>
                <a:cubicBezTo>
                  <a:pt x="373790" y="351301"/>
                  <a:pt x="357845" y="307638"/>
                  <a:pt x="357845" y="254184"/>
                </a:cubicBezTo>
                <a:cubicBezTo>
                  <a:pt x="357845" y="156420"/>
                  <a:pt x="395649" y="86697"/>
                  <a:pt x="471249" y="44958"/>
                </a:cubicBezTo>
                <a:cubicBezTo>
                  <a:pt x="526018" y="14992"/>
                  <a:pt x="570309" y="0"/>
                  <a:pt x="604190" y="0"/>
                </a:cubicBezTo>
                <a:cubicBezTo>
                  <a:pt x="618535" y="0"/>
                  <a:pt x="625735" y="5201"/>
                  <a:pt x="625735" y="15621"/>
                </a:cubicBezTo>
                <a:cubicBezTo>
                  <a:pt x="625735" y="24775"/>
                  <a:pt x="617925" y="31271"/>
                  <a:pt x="602256" y="35176"/>
                </a:cubicBezTo>
                <a:cubicBezTo>
                  <a:pt x="494043" y="63865"/>
                  <a:pt x="439979" y="117967"/>
                  <a:pt x="439979" y="197482"/>
                </a:cubicBezTo>
                <a:cubicBezTo>
                  <a:pt x="439979" y="232677"/>
                  <a:pt x="449075" y="262671"/>
                  <a:pt x="467344" y="287445"/>
                </a:cubicBezTo>
                <a:cubicBezTo>
                  <a:pt x="469944" y="243126"/>
                  <a:pt x="497967" y="220932"/>
                  <a:pt x="551412" y="220932"/>
                </a:cubicBezTo>
                <a:cubicBezTo>
                  <a:pt x="580063" y="220932"/>
                  <a:pt x="603876" y="230419"/>
                  <a:pt x="622792" y="249307"/>
                </a:cubicBezTo>
                <a:cubicBezTo>
                  <a:pt x="641680" y="268214"/>
                  <a:pt x="651148" y="291332"/>
                  <a:pt x="651148" y="318707"/>
                </a:cubicBezTo>
                <a:close/>
              </a:path>
            </a:pathLst>
          </a:custGeom>
          <a:solidFill>
            <a:srgbClr val="E8884C"/>
          </a:solidFill>
          <a:ln cap="flat" w="9525">
            <a:noFill/>
            <a:prstDash val="solid"/>
            <a:miter/>
          </a:ln>
        </p:spPr>
        <p:txBody>
          <a:bodyPr anchor="ctr" rtlCol="0"/>
          <a:lstStyle/>
          <a:p>
            <a:endParaRPr altLang="en-US" lang="zh-CN"/>
          </a:p>
        </p:txBody>
      </p:sp>
      <p:sp>
        <p:nvSpPr>
          <p:cNvPr id="56" name="文本框 55">
            <a:extLst>
              <a:ext uri="{FF2B5EF4-FFF2-40B4-BE49-F238E27FC236}">
                <a16:creationId xmlns:a16="http://schemas.microsoft.com/office/drawing/2014/main" id="{DA8407B3-89FE-4C4E-B66F-2D188A3FC1AE}"/>
              </a:ext>
            </a:extLst>
          </p:cNvPr>
          <p:cNvSpPr txBox="1"/>
          <p:nvPr/>
        </p:nvSpPr>
        <p:spPr>
          <a:xfrm>
            <a:off x="2500017" y="1277197"/>
            <a:ext cx="213086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latin charset="0" panose="02000503000000000000" pitchFamily="2" typeface="Signerica Fat"/>
              </a:rPr>
              <a:t>20XX/09/24</a:t>
            </a:r>
          </a:p>
        </p:txBody>
      </p:sp>
      <p:pic>
        <p:nvPicPr>
          <p:cNvPr id="63" name="图片 62">
            <a:extLst>
              <a:ext uri="{FF2B5EF4-FFF2-40B4-BE49-F238E27FC236}">
                <a16:creationId xmlns:a16="http://schemas.microsoft.com/office/drawing/2014/main" id="{F11B0196-91E2-47BE-8FF3-C18336B3B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50364">
            <a:off x="7381983" y="2831530"/>
            <a:ext cx="2389839" cy="1591194"/>
          </a:xfrm>
          <a:prstGeom prst="rect">
            <a:avLst/>
          </a:prstGeom>
        </p:spPr>
      </p:pic>
      <p:pic>
        <p:nvPicPr>
          <p:cNvPr id="59" name="图片 58">
            <a:extLst>
              <a:ext uri="{FF2B5EF4-FFF2-40B4-BE49-F238E27FC236}">
                <a16:creationId xmlns:a16="http://schemas.microsoft.com/office/drawing/2014/main" id="{81C0C651-0DB3-4729-AE3B-9E5E76947D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647422">
            <a:off x="7452868" y="333798"/>
            <a:ext cx="2141453" cy="2805853"/>
          </a:xfrm>
          <a:prstGeom prst="rect">
            <a:avLst/>
          </a:prstGeom>
        </p:spPr>
      </p:pic>
      <p:pic>
        <p:nvPicPr>
          <p:cNvPr id="60" name="图片 59">
            <a:extLst>
              <a:ext uri="{FF2B5EF4-FFF2-40B4-BE49-F238E27FC236}">
                <a16:creationId xmlns:a16="http://schemas.microsoft.com/office/drawing/2014/main" id="{75AFB1E1-98A3-4638-92E0-9ACD59AFD3BC}"/>
              </a:ext>
            </a:extLst>
          </p:cNvPr>
          <p:cNvPicPr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flipV="1" rot="19590300">
            <a:off x="7286563" y="261465"/>
            <a:ext cx="1127592" cy="296734"/>
          </a:xfrm>
          <a:prstGeom prst="rect">
            <a:avLst/>
          </a:prstGeom>
        </p:spPr>
      </p:pic>
      <p:sp>
        <p:nvSpPr>
          <p:cNvPr id="65" name="文本框 64">
            <a:extLst>
              <a:ext uri="{FF2B5EF4-FFF2-40B4-BE49-F238E27FC236}">
                <a16:creationId xmlns:a16="http://schemas.microsoft.com/office/drawing/2014/main" id="{AC134224-9FA9-4380-BED6-F50D2D977CE9}"/>
              </a:ext>
            </a:extLst>
          </p:cNvPr>
          <p:cNvSpPr txBox="1"/>
          <p:nvPr/>
        </p:nvSpPr>
        <p:spPr>
          <a:xfrm>
            <a:off x="4675207" y="4220212"/>
            <a:ext cx="294133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latin charset="0" panose="02000503000000000000" pitchFamily="2" typeface="Signerica Fat"/>
              </a:rPr>
              <a:t>Powerpoint Templet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4517679" y="253497"/>
            <a:ext cx="1711105" cy="426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lang="en-US" sz="1100">
                <a:solidFill>
                  <a:srgbClr val="F3F1EF"/>
                </a:solidFill>
              </a:rPr>
              <a:t>https://www.youyedoc.com/</a:t>
            </a:r>
          </a:p>
        </p:txBody>
      </p:sp>
    </p:spTree>
    <p:extLst>
      <p:ext uri="{BB962C8B-B14F-4D97-AF65-F5344CB8AC3E}">
        <p14:creationId val="860074750"/>
      </p:ext>
    </p:extLst>
  </p:cSld>
  <p:clrMapOvr>
    <a:masterClrMapping/>
  </p:clrMapOvr>
  <mc:AlternateContent>
    <mc:Choice Requires="p15">
      <p:transition p14:dur="1250" spd="slow">
        <p15:prstTrans invX="1" prst="peelOff"/>
      </p:transition>
    </mc:Choice>
    <mc:Fallback>
      <p:transition spd="slow">
        <p:fade/>
      </p:transition>
    </mc:Fallback>
  </mc:AlternateContent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3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9" name="矩形 48">
            <a:extLst>
              <a:ext uri="{FF2B5EF4-FFF2-40B4-BE49-F238E27FC236}">
                <a16:creationId xmlns:a16="http://schemas.microsoft.com/office/drawing/2014/main" id="{6BC87575-C965-4679-BD9D-81AB99F91DD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3BA7D3FE-C2B3-4745-96AE-994225E218D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gdLst>
              <a:gd fmla="*/ 0 w 12192000" name="connsiteX0"/>
              <a:gd fmla="*/ 0 h 6858000" name="connsiteY0"/>
              <a:gd fmla="*/ 301554 w 12192000" name="connsiteX1"/>
              <a:gd fmla="*/ 0 h 6858000" name="connsiteY1"/>
              <a:gd fmla="*/ 302419 w 12192000" name="connsiteX2"/>
              <a:gd fmla="*/ 4762 h 6858000" name="connsiteY2"/>
              <a:gd fmla="*/ 355600 w 12192000" name="connsiteX3"/>
              <a:gd fmla="*/ 469900 h 6858000" name="connsiteY3"/>
              <a:gd fmla="*/ 406400 w 12192000" name="connsiteX4"/>
              <a:gd fmla="*/ 1536700 h 6858000" name="connsiteY4"/>
              <a:gd fmla="*/ 330200 w 12192000" name="connsiteX5"/>
              <a:gd fmla="*/ 2197100 h 6858000" name="connsiteY5"/>
              <a:gd fmla="*/ 406400 w 12192000" name="connsiteX6"/>
              <a:gd fmla="*/ 3136900 h 6858000" name="connsiteY6"/>
              <a:gd fmla="*/ 1651000 w 12192000" name="connsiteX7"/>
              <a:gd fmla="*/ 4368800 h 6858000" name="connsiteY7"/>
              <a:gd fmla="*/ 2908300 w 12192000" name="connsiteX8"/>
              <a:gd fmla="*/ 4356100 h 6858000" name="connsiteY8"/>
              <a:gd fmla="*/ 5854700 w 12192000" name="connsiteX9"/>
              <a:gd fmla="*/ 2908300 h 6858000" name="connsiteY9"/>
              <a:gd fmla="*/ 6362700 w 12192000" name="connsiteX10"/>
              <a:gd fmla="*/ 1498600 h 6858000" name="connsiteY10"/>
              <a:gd fmla="*/ 6718300 w 12192000" name="connsiteX11"/>
              <a:gd fmla="*/ 812800 h 6858000" name="connsiteY11"/>
              <a:gd fmla="*/ 6797365 w 12192000" name="connsiteX12"/>
              <a:gd fmla="*/ 120749 h 6858000" name="connsiteY12"/>
              <a:gd fmla="*/ 6811784 w 12192000" name="connsiteX13"/>
              <a:gd fmla="*/ 0 h 6858000" name="connsiteY13"/>
              <a:gd fmla="*/ 12192000 w 12192000" name="connsiteX14"/>
              <a:gd fmla="*/ 0 h 6858000" name="connsiteY14"/>
              <a:gd fmla="*/ 12192000 w 12192000" name="connsiteX15"/>
              <a:gd fmla="*/ 5722459 h 6858000" name="connsiteY15"/>
              <a:gd fmla="*/ 12120082 w 12192000" name="connsiteX16"/>
              <a:gd fmla="*/ 5650826 h 6858000" name="connsiteY16"/>
              <a:gd fmla="*/ 12026900 w 12192000" name="connsiteX17"/>
              <a:gd fmla="*/ 5588000 h 6858000" name="connsiteY17"/>
              <a:gd fmla="*/ 10083800 w 12192000" name="connsiteX18"/>
              <a:gd fmla="*/ 5118100 h 6858000" name="connsiteY18"/>
              <a:gd fmla="*/ 9766300 w 12192000" name="connsiteX19"/>
              <a:gd fmla="*/ 5295900 h 6858000" name="connsiteY19"/>
              <a:gd fmla="*/ 10972800 w 12192000" name="connsiteX20"/>
              <a:gd fmla="*/ 6057900 h 6858000" name="connsiteY20"/>
              <a:gd fmla="*/ 7175500 w 12192000" name="connsiteX21"/>
              <a:gd fmla="*/ 5816600 h 6858000" name="connsiteY21"/>
              <a:gd fmla="*/ 5537275 w 12192000" name="connsiteX22"/>
              <a:gd fmla="*/ 6827230 h 6858000" name="connsiteY22"/>
              <a:gd fmla="*/ 5484331 w 12192000" name="connsiteX23"/>
              <a:gd fmla="*/ 6858000 h 6858000" name="connsiteY23"/>
              <a:gd fmla="*/ 3253565 w 12192000" name="connsiteX24"/>
              <a:gd fmla="*/ 6858000 h 6858000" name="connsiteY24"/>
              <a:gd fmla="*/ 3256149 w 12192000" name="connsiteX25"/>
              <a:gd fmla="*/ 6849691 h 6858000" name="connsiteY25"/>
              <a:gd fmla="*/ 3213100 w 12192000" name="connsiteX26"/>
              <a:gd fmla="*/ 6502400 h 6858000" name="connsiteY26"/>
              <a:gd fmla="*/ 1638300 w 12192000" name="connsiteX27"/>
              <a:gd fmla="*/ 6426200 h 6858000" name="connsiteY27"/>
              <a:gd fmla="*/ 52425 w 12192000" name="connsiteX28"/>
              <a:gd fmla="*/ 6402760 h 6858000" name="connsiteY28"/>
              <a:gd fmla="*/ 0 w 12192000" name="connsiteX29"/>
              <a:gd fmla="*/ 6391055 h 6858000" name="connsiteY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301554" y="0"/>
                </a:lnTo>
                <a:lnTo>
                  <a:pt x="302419" y="4762"/>
                </a:lnTo>
                <a:cubicBezTo>
                  <a:pt x="324909" y="149225"/>
                  <a:pt x="337609" y="313267"/>
                  <a:pt x="355600" y="469900"/>
                </a:cubicBezTo>
                <a:cubicBezTo>
                  <a:pt x="391583" y="783167"/>
                  <a:pt x="410633" y="1248833"/>
                  <a:pt x="406400" y="1536700"/>
                </a:cubicBezTo>
                <a:cubicBezTo>
                  <a:pt x="402167" y="1824567"/>
                  <a:pt x="330200" y="1930400"/>
                  <a:pt x="330200" y="2197100"/>
                </a:cubicBezTo>
                <a:cubicBezTo>
                  <a:pt x="330200" y="2463800"/>
                  <a:pt x="186267" y="2774950"/>
                  <a:pt x="406400" y="3136900"/>
                </a:cubicBezTo>
                <a:cubicBezTo>
                  <a:pt x="626533" y="3498850"/>
                  <a:pt x="1234017" y="4165600"/>
                  <a:pt x="1651000" y="4368800"/>
                </a:cubicBezTo>
                <a:cubicBezTo>
                  <a:pt x="2067983" y="4572000"/>
                  <a:pt x="2207683" y="4599517"/>
                  <a:pt x="2908300" y="4356100"/>
                </a:cubicBezTo>
                <a:cubicBezTo>
                  <a:pt x="3608917" y="4112683"/>
                  <a:pt x="5278967" y="3384550"/>
                  <a:pt x="5854700" y="2908300"/>
                </a:cubicBezTo>
                <a:cubicBezTo>
                  <a:pt x="6430433" y="2432050"/>
                  <a:pt x="6218767" y="1847850"/>
                  <a:pt x="6362700" y="1498600"/>
                </a:cubicBezTo>
                <a:cubicBezTo>
                  <a:pt x="6506633" y="1149350"/>
                  <a:pt x="6633633" y="1098550"/>
                  <a:pt x="6718300" y="812800"/>
                </a:cubicBezTo>
                <a:cubicBezTo>
                  <a:pt x="6771217" y="634206"/>
                  <a:pt x="6775351" y="353913"/>
                  <a:pt x="6797365" y="120749"/>
                </a:cubicBezTo>
                <a:lnTo>
                  <a:pt x="6811784" y="0"/>
                </a:lnTo>
                <a:lnTo>
                  <a:pt x="12192000" y="0"/>
                </a:lnTo>
                <a:lnTo>
                  <a:pt x="12192000" y="5722459"/>
                </a:lnTo>
                <a:lnTo>
                  <a:pt x="12120082" y="5650826"/>
                </a:lnTo>
                <a:cubicBezTo>
                  <a:pt x="12089209" y="5624761"/>
                  <a:pt x="12058121" y="5603478"/>
                  <a:pt x="12026900" y="5588000"/>
                </a:cubicBezTo>
                <a:cubicBezTo>
                  <a:pt x="11527367" y="5340350"/>
                  <a:pt x="10460567" y="5166783"/>
                  <a:pt x="10083800" y="5118100"/>
                </a:cubicBezTo>
                <a:cubicBezTo>
                  <a:pt x="9707033" y="5069417"/>
                  <a:pt x="9618133" y="5139267"/>
                  <a:pt x="9766300" y="5295900"/>
                </a:cubicBezTo>
                <a:cubicBezTo>
                  <a:pt x="9914467" y="5452533"/>
                  <a:pt x="11404600" y="5971117"/>
                  <a:pt x="10972800" y="6057900"/>
                </a:cubicBezTo>
                <a:cubicBezTo>
                  <a:pt x="10541000" y="6144683"/>
                  <a:pt x="8119533" y="5668433"/>
                  <a:pt x="7175500" y="5816600"/>
                </a:cubicBezTo>
                <a:cubicBezTo>
                  <a:pt x="6349471" y="5946246"/>
                  <a:pt x="6038784" y="6508585"/>
                  <a:pt x="5537275" y="6827230"/>
                </a:cubicBezTo>
                <a:lnTo>
                  <a:pt x="5484331" y="6858000"/>
                </a:lnTo>
                <a:lnTo>
                  <a:pt x="3253565" y="6858000"/>
                </a:lnTo>
                <a:lnTo>
                  <a:pt x="3256149" y="6849691"/>
                </a:lnTo>
                <a:cubicBezTo>
                  <a:pt x="3298131" y="6700739"/>
                  <a:pt x="3314700" y="6565107"/>
                  <a:pt x="3213100" y="6502400"/>
                </a:cubicBezTo>
                <a:cubicBezTo>
                  <a:pt x="2942167" y="6335183"/>
                  <a:pt x="1638300" y="6426200"/>
                  <a:pt x="1638300" y="6426200"/>
                </a:cubicBezTo>
                <a:cubicBezTo>
                  <a:pt x="1151203" y="6405828"/>
                  <a:pt x="502047" y="6474586"/>
                  <a:pt x="52425" y="6402760"/>
                </a:cubicBezTo>
                <a:lnTo>
                  <a:pt x="0" y="6391055"/>
                </a:lnTo>
                <a:close/>
              </a:path>
            </a:pathLst>
          </a:custGeom>
          <a:solidFill>
            <a:srgbClr val="C7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1BFE5709-45CE-4507-B7AD-E5E48764EAC9}"/>
              </a:ext>
            </a:extLst>
          </p:cNvPr>
          <p:cNvSpPr/>
          <p:nvPr/>
        </p:nvSpPr>
        <p:spPr>
          <a:xfrm>
            <a:off x="8429597" y="0"/>
            <a:ext cx="3762403" cy="2273462"/>
          </a:xfrm>
          <a:custGeom>
            <a:gdLst>
              <a:gd fmla="*/ 0 w 3762403" name="connsiteX0"/>
              <a:gd fmla="*/ 0 h 2273462" name="connsiteY0"/>
              <a:gd fmla="*/ 3762403 w 3762403" name="connsiteX1"/>
              <a:gd fmla="*/ 0 h 2273462" name="connsiteY1"/>
              <a:gd fmla="*/ 3762403 w 3762403" name="connsiteX2"/>
              <a:gd fmla="*/ 2271145 h 2273462" name="connsiteY2"/>
              <a:gd fmla="*/ 3715932 w 3762403" name="connsiteX3"/>
              <a:gd fmla="*/ 2273462 h 2273462" name="connsiteY3"/>
              <a:gd fmla="*/ 3216303 w 3762403" name="connsiteX4"/>
              <a:gd fmla="*/ 2171700 h 2273462" name="connsiteY4"/>
              <a:gd fmla="*/ 2340003 w 3762403" name="connsiteX5"/>
              <a:gd fmla="*/ 1778000 h 2273462" name="connsiteY5"/>
              <a:gd fmla="*/ 1590703 w 3762403" name="connsiteX6"/>
              <a:gd fmla="*/ 1104900 h 2273462" name="connsiteY6"/>
              <a:gd fmla="*/ 917603 w 3762403" name="connsiteX7"/>
              <a:gd fmla="*/ 965200 h 2273462" name="connsiteY7"/>
              <a:gd fmla="*/ 206403 w 3762403" name="connsiteX8"/>
              <a:gd fmla="*/ 228600 h 2273462" name="connsiteY8"/>
              <a:gd fmla="*/ 9454 w 3762403" name="connsiteX9"/>
              <a:gd fmla="*/ 9525 h 2273462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273462" w="3762403">
                <a:moveTo>
                  <a:pt x="0" y="0"/>
                </a:moveTo>
                <a:lnTo>
                  <a:pt x="3762403" y="0"/>
                </a:lnTo>
                <a:lnTo>
                  <a:pt x="3762403" y="2271145"/>
                </a:lnTo>
                <a:lnTo>
                  <a:pt x="3715932" y="2273462"/>
                </a:lnTo>
                <a:cubicBezTo>
                  <a:pt x="3550009" y="2270754"/>
                  <a:pt x="3392251" y="2216680"/>
                  <a:pt x="3216303" y="2171700"/>
                </a:cubicBezTo>
                <a:cubicBezTo>
                  <a:pt x="2934786" y="2099733"/>
                  <a:pt x="2610936" y="1955800"/>
                  <a:pt x="2340003" y="1778000"/>
                </a:cubicBezTo>
                <a:cubicBezTo>
                  <a:pt x="2069070" y="1600200"/>
                  <a:pt x="1827770" y="1240367"/>
                  <a:pt x="1590703" y="1104900"/>
                </a:cubicBezTo>
                <a:cubicBezTo>
                  <a:pt x="1353636" y="969433"/>
                  <a:pt x="1148320" y="1111250"/>
                  <a:pt x="917603" y="965200"/>
                </a:cubicBezTo>
                <a:cubicBezTo>
                  <a:pt x="686886" y="819150"/>
                  <a:pt x="377853" y="484717"/>
                  <a:pt x="206403" y="228600"/>
                </a:cubicBezTo>
                <a:cubicBezTo>
                  <a:pt x="163541" y="164571"/>
                  <a:pt x="88928" y="88768"/>
                  <a:pt x="9454" y="9525"/>
                </a:cubicBezTo>
                <a:close/>
              </a:path>
            </a:pathLst>
          </a:custGeom>
          <a:solidFill>
            <a:srgbClr val="59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DCA2B50C-C421-4CCB-AA85-C5A16437102C}"/>
              </a:ext>
            </a:extLst>
          </p:cNvPr>
          <p:cNvSpPr/>
          <p:nvPr/>
        </p:nvSpPr>
        <p:spPr>
          <a:xfrm>
            <a:off x="0" y="3718806"/>
            <a:ext cx="358324" cy="2099703"/>
          </a:xfrm>
          <a:custGeom>
            <a:gdLst>
              <a:gd fmla="*/ 0 w 358324" name="connsiteX0"/>
              <a:gd fmla="*/ 0 h 2099703" name="connsiteY0"/>
              <a:gd fmla="*/ 128687 w 358324" name="connsiteX1"/>
              <a:gd fmla="*/ 105779 h 2099703" name="connsiteY1"/>
              <a:gd fmla="*/ 215900 w 358324" name="connsiteX2"/>
              <a:gd fmla="*/ 192794 h 2099703" name="connsiteY2"/>
              <a:gd fmla="*/ 165100 w 358324" name="connsiteX3"/>
              <a:gd fmla="*/ 370594 h 2099703" name="connsiteY3"/>
              <a:gd fmla="*/ 355600 w 358324" name="connsiteX4"/>
              <a:gd fmla="*/ 776994 h 2099703" name="connsiteY4"/>
              <a:gd fmla="*/ 279400 w 358324" name="connsiteX5"/>
              <a:gd fmla="*/ 1030994 h 2099703" name="connsiteY5"/>
              <a:gd fmla="*/ 304800 w 358324" name="connsiteX6"/>
              <a:gd fmla="*/ 1970794 h 2099703" name="connsiteY6"/>
              <a:gd fmla="*/ 19051 w 358324" name="connsiteX7"/>
              <a:gd fmla="*/ 2099382 h 2099703" name="connsiteY7"/>
              <a:gd fmla="*/ 0 w 358324" name="connsiteX8"/>
              <a:gd fmla="*/ 2099703 h 209970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099703" w="358324">
                <a:moveTo>
                  <a:pt x="0" y="0"/>
                </a:moveTo>
                <a:lnTo>
                  <a:pt x="128687" y="105779"/>
                </a:lnTo>
                <a:cubicBezTo>
                  <a:pt x="167614" y="140539"/>
                  <a:pt x="198967" y="171627"/>
                  <a:pt x="215900" y="192794"/>
                </a:cubicBezTo>
                <a:cubicBezTo>
                  <a:pt x="283633" y="277461"/>
                  <a:pt x="141817" y="273227"/>
                  <a:pt x="165100" y="370594"/>
                </a:cubicBezTo>
                <a:cubicBezTo>
                  <a:pt x="188383" y="467961"/>
                  <a:pt x="336550" y="666928"/>
                  <a:pt x="355600" y="776994"/>
                </a:cubicBezTo>
                <a:cubicBezTo>
                  <a:pt x="374650" y="887060"/>
                  <a:pt x="287867" y="832027"/>
                  <a:pt x="279400" y="1030994"/>
                </a:cubicBezTo>
                <a:cubicBezTo>
                  <a:pt x="270933" y="1229961"/>
                  <a:pt x="397933" y="1797227"/>
                  <a:pt x="304800" y="1970794"/>
                </a:cubicBezTo>
                <a:cubicBezTo>
                  <a:pt x="258234" y="2057578"/>
                  <a:pt x="139700" y="2091444"/>
                  <a:pt x="19051" y="2099382"/>
                </a:cubicBezTo>
                <a:lnTo>
                  <a:pt x="0" y="2099703"/>
                </a:lnTo>
                <a:close/>
              </a:path>
            </a:pathLst>
          </a:custGeom>
          <a:solidFill>
            <a:srgbClr val="59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28874542-48CB-4D8E-A503-337AF59E2F5B}"/>
              </a:ext>
            </a:extLst>
          </p:cNvPr>
          <p:cNvSpPr/>
          <p:nvPr/>
        </p:nvSpPr>
        <p:spPr>
          <a:xfrm>
            <a:off x="0" y="4669512"/>
            <a:ext cx="711216" cy="1069036"/>
          </a:xfrm>
          <a:custGeom>
            <a:gdLst>
              <a:gd fmla="*/ 274415 w 711216" name="connsiteX0"/>
              <a:gd fmla="*/ 690 h 1069036" name="connsiteY0"/>
              <a:gd fmla="*/ 304800 w 711216" name="connsiteX1"/>
              <a:gd fmla="*/ 4088 h 1069036" name="connsiteY1"/>
              <a:gd fmla="*/ 520700 w 711216" name="connsiteX2"/>
              <a:gd fmla="*/ 410488 h 1069036" name="connsiteY2"/>
              <a:gd fmla="*/ 685800 w 711216" name="connsiteX3"/>
              <a:gd fmla="*/ 613688 h 1069036" name="connsiteY3"/>
              <a:gd fmla="*/ 660400 w 711216" name="connsiteX4"/>
              <a:gd fmla="*/ 1058188 h 1069036" name="connsiteY4"/>
              <a:gd fmla="*/ 215900 w 711216" name="connsiteX5"/>
              <a:gd fmla="*/ 931188 h 1069036" name="connsiteY5"/>
              <a:gd fmla="*/ 103386 w 711216" name="connsiteX6"/>
              <a:gd fmla="*/ 927716 h 1069036" name="connsiteY6"/>
              <a:gd fmla="*/ 0 w 711216" name="connsiteX7"/>
              <a:gd fmla="*/ 937302 h 1069036" name="connsiteY7"/>
              <a:gd fmla="*/ 0 w 711216" name="connsiteX8"/>
              <a:gd fmla="*/ 253260 h 1069036" name="connsiteY8"/>
              <a:gd fmla="*/ 38100 w 711216" name="connsiteX9"/>
              <a:gd fmla="*/ 219988 h 1069036" name="connsiteY9"/>
              <a:gd fmla="*/ 274415 w 711216" name="connsiteX10"/>
              <a:gd fmla="*/ 690 h 1069036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069036" w="711216">
                <a:moveTo>
                  <a:pt x="274415" y="690"/>
                </a:moveTo>
                <a:cubicBezTo>
                  <a:pt x="284626" y="-840"/>
                  <a:pt x="294746" y="119"/>
                  <a:pt x="304800" y="4088"/>
                </a:cubicBezTo>
                <a:cubicBezTo>
                  <a:pt x="385233" y="35838"/>
                  <a:pt x="457200" y="308888"/>
                  <a:pt x="520700" y="410488"/>
                </a:cubicBezTo>
                <a:cubicBezTo>
                  <a:pt x="584200" y="512088"/>
                  <a:pt x="662517" y="505738"/>
                  <a:pt x="685800" y="613688"/>
                </a:cubicBezTo>
                <a:cubicBezTo>
                  <a:pt x="709083" y="721638"/>
                  <a:pt x="738717" y="1005271"/>
                  <a:pt x="660400" y="1058188"/>
                </a:cubicBezTo>
                <a:cubicBezTo>
                  <a:pt x="582083" y="1111105"/>
                  <a:pt x="359833" y="954471"/>
                  <a:pt x="215900" y="931188"/>
                </a:cubicBezTo>
                <a:cubicBezTo>
                  <a:pt x="179917" y="925367"/>
                  <a:pt x="141817" y="925368"/>
                  <a:pt x="103386" y="927716"/>
                </a:cubicBezTo>
                <a:lnTo>
                  <a:pt x="0" y="937302"/>
                </a:lnTo>
                <a:lnTo>
                  <a:pt x="0" y="253260"/>
                </a:lnTo>
                <a:lnTo>
                  <a:pt x="38100" y="219988"/>
                </a:lnTo>
                <a:cubicBezTo>
                  <a:pt x="127000" y="144053"/>
                  <a:pt x="202936" y="11397"/>
                  <a:pt x="274415" y="690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524F868C-8FBB-4C48-9214-7074504E995A}"/>
              </a:ext>
            </a:extLst>
          </p:cNvPr>
          <p:cNvSpPr/>
          <p:nvPr/>
        </p:nvSpPr>
        <p:spPr>
          <a:xfrm>
            <a:off x="0" y="4456675"/>
            <a:ext cx="429714" cy="1047461"/>
          </a:xfrm>
          <a:custGeom>
            <a:gdLst>
              <a:gd fmla="*/ 0 w 429714" name="connsiteX0"/>
              <a:gd fmla="*/ 0 h 1047461" name="connsiteY0"/>
              <a:gd fmla="*/ 75903 w 429714" name="connsiteX1"/>
              <a:gd fmla="*/ 31188 h 1047461" name="connsiteY1"/>
              <a:gd fmla="*/ 165100 w 429714" name="connsiteX2"/>
              <a:gd fmla="*/ 89925 h 1047461" name="connsiteY2"/>
              <a:gd fmla="*/ 177800 w 429714" name="connsiteX3"/>
              <a:gd fmla="*/ 407425 h 1047461" name="connsiteY3"/>
              <a:gd fmla="*/ 393700 w 429714" name="connsiteX4"/>
              <a:gd fmla="*/ 788425 h 1047461" name="connsiteY4"/>
              <a:gd fmla="*/ 381000 w 429714" name="connsiteX5"/>
              <a:gd fmla="*/ 1042425 h 1047461" name="connsiteY5"/>
              <a:gd fmla="*/ 49411 w 429714" name="connsiteX6"/>
              <a:gd fmla="*/ 981108 h 1047461" name="connsiteY6"/>
              <a:gd fmla="*/ 0 w 429714" name="connsiteX7"/>
              <a:gd fmla="*/ 970258 h 104746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47461" w="429713">
                <a:moveTo>
                  <a:pt x="0" y="0"/>
                </a:moveTo>
                <a:lnTo>
                  <a:pt x="75903" y="31188"/>
                </a:lnTo>
                <a:cubicBezTo>
                  <a:pt x="113639" y="50502"/>
                  <a:pt x="144992" y="70875"/>
                  <a:pt x="165100" y="89925"/>
                </a:cubicBezTo>
                <a:cubicBezTo>
                  <a:pt x="245533" y="166125"/>
                  <a:pt x="139700" y="291008"/>
                  <a:pt x="177800" y="407425"/>
                </a:cubicBezTo>
                <a:cubicBezTo>
                  <a:pt x="215900" y="523842"/>
                  <a:pt x="359833" y="682592"/>
                  <a:pt x="393700" y="788425"/>
                </a:cubicBezTo>
                <a:cubicBezTo>
                  <a:pt x="427567" y="894258"/>
                  <a:pt x="459317" y="1014908"/>
                  <a:pt x="381000" y="1042425"/>
                </a:cubicBezTo>
                <a:cubicBezTo>
                  <a:pt x="322262" y="1063063"/>
                  <a:pt x="181372" y="1015835"/>
                  <a:pt x="49411" y="981108"/>
                </a:cubicBezTo>
                <a:lnTo>
                  <a:pt x="0" y="970258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094C0403-C691-4DA7-BECE-10DB57BD9B97}"/>
              </a:ext>
            </a:extLst>
          </p:cNvPr>
          <p:cNvSpPr/>
          <p:nvPr/>
        </p:nvSpPr>
        <p:spPr>
          <a:xfrm>
            <a:off x="11340026" y="3453887"/>
            <a:ext cx="775929" cy="1146292"/>
          </a:xfrm>
          <a:custGeom>
            <a:gdLst>
              <a:gd fmla="*/ 534474 w 775929" name="connsiteX0"/>
              <a:gd fmla="*/ 513 h 1146292" name="connsiteY0"/>
              <a:gd fmla="*/ 775774 w 775929" name="connsiteX1"/>
              <a:gd fmla="*/ 140213 h 1146292" name="connsiteY1"/>
              <a:gd fmla="*/ 572574 w 775929" name="connsiteX2"/>
              <a:gd fmla="*/ 559313 h 1146292" name="connsiteY2"/>
              <a:gd fmla="*/ 661474 w 775929" name="connsiteX3"/>
              <a:gd fmla="*/ 1003813 h 1146292" name="connsiteY3"/>
              <a:gd fmla="*/ 305874 w 775929" name="connsiteX4"/>
              <a:gd fmla="*/ 1130813 h 1146292" name="connsiteY4"/>
              <a:gd fmla="*/ 1074 w 775929" name="connsiteX5"/>
              <a:gd fmla="*/ 699013 h 1146292" name="connsiteY5"/>
              <a:gd fmla="*/ 216974 w 775929" name="connsiteX6"/>
              <a:gd fmla="*/ 178313 h 1146292" name="connsiteY6"/>
              <a:gd fmla="*/ 534474 w 775929" name="connsiteX7"/>
              <a:gd fmla="*/ 513 h 114629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46292" w="775929">
                <a:moveTo>
                  <a:pt x="534474" y="513"/>
                </a:moveTo>
                <a:cubicBezTo>
                  <a:pt x="627607" y="-5837"/>
                  <a:pt x="769424" y="47080"/>
                  <a:pt x="775774" y="140213"/>
                </a:cubicBezTo>
                <a:cubicBezTo>
                  <a:pt x="782124" y="233346"/>
                  <a:pt x="591624" y="415380"/>
                  <a:pt x="572574" y="559313"/>
                </a:cubicBezTo>
                <a:cubicBezTo>
                  <a:pt x="553524" y="703246"/>
                  <a:pt x="705924" y="908563"/>
                  <a:pt x="661474" y="1003813"/>
                </a:cubicBezTo>
                <a:cubicBezTo>
                  <a:pt x="617024" y="1099063"/>
                  <a:pt x="415941" y="1181613"/>
                  <a:pt x="305874" y="1130813"/>
                </a:cubicBezTo>
                <a:cubicBezTo>
                  <a:pt x="195807" y="1080013"/>
                  <a:pt x="15891" y="857763"/>
                  <a:pt x="1074" y="699013"/>
                </a:cubicBezTo>
                <a:cubicBezTo>
                  <a:pt x="-13743" y="540263"/>
                  <a:pt x="128074" y="296846"/>
                  <a:pt x="216974" y="178313"/>
                </a:cubicBezTo>
                <a:cubicBezTo>
                  <a:pt x="305874" y="59780"/>
                  <a:pt x="441341" y="6863"/>
                  <a:pt x="534474" y="513"/>
                </a:cubicBez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958EB665-E5BE-44DF-AF53-17C538317765}"/>
              </a:ext>
            </a:extLst>
          </p:cNvPr>
          <p:cNvSpPr/>
          <p:nvPr/>
        </p:nvSpPr>
        <p:spPr>
          <a:xfrm>
            <a:off x="10439400" y="3503877"/>
            <a:ext cx="567679" cy="406653"/>
          </a:xfrm>
          <a:custGeom>
            <a:gdLst>
              <a:gd fmla="*/ 558800 w 567679" name="connsiteX0"/>
              <a:gd fmla="*/ 90223 h 406653" name="connsiteY0"/>
              <a:gd fmla="*/ 533400 w 567679" name="connsiteX1"/>
              <a:gd fmla="*/ 268023 h 406653" name="connsiteY1"/>
              <a:gd fmla="*/ 508000 w 567679" name="connsiteX2"/>
              <a:gd fmla="*/ 395023 h 406653" name="connsiteY2"/>
              <a:gd fmla="*/ 317500 w 567679" name="connsiteX3"/>
              <a:gd fmla="*/ 369623 h 406653" name="connsiteY3"/>
              <a:gd fmla="*/ 203200 w 567679" name="connsiteX4"/>
              <a:gd fmla="*/ 395023 h 406653" name="connsiteY4"/>
              <a:gd fmla="*/ 0 w 567679" name="connsiteX5"/>
              <a:gd fmla="*/ 382323 h 406653" name="connsiteY5"/>
              <a:gd fmla="*/ 203200 w 567679" name="connsiteX6"/>
              <a:gd fmla="*/ 128323 h 406653" name="connsiteY6"/>
              <a:gd fmla="*/ 368300 w 567679" name="connsiteX7"/>
              <a:gd fmla="*/ 1323 h 406653" name="connsiteY7"/>
              <a:gd fmla="*/ 558800 w 567679" name="connsiteX8"/>
              <a:gd fmla="*/ 90223 h 40665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06653" w="567679">
                <a:moveTo>
                  <a:pt x="558800" y="90223"/>
                </a:moveTo>
                <a:cubicBezTo>
                  <a:pt x="586317" y="134673"/>
                  <a:pt x="541867" y="217223"/>
                  <a:pt x="533400" y="268023"/>
                </a:cubicBezTo>
                <a:cubicBezTo>
                  <a:pt x="524933" y="318823"/>
                  <a:pt x="543983" y="378090"/>
                  <a:pt x="508000" y="395023"/>
                </a:cubicBezTo>
                <a:cubicBezTo>
                  <a:pt x="472017" y="411956"/>
                  <a:pt x="368300" y="369623"/>
                  <a:pt x="317500" y="369623"/>
                </a:cubicBezTo>
                <a:cubicBezTo>
                  <a:pt x="266700" y="369623"/>
                  <a:pt x="256117" y="392906"/>
                  <a:pt x="203200" y="395023"/>
                </a:cubicBezTo>
                <a:cubicBezTo>
                  <a:pt x="150283" y="397140"/>
                  <a:pt x="0" y="426773"/>
                  <a:pt x="0" y="382323"/>
                </a:cubicBezTo>
                <a:cubicBezTo>
                  <a:pt x="0" y="337873"/>
                  <a:pt x="141817" y="191823"/>
                  <a:pt x="203200" y="128323"/>
                </a:cubicBezTo>
                <a:cubicBezTo>
                  <a:pt x="264583" y="64823"/>
                  <a:pt x="313267" y="11906"/>
                  <a:pt x="368300" y="1323"/>
                </a:cubicBezTo>
                <a:cubicBezTo>
                  <a:pt x="423333" y="-9260"/>
                  <a:pt x="531283" y="45773"/>
                  <a:pt x="558800" y="90223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85CC0885-AF7C-4A77-89E8-BEA413CBC235}"/>
              </a:ext>
            </a:extLst>
          </p:cNvPr>
          <p:cNvSpPr/>
          <p:nvPr/>
        </p:nvSpPr>
        <p:spPr>
          <a:xfrm>
            <a:off x="5431767" y="5862561"/>
            <a:ext cx="323268" cy="310055"/>
          </a:xfrm>
          <a:custGeom>
            <a:gdLst>
              <a:gd fmla="*/ 181633 w 323268" name="connsiteX0"/>
              <a:gd fmla="*/ 42939 h 310055" name="connsiteY0"/>
              <a:gd fmla="*/ 321333 w 323268" name="connsiteX1"/>
              <a:gd fmla="*/ 93739 h 310055" name="connsiteY1"/>
              <a:gd fmla="*/ 245133 w 323268" name="connsiteX2"/>
              <a:gd fmla="*/ 309639 h 310055" name="connsiteY2"/>
              <a:gd fmla="*/ 3833 w 323268" name="connsiteX3"/>
              <a:gd fmla="*/ 144539 h 310055" name="connsiteY3"/>
              <a:gd fmla="*/ 105433 w 323268" name="connsiteX4"/>
              <a:gd fmla="*/ 4839 h 310055" name="connsiteY4"/>
              <a:gd fmla="*/ 181633 w 323268" name="connsiteX5"/>
              <a:gd fmla="*/ 42939 h 31005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310055" w="323268">
                <a:moveTo>
                  <a:pt x="181633" y="42939"/>
                </a:moveTo>
                <a:cubicBezTo>
                  <a:pt x="217616" y="57756"/>
                  <a:pt x="310750" y="49289"/>
                  <a:pt x="321333" y="93739"/>
                </a:cubicBezTo>
                <a:cubicBezTo>
                  <a:pt x="331916" y="138189"/>
                  <a:pt x="298050" y="301172"/>
                  <a:pt x="245133" y="309639"/>
                </a:cubicBezTo>
                <a:cubicBezTo>
                  <a:pt x="192216" y="318106"/>
                  <a:pt x="27116" y="195339"/>
                  <a:pt x="3833" y="144539"/>
                </a:cubicBezTo>
                <a:cubicBezTo>
                  <a:pt x="-19450" y="93739"/>
                  <a:pt x="69450" y="23889"/>
                  <a:pt x="105433" y="4839"/>
                </a:cubicBezTo>
                <a:cubicBezTo>
                  <a:pt x="141416" y="-14211"/>
                  <a:pt x="145650" y="28122"/>
                  <a:pt x="181633" y="42939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FEF28578-C268-420F-A155-91CBA316034B}"/>
              </a:ext>
            </a:extLst>
          </p:cNvPr>
          <p:cNvSpPr/>
          <p:nvPr/>
        </p:nvSpPr>
        <p:spPr>
          <a:xfrm>
            <a:off x="1101542" y="482576"/>
            <a:ext cx="1893451" cy="1540151"/>
          </a:xfrm>
          <a:custGeom>
            <a:gdLst>
              <a:gd fmla="*/ 104958 w 1893451" name="connsiteX0"/>
              <a:gd fmla="*/ 723924 h 1540151" name="connsiteY0"/>
              <a:gd fmla="*/ 397058 w 1893451" name="connsiteX1"/>
              <a:gd fmla="*/ 254024 h 1540151" name="connsiteY1"/>
              <a:gd fmla="*/ 1235258 w 1893451" name="connsiteX2"/>
              <a:gd fmla="*/ 24 h 1540151" name="connsiteY2"/>
              <a:gd fmla="*/ 1451158 w 1893451" name="connsiteX3"/>
              <a:gd fmla="*/ 266724 h 1540151" name="connsiteY3"/>
              <a:gd fmla="*/ 1870258 w 1893451" name="connsiteX4"/>
              <a:gd fmla="*/ 571524 h 1540151" name="connsiteY4"/>
              <a:gd fmla="*/ 1730558 w 1893451" name="connsiteX5"/>
              <a:gd fmla="*/ 965224 h 1540151" name="connsiteY5"/>
              <a:gd fmla="*/ 828858 w 1893451" name="connsiteX6"/>
              <a:gd fmla="*/ 1536724 h 1540151" name="connsiteY6"/>
              <a:gd fmla="*/ 54158 w 1893451" name="connsiteX7"/>
              <a:gd fmla="*/ 1181124 h 1540151" name="connsiteY7"/>
              <a:gd fmla="*/ 104958 w 1893451" name="connsiteX8"/>
              <a:gd fmla="*/ 723924 h 1540151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540151" w="1893451">
                <a:moveTo>
                  <a:pt x="104958" y="723924"/>
                </a:moveTo>
                <a:cubicBezTo>
                  <a:pt x="162108" y="569407"/>
                  <a:pt x="208675" y="374674"/>
                  <a:pt x="397058" y="254024"/>
                </a:cubicBezTo>
                <a:cubicBezTo>
                  <a:pt x="585441" y="133374"/>
                  <a:pt x="1059575" y="-2093"/>
                  <a:pt x="1235258" y="24"/>
                </a:cubicBezTo>
                <a:cubicBezTo>
                  <a:pt x="1410941" y="2141"/>
                  <a:pt x="1345325" y="171474"/>
                  <a:pt x="1451158" y="266724"/>
                </a:cubicBezTo>
                <a:cubicBezTo>
                  <a:pt x="1556991" y="361974"/>
                  <a:pt x="1823691" y="455107"/>
                  <a:pt x="1870258" y="571524"/>
                </a:cubicBezTo>
                <a:cubicBezTo>
                  <a:pt x="1916825" y="687941"/>
                  <a:pt x="1904125" y="804357"/>
                  <a:pt x="1730558" y="965224"/>
                </a:cubicBezTo>
                <a:cubicBezTo>
                  <a:pt x="1556991" y="1126091"/>
                  <a:pt x="1108258" y="1500741"/>
                  <a:pt x="828858" y="1536724"/>
                </a:cubicBezTo>
                <a:cubicBezTo>
                  <a:pt x="549458" y="1572707"/>
                  <a:pt x="176925" y="1316591"/>
                  <a:pt x="54158" y="1181124"/>
                </a:cubicBezTo>
                <a:cubicBezTo>
                  <a:pt x="-68609" y="1045657"/>
                  <a:pt x="47808" y="878441"/>
                  <a:pt x="104958" y="723924"/>
                </a:cubicBezTo>
                <a:close/>
              </a:path>
            </a:pathLst>
          </a:custGeom>
          <a:solidFill>
            <a:srgbClr val="055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E1ED1FEB-E194-400E-9F6C-92F075B5E20A}"/>
              </a:ext>
            </a:extLst>
          </p:cNvPr>
          <p:cNvSpPr/>
          <p:nvPr/>
        </p:nvSpPr>
        <p:spPr>
          <a:xfrm>
            <a:off x="1906268" y="600187"/>
            <a:ext cx="1319314" cy="1567760"/>
          </a:xfrm>
          <a:custGeom>
            <a:gdLst>
              <a:gd fmla="*/ 62232 w 1319314" name="connsiteX0"/>
              <a:gd fmla="*/ 822213 h 1567760" name="connsiteY0"/>
              <a:gd fmla="*/ 138432 w 1319314" name="connsiteX1"/>
              <a:gd fmla="*/ 415813 h 1567760" name="connsiteY1"/>
              <a:gd fmla="*/ 494032 w 1319314" name="connsiteX2"/>
              <a:gd fmla="*/ 72913 h 1567760" name="connsiteY2"/>
              <a:gd fmla="*/ 1192532 w 1319314" name="connsiteX3"/>
              <a:gd fmla="*/ 22113 h 1567760" name="connsiteY3"/>
              <a:gd fmla="*/ 1192532 w 1319314" name="connsiteX4"/>
              <a:gd fmla="*/ 352313 h 1567760" name="connsiteY4"/>
              <a:gd fmla="*/ 1116332 w 1319314" name="connsiteX5"/>
              <a:gd fmla="*/ 733313 h 1567760" name="connsiteY5"/>
              <a:gd fmla="*/ 1268732 w 1319314" name="connsiteX6"/>
              <a:gd fmla="*/ 1419113 h 1567760" name="connsiteY6"/>
              <a:gd fmla="*/ 100332 w 1319314" name="connsiteX7"/>
              <a:gd fmla="*/ 1520713 h 1567760" name="connsiteY7"/>
              <a:gd fmla="*/ 62232 w 1319314" name="connsiteX8"/>
              <a:gd fmla="*/ 822213 h 156776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567760" w="1319314">
                <a:moveTo>
                  <a:pt x="62232" y="822213"/>
                </a:moveTo>
                <a:cubicBezTo>
                  <a:pt x="68582" y="638063"/>
                  <a:pt x="66465" y="540696"/>
                  <a:pt x="138432" y="415813"/>
                </a:cubicBezTo>
                <a:cubicBezTo>
                  <a:pt x="210399" y="290930"/>
                  <a:pt x="318349" y="138530"/>
                  <a:pt x="494032" y="72913"/>
                </a:cubicBezTo>
                <a:cubicBezTo>
                  <a:pt x="669715" y="7296"/>
                  <a:pt x="1076115" y="-24454"/>
                  <a:pt x="1192532" y="22113"/>
                </a:cubicBezTo>
                <a:cubicBezTo>
                  <a:pt x="1308949" y="68680"/>
                  <a:pt x="1205232" y="233780"/>
                  <a:pt x="1192532" y="352313"/>
                </a:cubicBezTo>
                <a:cubicBezTo>
                  <a:pt x="1179832" y="470846"/>
                  <a:pt x="1103632" y="555513"/>
                  <a:pt x="1116332" y="733313"/>
                </a:cubicBezTo>
                <a:cubicBezTo>
                  <a:pt x="1129032" y="911113"/>
                  <a:pt x="1438065" y="1287880"/>
                  <a:pt x="1268732" y="1419113"/>
                </a:cubicBezTo>
                <a:cubicBezTo>
                  <a:pt x="1099399" y="1550346"/>
                  <a:pt x="297182" y="1620196"/>
                  <a:pt x="100332" y="1520713"/>
                </a:cubicBezTo>
                <a:cubicBezTo>
                  <a:pt x="-96518" y="1421230"/>
                  <a:pt x="55882" y="1006363"/>
                  <a:pt x="62232" y="82221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7CC1CD94-12AB-4F34-A6FE-76574FB8272A}"/>
              </a:ext>
            </a:extLst>
          </p:cNvPr>
          <p:cNvSpPr/>
          <p:nvPr/>
        </p:nvSpPr>
        <p:spPr>
          <a:xfrm>
            <a:off x="2231572" y="1077622"/>
            <a:ext cx="7728857" cy="4702757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8" name="任意多边形: 形状 37">
            <a:extLst>
              <a:ext uri="{FF2B5EF4-FFF2-40B4-BE49-F238E27FC236}">
                <a16:creationId xmlns:a16="http://schemas.microsoft.com/office/drawing/2014/main" id="{22965D79-E4C3-47C0-AD2F-06BC77785197}"/>
              </a:ext>
            </a:extLst>
          </p:cNvPr>
          <p:cNvSpPr/>
          <p:nvPr/>
        </p:nvSpPr>
        <p:spPr>
          <a:xfrm>
            <a:off x="7513989" y="1077622"/>
            <a:ext cx="2446440" cy="1850346"/>
          </a:xfrm>
          <a:custGeom>
            <a:gdLst>
              <a:gd fmla="*/ 1341 w 2446440" name="connsiteX0"/>
              <a:gd fmla="*/ 0 h 1850346" name="connsiteY0"/>
              <a:gd fmla="*/ 2446440 w 2446440" name="connsiteX1"/>
              <a:gd fmla="*/ 0 h 1850346" name="connsiteY1"/>
              <a:gd fmla="*/ 2446440 w 2446440" name="connsiteX2"/>
              <a:gd fmla="*/ 1648678 h 1850346" name="connsiteY2"/>
              <a:gd fmla="*/ 2323823 w 2446440" name="connsiteX3"/>
              <a:gd fmla="*/ 1718586 h 1850346" name="connsiteY3"/>
              <a:gd fmla="*/ 2163411 w 2446440" name="connsiteX4"/>
              <a:gd fmla="*/ 1792578 h 1850346" name="connsiteY4"/>
              <a:gd fmla="*/ 817211 w 2446440" name="connsiteX5"/>
              <a:gd fmla="*/ 1640178 h 1850346" name="connsiteY5"/>
              <a:gd fmla="*/ 233011 w 2446440" name="connsiteX6"/>
              <a:gd fmla="*/ 1360778 h 1850346" name="connsiteY6"/>
              <a:gd fmla="*/ 4411 w 2446440" name="connsiteX7"/>
              <a:gd fmla="*/ 497178 h 1850346" name="connsiteY7"/>
              <a:gd fmla="*/ 1038 w 2446440" name="connsiteX8"/>
              <a:gd fmla="*/ 18944 h 1850346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850346" w="2446440">
                <a:moveTo>
                  <a:pt x="1341" y="0"/>
                </a:moveTo>
                <a:lnTo>
                  <a:pt x="2446440" y="0"/>
                </a:lnTo>
                <a:lnTo>
                  <a:pt x="2446440" y="1648678"/>
                </a:lnTo>
                <a:lnTo>
                  <a:pt x="2323823" y="1718586"/>
                </a:lnTo>
                <a:cubicBezTo>
                  <a:pt x="2269046" y="1746739"/>
                  <a:pt x="2215269" y="1771412"/>
                  <a:pt x="2163411" y="1792578"/>
                </a:cubicBezTo>
                <a:cubicBezTo>
                  <a:pt x="1748544" y="1961911"/>
                  <a:pt x="1138944" y="1712145"/>
                  <a:pt x="817211" y="1640178"/>
                </a:cubicBezTo>
                <a:cubicBezTo>
                  <a:pt x="495478" y="1568211"/>
                  <a:pt x="368478" y="1551278"/>
                  <a:pt x="233011" y="1360778"/>
                </a:cubicBezTo>
                <a:cubicBezTo>
                  <a:pt x="97544" y="1170278"/>
                  <a:pt x="21344" y="992478"/>
                  <a:pt x="4411" y="497178"/>
                </a:cubicBezTo>
                <a:cubicBezTo>
                  <a:pt x="178" y="373353"/>
                  <a:pt x="-1145" y="206401"/>
                  <a:pt x="1038" y="18944"/>
                </a:cubicBez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7" name="任意多边形: 形状 36">
            <a:extLst>
              <a:ext uri="{FF2B5EF4-FFF2-40B4-BE49-F238E27FC236}">
                <a16:creationId xmlns:a16="http://schemas.microsoft.com/office/drawing/2014/main" id="{BBD81DD8-1A00-463D-8E2A-C56BB0B42439}"/>
              </a:ext>
            </a:extLst>
          </p:cNvPr>
          <p:cNvSpPr/>
          <p:nvPr/>
        </p:nvSpPr>
        <p:spPr>
          <a:xfrm>
            <a:off x="2231572" y="1077622"/>
            <a:ext cx="2506620" cy="1721206"/>
          </a:xfrm>
          <a:custGeom>
            <a:gdLst>
              <a:gd fmla="*/ 0 w 2506620" name="connsiteX0"/>
              <a:gd fmla="*/ 0 h 1721206" name="connsiteY0"/>
              <a:gd fmla="*/ 2506620 w 2506620" name="connsiteX1"/>
              <a:gd fmla="*/ 0 h 1721206" name="connsiteY1"/>
              <a:gd fmla="*/ 2475967 w 2506620" name="connsiteX2"/>
              <a:gd fmla="*/ 62864 h 1721206" name="connsiteY2"/>
              <a:gd fmla="*/ 2315028 w 2506620" name="connsiteX3"/>
              <a:gd fmla="*/ 319378 h 1721206" name="connsiteY3"/>
              <a:gd fmla="*/ 1476828 w 2506620" name="connsiteX4"/>
              <a:gd fmla="*/ 370178 h 1721206" name="connsiteY4"/>
              <a:gd fmla="*/ 918028 w 2506620" name="connsiteX5"/>
              <a:gd fmla="*/ 852778 h 1721206" name="connsiteY5"/>
              <a:gd fmla="*/ 181428 w 2506620" name="connsiteX6"/>
              <a:gd fmla="*/ 1716378 h 1721206" name="connsiteY6"/>
              <a:gd fmla="*/ 42556 w 2506620" name="connsiteX7"/>
              <a:gd fmla="*/ 1721206 h 1721206" name="connsiteY7"/>
              <a:gd fmla="*/ 0 w 2506620" name="connsiteX8"/>
              <a:gd fmla="*/ 1720865 h 1721206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721206" w="2506620">
                <a:moveTo>
                  <a:pt x="0" y="0"/>
                </a:moveTo>
                <a:lnTo>
                  <a:pt x="2506620" y="0"/>
                </a:lnTo>
                <a:lnTo>
                  <a:pt x="2475967" y="62864"/>
                </a:lnTo>
                <a:cubicBezTo>
                  <a:pt x="2420200" y="171939"/>
                  <a:pt x="2365828" y="261434"/>
                  <a:pt x="2315028" y="319378"/>
                </a:cubicBezTo>
                <a:cubicBezTo>
                  <a:pt x="2044095" y="628411"/>
                  <a:pt x="1709661" y="281278"/>
                  <a:pt x="1476828" y="370178"/>
                </a:cubicBezTo>
                <a:cubicBezTo>
                  <a:pt x="1243995" y="459078"/>
                  <a:pt x="1133928" y="628411"/>
                  <a:pt x="918028" y="852778"/>
                </a:cubicBezTo>
                <a:cubicBezTo>
                  <a:pt x="702128" y="1077145"/>
                  <a:pt x="841828" y="1674045"/>
                  <a:pt x="181428" y="1716378"/>
                </a:cubicBezTo>
                <a:cubicBezTo>
                  <a:pt x="140153" y="1719024"/>
                  <a:pt x="93636" y="1720628"/>
                  <a:pt x="42556" y="1721206"/>
                </a:cubicBezTo>
                <a:lnTo>
                  <a:pt x="0" y="1720865"/>
                </a:lnTo>
                <a:close/>
              </a:path>
            </a:pathLst>
          </a:custGeom>
          <a:solidFill>
            <a:srgbClr val="59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DBC549AB-7557-4C64-A008-CD376F0FD236}"/>
              </a:ext>
            </a:extLst>
          </p:cNvPr>
          <p:cNvSpPr/>
          <p:nvPr/>
        </p:nvSpPr>
        <p:spPr>
          <a:xfrm>
            <a:off x="2438516" y="1422362"/>
            <a:ext cx="1397006" cy="1574956"/>
          </a:xfrm>
          <a:custGeom>
            <a:gdLst>
              <a:gd fmla="*/ 380884 w 1397006" name="connsiteX0"/>
              <a:gd fmla="*/ 279439 h 1574956" name="connsiteY0"/>
              <a:gd fmla="*/ 1041284 w 1397006" name="connsiteX1"/>
              <a:gd fmla="*/ 25439 h 1574956" name="connsiteY1"/>
              <a:gd fmla="*/ 1396884 w 1397006" name="connsiteX2"/>
              <a:gd fmla="*/ 863639 h 1574956" name="connsiteY2"/>
              <a:gd fmla="*/ 1066684 w 1397006" name="connsiteX3"/>
              <a:gd fmla="*/ 1574839 h 1574956" name="connsiteY3"/>
              <a:gd fmla="*/ 25284 w 1397006" name="connsiteX4"/>
              <a:gd fmla="*/ 914439 h 1574956" name="connsiteY4"/>
              <a:gd fmla="*/ 380884 w 1397006" name="connsiteX5"/>
              <a:gd fmla="*/ 279439 h 1574956" name="connsiteY5"/>
              <a:gd fmla="*/ 426551 w 1391873" name="connsiteX6"/>
              <a:gd fmla="*/ 205930 h 157764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574956" w="1397006">
                <a:moveTo>
                  <a:pt x="380884" y="279439"/>
                </a:moveTo>
                <a:cubicBezTo>
                  <a:pt x="550217" y="131272"/>
                  <a:pt x="871951" y="-71928"/>
                  <a:pt x="1041284" y="25439"/>
                </a:cubicBezTo>
                <a:cubicBezTo>
                  <a:pt x="1210617" y="122806"/>
                  <a:pt x="1392651" y="605406"/>
                  <a:pt x="1396884" y="863639"/>
                </a:cubicBezTo>
                <a:cubicBezTo>
                  <a:pt x="1401117" y="1121872"/>
                  <a:pt x="1295284" y="1566372"/>
                  <a:pt x="1066684" y="1574839"/>
                </a:cubicBezTo>
                <a:cubicBezTo>
                  <a:pt x="838084" y="1583306"/>
                  <a:pt x="139584" y="1130339"/>
                  <a:pt x="25284" y="914439"/>
                </a:cubicBezTo>
                <a:cubicBezTo>
                  <a:pt x="-89016" y="698539"/>
                  <a:pt x="211551" y="427606"/>
                  <a:pt x="380884" y="279439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C8A09262-2AE1-43FC-B31D-0445F26BEBE0}"/>
              </a:ext>
            </a:extLst>
          </p:cNvPr>
          <p:cNvSpPr/>
          <p:nvPr/>
        </p:nvSpPr>
        <p:spPr>
          <a:xfrm>
            <a:off x="6392090" y="1317719"/>
            <a:ext cx="852591" cy="645868"/>
          </a:xfrm>
          <a:custGeom>
            <a:gdLst>
              <a:gd fmla="*/ 1317270 w 1372519" name="connsiteX0"/>
              <a:gd fmla="*/ 11450 h 1318012" name="connsiteY0"/>
              <a:gd fmla="*/ 301270 w 1372519" name="connsiteX1"/>
              <a:gd fmla="*/ 621050 h 1318012" name="connsiteY1"/>
              <a:gd fmla="*/ 47270 w 1372519" name="connsiteX2"/>
              <a:gd fmla="*/ 1230650 h 1318012" name="connsiteY2"/>
              <a:gd fmla="*/ 1114070 w 1372519" name="connsiteX3"/>
              <a:gd fmla="*/ 1179850 h 1318012" name="connsiteY3"/>
              <a:gd fmla="*/ 1317270 w 1372519" name="connsiteX4"/>
              <a:gd fmla="*/ 11450 h 1318012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318012" w="1372519">
                <a:moveTo>
                  <a:pt x="1317270" y="11450"/>
                </a:moveTo>
                <a:cubicBezTo>
                  <a:pt x="1181803" y="-81683"/>
                  <a:pt x="512937" y="417850"/>
                  <a:pt x="301270" y="621050"/>
                </a:cubicBezTo>
                <a:cubicBezTo>
                  <a:pt x="89603" y="824250"/>
                  <a:pt x="-88197" y="1137517"/>
                  <a:pt x="47270" y="1230650"/>
                </a:cubicBezTo>
                <a:cubicBezTo>
                  <a:pt x="182737" y="1323783"/>
                  <a:pt x="906637" y="1387283"/>
                  <a:pt x="1114070" y="1179850"/>
                </a:cubicBezTo>
                <a:cubicBezTo>
                  <a:pt x="1321503" y="972417"/>
                  <a:pt x="1452737" y="104583"/>
                  <a:pt x="1317270" y="11450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2D5B37D0-B096-4F49-89DB-973FC44A59D8}"/>
              </a:ext>
            </a:extLst>
          </p:cNvPr>
          <p:cNvSpPr/>
          <p:nvPr/>
        </p:nvSpPr>
        <p:spPr>
          <a:xfrm rot="3082635">
            <a:off x="8281698" y="1662434"/>
            <a:ext cx="466425" cy="293052"/>
          </a:xfrm>
          <a:custGeom>
            <a:gdLst>
              <a:gd fmla="*/ 284960 w 466425" name="connsiteX0"/>
              <a:gd fmla="*/ 1177 h 293052" name="connsiteY0"/>
              <a:gd fmla="*/ 419714 w 466425" name="connsiteX1"/>
              <a:gd fmla="*/ 184057 h 293052" name="connsiteY1"/>
              <a:gd fmla="*/ 458215 w 466425" name="connsiteX2"/>
              <a:gd fmla="*/ 280310 h 293052" name="connsiteY2"/>
              <a:gd fmla="*/ 275335 w 466425" name="connsiteX3"/>
              <a:gd fmla="*/ 289935 h 293052" name="connsiteY3"/>
              <a:gd fmla="*/ 207958 w 466425" name="connsiteX4"/>
              <a:gd fmla="*/ 261059 h 293052" name="connsiteY4"/>
              <a:gd fmla="*/ 140581 w 466425" name="connsiteX5"/>
              <a:gd fmla="*/ 203308 h 293052" name="connsiteY5"/>
              <a:gd fmla="*/ 53954 w 466425" name="connsiteX6"/>
              <a:gd fmla="*/ 212933 h 293052" name="connsiteY6"/>
              <a:gd fmla="*/ 5828 w 466425" name="connsiteX7"/>
              <a:gd fmla="*/ 126305 h 293052" name="connsiteY7"/>
              <a:gd fmla="*/ 188708 w 466425" name="connsiteX8"/>
              <a:gd fmla="*/ 49303 h 293052" name="connsiteY8"/>
              <a:gd fmla="*/ 284960 w 466425" name="connsiteX9"/>
              <a:gd fmla="*/ 1177 h 293052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93052" w="466425">
                <a:moveTo>
                  <a:pt x="284960" y="1177"/>
                </a:moveTo>
                <a:cubicBezTo>
                  <a:pt x="317044" y="-14865"/>
                  <a:pt x="390838" y="137535"/>
                  <a:pt x="419714" y="184057"/>
                </a:cubicBezTo>
                <a:cubicBezTo>
                  <a:pt x="448590" y="230579"/>
                  <a:pt x="482278" y="262664"/>
                  <a:pt x="458215" y="280310"/>
                </a:cubicBezTo>
                <a:cubicBezTo>
                  <a:pt x="434152" y="297956"/>
                  <a:pt x="317045" y="293144"/>
                  <a:pt x="275335" y="289935"/>
                </a:cubicBezTo>
                <a:cubicBezTo>
                  <a:pt x="233625" y="286726"/>
                  <a:pt x="230417" y="275497"/>
                  <a:pt x="207958" y="261059"/>
                </a:cubicBezTo>
                <a:cubicBezTo>
                  <a:pt x="185499" y="246621"/>
                  <a:pt x="166248" y="211329"/>
                  <a:pt x="140581" y="203308"/>
                </a:cubicBezTo>
                <a:cubicBezTo>
                  <a:pt x="114914" y="195287"/>
                  <a:pt x="76413" y="225767"/>
                  <a:pt x="53954" y="212933"/>
                </a:cubicBezTo>
                <a:cubicBezTo>
                  <a:pt x="31495" y="200099"/>
                  <a:pt x="-16631" y="153577"/>
                  <a:pt x="5828" y="126305"/>
                </a:cubicBezTo>
                <a:cubicBezTo>
                  <a:pt x="28287" y="99033"/>
                  <a:pt x="108497" y="74168"/>
                  <a:pt x="188708" y="49303"/>
                </a:cubicBezTo>
                <a:lnTo>
                  <a:pt x="284960" y="1177"/>
                </a:lnTo>
                <a:close/>
              </a:path>
            </a:pathLst>
          </a:custGeom>
          <a:solidFill>
            <a:srgbClr val="59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6DB42F3E-4D47-4A76-A9B6-75BC48C56B41}"/>
              </a:ext>
            </a:extLst>
          </p:cNvPr>
          <p:cNvSpPr/>
          <p:nvPr/>
        </p:nvSpPr>
        <p:spPr>
          <a:xfrm>
            <a:off x="7785477" y="1725264"/>
            <a:ext cx="984263" cy="714718"/>
          </a:xfrm>
          <a:custGeom>
            <a:gdLst>
              <a:gd fmla="*/ 800197 w 1347001" name="connsiteX0"/>
              <a:gd fmla="*/ 2243 h 978119" name="connsiteY0"/>
              <a:gd fmla="*/ 1168497 w 1347001" name="connsiteX1"/>
              <a:gd fmla="*/ 192743 h 978119" name="connsiteY1"/>
              <a:gd fmla="*/ 1346297 w 1347001" name="connsiteX2"/>
              <a:gd fmla="*/ 510243 h 978119" name="connsiteY2"/>
              <a:gd fmla="*/ 1193897 w 1347001" name="connsiteX3"/>
              <a:gd fmla="*/ 967443 h 978119" name="connsiteY3"/>
              <a:gd fmla="*/ 469997 w 1347001" name="connsiteX4"/>
              <a:gd fmla="*/ 789643 h 978119" name="connsiteY4"/>
              <a:gd fmla="*/ 97 w 1347001" name="connsiteX5"/>
              <a:gd fmla="*/ 307043 h 978119" name="connsiteY5"/>
              <a:gd fmla="*/ 431897 w 1347001" name="connsiteX6"/>
              <a:gd fmla="*/ 103843 h 978119" name="connsiteY6"/>
              <a:gd fmla="*/ 800197 w 1347001" name="connsiteX7"/>
              <a:gd fmla="*/ 2243 h 97811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978119" w="1347001">
                <a:moveTo>
                  <a:pt x="800197" y="2243"/>
                </a:moveTo>
                <a:cubicBezTo>
                  <a:pt x="922964" y="17060"/>
                  <a:pt x="1077481" y="108077"/>
                  <a:pt x="1168497" y="192743"/>
                </a:cubicBezTo>
                <a:cubicBezTo>
                  <a:pt x="1259513" y="277409"/>
                  <a:pt x="1342064" y="381126"/>
                  <a:pt x="1346297" y="510243"/>
                </a:cubicBezTo>
                <a:cubicBezTo>
                  <a:pt x="1350530" y="639360"/>
                  <a:pt x="1339947" y="920876"/>
                  <a:pt x="1193897" y="967443"/>
                </a:cubicBezTo>
                <a:cubicBezTo>
                  <a:pt x="1047847" y="1014010"/>
                  <a:pt x="668964" y="899710"/>
                  <a:pt x="469997" y="789643"/>
                </a:cubicBezTo>
                <a:cubicBezTo>
                  <a:pt x="271030" y="679576"/>
                  <a:pt x="6447" y="421343"/>
                  <a:pt x="97" y="307043"/>
                </a:cubicBezTo>
                <a:cubicBezTo>
                  <a:pt x="-6253" y="192743"/>
                  <a:pt x="300664" y="158876"/>
                  <a:pt x="431897" y="103843"/>
                </a:cubicBezTo>
                <a:cubicBezTo>
                  <a:pt x="563130" y="48810"/>
                  <a:pt x="677430" y="-12574"/>
                  <a:pt x="800197" y="2243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9" name="任意多边形: 形状 38">
            <a:extLst>
              <a:ext uri="{FF2B5EF4-FFF2-40B4-BE49-F238E27FC236}">
                <a16:creationId xmlns:a16="http://schemas.microsoft.com/office/drawing/2014/main" id="{144D176D-15C6-41FA-AAE8-9D8503E7C038}"/>
              </a:ext>
            </a:extLst>
          </p:cNvPr>
          <p:cNvSpPr/>
          <p:nvPr/>
        </p:nvSpPr>
        <p:spPr>
          <a:xfrm>
            <a:off x="2231573" y="4189743"/>
            <a:ext cx="5845961" cy="1590636"/>
          </a:xfrm>
          <a:custGeom>
            <a:gdLst>
              <a:gd fmla="*/ 4660163 w 5845961" name="connsiteX0"/>
              <a:gd fmla="*/ 1208 h 1590636" name="connsiteY0"/>
              <a:gd fmla="*/ 4880428 w 5845961" name="connsiteX1"/>
              <a:gd fmla="*/ 52057 h 1590636" name="connsiteY1"/>
              <a:gd fmla="*/ 5844835 w 5845961" name="connsiteX2"/>
              <a:gd fmla="*/ 1545696 h 1590636" name="connsiteY2"/>
              <a:gd fmla="*/ 5837354 w 5845961" name="connsiteX3"/>
              <a:gd fmla="*/ 1590636 h 1590636" name="connsiteY3"/>
              <a:gd fmla="*/ 0 w 5845961" name="connsiteX4"/>
              <a:gd fmla="*/ 1590636 h 1590636" name="connsiteY4"/>
              <a:gd fmla="*/ 0 w 5845961" name="connsiteX5"/>
              <a:gd fmla="*/ 405890 h 1590636" name="connsiteY5"/>
              <a:gd fmla="*/ 90767 w 5845961" name="connsiteX6"/>
              <a:gd fmla="*/ 357899 h 1590636" name="connsiteY6"/>
              <a:gd fmla="*/ 918028 w 5845961" name="connsiteX7"/>
              <a:gd fmla="*/ 52057 h 1590636" name="connsiteY7"/>
              <a:gd fmla="*/ 2518228 w 5845961" name="connsiteX8"/>
              <a:gd fmla="*/ 509257 h 1590636" name="connsiteY8"/>
              <a:gd fmla="*/ 4660163 w 5845961" name="connsiteX9"/>
              <a:gd fmla="*/ 1208 h 1590636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590636" w="5845961">
                <a:moveTo>
                  <a:pt x="4660163" y="1208"/>
                </a:moveTo>
                <a:cubicBezTo>
                  <a:pt x="4742713" y="5491"/>
                  <a:pt x="4816928" y="21366"/>
                  <a:pt x="4880428" y="52057"/>
                </a:cubicBezTo>
                <a:cubicBezTo>
                  <a:pt x="5261428" y="236207"/>
                  <a:pt x="5875791" y="1003763"/>
                  <a:pt x="5844835" y="1545696"/>
                </a:cubicBezTo>
                <a:lnTo>
                  <a:pt x="5837354" y="1590636"/>
                </a:lnTo>
                <a:lnTo>
                  <a:pt x="0" y="1590636"/>
                </a:lnTo>
                <a:lnTo>
                  <a:pt x="0" y="405890"/>
                </a:lnTo>
                <a:lnTo>
                  <a:pt x="90767" y="357899"/>
                </a:lnTo>
                <a:cubicBezTo>
                  <a:pt x="393756" y="209815"/>
                  <a:pt x="700541" y="94920"/>
                  <a:pt x="918028" y="52057"/>
                </a:cubicBezTo>
                <a:cubicBezTo>
                  <a:pt x="1497995" y="-62243"/>
                  <a:pt x="1857828" y="509257"/>
                  <a:pt x="2518228" y="509257"/>
                </a:cubicBezTo>
                <a:cubicBezTo>
                  <a:pt x="3096078" y="509257"/>
                  <a:pt x="4082313" y="-28773"/>
                  <a:pt x="4660163" y="1208"/>
                </a:cubicBez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48" name="图片 47">
            <a:extLst>
              <a:ext uri="{FF2B5EF4-FFF2-40B4-BE49-F238E27FC236}">
                <a16:creationId xmlns:a16="http://schemas.microsoft.com/office/drawing/2014/main" id="{E755A4DC-9954-4530-9A11-83178DB164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1318" y="4081268"/>
            <a:ext cx="1699112" cy="1699112"/>
          </a:xfrm>
          <a:prstGeom prst="rect">
            <a:avLst/>
          </a:prstGeom>
        </p:spPr>
      </p:pic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60CD42D5-427F-48E2-A9AC-A5A4416B4840}"/>
              </a:ext>
            </a:extLst>
          </p:cNvPr>
          <p:cNvSpPr/>
          <p:nvPr/>
        </p:nvSpPr>
        <p:spPr>
          <a:xfrm>
            <a:off x="4660595" y="3808568"/>
            <a:ext cx="3936038" cy="1692778"/>
          </a:xfrm>
          <a:custGeom>
            <a:gdLst>
              <a:gd fmla="*/ 1689405 w 3936038" name="connsiteX0"/>
              <a:gd fmla="*/ 103032 h 1692778" name="connsiteY0"/>
              <a:gd fmla="*/ 775005 w 3936038" name="connsiteX1"/>
              <a:gd fmla="*/ 179232 h 1692778" name="connsiteY1"/>
              <a:gd fmla="*/ 63805 w 3936038" name="connsiteX2"/>
              <a:gd fmla="*/ 839632 h 1692778" name="connsiteY2"/>
              <a:gd fmla="*/ 114605 w 3936038" name="connsiteX3"/>
              <a:gd fmla="*/ 1373032 h 1692778" name="connsiteY3"/>
              <a:gd fmla="*/ 775005 w 3936038" name="connsiteX4"/>
              <a:gd fmla="*/ 1677832 h 1692778" name="connsiteY4"/>
              <a:gd fmla="*/ 2222805 w 3936038" name="connsiteX5"/>
              <a:gd fmla="*/ 1601632 h 1692778" name="connsiteY5"/>
              <a:gd fmla="*/ 2375205 w 3936038" name="connsiteX6"/>
              <a:gd fmla="*/ 1220632 h 1692778" name="connsiteY6"/>
              <a:gd fmla="*/ 3873805 w 3936038" name="connsiteX7"/>
              <a:gd fmla="*/ 484032 h 1692778" name="connsiteY7"/>
              <a:gd fmla="*/ 3543605 w 3936038" name="connsiteX8"/>
              <a:gd fmla="*/ 77632 h 1692778" name="connsiteY8"/>
              <a:gd fmla="*/ 2553005 w 3936038" name="connsiteX9"/>
              <a:gd fmla="*/ 1432 h 1692778" name="connsiteY9"/>
              <a:gd fmla="*/ 1689405 w 3936038" name="connsiteX10"/>
              <a:gd fmla="*/ 103032 h 1692778" name="connsiteY10"/>
              <a:gd fmla="*/ 1714805 w 3936038" name="connsiteX11"/>
              <a:gd fmla="*/ 52232 h 1692778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692778" w="3936038">
                <a:moveTo>
                  <a:pt x="1689405" y="103032"/>
                </a:moveTo>
                <a:cubicBezTo>
                  <a:pt x="1412122" y="151716"/>
                  <a:pt x="1045938" y="56465"/>
                  <a:pt x="775005" y="179232"/>
                </a:cubicBezTo>
                <a:cubicBezTo>
                  <a:pt x="499838" y="310465"/>
                  <a:pt x="173872" y="640665"/>
                  <a:pt x="63805" y="839632"/>
                </a:cubicBezTo>
                <a:cubicBezTo>
                  <a:pt x="-46262" y="1038599"/>
                  <a:pt x="-3928" y="1233332"/>
                  <a:pt x="114605" y="1373032"/>
                </a:cubicBezTo>
                <a:cubicBezTo>
                  <a:pt x="233138" y="1512732"/>
                  <a:pt x="423638" y="1639732"/>
                  <a:pt x="775005" y="1677832"/>
                </a:cubicBezTo>
                <a:cubicBezTo>
                  <a:pt x="1126372" y="1715932"/>
                  <a:pt x="1956105" y="1677832"/>
                  <a:pt x="2222805" y="1601632"/>
                </a:cubicBezTo>
                <a:cubicBezTo>
                  <a:pt x="2489505" y="1525432"/>
                  <a:pt x="2100038" y="1406899"/>
                  <a:pt x="2375205" y="1220632"/>
                </a:cubicBezTo>
                <a:cubicBezTo>
                  <a:pt x="2650372" y="1034365"/>
                  <a:pt x="3679072" y="674532"/>
                  <a:pt x="3873805" y="484032"/>
                </a:cubicBezTo>
                <a:cubicBezTo>
                  <a:pt x="4068538" y="293532"/>
                  <a:pt x="3763738" y="158065"/>
                  <a:pt x="3543605" y="77632"/>
                </a:cubicBezTo>
                <a:cubicBezTo>
                  <a:pt x="3323472" y="-2801"/>
                  <a:pt x="2862038" y="-2801"/>
                  <a:pt x="2553005" y="1432"/>
                </a:cubicBezTo>
                <a:cubicBezTo>
                  <a:pt x="2243972" y="5665"/>
                  <a:pt x="1966688" y="54348"/>
                  <a:pt x="1689405" y="103032"/>
                </a:cubicBezTo>
                <a:close/>
              </a:path>
            </a:pathLst>
          </a:custGeom>
          <a:solidFill>
            <a:srgbClr val="59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D90AF0B9-99C4-4339-993B-114BE7CC5513}"/>
              </a:ext>
            </a:extLst>
          </p:cNvPr>
          <p:cNvSpPr/>
          <p:nvPr/>
        </p:nvSpPr>
        <p:spPr>
          <a:xfrm>
            <a:off x="5691044" y="4005590"/>
            <a:ext cx="2006073" cy="1302808"/>
          </a:xfrm>
          <a:custGeom>
            <a:gdLst>
              <a:gd fmla="*/ 1954356 w 2872402" name="connsiteX0"/>
              <a:gd fmla="*/ 36832 h 1865430" name="connsiteY0"/>
              <a:gd fmla="*/ 684356 w 2872402" name="connsiteX1"/>
              <a:gd fmla="*/ 748032 h 1865430" name="connsiteY1"/>
              <a:gd fmla="*/ 49356 w 2872402" name="connsiteX2"/>
              <a:gd fmla="*/ 1154432 h 1865430" name="connsiteY2"/>
              <a:gd fmla="*/ 150956 w 2872402" name="connsiteX3"/>
              <a:gd fmla="*/ 1738632 h 1865430" name="connsiteY3"/>
              <a:gd fmla="*/ 1014556 w 2872402" name="connsiteX4"/>
              <a:gd fmla="*/ 1738632 h 1865430" name="connsiteY4"/>
              <a:gd fmla="*/ 2817956 w 2872402" name="connsiteX5"/>
              <a:gd fmla="*/ 1840232 h 1865430" name="connsiteY5"/>
              <a:gd fmla="*/ 2386156 w 2872402" name="connsiteX6"/>
              <a:gd fmla="*/ 1205232 h 1865430" name="connsiteY6"/>
              <a:gd fmla="*/ 2208356 w 2872402" name="connsiteX7"/>
              <a:gd fmla="*/ 722632 h 1865430" name="connsiteY7"/>
              <a:gd fmla="*/ 2309956 w 2872402" name="connsiteX8"/>
              <a:gd fmla="*/ 163832 h 1865430" name="connsiteY8"/>
              <a:gd fmla="*/ 1954356 w 2872402" name="connsiteX9"/>
              <a:gd fmla="*/ 36832 h 186543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865430" w="2872402">
                <a:moveTo>
                  <a:pt x="1954356" y="36832"/>
                </a:moveTo>
                <a:cubicBezTo>
                  <a:pt x="1683423" y="134199"/>
                  <a:pt x="1001856" y="561765"/>
                  <a:pt x="684356" y="748032"/>
                </a:cubicBezTo>
                <a:cubicBezTo>
                  <a:pt x="366856" y="934299"/>
                  <a:pt x="138256" y="989332"/>
                  <a:pt x="49356" y="1154432"/>
                </a:cubicBezTo>
                <a:cubicBezTo>
                  <a:pt x="-39544" y="1319532"/>
                  <a:pt x="-9911" y="1641265"/>
                  <a:pt x="150956" y="1738632"/>
                </a:cubicBezTo>
                <a:cubicBezTo>
                  <a:pt x="311823" y="1835999"/>
                  <a:pt x="570056" y="1721699"/>
                  <a:pt x="1014556" y="1738632"/>
                </a:cubicBezTo>
                <a:cubicBezTo>
                  <a:pt x="1459056" y="1755565"/>
                  <a:pt x="2589356" y="1929132"/>
                  <a:pt x="2817956" y="1840232"/>
                </a:cubicBezTo>
                <a:cubicBezTo>
                  <a:pt x="3046556" y="1751332"/>
                  <a:pt x="2487756" y="1391499"/>
                  <a:pt x="2386156" y="1205232"/>
                </a:cubicBezTo>
                <a:cubicBezTo>
                  <a:pt x="2284556" y="1018965"/>
                  <a:pt x="2221056" y="896199"/>
                  <a:pt x="2208356" y="722632"/>
                </a:cubicBezTo>
                <a:cubicBezTo>
                  <a:pt x="2195656" y="549065"/>
                  <a:pt x="2352289" y="273899"/>
                  <a:pt x="2309956" y="163832"/>
                </a:cubicBezTo>
                <a:cubicBezTo>
                  <a:pt x="2267623" y="53765"/>
                  <a:pt x="2225289" y="-60535"/>
                  <a:pt x="1954356" y="36832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42" name="图片 41">
            <a:extLst>
              <a:ext uri="{FF2B5EF4-FFF2-40B4-BE49-F238E27FC236}">
                <a16:creationId xmlns:a16="http://schemas.microsoft.com/office/drawing/2014/main" id="{A7ADDA81-0B8E-45A3-B735-CD5B2AF0FC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8850" y="1473711"/>
            <a:ext cx="4217041" cy="3335799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BF9A32D2-64C5-4628-AE22-D8DB82A12541}"/>
              </a:ext>
            </a:extLst>
          </p:cNvPr>
          <p:cNvSpPr txBox="1"/>
          <p:nvPr/>
        </p:nvSpPr>
        <p:spPr>
          <a:xfrm>
            <a:off x="2565925" y="4438991"/>
            <a:ext cx="2941336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latin charset="0" panose="02000503000000000000" pitchFamily="2" typeface="Signerica Fat"/>
              </a:rPr>
              <a:t>Powerpoint Templet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2386BA3D-88E8-4919-A903-D89C2992F2F2}"/>
              </a:ext>
            </a:extLst>
          </p:cNvPr>
          <p:cNvSpPr txBox="1"/>
          <p:nvPr/>
        </p:nvSpPr>
        <p:spPr>
          <a:xfrm>
            <a:off x="7508837" y="1761495"/>
            <a:ext cx="2446440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600">
                <a:latin charset="0" panose="03080402000500000000" pitchFamily="66" typeface="Ink Free"/>
                <a:ea charset="-122" panose="02000600000000000000" pitchFamily="2" typeface="851tegakizatsu"/>
                <a:cs charset="-122" panose="02000600000000000000" pitchFamily="2" typeface="851tegakizatsu"/>
              </a:rPr>
              <a:t>Fusce Est. Vivamus A Tellus. Pellentesque Habitant Morbi Tristique Senectus Et Netus Et Malesuada Fames Ac</a:t>
            </a:r>
          </a:p>
        </p:txBody>
      </p:sp>
    </p:spTree>
    <p:extLst>
      <p:ext uri="{BB962C8B-B14F-4D97-AF65-F5344CB8AC3E}">
        <p14:creationId val="1575150282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3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4" name="矩形 43">
            <a:extLst>
              <a:ext uri="{FF2B5EF4-FFF2-40B4-BE49-F238E27FC236}">
                <a16:creationId xmlns:a16="http://schemas.microsoft.com/office/drawing/2014/main" id="{D4D39884-8055-4987-A2DB-C1A2109F57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9FE61A8E-2973-481A-84C1-1483B2F64932}"/>
              </a:ext>
            </a:extLst>
          </p:cNvPr>
          <p:cNvSpPr/>
          <p:nvPr/>
        </p:nvSpPr>
        <p:spPr>
          <a:xfrm flipH="1">
            <a:off x="1" y="0"/>
            <a:ext cx="12192000" cy="6858000"/>
          </a:xfrm>
          <a:custGeom>
            <a:gdLst>
              <a:gd fmla="*/ 0 w 12192000" name="connsiteX0"/>
              <a:gd fmla="*/ 0 h 6858000" name="connsiteY0"/>
              <a:gd fmla="*/ 2931810 w 12192000" name="connsiteX1"/>
              <a:gd fmla="*/ 0 h 6858000" name="connsiteY1"/>
              <a:gd fmla="*/ 2871636 w 12192000" name="connsiteX2"/>
              <a:gd fmla="*/ 88613 h 6858000" name="connsiteY2"/>
              <a:gd fmla="*/ 2782111 w 12192000" name="connsiteX3"/>
              <a:gd fmla="*/ 389106 h 6858000" name="connsiteY3"/>
              <a:gd fmla="*/ 3190672 w 12192000" name="connsiteX4"/>
              <a:gd fmla="*/ 1848255 h 6858000" name="connsiteY4"/>
              <a:gd fmla="*/ 4922197 w 12192000" name="connsiteX5"/>
              <a:gd fmla="*/ 4396902 h 6858000" name="connsiteY5"/>
              <a:gd fmla="*/ 8891081 w 12192000" name="connsiteX6"/>
              <a:gd fmla="*/ 3540868 h 6858000" name="connsiteY6"/>
              <a:gd fmla="*/ 9163455 w 12192000" name="connsiteX7"/>
              <a:gd fmla="*/ 1420238 h 6858000" name="connsiteY7"/>
              <a:gd fmla="*/ 9299643 w 12192000" name="connsiteX8"/>
              <a:gd fmla="*/ 719847 h 6858000" name="connsiteY8"/>
              <a:gd fmla="*/ 9474740 w 12192000" name="connsiteX9"/>
              <a:gd fmla="*/ 19455 h 6858000" name="connsiteY9"/>
              <a:gd fmla="*/ 9473842 w 12192000" name="connsiteX10"/>
              <a:gd fmla="*/ 0 h 6858000" name="connsiteY10"/>
              <a:gd fmla="*/ 12192000 w 12192000" name="connsiteX11"/>
              <a:gd fmla="*/ 0 h 6858000" name="connsiteY11"/>
              <a:gd fmla="*/ 12192000 w 12192000" name="connsiteX12"/>
              <a:gd fmla="*/ 5839960 h 6858000" name="connsiteY12"/>
              <a:gd fmla="*/ 12140917 w 12192000" name="connsiteX13"/>
              <a:gd fmla="*/ 5891599 h 6858000" name="connsiteY13"/>
              <a:gd fmla="*/ 12003932 w 12192000" name="connsiteX14"/>
              <a:gd fmla="*/ 6284068 h 6858000" name="connsiteY14"/>
              <a:gd fmla="*/ 12140119 w 12192000" name="connsiteX15"/>
              <a:gd fmla="*/ 6634264 h 6858000" name="connsiteY15"/>
              <a:gd fmla="*/ 12071950 w 12192000" name="connsiteX16"/>
              <a:gd fmla="*/ 6839685 h 6858000" name="connsiteY16"/>
              <a:gd fmla="*/ 12062674 w 12192000" name="connsiteX17"/>
              <a:gd fmla="*/ 6858000 h 6858000" name="connsiteY17"/>
              <a:gd fmla="*/ 3189562 w 12192000" name="connsiteX18"/>
              <a:gd fmla="*/ 6858000 h 6858000" name="connsiteY18"/>
              <a:gd fmla="*/ 3179351 w 12192000" name="connsiteX19"/>
              <a:gd fmla="*/ 6825267 h 6858000" name="connsiteY19"/>
              <a:gd fmla="*/ 3132306 w 12192000" name="connsiteX20"/>
              <a:gd fmla="*/ 6750996 h 6858000" name="connsiteY20"/>
              <a:gd fmla="*/ 1750979 w 12192000" name="connsiteX21"/>
              <a:gd fmla="*/ 5622587 h 6858000" name="connsiteY21"/>
              <a:gd fmla="*/ 221305 w 12192000" name="connsiteX22"/>
              <a:gd fmla="*/ 5351429 h 6858000" name="connsiteY22"/>
              <a:gd fmla="*/ 0 w 12192000" name="connsiteX23"/>
              <a:gd fmla="*/ 5333220 h 6858000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2931810" y="0"/>
                </a:lnTo>
                <a:lnTo>
                  <a:pt x="2871636" y="88613"/>
                </a:lnTo>
                <a:cubicBezTo>
                  <a:pt x="2812916" y="185839"/>
                  <a:pt x="2771573" y="286966"/>
                  <a:pt x="2782111" y="389106"/>
                </a:cubicBezTo>
                <a:cubicBezTo>
                  <a:pt x="2824264" y="797668"/>
                  <a:pt x="2833991" y="1180289"/>
                  <a:pt x="3190672" y="1848255"/>
                </a:cubicBezTo>
                <a:cubicBezTo>
                  <a:pt x="3547354" y="2516221"/>
                  <a:pt x="3972128" y="4114800"/>
                  <a:pt x="4922197" y="4396902"/>
                </a:cubicBezTo>
                <a:cubicBezTo>
                  <a:pt x="5872265" y="4679004"/>
                  <a:pt x="8184205" y="4036979"/>
                  <a:pt x="8891081" y="3540868"/>
                </a:cubicBezTo>
                <a:cubicBezTo>
                  <a:pt x="9597957" y="3044757"/>
                  <a:pt x="9095361" y="1890408"/>
                  <a:pt x="9163455" y="1420238"/>
                </a:cubicBezTo>
                <a:cubicBezTo>
                  <a:pt x="9231549" y="950068"/>
                  <a:pt x="9247762" y="953311"/>
                  <a:pt x="9299643" y="719847"/>
                </a:cubicBezTo>
                <a:cubicBezTo>
                  <a:pt x="9351524" y="486383"/>
                  <a:pt x="9435830" y="265889"/>
                  <a:pt x="9474740" y="19455"/>
                </a:cubicBezTo>
                <a:lnTo>
                  <a:pt x="9473842" y="0"/>
                </a:lnTo>
                <a:lnTo>
                  <a:pt x="12192000" y="0"/>
                </a:lnTo>
                <a:lnTo>
                  <a:pt x="12192000" y="5839960"/>
                </a:lnTo>
                <a:lnTo>
                  <a:pt x="12140917" y="5891599"/>
                </a:lnTo>
                <a:cubicBezTo>
                  <a:pt x="11850722" y="6194341"/>
                  <a:pt x="12026630" y="6153556"/>
                  <a:pt x="12003932" y="6284068"/>
                </a:cubicBezTo>
                <a:cubicBezTo>
                  <a:pt x="11977992" y="6433226"/>
                  <a:pt x="12204970" y="6485107"/>
                  <a:pt x="12140119" y="6634264"/>
                </a:cubicBezTo>
                <a:cubicBezTo>
                  <a:pt x="12115800" y="6690198"/>
                  <a:pt x="12103336" y="6763459"/>
                  <a:pt x="12071950" y="6839685"/>
                </a:cubicBezTo>
                <a:lnTo>
                  <a:pt x="12062674" y="6858000"/>
                </a:lnTo>
                <a:lnTo>
                  <a:pt x="3189562" y="6858000"/>
                </a:lnTo>
                <a:lnTo>
                  <a:pt x="3179351" y="6825267"/>
                </a:lnTo>
                <a:cubicBezTo>
                  <a:pt x="3167607" y="6799533"/>
                  <a:pt x="3152167" y="6774707"/>
                  <a:pt x="3132306" y="6750996"/>
                </a:cubicBezTo>
                <a:cubicBezTo>
                  <a:pt x="2814536" y="6371617"/>
                  <a:pt x="2470826" y="5862536"/>
                  <a:pt x="1750979" y="5622587"/>
                </a:cubicBezTo>
                <a:cubicBezTo>
                  <a:pt x="1391056" y="5502613"/>
                  <a:pt x="796047" y="5407768"/>
                  <a:pt x="221305" y="5351429"/>
                </a:cubicBezTo>
                <a:lnTo>
                  <a:pt x="0" y="5333220"/>
                </a:lnTo>
                <a:close/>
              </a:path>
            </a:pathLst>
          </a:custGeom>
          <a:solidFill>
            <a:srgbClr val="C7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15625491-611B-4114-8500-1077A811819B}"/>
              </a:ext>
            </a:extLst>
          </p:cNvPr>
          <p:cNvSpPr/>
          <p:nvPr/>
        </p:nvSpPr>
        <p:spPr>
          <a:xfrm flipH="1">
            <a:off x="0" y="0"/>
            <a:ext cx="1167153" cy="1404323"/>
          </a:xfrm>
          <a:custGeom>
            <a:gdLst>
              <a:gd fmla="*/ 0 w 1167153" name="connsiteX0"/>
              <a:gd fmla="*/ 0 h 1404323" name="connsiteY0"/>
              <a:gd fmla="*/ 1167153 w 1167153" name="connsiteX1"/>
              <a:gd fmla="*/ 0 h 1404323" name="connsiteY1"/>
              <a:gd fmla="*/ 1167153 w 1167153" name="connsiteX2"/>
              <a:gd fmla="*/ 1404323 h 1404323" name="connsiteY2"/>
              <a:gd fmla="*/ 1134727 w 1167153" name="connsiteX3"/>
              <a:gd fmla="*/ 1400783 h 1404323" name="connsiteY3"/>
              <a:gd fmla="*/ 123051 w 1167153" name="connsiteX4"/>
              <a:gd fmla="*/ 680936 h 1404323" name="connsiteY4"/>
              <a:gd fmla="*/ 45230 w 1167153" name="connsiteX5"/>
              <a:gd fmla="*/ 97277 h 1404323" name="connsiteY5"/>
              <a:gd fmla="*/ 12 w 1167153" name="connsiteX6"/>
              <a:gd fmla="*/ 20 h 1404323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404323" w="1167153">
                <a:moveTo>
                  <a:pt x="0" y="0"/>
                </a:moveTo>
                <a:lnTo>
                  <a:pt x="1167153" y="0"/>
                </a:lnTo>
                <a:lnTo>
                  <a:pt x="1167153" y="1404323"/>
                </a:lnTo>
                <a:lnTo>
                  <a:pt x="1134727" y="1400783"/>
                </a:lnTo>
                <a:cubicBezTo>
                  <a:pt x="794259" y="1342417"/>
                  <a:pt x="304634" y="898187"/>
                  <a:pt x="123051" y="680936"/>
                </a:cubicBezTo>
                <a:cubicBezTo>
                  <a:pt x="-58532" y="463685"/>
                  <a:pt x="126294" y="333983"/>
                  <a:pt x="45230" y="97277"/>
                </a:cubicBezTo>
                <a:cubicBezTo>
                  <a:pt x="35097" y="67689"/>
                  <a:pt x="19442" y="34959"/>
                  <a:pt x="12" y="20"/>
                </a:cubicBezTo>
                <a:close/>
              </a:path>
            </a:pathLst>
          </a:custGeom>
          <a:solidFill>
            <a:srgbClr val="59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A42E0CA6-3A08-4CA4-81D8-CE527141088A}"/>
              </a:ext>
            </a:extLst>
          </p:cNvPr>
          <p:cNvSpPr/>
          <p:nvPr/>
        </p:nvSpPr>
        <p:spPr>
          <a:xfrm flipH="1">
            <a:off x="0" y="3008072"/>
            <a:ext cx="465229" cy="613539"/>
          </a:xfrm>
          <a:custGeom>
            <a:gdLst>
              <a:gd fmla="*/ 465229 w 465229" name="connsiteX0"/>
              <a:gd fmla="*/ 0 h 613539" name="connsiteY0"/>
              <a:gd fmla="*/ 465229 w 465229" name="connsiteX1"/>
              <a:gd fmla="*/ 556301 h 613539" name="connsiteY1"/>
              <a:gd fmla="*/ 371378 w 465229" name="connsiteX2"/>
              <a:gd fmla="*/ 576361 h 613539" name="connsiteY2"/>
              <a:gd fmla="*/ 43697 w 465229" name="connsiteX3"/>
              <a:gd fmla="*/ 610617 h 613539" name="connsiteY3"/>
              <a:gd fmla="*/ 199340 w 465229" name="connsiteX4"/>
              <a:gd fmla="*/ 221511 h 613539" name="connsiteY4"/>
              <a:gd fmla="*/ 446426 w 465229" name="connsiteX5"/>
              <a:gd fmla="*/ 9004 h 613539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13539" w="465229">
                <a:moveTo>
                  <a:pt x="465229" y="0"/>
                </a:moveTo>
                <a:lnTo>
                  <a:pt x="465229" y="556301"/>
                </a:lnTo>
                <a:lnTo>
                  <a:pt x="371378" y="576361"/>
                </a:lnTo>
                <a:cubicBezTo>
                  <a:pt x="222595" y="604993"/>
                  <a:pt x="92335" y="620345"/>
                  <a:pt x="43697" y="610617"/>
                </a:cubicBezTo>
                <a:cubicBezTo>
                  <a:pt x="-86005" y="584677"/>
                  <a:pt x="105306" y="328515"/>
                  <a:pt x="199340" y="221511"/>
                </a:cubicBezTo>
                <a:cubicBezTo>
                  <a:pt x="258111" y="154634"/>
                  <a:pt x="352348" y="62424"/>
                  <a:pt x="446426" y="9004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C534FC1E-D546-4CD4-A6BE-A964E7096871}"/>
              </a:ext>
            </a:extLst>
          </p:cNvPr>
          <p:cNvSpPr/>
          <p:nvPr/>
        </p:nvSpPr>
        <p:spPr>
          <a:xfrm flipH="1">
            <a:off x="670741" y="6562520"/>
            <a:ext cx="1683219" cy="295481"/>
          </a:xfrm>
          <a:custGeom>
            <a:gdLst>
              <a:gd fmla="*/ 909808 w 1683219" name="connsiteX0"/>
              <a:gd fmla="*/ 3 h 295481" name="connsiteY0"/>
              <a:gd fmla="*/ 1465500 w 1683219" name="connsiteX1"/>
              <a:gd fmla="*/ 110655 h 295481" name="connsiteY1"/>
              <a:gd fmla="*/ 1670997 w 1683219" name="connsiteX2"/>
              <a:gd fmla="*/ 279066 h 295481" name="connsiteY2"/>
              <a:gd fmla="*/ 1683219 w 1683219" name="connsiteX3"/>
              <a:gd fmla="*/ 295481 h 295481" name="connsiteY3"/>
              <a:gd fmla="*/ 0 w 1683219" name="connsiteX4"/>
              <a:gd fmla="*/ 295481 h 295481" name="connsiteY4"/>
              <a:gd fmla="*/ 22175 w 1683219" name="connsiteX5"/>
              <a:gd fmla="*/ 281840 h 295481" name="connsiteY5"/>
              <a:gd fmla="*/ 298181 w 1683219" name="connsiteX6"/>
              <a:gd fmla="*/ 130111 h 295481" name="connsiteY6"/>
              <a:gd fmla="*/ 909808 w 1683219" name="connsiteX7"/>
              <a:gd fmla="*/ 3 h 29548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95481" w="1683219">
                <a:moveTo>
                  <a:pt x="909808" y="3"/>
                </a:moveTo>
                <a:cubicBezTo>
                  <a:pt x="1116115" y="408"/>
                  <a:pt x="1313100" y="40940"/>
                  <a:pt x="1465500" y="110655"/>
                </a:cubicBezTo>
                <a:cubicBezTo>
                  <a:pt x="1541700" y="145513"/>
                  <a:pt x="1609388" y="205703"/>
                  <a:pt x="1670997" y="279066"/>
                </a:cubicBezTo>
                <a:lnTo>
                  <a:pt x="1683219" y="295481"/>
                </a:lnTo>
                <a:lnTo>
                  <a:pt x="0" y="295481"/>
                </a:lnTo>
                <a:lnTo>
                  <a:pt x="22175" y="281840"/>
                </a:lnTo>
                <a:cubicBezTo>
                  <a:pt x="130151" y="217128"/>
                  <a:pt x="227047" y="164158"/>
                  <a:pt x="298181" y="130111"/>
                </a:cubicBezTo>
                <a:cubicBezTo>
                  <a:pt x="487870" y="39320"/>
                  <a:pt x="703500" y="-402"/>
                  <a:pt x="909808" y="3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97E21D36-C1F0-46FE-AF25-990C6AC0D3FC}"/>
              </a:ext>
            </a:extLst>
          </p:cNvPr>
          <p:cNvSpPr/>
          <p:nvPr/>
        </p:nvSpPr>
        <p:spPr>
          <a:xfrm flipH="1">
            <a:off x="3840309" y="6149985"/>
            <a:ext cx="417628" cy="262319"/>
          </a:xfrm>
          <a:custGeom>
            <a:gdLst>
              <a:gd fmla="*/ 164907 w 417628" name="connsiteX0"/>
              <a:gd fmla="*/ 444 h 262319" name="connsiteY0"/>
              <a:gd fmla="*/ 415279 w 417628" name="connsiteX1"/>
              <a:gd fmla="*/ 120186 h 262319" name="connsiteY1"/>
              <a:gd fmla="*/ 273765 w 417628" name="connsiteX2"/>
              <a:gd fmla="*/ 261701 h 262319" name="connsiteY2"/>
              <a:gd fmla="*/ 1622 w 417628" name="connsiteX3"/>
              <a:gd fmla="*/ 163729 h 262319" name="connsiteY3"/>
              <a:gd fmla="*/ 164907 w 417628" name="connsiteX4"/>
              <a:gd fmla="*/ 444 h 26231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62319" w="417628">
                <a:moveTo>
                  <a:pt x="164907" y="444"/>
                </a:moveTo>
                <a:cubicBezTo>
                  <a:pt x="233850" y="-6813"/>
                  <a:pt x="397136" y="76643"/>
                  <a:pt x="415279" y="120186"/>
                </a:cubicBezTo>
                <a:cubicBezTo>
                  <a:pt x="433422" y="163729"/>
                  <a:pt x="342708" y="254444"/>
                  <a:pt x="273765" y="261701"/>
                </a:cubicBezTo>
                <a:cubicBezTo>
                  <a:pt x="204822" y="268958"/>
                  <a:pt x="17951" y="210900"/>
                  <a:pt x="1622" y="163729"/>
                </a:cubicBezTo>
                <a:cubicBezTo>
                  <a:pt x="-14707" y="116558"/>
                  <a:pt x="95964" y="7701"/>
                  <a:pt x="164907" y="444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9486C855-7AE0-44B6-A539-52D1C78E7052}"/>
              </a:ext>
            </a:extLst>
          </p:cNvPr>
          <p:cNvSpPr/>
          <p:nvPr/>
        </p:nvSpPr>
        <p:spPr>
          <a:xfrm flipH="1">
            <a:off x="11375207" y="2699586"/>
            <a:ext cx="816794" cy="1955375"/>
          </a:xfrm>
          <a:custGeom>
            <a:gdLst>
              <a:gd fmla="*/ 79798 w 816794" name="connsiteX0"/>
              <a:gd fmla="*/ 144 h 1955375" name="connsiteY0"/>
              <a:gd fmla="*/ 175098 w 816794" name="connsiteX1"/>
              <a:gd fmla="*/ 43614 h 1955375" name="connsiteY1"/>
              <a:gd fmla="*/ 428017 w 816794" name="connsiteX2"/>
              <a:gd fmla="*/ 919103 h 1955375" name="connsiteY2"/>
              <a:gd fmla="*/ 797668 w 816794" name="connsiteX3"/>
              <a:gd fmla="*/ 1230388 h 1955375" name="connsiteY3"/>
              <a:gd fmla="*/ 680936 w 816794" name="connsiteX4"/>
              <a:gd fmla="*/ 1930780 h 1955375" name="connsiteY4"/>
              <a:gd fmla="*/ 113978 w 816794" name="connsiteX5"/>
              <a:gd fmla="*/ 1785284 h 1955375" name="connsiteY5"/>
              <a:gd fmla="*/ 0 w 816794" name="connsiteX6"/>
              <a:gd fmla="*/ 1743380 h 1955375" name="connsiteY6"/>
              <a:gd fmla="*/ 0 w 816794" name="connsiteX7"/>
              <a:gd fmla="*/ 18640 h 1955375" name="connsiteY7"/>
              <a:gd fmla="*/ 29696 w 816794" name="connsiteX8"/>
              <a:gd fmla="*/ 6566 h 1955375" name="connsiteY8"/>
              <a:gd fmla="*/ 79798 w 816794" name="connsiteX9"/>
              <a:gd fmla="*/ 144 h 1955375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955375" w="816794">
                <a:moveTo>
                  <a:pt x="79798" y="144"/>
                </a:moveTo>
                <a:cubicBezTo>
                  <a:pt x="112071" y="1664"/>
                  <a:pt x="142673" y="15242"/>
                  <a:pt x="175098" y="43614"/>
                </a:cubicBezTo>
                <a:cubicBezTo>
                  <a:pt x="304800" y="157103"/>
                  <a:pt x="324255" y="721307"/>
                  <a:pt x="428017" y="919103"/>
                </a:cubicBezTo>
                <a:cubicBezTo>
                  <a:pt x="531779" y="1116899"/>
                  <a:pt x="755515" y="1061775"/>
                  <a:pt x="797668" y="1230388"/>
                </a:cubicBezTo>
                <a:cubicBezTo>
                  <a:pt x="839821" y="1399001"/>
                  <a:pt x="817123" y="1846474"/>
                  <a:pt x="680936" y="1930780"/>
                </a:cubicBezTo>
                <a:cubicBezTo>
                  <a:pt x="561773" y="2004548"/>
                  <a:pt x="405370" y="1899571"/>
                  <a:pt x="113978" y="1785284"/>
                </a:cubicBezTo>
                <a:lnTo>
                  <a:pt x="0" y="1743380"/>
                </a:lnTo>
                <a:lnTo>
                  <a:pt x="0" y="18640"/>
                </a:lnTo>
                <a:lnTo>
                  <a:pt x="29696" y="6566"/>
                </a:lnTo>
                <a:cubicBezTo>
                  <a:pt x="47106" y="1638"/>
                  <a:pt x="63661" y="-616"/>
                  <a:pt x="79798" y="144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0692475F-4C4A-402E-98B3-81E156452819}"/>
              </a:ext>
            </a:extLst>
          </p:cNvPr>
          <p:cNvSpPr/>
          <p:nvPr/>
        </p:nvSpPr>
        <p:spPr>
          <a:xfrm flipH="1">
            <a:off x="12009793" y="1832494"/>
            <a:ext cx="182207" cy="1045238"/>
          </a:xfrm>
          <a:custGeom>
            <a:gdLst>
              <a:gd fmla="*/ 0 w 182207" name="connsiteX0"/>
              <a:gd fmla="*/ 0 h 1045238" name="connsiteY0"/>
              <a:gd fmla="*/ 18695 w 182207" name="connsiteX1"/>
              <a:gd fmla="*/ 28776 h 1045238" name="connsiteY1"/>
              <a:gd fmla="*/ 175098 w 182207" name="connsiteX2"/>
              <a:gd fmla="*/ 385412 h 1045238" name="connsiteY2"/>
              <a:gd fmla="*/ 9119 w 182207" name="connsiteX3"/>
              <a:gd fmla="*/ 1033366 h 1045238" name="connsiteY3"/>
              <a:gd fmla="*/ 0 w 182207" name="connsiteX4"/>
              <a:gd fmla="*/ 1045238 h 104523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45238" w="182207">
                <a:moveTo>
                  <a:pt x="0" y="0"/>
                </a:moveTo>
                <a:lnTo>
                  <a:pt x="18695" y="28776"/>
                </a:lnTo>
                <a:cubicBezTo>
                  <a:pt x="96365" y="158028"/>
                  <a:pt x="158075" y="291783"/>
                  <a:pt x="175098" y="385412"/>
                </a:cubicBezTo>
                <a:cubicBezTo>
                  <a:pt x="209145" y="572670"/>
                  <a:pt x="115516" y="880308"/>
                  <a:pt x="9119" y="1033366"/>
                </a:cubicBezTo>
                <a:lnTo>
                  <a:pt x="0" y="1045238"/>
                </a:lnTo>
                <a:close/>
              </a:path>
            </a:pathLst>
          </a:custGeom>
          <a:solidFill>
            <a:srgbClr val="59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97D0C3A6-34A8-49AD-8EEA-90C449DB74FB}"/>
              </a:ext>
            </a:extLst>
          </p:cNvPr>
          <p:cNvSpPr/>
          <p:nvPr/>
        </p:nvSpPr>
        <p:spPr>
          <a:xfrm>
            <a:off x="2231572" y="1077622"/>
            <a:ext cx="7728857" cy="4702757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F9D6EBE3-4AA5-4D94-98E6-96609D284525}"/>
              </a:ext>
            </a:extLst>
          </p:cNvPr>
          <p:cNvSpPr/>
          <p:nvPr/>
        </p:nvSpPr>
        <p:spPr>
          <a:xfrm>
            <a:off x="4140977" y="1490295"/>
            <a:ext cx="850709" cy="506651"/>
          </a:xfrm>
          <a:custGeom>
            <a:gdLst>
              <a:gd fmla="*/ 431023 w 850709" name="connsiteX0"/>
              <a:gd fmla="*/ 78623 h 506651" name="connsiteY0"/>
              <a:gd fmla="*/ 710156 w 850709" name="connsiteX1"/>
              <a:gd fmla="*/ 30497 h 506651" name="connsiteY1"/>
              <a:gd fmla="*/ 844909 w 850709" name="connsiteX2"/>
              <a:gd fmla="*/ 203751 h 506651" name="connsiteY2"/>
              <a:gd fmla="*/ 527276 w 850709" name="connsiteX3"/>
              <a:gd fmla="*/ 502134 h 506651" name="connsiteY3"/>
              <a:gd fmla="*/ 74888 w 850709" name="connsiteX4"/>
              <a:gd fmla="*/ 367381 h 506651" name="connsiteY4"/>
              <a:gd fmla="*/ 7511 w 850709" name="connsiteX5"/>
              <a:gd fmla="*/ 146000 h 506651" name="connsiteY5"/>
              <a:gd fmla="*/ 151890 w 850709" name="connsiteX6"/>
              <a:gd fmla="*/ 1621 h 506651" name="connsiteY6"/>
              <a:gd fmla="*/ 431023 w 850709" name="connsiteX7"/>
              <a:gd fmla="*/ 78623 h 50665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506651" w="850709">
                <a:moveTo>
                  <a:pt x="431023" y="78623"/>
                </a:moveTo>
                <a:cubicBezTo>
                  <a:pt x="524067" y="83436"/>
                  <a:pt x="641175" y="9642"/>
                  <a:pt x="710156" y="30497"/>
                </a:cubicBezTo>
                <a:cubicBezTo>
                  <a:pt x="779137" y="51352"/>
                  <a:pt x="875389" y="125145"/>
                  <a:pt x="844909" y="203751"/>
                </a:cubicBezTo>
                <a:cubicBezTo>
                  <a:pt x="814429" y="282357"/>
                  <a:pt x="655613" y="474862"/>
                  <a:pt x="527276" y="502134"/>
                </a:cubicBezTo>
                <a:cubicBezTo>
                  <a:pt x="398939" y="529406"/>
                  <a:pt x="161515" y="426737"/>
                  <a:pt x="74888" y="367381"/>
                </a:cubicBezTo>
                <a:cubicBezTo>
                  <a:pt x="-11740" y="308025"/>
                  <a:pt x="-5323" y="206960"/>
                  <a:pt x="7511" y="146000"/>
                </a:cubicBezTo>
                <a:cubicBezTo>
                  <a:pt x="20345" y="85040"/>
                  <a:pt x="79701" y="16059"/>
                  <a:pt x="151890" y="1621"/>
                </a:cubicBezTo>
                <a:cubicBezTo>
                  <a:pt x="224079" y="-12817"/>
                  <a:pt x="337979" y="73810"/>
                  <a:pt x="431023" y="78623"/>
                </a:cubicBez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2CC59A16-BB15-43D6-A32C-F39D92C0CACF}"/>
              </a:ext>
            </a:extLst>
          </p:cNvPr>
          <p:cNvSpPr/>
          <p:nvPr/>
        </p:nvSpPr>
        <p:spPr>
          <a:xfrm>
            <a:off x="4255552" y="4238315"/>
            <a:ext cx="5704877" cy="1542064"/>
          </a:xfrm>
          <a:custGeom>
            <a:gdLst>
              <a:gd fmla="*/ 5704877 w 5704877" name="connsiteX0"/>
              <a:gd fmla="*/ 0 h 1542064" name="connsiteY0"/>
              <a:gd fmla="*/ 5704877 w 5704877" name="connsiteX1"/>
              <a:gd fmla="*/ 1542064 h 1542064" name="connsiteY1"/>
              <a:gd fmla="*/ 0 w 5704877" name="connsiteX2"/>
              <a:gd fmla="*/ 1542064 h 1542064" name="connsiteY2"/>
              <a:gd fmla="*/ 76418 w 5704877" name="connsiteX3"/>
              <a:gd fmla="*/ 1509171 h 1542064" name="connsiteY3"/>
              <a:gd fmla="*/ 200945 w 5704877" name="connsiteX4"/>
              <a:gd fmla="*/ 1450216 h 1542064" name="connsiteY4"/>
              <a:gd fmla="*/ 152819 w 5704877" name="connsiteX5"/>
              <a:gd fmla="*/ 1411714 h 1542064" name="connsiteY5"/>
              <a:gd fmla="*/ 412701 w 5704877" name="connsiteX6"/>
              <a:gd fmla="*/ 1296211 h 1542064" name="connsiteY6"/>
              <a:gd fmla="*/ 1019092 w 5704877" name="connsiteX7"/>
              <a:gd fmla="*/ 1305837 h 1542064" name="connsiteY7"/>
              <a:gd fmla="*/ 1423353 w 5704877" name="connsiteX8"/>
              <a:gd fmla="*/ 1267336 h 1542064" name="connsiteY8"/>
              <a:gd fmla="*/ 2183749 w 5704877" name="connsiteX9"/>
              <a:gd fmla="*/ 1363588 h 1542064" name="connsiteY9"/>
              <a:gd fmla="*/ 2597635 w 5704877" name="connsiteX10"/>
              <a:gd fmla="*/ 1440590 h 1542064" name="connsiteY10"/>
              <a:gd fmla="*/ 2934520 w 5704877" name="connsiteX11"/>
              <a:gd fmla="*/ 1094081 h 1542064" name="connsiteY11"/>
              <a:gd fmla="*/ 3329155 w 5704877" name="connsiteX12"/>
              <a:gd fmla="*/ 911201 h 1542064" name="connsiteY12"/>
              <a:gd fmla="*/ 3675665 w 5704877" name="connsiteX13"/>
              <a:gd fmla="*/ 1026704 h 1542064" name="connsiteY13"/>
              <a:gd fmla="*/ 3964423 w 5704877" name="connsiteX14"/>
              <a:gd fmla="*/ 968952 h 1542064" name="connsiteY14"/>
              <a:gd fmla="*/ 4464936 w 5704877" name="connsiteX15"/>
              <a:gd fmla="*/ 968952 h 1542064" name="connsiteY15"/>
              <a:gd fmla="*/ 5080953 w 5704877" name="connsiteX16"/>
              <a:gd fmla="*/ 555066 h 1542064" name="connsiteY16"/>
              <a:gd fmla="*/ 5234957 w 5704877" name="connsiteX17"/>
              <a:gd fmla="*/ 449188 h 1542064" name="connsiteY17"/>
              <a:gd fmla="*/ 5273459 w 5704877" name="connsiteX18"/>
              <a:gd fmla="*/ 198931 h 1542064" name="connsiteY18"/>
              <a:gd fmla="*/ 5615156 w 5704877" name="connsiteX19"/>
              <a:gd fmla="*/ 32896 h 1542064" name="connsiteY1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b="b" l="l" r="r" t="t"/>
            <a:pathLst>
              <a:path h="1542064" w="5704877">
                <a:moveTo>
                  <a:pt x="5704877" y="0"/>
                </a:moveTo>
                <a:lnTo>
                  <a:pt x="5704877" y="1542064"/>
                </a:lnTo>
                <a:lnTo>
                  <a:pt x="0" y="1542064"/>
                </a:lnTo>
                <a:lnTo>
                  <a:pt x="76418" y="1509171"/>
                </a:lnTo>
                <a:cubicBezTo>
                  <a:pt x="131663" y="1485108"/>
                  <a:pt x="176481" y="1464654"/>
                  <a:pt x="200945" y="1450216"/>
                </a:cubicBezTo>
                <a:cubicBezTo>
                  <a:pt x="298802" y="1392464"/>
                  <a:pt x="117526" y="1437381"/>
                  <a:pt x="152819" y="1411714"/>
                </a:cubicBezTo>
                <a:cubicBezTo>
                  <a:pt x="188112" y="1386047"/>
                  <a:pt x="268322" y="1313857"/>
                  <a:pt x="412701" y="1296211"/>
                </a:cubicBezTo>
                <a:cubicBezTo>
                  <a:pt x="557080" y="1278565"/>
                  <a:pt x="850650" y="1310650"/>
                  <a:pt x="1019092" y="1305837"/>
                </a:cubicBezTo>
                <a:cubicBezTo>
                  <a:pt x="1187534" y="1301024"/>
                  <a:pt x="1229243" y="1257711"/>
                  <a:pt x="1423353" y="1267336"/>
                </a:cubicBezTo>
                <a:cubicBezTo>
                  <a:pt x="1617463" y="1276961"/>
                  <a:pt x="1988035" y="1334712"/>
                  <a:pt x="2183749" y="1363588"/>
                </a:cubicBezTo>
                <a:cubicBezTo>
                  <a:pt x="2379463" y="1392464"/>
                  <a:pt x="2472507" y="1485508"/>
                  <a:pt x="2597635" y="1440590"/>
                </a:cubicBezTo>
                <a:cubicBezTo>
                  <a:pt x="2722763" y="1395672"/>
                  <a:pt x="2812600" y="1182312"/>
                  <a:pt x="2934520" y="1094081"/>
                </a:cubicBezTo>
                <a:cubicBezTo>
                  <a:pt x="3056440" y="1005849"/>
                  <a:pt x="3205631" y="922430"/>
                  <a:pt x="3329155" y="911201"/>
                </a:cubicBezTo>
                <a:cubicBezTo>
                  <a:pt x="3452679" y="899971"/>
                  <a:pt x="3569787" y="1017079"/>
                  <a:pt x="3675665" y="1026704"/>
                </a:cubicBezTo>
                <a:cubicBezTo>
                  <a:pt x="3781543" y="1036329"/>
                  <a:pt x="3832878" y="978577"/>
                  <a:pt x="3964423" y="968952"/>
                </a:cubicBezTo>
                <a:cubicBezTo>
                  <a:pt x="4095968" y="959327"/>
                  <a:pt x="4278848" y="1037933"/>
                  <a:pt x="4464936" y="968952"/>
                </a:cubicBezTo>
                <a:cubicBezTo>
                  <a:pt x="4651024" y="899971"/>
                  <a:pt x="4952616" y="641693"/>
                  <a:pt x="5080953" y="555066"/>
                </a:cubicBezTo>
                <a:cubicBezTo>
                  <a:pt x="5209290" y="468439"/>
                  <a:pt x="5202873" y="508544"/>
                  <a:pt x="5234957" y="449188"/>
                </a:cubicBezTo>
                <a:cubicBezTo>
                  <a:pt x="5267041" y="389832"/>
                  <a:pt x="5148331" y="283954"/>
                  <a:pt x="5273459" y="198931"/>
                </a:cubicBezTo>
                <a:cubicBezTo>
                  <a:pt x="5336023" y="156420"/>
                  <a:pt x="5473183" y="88642"/>
                  <a:pt x="5615156" y="32896"/>
                </a:cubicBezTo>
                <a:close/>
              </a:path>
            </a:pathLst>
          </a:custGeom>
          <a:solidFill>
            <a:srgbClr val="C7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D4AA9B53-E5E3-468B-A9D6-E872B34798FF}"/>
              </a:ext>
            </a:extLst>
          </p:cNvPr>
          <p:cNvSpPr/>
          <p:nvPr/>
        </p:nvSpPr>
        <p:spPr>
          <a:xfrm>
            <a:off x="6544509" y="4755747"/>
            <a:ext cx="1169021" cy="751199"/>
          </a:xfrm>
          <a:custGeom>
            <a:gdLst>
              <a:gd fmla="*/ 414556 w 1169021" name="connsiteX0"/>
              <a:gd fmla="*/ 105011 h 751199" name="connsiteY0"/>
              <a:gd fmla="*/ 231676 w 1169021" name="connsiteX1"/>
              <a:gd fmla="*/ 8758 h 751199" name="connsiteY1"/>
              <a:gd fmla="*/ 670 w 1169021" name="connsiteX2"/>
              <a:gd fmla="*/ 345642 h 751199" name="connsiteY2"/>
              <a:gd fmla="*/ 308678 w 1169021" name="connsiteX3"/>
              <a:gd fmla="*/ 672901 h 751199" name="connsiteY3"/>
              <a:gd fmla="*/ 510809 w 1169021" name="connsiteX4"/>
              <a:gd fmla="*/ 615150 h 751199" name="connsiteY4"/>
              <a:gd fmla="*/ 1088325 w 1169021" name="connsiteX5"/>
              <a:gd fmla="*/ 749904 h 751199" name="connsiteY5"/>
              <a:gd fmla="*/ 1165327 w 1169021" name="connsiteX6"/>
              <a:gd fmla="*/ 518897 h 751199" name="connsiteY6"/>
              <a:gd fmla="*/ 1097950 w 1169021" name="connsiteX7"/>
              <a:gd fmla="*/ 336017 h 751199" name="connsiteY7"/>
              <a:gd fmla="*/ 674438 w 1169021" name="connsiteX8"/>
              <a:gd fmla="*/ 172388 h 751199" name="connsiteY8"/>
              <a:gd fmla="*/ 414556 w 1169021" name="connsiteX9"/>
              <a:gd fmla="*/ 105011 h 751199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751199" w="1169021">
                <a:moveTo>
                  <a:pt x="414556" y="105011"/>
                </a:moveTo>
                <a:cubicBezTo>
                  <a:pt x="340762" y="77739"/>
                  <a:pt x="300657" y="-31347"/>
                  <a:pt x="231676" y="8758"/>
                </a:cubicBezTo>
                <a:cubicBezTo>
                  <a:pt x="162695" y="48863"/>
                  <a:pt x="-12164" y="234952"/>
                  <a:pt x="670" y="345642"/>
                </a:cubicBezTo>
                <a:cubicBezTo>
                  <a:pt x="13504" y="456333"/>
                  <a:pt x="223655" y="627983"/>
                  <a:pt x="308678" y="672901"/>
                </a:cubicBezTo>
                <a:cubicBezTo>
                  <a:pt x="393701" y="717819"/>
                  <a:pt x="380868" y="602316"/>
                  <a:pt x="510809" y="615150"/>
                </a:cubicBezTo>
                <a:cubicBezTo>
                  <a:pt x="640750" y="627984"/>
                  <a:pt x="979239" y="765946"/>
                  <a:pt x="1088325" y="749904"/>
                </a:cubicBezTo>
                <a:cubicBezTo>
                  <a:pt x="1197411" y="733862"/>
                  <a:pt x="1163723" y="587878"/>
                  <a:pt x="1165327" y="518897"/>
                </a:cubicBezTo>
                <a:cubicBezTo>
                  <a:pt x="1166931" y="449916"/>
                  <a:pt x="1179765" y="393768"/>
                  <a:pt x="1097950" y="336017"/>
                </a:cubicBezTo>
                <a:cubicBezTo>
                  <a:pt x="1016135" y="278266"/>
                  <a:pt x="794754" y="214097"/>
                  <a:pt x="674438" y="172388"/>
                </a:cubicBezTo>
                <a:cubicBezTo>
                  <a:pt x="554122" y="130679"/>
                  <a:pt x="488350" y="132283"/>
                  <a:pt x="414556" y="105011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AEB3F9A7-E3E6-4797-B806-82E9482452C5}"/>
              </a:ext>
            </a:extLst>
          </p:cNvPr>
          <p:cNvSpPr/>
          <p:nvPr/>
        </p:nvSpPr>
        <p:spPr>
          <a:xfrm>
            <a:off x="7145604" y="4848696"/>
            <a:ext cx="590888" cy="272763"/>
          </a:xfrm>
          <a:custGeom>
            <a:gdLst>
              <a:gd fmla="*/ 121470 w 590888" name="connsiteX0"/>
              <a:gd fmla="*/ 166066 h 272763" name="connsiteY0"/>
              <a:gd fmla="*/ 362101 w 590888" name="connsiteX1"/>
              <a:gd fmla="*/ 271944 h 272763" name="connsiteY1"/>
              <a:gd fmla="*/ 583482 w 590888" name="connsiteX2"/>
              <a:gd fmla="*/ 204567 h 272763" name="connsiteY2"/>
              <a:gd fmla="*/ 506480 w 590888" name="connsiteX3"/>
              <a:gd fmla="*/ 21687 h 272763" name="connsiteY3"/>
              <a:gd fmla="*/ 198472 w 590888" name="connsiteX4"/>
              <a:gd fmla="*/ 2437 h 272763" name="connsiteY4"/>
              <a:gd fmla="*/ 44468 w 590888" name="connsiteX5"/>
              <a:gd fmla="*/ 12062 h 272763" name="connsiteY5"/>
              <a:gd fmla="*/ 5967 w 590888" name="connsiteX6"/>
              <a:gd fmla="*/ 69813 h 272763" name="connsiteY6"/>
              <a:gd fmla="*/ 121470 w 590888" name="connsiteX7"/>
              <a:gd fmla="*/ 166066 h 272763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72763" w="590888">
                <a:moveTo>
                  <a:pt x="121470" y="166066"/>
                </a:moveTo>
                <a:cubicBezTo>
                  <a:pt x="180826" y="199755"/>
                  <a:pt x="285099" y="265527"/>
                  <a:pt x="362101" y="271944"/>
                </a:cubicBezTo>
                <a:cubicBezTo>
                  <a:pt x="439103" y="278361"/>
                  <a:pt x="559419" y="246277"/>
                  <a:pt x="583482" y="204567"/>
                </a:cubicBezTo>
                <a:cubicBezTo>
                  <a:pt x="607545" y="162857"/>
                  <a:pt x="570648" y="55375"/>
                  <a:pt x="506480" y="21687"/>
                </a:cubicBezTo>
                <a:cubicBezTo>
                  <a:pt x="442312" y="-12001"/>
                  <a:pt x="275474" y="4041"/>
                  <a:pt x="198472" y="2437"/>
                </a:cubicBezTo>
                <a:cubicBezTo>
                  <a:pt x="121470" y="833"/>
                  <a:pt x="76552" y="833"/>
                  <a:pt x="44468" y="12062"/>
                </a:cubicBezTo>
                <a:cubicBezTo>
                  <a:pt x="12384" y="23291"/>
                  <a:pt x="-11679" y="44146"/>
                  <a:pt x="5967" y="69813"/>
                </a:cubicBezTo>
                <a:cubicBezTo>
                  <a:pt x="23613" y="95480"/>
                  <a:pt x="62114" y="132377"/>
                  <a:pt x="121470" y="166066"/>
                </a:cubicBezTo>
                <a:close/>
              </a:path>
            </a:pathLst>
          </a:custGeom>
          <a:solidFill>
            <a:srgbClr val="59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053C56ED-91DA-4542-A07E-8AF704EE3BDF}"/>
              </a:ext>
            </a:extLst>
          </p:cNvPr>
          <p:cNvSpPr/>
          <p:nvPr/>
        </p:nvSpPr>
        <p:spPr>
          <a:xfrm>
            <a:off x="7158747" y="5120084"/>
            <a:ext cx="667871" cy="494476"/>
          </a:xfrm>
          <a:custGeom>
            <a:gdLst>
              <a:gd fmla="*/ 397085 w 667871" name="connsiteX0"/>
              <a:gd fmla="*/ 48682 h 494476" name="connsiteY0"/>
              <a:gd fmla="*/ 531838 w 667871" name="connsiteX1"/>
              <a:gd fmla="*/ 183436 h 494476" name="connsiteY1"/>
              <a:gd fmla="*/ 666592 w 667871" name="connsiteX2"/>
              <a:gd fmla="*/ 279689 h 494476" name="connsiteY2"/>
              <a:gd fmla="*/ 589590 w 667871" name="connsiteX3"/>
              <a:gd fmla="*/ 491444 h 494476" name="connsiteY3"/>
              <a:gd fmla="*/ 425960 w 667871" name="connsiteX4"/>
              <a:gd fmla="*/ 404817 h 494476" name="connsiteY4"/>
              <a:gd fmla="*/ 252706 w 667871" name="connsiteX5"/>
              <a:gd fmla="*/ 404817 h 494476" name="connsiteY5"/>
              <a:gd fmla="*/ 60200 w 667871" name="connsiteX6"/>
              <a:gd fmla="*/ 356691 h 494476" name="connsiteY6"/>
              <a:gd fmla="*/ 31325 w 667871" name="connsiteX7"/>
              <a:gd fmla="*/ 173811 h 494476" name="connsiteY7"/>
              <a:gd fmla="*/ 2449 w 667871" name="connsiteX8"/>
              <a:gd fmla="*/ 67933 h 494476" name="connsiteY8"/>
              <a:gd fmla="*/ 98701 w 667871" name="connsiteX9"/>
              <a:gd fmla="*/ 19807 h 494476" name="connsiteY9"/>
              <a:gd fmla="*/ 291207 w 667871" name="connsiteX10"/>
              <a:gd fmla="*/ 556 h 494476" name="connsiteY10"/>
              <a:gd fmla="*/ 397085 w 667871" name="connsiteX11"/>
              <a:gd fmla="*/ 48682 h 494476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494475" w="667871">
                <a:moveTo>
                  <a:pt x="397085" y="48682"/>
                </a:moveTo>
                <a:cubicBezTo>
                  <a:pt x="437190" y="79162"/>
                  <a:pt x="486920" y="144935"/>
                  <a:pt x="531838" y="183436"/>
                </a:cubicBezTo>
                <a:cubicBezTo>
                  <a:pt x="576756" y="221937"/>
                  <a:pt x="656967" y="228354"/>
                  <a:pt x="666592" y="279689"/>
                </a:cubicBezTo>
                <a:cubicBezTo>
                  <a:pt x="676217" y="331024"/>
                  <a:pt x="629695" y="470589"/>
                  <a:pt x="589590" y="491444"/>
                </a:cubicBezTo>
                <a:cubicBezTo>
                  <a:pt x="549485" y="512299"/>
                  <a:pt x="482107" y="419255"/>
                  <a:pt x="425960" y="404817"/>
                </a:cubicBezTo>
                <a:cubicBezTo>
                  <a:pt x="369813" y="390379"/>
                  <a:pt x="313666" y="412838"/>
                  <a:pt x="252706" y="404817"/>
                </a:cubicBezTo>
                <a:cubicBezTo>
                  <a:pt x="191746" y="396796"/>
                  <a:pt x="97097" y="395192"/>
                  <a:pt x="60200" y="356691"/>
                </a:cubicBezTo>
                <a:cubicBezTo>
                  <a:pt x="23303" y="318190"/>
                  <a:pt x="40950" y="221937"/>
                  <a:pt x="31325" y="173811"/>
                </a:cubicBezTo>
                <a:cubicBezTo>
                  <a:pt x="21700" y="125685"/>
                  <a:pt x="-8780" y="93600"/>
                  <a:pt x="2449" y="67933"/>
                </a:cubicBezTo>
                <a:cubicBezTo>
                  <a:pt x="13678" y="42266"/>
                  <a:pt x="50575" y="31036"/>
                  <a:pt x="98701" y="19807"/>
                </a:cubicBezTo>
                <a:cubicBezTo>
                  <a:pt x="146827" y="8577"/>
                  <a:pt x="244685" y="-2652"/>
                  <a:pt x="291207" y="556"/>
                </a:cubicBezTo>
                <a:cubicBezTo>
                  <a:pt x="337729" y="3764"/>
                  <a:pt x="356980" y="18202"/>
                  <a:pt x="397085" y="48682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8C20D611-1925-4222-83F4-EE224D982DEB}"/>
              </a:ext>
            </a:extLst>
          </p:cNvPr>
          <p:cNvSpPr/>
          <p:nvPr/>
        </p:nvSpPr>
        <p:spPr>
          <a:xfrm>
            <a:off x="8641964" y="4754507"/>
            <a:ext cx="787070" cy="645158"/>
          </a:xfrm>
          <a:custGeom>
            <a:gdLst>
              <a:gd fmla="*/ 50049 w 787070" name="connsiteX0"/>
              <a:gd fmla="*/ 172215 h 645158" name="connsiteY0"/>
              <a:gd fmla="*/ 457184 w 787070" name="connsiteX1"/>
              <a:gd fmla="*/ 3395 h 645158" name="connsiteY1"/>
              <a:gd fmla="*/ 765192 w 787070" name="connsiteX2"/>
              <a:gd fmla="*/ 80397 h 645158" name="connsiteY2"/>
              <a:gd fmla="*/ 733198 w 787070" name="connsiteX3"/>
              <a:gd fmla="*/ 327379 h 645158" name="connsiteY3"/>
              <a:gd fmla="*/ 502592 w 787070" name="connsiteX4"/>
              <a:gd fmla="*/ 603236 h 645158" name="connsiteY4"/>
              <a:gd fmla="*/ 189393 w 787070" name="connsiteX5"/>
              <a:gd fmla="*/ 637103 h 645158" name="connsiteY5"/>
              <a:gd fmla="*/ 14422 w 787070" name="connsiteX6"/>
              <a:gd fmla="*/ 532784 h 645158" name="connsiteY6"/>
              <a:gd fmla="*/ 17898 w 787070" name="connsiteX7"/>
              <a:gd fmla="*/ 381855 h 645158" name="connsiteY7"/>
              <a:gd fmla="*/ 50049 w 787070" name="connsiteX8"/>
              <a:gd fmla="*/ 172215 h 645158" name="connsiteY8"/>
              <a:gd fmla="*/ 120358 w 761170" name="connsiteX9"/>
              <a:gd fmla="*/ 136392 h 61105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45158" w="787070">
                <a:moveTo>
                  <a:pt x="50049" y="172215"/>
                </a:moveTo>
                <a:cubicBezTo>
                  <a:pt x="123263" y="109138"/>
                  <a:pt x="337994" y="18698"/>
                  <a:pt x="457184" y="3395"/>
                </a:cubicBezTo>
                <a:cubicBezTo>
                  <a:pt x="576375" y="-11908"/>
                  <a:pt x="719190" y="26400"/>
                  <a:pt x="765192" y="80397"/>
                </a:cubicBezTo>
                <a:cubicBezTo>
                  <a:pt x="811194" y="134394"/>
                  <a:pt x="776965" y="240239"/>
                  <a:pt x="733198" y="327379"/>
                </a:cubicBezTo>
                <a:cubicBezTo>
                  <a:pt x="689431" y="414519"/>
                  <a:pt x="593226" y="551615"/>
                  <a:pt x="502592" y="603236"/>
                </a:cubicBezTo>
                <a:cubicBezTo>
                  <a:pt x="411958" y="654857"/>
                  <a:pt x="270755" y="648845"/>
                  <a:pt x="189393" y="637103"/>
                </a:cubicBezTo>
                <a:cubicBezTo>
                  <a:pt x="108031" y="625361"/>
                  <a:pt x="43005" y="575325"/>
                  <a:pt x="14422" y="532784"/>
                </a:cubicBezTo>
                <a:cubicBezTo>
                  <a:pt x="-14161" y="490243"/>
                  <a:pt x="6668" y="444419"/>
                  <a:pt x="17898" y="381855"/>
                </a:cubicBezTo>
                <a:cubicBezTo>
                  <a:pt x="29128" y="319291"/>
                  <a:pt x="-23165" y="235292"/>
                  <a:pt x="50049" y="172215"/>
                </a:cubicBezTo>
                <a:close/>
              </a:path>
            </a:pathLst>
          </a:custGeom>
          <a:solidFill>
            <a:srgbClr val="055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AFFC41E8-90A0-4351-91C6-83883698CEE3}"/>
              </a:ext>
            </a:extLst>
          </p:cNvPr>
          <p:cNvSpPr/>
          <p:nvPr/>
        </p:nvSpPr>
        <p:spPr>
          <a:xfrm>
            <a:off x="8824919" y="4835587"/>
            <a:ext cx="704762" cy="728750"/>
          </a:xfrm>
          <a:custGeom>
            <a:gdLst>
              <a:gd fmla="*/ 312731 w 704762" name="connsiteX0"/>
              <a:gd fmla="*/ 3113 h 728750" name="connsiteY0"/>
              <a:gd fmla="*/ 687381 w 704762" name="connsiteX1"/>
              <a:gd fmla="*/ 130113 h 728750" name="connsiteY1"/>
              <a:gd fmla="*/ 617531 w 704762" name="connsiteX2"/>
              <a:gd fmla="*/ 536513 h 728750" name="connsiteY2"/>
              <a:gd fmla="*/ 395281 w 704762" name="connsiteX3"/>
              <a:gd fmla="*/ 727013 h 728750" name="connsiteY3"/>
              <a:gd fmla="*/ 14281 w 704762" name="connsiteX4"/>
              <a:gd fmla="*/ 619063 h 728750" name="connsiteY4"/>
              <a:gd fmla="*/ 84131 w 704762" name="connsiteX5"/>
              <a:gd fmla="*/ 422213 h 728750" name="connsiteY5"/>
              <a:gd fmla="*/ 115881 w 704762" name="connsiteX6"/>
              <a:gd fmla="*/ 155513 h 728750" name="connsiteY6"/>
              <a:gd fmla="*/ 211131 w 704762" name="connsiteX7"/>
              <a:gd fmla="*/ 47563 h 728750" name="connsiteY7"/>
              <a:gd fmla="*/ 312731 w 704762" name="connsiteX8"/>
              <a:gd fmla="*/ 3113 h 72875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728750" w="704762">
                <a:moveTo>
                  <a:pt x="312731" y="3113"/>
                </a:moveTo>
                <a:cubicBezTo>
                  <a:pt x="392106" y="16871"/>
                  <a:pt x="636581" y="41213"/>
                  <a:pt x="687381" y="130113"/>
                </a:cubicBezTo>
                <a:cubicBezTo>
                  <a:pt x="738181" y="219013"/>
                  <a:pt x="666214" y="437030"/>
                  <a:pt x="617531" y="536513"/>
                </a:cubicBezTo>
                <a:cubicBezTo>
                  <a:pt x="568848" y="635996"/>
                  <a:pt x="495823" y="713255"/>
                  <a:pt x="395281" y="727013"/>
                </a:cubicBezTo>
                <a:cubicBezTo>
                  <a:pt x="294739" y="740771"/>
                  <a:pt x="66139" y="669863"/>
                  <a:pt x="14281" y="619063"/>
                </a:cubicBezTo>
                <a:cubicBezTo>
                  <a:pt x="-37577" y="568263"/>
                  <a:pt x="67198" y="499471"/>
                  <a:pt x="84131" y="422213"/>
                </a:cubicBezTo>
                <a:cubicBezTo>
                  <a:pt x="101064" y="344955"/>
                  <a:pt x="94714" y="217955"/>
                  <a:pt x="115881" y="155513"/>
                </a:cubicBezTo>
                <a:cubicBezTo>
                  <a:pt x="137048" y="93071"/>
                  <a:pt x="176206" y="70846"/>
                  <a:pt x="211131" y="47563"/>
                </a:cubicBezTo>
                <a:cubicBezTo>
                  <a:pt x="246056" y="24280"/>
                  <a:pt x="233356" y="-10645"/>
                  <a:pt x="312731" y="3113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9DF28C38-2681-4DA5-A93C-951B5118855A}"/>
              </a:ext>
            </a:extLst>
          </p:cNvPr>
          <p:cNvSpPr/>
          <p:nvPr/>
        </p:nvSpPr>
        <p:spPr>
          <a:xfrm>
            <a:off x="7945510" y="1489866"/>
            <a:ext cx="640003" cy="395921"/>
          </a:xfrm>
          <a:custGeom>
            <a:gdLst>
              <a:gd fmla="*/ 241757 w 640003" name="connsiteX0"/>
              <a:gd fmla="*/ 389734 h 395921" name="connsiteY0"/>
              <a:gd fmla="*/ 614290 w 640003" name="connsiteX1"/>
              <a:gd fmla="*/ 330467 h 395921" name="connsiteY1"/>
              <a:gd fmla="*/ 563490 w 640003" name="connsiteX2"/>
              <a:gd fmla="*/ 93401 h 395921" name="connsiteY2"/>
              <a:gd fmla="*/ 207890 w 640003" name="connsiteX3"/>
              <a:gd fmla="*/ 42601 h 395921" name="connsiteY3"/>
              <a:gd fmla="*/ 47023 w 640003" name="connsiteX4"/>
              <a:gd fmla="*/ 8734 h 395921" name="connsiteY4"/>
              <a:gd fmla="*/ 13157 w 640003" name="connsiteX5"/>
              <a:gd fmla="*/ 211934 h 395921" name="connsiteY5"/>
              <a:gd fmla="*/ 241757 w 640003" name="connsiteX6"/>
              <a:gd fmla="*/ 389734 h 39592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395921" w="640003">
                <a:moveTo>
                  <a:pt x="241757" y="389734"/>
                </a:moveTo>
                <a:cubicBezTo>
                  <a:pt x="341946" y="409489"/>
                  <a:pt x="560668" y="379856"/>
                  <a:pt x="614290" y="330467"/>
                </a:cubicBezTo>
                <a:cubicBezTo>
                  <a:pt x="667912" y="281078"/>
                  <a:pt x="631223" y="141379"/>
                  <a:pt x="563490" y="93401"/>
                </a:cubicBezTo>
                <a:cubicBezTo>
                  <a:pt x="495757" y="45423"/>
                  <a:pt x="293968" y="56712"/>
                  <a:pt x="207890" y="42601"/>
                </a:cubicBezTo>
                <a:cubicBezTo>
                  <a:pt x="121812" y="28490"/>
                  <a:pt x="79478" y="-19488"/>
                  <a:pt x="47023" y="8734"/>
                </a:cubicBezTo>
                <a:cubicBezTo>
                  <a:pt x="14568" y="36956"/>
                  <a:pt x="-19299" y="151256"/>
                  <a:pt x="13157" y="211934"/>
                </a:cubicBezTo>
                <a:cubicBezTo>
                  <a:pt x="45613" y="272612"/>
                  <a:pt x="141568" y="369979"/>
                  <a:pt x="241757" y="389734"/>
                </a:cubicBez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9469CCDC-5809-43AE-8A18-F2B7AE12F798}"/>
              </a:ext>
            </a:extLst>
          </p:cNvPr>
          <p:cNvSpPr/>
          <p:nvPr/>
        </p:nvSpPr>
        <p:spPr>
          <a:xfrm>
            <a:off x="6537211" y="1701735"/>
            <a:ext cx="468561" cy="305775"/>
          </a:xfrm>
          <a:custGeom>
            <a:gdLst>
              <a:gd fmla="*/ 312322 w 468561" name="connsiteX0"/>
              <a:gd fmla="*/ 48748 h 305775" name="connsiteY0"/>
              <a:gd fmla="*/ 361006 w 468561" name="connsiteX1"/>
              <a:gd fmla="*/ 110132 h 305775" name="connsiteY1"/>
              <a:gd fmla="*/ 435089 w 468561" name="connsiteX2"/>
              <a:gd fmla="*/ 224432 h 305775" name="connsiteY2"/>
              <a:gd fmla="*/ 466839 w 468561" name="connsiteX3"/>
              <a:gd fmla="*/ 290048 h 305775" name="connsiteY3"/>
              <a:gd fmla="*/ 386406 w 468561" name="connsiteX4"/>
              <a:gd fmla="*/ 300632 h 305775" name="connsiteY4"/>
              <a:gd fmla="*/ 293272 w 468561" name="connsiteX5"/>
              <a:gd fmla="*/ 281582 h 305775" name="connsiteY5"/>
              <a:gd fmla="*/ 195906 w 468561" name="connsiteX6"/>
              <a:gd fmla="*/ 304865 h 305775" name="connsiteY6"/>
              <a:gd fmla="*/ 134522 w 468561" name="connsiteX7"/>
              <a:gd fmla="*/ 243482 h 305775" name="connsiteY7"/>
              <a:gd fmla="*/ 51972 w 468561" name="connsiteX8"/>
              <a:gd fmla="*/ 249832 h 305775" name="connsiteY8"/>
              <a:gd fmla="*/ 11756 w 468561" name="connsiteX9"/>
              <a:gd fmla="*/ 251948 h 305775" name="connsiteY9"/>
              <a:gd fmla="*/ 3289 w 468561" name="connsiteX10"/>
              <a:gd fmla="*/ 169398 h 305775" name="connsiteY10"/>
              <a:gd fmla="*/ 60439 w 468561" name="connsiteX11"/>
              <a:gd fmla="*/ 84732 h 305775" name="connsiteY11"/>
              <a:gd fmla="*/ 136639 w 468561" name="connsiteX12"/>
              <a:gd fmla="*/ 72032 h 305775" name="connsiteY12"/>
              <a:gd fmla="*/ 234006 w 468561" name="connsiteX13"/>
              <a:gd fmla="*/ 14882 h 305775" name="connsiteY13"/>
              <a:gd fmla="*/ 248822 w 468561" name="connsiteX14"/>
              <a:gd fmla="*/ 2182 h 305775" name="connsiteY14"/>
              <a:gd fmla="*/ 312322 w 468561" name="connsiteX15"/>
              <a:gd fmla="*/ 48748 h 305775" name="connsiteY1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b="b" l="l" r="r" t="t"/>
            <a:pathLst>
              <a:path h="305775" w="468561">
                <a:moveTo>
                  <a:pt x="312322" y="48748"/>
                </a:moveTo>
                <a:cubicBezTo>
                  <a:pt x="331019" y="66740"/>
                  <a:pt x="340545" y="80851"/>
                  <a:pt x="361006" y="110132"/>
                </a:cubicBezTo>
                <a:cubicBezTo>
                  <a:pt x="381467" y="139413"/>
                  <a:pt x="417450" y="194446"/>
                  <a:pt x="435089" y="224432"/>
                </a:cubicBezTo>
                <a:cubicBezTo>
                  <a:pt x="452728" y="254418"/>
                  <a:pt x="474953" y="277348"/>
                  <a:pt x="466839" y="290048"/>
                </a:cubicBezTo>
                <a:cubicBezTo>
                  <a:pt x="458725" y="302748"/>
                  <a:pt x="415334" y="302043"/>
                  <a:pt x="386406" y="300632"/>
                </a:cubicBezTo>
                <a:cubicBezTo>
                  <a:pt x="357478" y="299221"/>
                  <a:pt x="325022" y="280877"/>
                  <a:pt x="293272" y="281582"/>
                </a:cubicBezTo>
                <a:cubicBezTo>
                  <a:pt x="261522" y="282287"/>
                  <a:pt x="222364" y="311215"/>
                  <a:pt x="195906" y="304865"/>
                </a:cubicBezTo>
                <a:cubicBezTo>
                  <a:pt x="169448" y="298515"/>
                  <a:pt x="158511" y="252654"/>
                  <a:pt x="134522" y="243482"/>
                </a:cubicBezTo>
                <a:cubicBezTo>
                  <a:pt x="110533" y="234310"/>
                  <a:pt x="51972" y="249832"/>
                  <a:pt x="51972" y="249832"/>
                </a:cubicBezTo>
                <a:cubicBezTo>
                  <a:pt x="31511" y="251243"/>
                  <a:pt x="19870" y="265354"/>
                  <a:pt x="11756" y="251948"/>
                </a:cubicBezTo>
                <a:cubicBezTo>
                  <a:pt x="3642" y="238542"/>
                  <a:pt x="-4825" y="197267"/>
                  <a:pt x="3289" y="169398"/>
                </a:cubicBezTo>
                <a:cubicBezTo>
                  <a:pt x="11403" y="141529"/>
                  <a:pt x="38214" y="100960"/>
                  <a:pt x="60439" y="84732"/>
                </a:cubicBezTo>
                <a:cubicBezTo>
                  <a:pt x="82664" y="68504"/>
                  <a:pt x="107711" y="83674"/>
                  <a:pt x="136639" y="72032"/>
                </a:cubicBezTo>
                <a:cubicBezTo>
                  <a:pt x="165567" y="60390"/>
                  <a:pt x="215309" y="26524"/>
                  <a:pt x="234006" y="14882"/>
                </a:cubicBezTo>
                <a:cubicBezTo>
                  <a:pt x="252703" y="3240"/>
                  <a:pt x="233653" y="-3815"/>
                  <a:pt x="248822" y="2182"/>
                </a:cubicBezTo>
                <a:cubicBezTo>
                  <a:pt x="263991" y="8179"/>
                  <a:pt x="293625" y="30756"/>
                  <a:pt x="312322" y="48748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AC5848BA-A77F-4038-8A71-4E60E8AAE409}"/>
              </a:ext>
            </a:extLst>
          </p:cNvPr>
          <p:cNvSpPr txBox="1"/>
          <p:nvPr/>
        </p:nvSpPr>
        <p:spPr>
          <a:xfrm>
            <a:off x="5697520" y="1351054"/>
            <a:ext cx="28629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latin charset="0" panose="02000503000000000000" pitchFamily="2" typeface="Signerica Fat"/>
              </a:rPr>
              <a:t>Powerpoint Templet</a:t>
            </a: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9C7E7DE6-FF6C-4F16-A4D4-BFF57B6BCC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123" y="1386663"/>
            <a:ext cx="2231329" cy="4084674"/>
          </a:xfrm>
          <a:prstGeom prst="rect">
            <a:avLst/>
          </a:prstGeom>
        </p:spPr>
      </p:pic>
      <p:sp>
        <p:nvSpPr>
          <p:cNvPr id="33" name="文本框 32">
            <a:extLst>
              <a:ext uri="{FF2B5EF4-FFF2-40B4-BE49-F238E27FC236}">
                <a16:creationId xmlns:a16="http://schemas.microsoft.com/office/drawing/2014/main" id="{5F23E653-6580-4069-B5DE-740FBAFDC549}"/>
              </a:ext>
            </a:extLst>
          </p:cNvPr>
          <p:cNvSpPr txBox="1"/>
          <p:nvPr/>
        </p:nvSpPr>
        <p:spPr>
          <a:xfrm>
            <a:off x="5697520" y="2738852"/>
            <a:ext cx="4140521" cy="15544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600">
                <a:latin charset="0" panose="03080402000500000000" pitchFamily="66" typeface="Ink Free"/>
                <a:ea charset="-122" panose="02000600000000000000" pitchFamily="2" typeface="851tegakizatsu"/>
                <a:cs charset="-122" panose="02000600000000000000" pitchFamily="2" typeface="851tegakizatsu"/>
              </a:rPr>
              <a:t>Fusce Est. Vivamus A Tellus. Pellentesque Habitant Morbi Tristique Senectus Et Netus Et Malesuada Fames Ac Turpis Egestas. Proin Pharetra Nonummy Pede.</a:t>
            </a:r>
          </a:p>
        </p:txBody>
      </p:sp>
      <p:sp>
        <p:nvSpPr>
          <p:cNvPr id="34" name="文本框 33">
            <a:extLst>
              <a:ext uri="{FF2B5EF4-FFF2-40B4-BE49-F238E27FC236}">
                <a16:creationId xmlns:a16="http://schemas.microsoft.com/office/drawing/2014/main" id="{47EEBF46-97E4-40B0-AFEB-BD09C8CE5432}"/>
              </a:ext>
            </a:extLst>
          </p:cNvPr>
          <p:cNvSpPr txBox="1"/>
          <p:nvPr/>
        </p:nvSpPr>
        <p:spPr>
          <a:xfrm>
            <a:off x="2353959" y="3692190"/>
            <a:ext cx="213086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latin charset="0" panose="02000503000000000000" pitchFamily="2" typeface="Signerica Fat"/>
              </a:rPr>
              <a:t>20XX/09/24</a:t>
            </a: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34B492B5-BEE4-4A3B-BCA7-0EAA6B118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300" y="527328"/>
            <a:ext cx="1753990" cy="1753990"/>
          </a:xfrm>
          <a:prstGeom prst="rect">
            <a:avLst/>
          </a:prstGeom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B70070F5-DE8E-41F2-9B9F-ACCF573EAC79}"/>
              </a:ext>
            </a:extLst>
          </p:cNvPr>
          <p:cNvPicPr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flipV="1" rot="19590300">
            <a:off x="8813171" y="495443"/>
            <a:ext cx="1127592" cy="296734"/>
          </a:xfrm>
          <a:prstGeom prst="rect">
            <a:avLst/>
          </a:prstGeom>
        </p:spPr>
      </p:pic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D69C6BE8-4269-4872-B76E-6377EE912AFE}"/>
              </a:ext>
            </a:extLst>
          </p:cNvPr>
          <p:cNvSpPr/>
          <p:nvPr/>
        </p:nvSpPr>
        <p:spPr>
          <a:xfrm>
            <a:off x="2231572" y="1077622"/>
            <a:ext cx="1773260" cy="895711"/>
          </a:xfrm>
          <a:custGeom>
            <a:gdLst>
              <a:gd fmla="*/ 0 w 1773260" name="connsiteX0"/>
              <a:gd fmla="*/ 0 h 895711" name="connsiteY0"/>
              <a:gd fmla="*/ 1773260 w 1773260" name="connsiteX1"/>
              <a:gd fmla="*/ 0 h 895711" name="connsiteY1"/>
              <a:gd fmla="*/ 1737421 w 1773260" name="connsiteX2"/>
              <a:gd fmla="*/ 21764 h 895711" name="connsiteY2"/>
              <a:gd fmla="*/ 1637784 w 1773260" name="connsiteX3"/>
              <a:gd fmla="*/ 87035 h 895711" name="connsiteY3"/>
              <a:gd fmla="*/ 1377902 w 1773260" name="connsiteX4"/>
              <a:gd fmla="*/ 269915 h 895711" name="connsiteY4"/>
              <a:gd fmla="*/ 1127645 w 1773260" name="connsiteX5"/>
              <a:gd fmla="*/ 279540 h 895711" name="connsiteY5"/>
              <a:gd fmla="*/ 810011 w 1773260" name="connsiteX6"/>
              <a:gd fmla="*/ 645300 h 895711" name="connsiteY6"/>
              <a:gd fmla="*/ 51571 w 1773260" name="connsiteX7"/>
              <a:gd fmla="*/ 888714 h 895711" name="connsiteY7"/>
              <a:gd fmla="*/ 0 w 1773260" name="connsiteX8"/>
              <a:gd fmla="*/ 895711 h 895711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895711" w="1773260">
                <a:moveTo>
                  <a:pt x="0" y="0"/>
                </a:moveTo>
                <a:lnTo>
                  <a:pt x="1773260" y="0"/>
                </a:lnTo>
                <a:lnTo>
                  <a:pt x="1737421" y="21764"/>
                </a:lnTo>
                <a:cubicBezTo>
                  <a:pt x="1696739" y="45526"/>
                  <a:pt x="1659842" y="67785"/>
                  <a:pt x="1637784" y="87035"/>
                </a:cubicBezTo>
                <a:cubicBezTo>
                  <a:pt x="1549552" y="164037"/>
                  <a:pt x="1462925" y="237831"/>
                  <a:pt x="1377902" y="269915"/>
                </a:cubicBezTo>
                <a:cubicBezTo>
                  <a:pt x="1292879" y="301999"/>
                  <a:pt x="1222293" y="216976"/>
                  <a:pt x="1127645" y="279540"/>
                </a:cubicBezTo>
                <a:cubicBezTo>
                  <a:pt x="1032997" y="342104"/>
                  <a:pt x="1024975" y="541026"/>
                  <a:pt x="810011" y="645300"/>
                </a:cubicBezTo>
                <a:cubicBezTo>
                  <a:pt x="648788" y="723506"/>
                  <a:pt x="305287" y="843220"/>
                  <a:pt x="51571" y="888714"/>
                </a:cubicBezTo>
                <a:lnTo>
                  <a:pt x="0" y="895711"/>
                </a:ln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47573281"/>
      </p:ext>
    </p:extLst>
  </p:cSld>
  <p:clrMapOvr>
    <a:masterClrMapping/>
  </p:clrMapOvr>
  <mc:AlternateContent>
    <mc:Choice Requires="p15">
      <p:transition p14:dur="1250" spd="slow">
        <p15:prstTrans invX="1" prst="peelOff"/>
      </p:transition>
    </mc:Choice>
    <mc:Fallback>
      <p:transition spd="slow">
        <p:fade/>
      </p:transition>
    </mc:Fallback>
  </mc:AlternateContent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3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6" name="矩形 45">
            <a:extLst>
              <a:ext uri="{FF2B5EF4-FFF2-40B4-BE49-F238E27FC236}">
                <a16:creationId xmlns:a16="http://schemas.microsoft.com/office/drawing/2014/main" id="{721F8F3D-CF73-46FC-AE5A-77DA266128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B5D9570E-73E8-4F11-BA4A-9278E7980755}"/>
              </a:ext>
            </a:extLst>
          </p:cNvPr>
          <p:cNvSpPr/>
          <p:nvPr/>
        </p:nvSpPr>
        <p:spPr>
          <a:xfrm flipH="1" flipV="1">
            <a:off x="0" y="1"/>
            <a:ext cx="12192000" cy="6858000"/>
          </a:xfrm>
          <a:custGeom>
            <a:gdLst>
              <a:gd fmla="*/ 0 w 12192000" name="connsiteX0"/>
              <a:gd fmla="*/ 0 h 6858000" name="connsiteY0"/>
              <a:gd fmla="*/ 2518589 w 12192000" name="connsiteX1"/>
              <a:gd fmla="*/ 0 h 6858000" name="connsiteY1"/>
              <a:gd fmla="*/ 2506836 w 12192000" name="connsiteX2"/>
              <a:gd fmla="*/ 40941 h 6858000" name="connsiteY2"/>
              <a:gd fmla="*/ 2413000 w 12192000" name="connsiteX3"/>
              <a:gd fmla="*/ 431800 h 6858000" name="connsiteY3"/>
              <a:gd fmla="*/ 2247900 w 12192000" name="connsiteX4"/>
              <a:gd fmla="*/ 1905000 h 6858000" name="connsiteY4"/>
              <a:gd fmla="*/ 2755900 w 12192000" name="connsiteX5"/>
              <a:gd fmla="*/ 2311400 h 6858000" name="connsiteY5"/>
              <a:gd fmla="*/ 6477000 w 12192000" name="connsiteX6"/>
              <a:gd fmla="*/ 2057400 h 6858000" name="connsiteY6"/>
              <a:gd fmla="*/ 7708900 w 12192000" name="connsiteX7"/>
              <a:gd fmla="*/ 508000 h 6858000" name="connsiteY7"/>
              <a:gd fmla="*/ 7901781 w 12192000" name="connsiteX8"/>
              <a:gd fmla="*/ 46831 h 6858000" name="connsiteY8"/>
              <a:gd fmla="*/ 7909802 w 12192000" name="connsiteX9"/>
              <a:gd fmla="*/ 0 h 6858000" name="connsiteY9"/>
              <a:gd fmla="*/ 10391510 w 12192000" name="connsiteX10"/>
              <a:gd fmla="*/ 0 h 6858000" name="connsiteY10"/>
              <a:gd fmla="*/ 10418762 w 12192000" name="connsiteX11"/>
              <a:gd fmla="*/ 4564 h 6858000" name="connsiteY11"/>
              <a:gd fmla="*/ 10871200 w 12192000" name="connsiteX12"/>
              <a:gd fmla="*/ 215900 h 6858000" name="connsiteY12"/>
              <a:gd fmla="*/ 12002604 w 12192000" name="connsiteX13"/>
              <a:gd fmla="*/ 931205 h 6858000" name="connsiteY13"/>
              <a:gd fmla="*/ 12192000 w 12192000" name="connsiteX14"/>
              <a:gd fmla="*/ 1068365 h 6858000" name="connsiteY14"/>
              <a:gd fmla="*/ 12192000 w 12192000" name="connsiteX15"/>
              <a:gd fmla="*/ 2016349 h 6858000" name="connsiteY15"/>
              <a:gd fmla="*/ 12127508 w 12192000" name="connsiteX16"/>
              <a:gd fmla="*/ 2093218 h 6858000" name="connsiteY16"/>
              <a:gd fmla="*/ 11760200 w 12192000" name="connsiteX17"/>
              <a:gd fmla="*/ 2501900 h 6858000" name="connsiteY17"/>
              <a:gd fmla="*/ 11658600 w 12192000" name="connsiteX18"/>
              <a:gd fmla="*/ 3162300 h 6858000" name="connsiteY18"/>
              <a:gd fmla="*/ 11442700 w 12192000" name="connsiteX19"/>
              <a:gd fmla="*/ 3060700 h 6858000" name="connsiteY19"/>
              <a:gd fmla="*/ 11214100 w 12192000" name="connsiteX20"/>
              <a:gd fmla="*/ 3314700 h 6858000" name="connsiteY20"/>
              <a:gd fmla="*/ 10972800 w 12192000" name="connsiteX21"/>
              <a:gd fmla="*/ 3162300 h 6858000" name="connsiteY21"/>
              <a:gd fmla="*/ 10795000 w 12192000" name="connsiteX22"/>
              <a:gd fmla="*/ 3263900 h 6858000" name="connsiteY22"/>
              <a:gd fmla="*/ 10896600 w 12192000" name="connsiteX23"/>
              <a:gd fmla="*/ 3797300 h 6858000" name="connsiteY23"/>
              <a:gd fmla="*/ 11366500 w 12192000" name="connsiteX24"/>
              <a:gd fmla="*/ 4013200 h 6858000" name="connsiteY24"/>
              <a:gd fmla="*/ 10998200 w 12192000" name="connsiteX25"/>
              <a:gd fmla="*/ 4216400 h 6858000" name="connsiteY25"/>
              <a:gd fmla="*/ 11150600 w 12192000" name="connsiteX26"/>
              <a:gd fmla="*/ 4394200 h 6858000" name="connsiteY26"/>
              <a:gd fmla="*/ 10604500 w 12192000" name="connsiteX27"/>
              <a:gd fmla="*/ 4381500 h 6858000" name="connsiteY27"/>
              <a:gd fmla="*/ 10528300 w 12192000" name="connsiteX28"/>
              <a:gd fmla="*/ 4648200 h 6858000" name="connsiteY28"/>
              <a:gd fmla="*/ 10604500 w 12192000" name="connsiteX29"/>
              <a:gd fmla="*/ 4953000 h 6858000" name="connsiteY29"/>
              <a:gd fmla="*/ 10121900 w 12192000" name="connsiteX30"/>
              <a:gd fmla="*/ 5715000 h 6858000" name="connsiteY30"/>
              <a:gd fmla="*/ 8763000 w 12192000" name="connsiteX31"/>
              <a:gd fmla="*/ 5892800 h 6858000" name="connsiteY31"/>
              <a:gd fmla="*/ 8737600 w 12192000" name="connsiteX32"/>
              <a:gd fmla="*/ 6172200 h 6858000" name="connsiteY32"/>
              <a:gd fmla="*/ 8420100 w 12192000" name="connsiteX33"/>
              <a:gd fmla="*/ 6540500 h 6858000" name="connsiteY33"/>
              <a:gd fmla="*/ 8753066 w 12192000" name="connsiteX34"/>
              <a:gd fmla="*/ 6781416 h 6858000" name="connsiteY34"/>
              <a:gd fmla="*/ 8884050 w 12192000" name="connsiteX35"/>
              <a:gd fmla="*/ 6858000 h 6858000" name="connsiteY35"/>
              <a:gd fmla="*/ 2804852 w 12192000" name="connsiteX36"/>
              <a:gd fmla="*/ 6858000 h 6858000" name="connsiteY36"/>
              <a:gd fmla="*/ 2798763 w 12192000" name="connsiteX37"/>
              <a:gd fmla="*/ 6830219 h 6858000" name="connsiteY37"/>
              <a:gd fmla="*/ 2794000 w 12192000" name="connsiteX38"/>
              <a:gd fmla="*/ 6235700 h 6858000" name="connsiteY38"/>
              <a:gd fmla="*/ 2794000 w 12192000" name="connsiteX39"/>
              <a:gd fmla="*/ 5384800 h 6858000" name="connsiteY39"/>
              <a:gd fmla="*/ 1993900 w 12192000" name="connsiteX40"/>
              <a:gd fmla="*/ 4343400 h 6858000" name="connsiteY40"/>
              <a:gd fmla="*/ 1244600 w 12192000" name="connsiteX41"/>
              <a:gd fmla="*/ 4000500 h 6858000" name="connsiteY41"/>
              <a:gd fmla="*/ 330200 w 12192000" name="connsiteX42"/>
              <a:gd fmla="*/ 3695700 h 6858000" name="connsiteY42"/>
              <a:gd fmla="*/ 24606 w 12192000" name="connsiteX43"/>
              <a:gd fmla="*/ 3777258 h 6858000" name="connsiteY43"/>
              <a:gd fmla="*/ 0 w 12192000" name="connsiteX44"/>
              <a:gd fmla="*/ 3788499 h 6858000" name="connsiteY4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2518589" y="0"/>
                </a:lnTo>
                <a:lnTo>
                  <a:pt x="2506836" y="40941"/>
                </a:lnTo>
                <a:cubicBezTo>
                  <a:pt x="2467967" y="157461"/>
                  <a:pt x="2414588" y="292100"/>
                  <a:pt x="2413000" y="431800"/>
                </a:cubicBezTo>
                <a:cubicBezTo>
                  <a:pt x="2408767" y="804333"/>
                  <a:pt x="2190750" y="1591733"/>
                  <a:pt x="2247900" y="1905000"/>
                </a:cubicBezTo>
                <a:cubicBezTo>
                  <a:pt x="2305050" y="2218267"/>
                  <a:pt x="2051050" y="2286000"/>
                  <a:pt x="2755900" y="2311400"/>
                </a:cubicBezTo>
                <a:cubicBezTo>
                  <a:pt x="3460750" y="2336800"/>
                  <a:pt x="5651500" y="2357967"/>
                  <a:pt x="6477000" y="2057400"/>
                </a:cubicBezTo>
                <a:cubicBezTo>
                  <a:pt x="7302500" y="1756833"/>
                  <a:pt x="7461250" y="889000"/>
                  <a:pt x="7708900" y="508000"/>
                </a:cubicBezTo>
                <a:cubicBezTo>
                  <a:pt x="7832725" y="317500"/>
                  <a:pt x="7878234" y="166688"/>
                  <a:pt x="7901781" y="46831"/>
                </a:cubicBezTo>
                <a:lnTo>
                  <a:pt x="7909802" y="0"/>
                </a:lnTo>
                <a:lnTo>
                  <a:pt x="10391510" y="0"/>
                </a:lnTo>
                <a:lnTo>
                  <a:pt x="10418762" y="4564"/>
                </a:lnTo>
                <a:cubicBezTo>
                  <a:pt x="10587434" y="33338"/>
                  <a:pt x="10577513" y="41275"/>
                  <a:pt x="10871200" y="215900"/>
                </a:cubicBezTo>
                <a:cubicBezTo>
                  <a:pt x="11115939" y="361421"/>
                  <a:pt x="11610380" y="658250"/>
                  <a:pt x="12002604" y="931205"/>
                </a:cubicBezTo>
                <a:lnTo>
                  <a:pt x="12192000" y="1068365"/>
                </a:lnTo>
                <a:lnTo>
                  <a:pt x="12192000" y="2016349"/>
                </a:lnTo>
                <a:lnTo>
                  <a:pt x="12127508" y="2093218"/>
                </a:lnTo>
                <a:cubicBezTo>
                  <a:pt x="11996738" y="2226469"/>
                  <a:pt x="11833225" y="2351088"/>
                  <a:pt x="11760200" y="2501900"/>
                </a:cubicBezTo>
                <a:cubicBezTo>
                  <a:pt x="11662833" y="2702983"/>
                  <a:pt x="11711517" y="3069167"/>
                  <a:pt x="11658600" y="3162300"/>
                </a:cubicBezTo>
                <a:cubicBezTo>
                  <a:pt x="11605683" y="3255433"/>
                  <a:pt x="11516783" y="3035300"/>
                  <a:pt x="11442700" y="3060700"/>
                </a:cubicBezTo>
                <a:cubicBezTo>
                  <a:pt x="11368617" y="3086100"/>
                  <a:pt x="11292417" y="3297767"/>
                  <a:pt x="11214100" y="3314700"/>
                </a:cubicBezTo>
                <a:cubicBezTo>
                  <a:pt x="11135783" y="3331633"/>
                  <a:pt x="11042650" y="3170767"/>
                  <a:pt x="10972800" y="3162300"/>
                </a:cubicBezTo>
                <a:cubicBezTo>
                  <a:pt x="10902950" y="3153833"/>
                  <a:pt x="10807700" y="3158067"/>
                  <a:pt x="10795000" y="3263900"/>
                </a:cubicBezTo>
                <a:cubicBezTo>
                  <a:pt x="10782300" y="3369733"/>
                  <a:pt x="10801350" y="3672417"/>
                  <a:pt x="10896600" y="3797300"/>
                </a:cubicBezTo>
                <a:cubicBezTo>
                  <a:pt x="10991850" y="3922183"/>
                  <a:pt x="11349567" y="3943350"/>
                  <a:pt x="11366500" y="4013200"/>
                </a:cubicBezTo>
                <a:cubicBezTo>
                  <a:pt x="11383433" y="4083050"/>
                  <a:pt x="11034183" y="4152900"/>
                  <a:pt x="10998200" y="4216400"/>
                </a:cubicBezTo>
                <a:cubicBezTo>
                  <a:pt x="10962217" y="4279900"/>
                  <a:pt x="11216217" y="4366683"/>
                  <a:pt x="11150600" y="4394200"/>
                </a:cubicBezTo>
                <a:cubicBezTo>
                  <a:pt x="11084983" y="4421717"/>
                  <a:pt x="10708217" y="4339167"/>
                  <a:pt x="10604500" y="4381500"/>
                </a:cubicBezTo>
                <a:cubicBezTo>
                  <a:pt x="10500783" y="4423833"/>
                  <a:pt x="10528300" y="4552950"/>
                  <a:pt x="10528300" y="4648200"/>
                </a:cubicBezTo>
                <a:cubicBezTo>
                  <a:pt x="10528300" y="4743450"/>
                  <a:pt x="10672233" y="4775200"/>
                  <a:pt x="10604500" y="4953000"/>
                </a:cubicBezTo>
                <a:cubicBezTo>
                  <a:pt x="10536767" y="5130800"/>
                  <a:pt x="10428817" y="5558367"/>
                  <a:pt x="10121900" y="5715000"/>
                </a:cubicBezTo>
                <a:cubicBezTo>
                  <a:pt x="9814983" y="5871633"/>
                  <a:pt x="8993717" y="5816600"/>
                  <a:pt x="8763000" y="5892800"/>
                </a:cubicBezTo>
                <a:cubicBezTo>
                  <a:pt x="8532283" y="5969000"/>
                  <a:pt x="8794750" y="6064250"/>
                  <a:pt x="8737600" y="6172200"/>
                </a:cubicBezTo>
                <a:cubicBezTo>
                  <a:pt x="8680450" y="6280150"/>
                  <a:pt x="8413750" y="6373283"/>
                  <a:pt x="8420100" y="6540500"/>
                </a:cubicBezTo>
                <a:cubicBezTo>
                  <a:pt x="8422481" y="6603207"/>
                  <a:pt x="8589169" y="6690321"/>
                  <a:pt x="8753066" y="6781416"/>
                </a:cubicBezTo>
                <a:lnTo>
                  <a:pt x="8884050" y="6858000"/>
                </a:lnTo>
                <a:lnTo>
                  <a:pt x="2804852" y="6858000"/>
                </a:lnTo>
                <a:lnTo>
                  <a:pt x="2798763" y="6830219"/>
                </a:lnTo>
                <a:cubicBezTo>
                  <a:pt x="2769129" y="6623051"/>
                  <a:pt x="2850092" y="6395509"/>
                  <a:pt x="2794000" y="6235700"/>
                </a:cubicBezTo>
                <a:cubicBezTo>
                  <a:pt x="2681817" y="5916083"/>
                  <a:pt x="2927350" y="5700183"/>
                  <a:pt x="2794000" y="5384800"/>
                </a:cubicBezTo>
                <a:cubicBezTo>
                  <a:pt x="2660650" y="5069417"/>
                  <a:pt x="2252133" y="4574117"/>
                  <a:pt x="1993900" y="4343400"/>
                </a:cubicBezTo>
                <a:cubicBezTo>
                  <a:pt x="1735667" y="4112683"/>
                  <a:pt x="1521883" y="4108450"/>
                  <a:pt x="1244600" y="4000500"/>
                </a:cubicBezTo>
                <a:cubicBezTo>
                  <a:pt x="967317" y="3892550"/>
                  <a:pt x="681567" y="3695700"/>
                  <a:pt x="330200" y="3695700"/>
                </a:cubicBezTo>
                <a:cubicBezTo>
                  <a:pt x="242359" y="3695700"/>
                  <a:pt x="136790" y="3729831"/>
                  <a:pt x="24606" y="3777258"/>
                </a:cubicBezTo>
                <a:lnTo>
                  <a:pt x="0" y="3788499"/>
                </a:lnTo>
                <a:close/>
              </a:path>
            </a:pathLst>
          </a:custGeom>
          <a:solidFill>
            <a:srgbClr val="C7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EEE27487-C83A-46C1-BA91-2CC014CED636}"/>
              </a:ext>
            </a:extLst>
          </p:cNvPr>
          <p:cNvSpPr/>
          <p:nvPr/>
        </p:nvSpPr>
        <p:spPr>
          <a:xfrm flipH="1" flipV="1">
            <a:off x="11741116" y="3672699"/>
            <a:ext cx="450884" cy="1364811"/>
          </a:xfrm>
          <a:custGeom>
            <a:gdLst>
              <a:gd fmla="*/ 0 w 450884" name="connsiteX0"/>
              <a:gd fmla="*/ 0 h 1364811" name="connsiteY0"/>
              <a:gd fmla="*/ 46499 w 450884" name="connsiteX1"/>
              <a:gd fmla="*/ 133501 h 1364811" name="connsiteY1"/>
              <a:gd fmla="*/ 146015 w 450884" name="connsiteX2"/>
              <a:gd fmla="*/ 381945 h 1364811" name="connsiteY2"/>
              <a:gd fmla="*/ 450815 w 450884" name="connsiteX3"/>
              <a:gd fmla="*/ 775645 h 1364811" name="connsiteY3"/>
              <a:gd fmla="*/ 120615 w 450884" name="connsiteX4"/>
              <a:gd fmla="*/ 1309045 h 1364811" name="connsiteY4"/>
              <a:gd fmla="*/ 24472 w 450884" name="connsiteX5"/>
              <a:gd fmla="*/ 1357563 h 1364811" name="connsiteY5"/>
              <a:gd fmla="*/ 0 w 450884" name="connsiteX6"/>
              <a:gd fmla="*/ 1364811 h 136481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364811" w="450883">
                <a:moveTo>
                  <a:pt x="0" y="0"/>
                </a:moveTo>
                <a:lnTo>
                  <a:pt x="46499" y="133501"/>
                </a:lnTo>
                <a:cubicBezTo>
                  <a:pt x="82383" y="233911"/>
                  <a:pt x="116382" y="322149"/>
                  <a:pt x="146015" y="381945"/>
                </a:cubicBezTo>
                <a:cubicBezTo>
                  <a:pt x="264548" y="621128"/>
                  <a:pt x="455048" y="621128"/>
                  <a:pt x="450815" y="775645"/>
                </a:cubicBezTo>
                <a:cubicBezTo>
                  <a:pt x="446582" y="930162"/>
                  <a:pt x="239148" y="1239195"/>
                  <a:pt x="120615" y="1309045"/>
                </a:cubicBezTo>
                <a:cubicBezTo>
                  <a:pt x="90982" y="1326508"/>
                  <a:pt x="58306" y="1344499"/>
                  <a:pt x="24472" y="1357563"/>
                </a:cubicBezTo>
                <a:lnTo>
                  <a:pt x="0" y="1364811"/>
                </a:ln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7A152385-986B-4F9F-BB06-D554510DEF65}"/>
              </a:ext>
            </a:extLst>
          </p:cNvPr>
          <p:cNvSpPr/>
          <p:nvPr/>
        </p:nvSpPr>
        <p:spPr>
          <a:xfrm flipH="1" flipV="1">
            <a:off x="0" y="5780445"/>
            <a:ext cx="2065268" cy="1077556"/>
          </a:xfrm>
          <a:custGeom>
            <a:gdLst>
              <a:gd fmla="*/ 0 w 2065268" name="connsiteX0"/>
              <a:gd fmla="*/ 0 h 1077556" name="connsiteY0"/>
              <a:gd fmla="*/ 2065268 w 2065268" name="connsiteX1"/>
              <a:gd fmla="*/ 0 h 1077556" name="connsiteY1"/>
              <a:gd fmla="*/ 2065268 w 2065268" name="connsiteX2"/>
              <a:gd fmla="*/ 1077556 h 1077556" name="connsiteY2"/>
              <a:gd fmla="*/ 2042015 w 2065268" name="connsiteX3"/>
              <a:gd fmla="*/ 1066881 h 1077556" name="connsiteY3"/>
              <a:gd fmla="*/ 846068 w 2065268" name="connsiteX4"/>
              <a:gd fmla="*/ 241300 h 1077556" name="connsiteY4"/>
              <a:gd fmla="*/ 249168 w 2065268" name="connsiteX5"/>
              <a:gd fmla="*/ 101600 h 1077556" name="connsiteY5"/>
              <a:gd fmla="*/ 35749 w 2065268" name="connsiteX6"/>
              <a:gd fmla="*/ 15677 h 107755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077556" w="2065268">
                <a:moveTo>
                  <a:pt x="0" y="0"/>
                </a:moveTo>
                <a:lnTo>
                  <a:pt x="2065268" y="0"/>
                </a:lnTo>
                <a:lnTo>
                  <a:pt x="2065268" y="1077556"/>
                </a:lnTo>
                <a:lnTo>
                  <a:pt x="2042015" y="1066881"/>
                </a:lnTo>
                <a:cubicBezTo>
                  <a:pt x="1690701" y="887404"/>
                  <a:pt x="1116076" y="380603"/>
                  <a:pt x="846068" y="241300"/>
                </a:cubicBezTo>
                <a:cubicBezTo>
                  <a:pt x="513751" y="69850"/>
                  <a:pt x="475651" y="190500"/>
                  <a:pt x="249168" y="101600"/>
                </a:cubicBezTo>
                <a:cubicBezTo>
                  <a:pt x="192547" y="79375"/>
                  <a:pt x="117141" y="49477"/>
                  <a:pt x="35749" y="15677"/>
                </a:cubicBezTo>
                <a:close/>
              </a:path>
            </a:pathLst>
          </a:custGeom>
          <a:solidFill>
            <a:srgbClr val="59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7C16C167-8ED3-4118-901B-51C62B06E9D3}"/>
              </a:ext>
            </a:extLst>
          </p:cNvPr>
          <p:cNvSpPr/>
          <p:nvPr/>
        </p:nvSpPr>
        <p:spPr>
          <a:xfrm flipV="1">
            <a:off x="8391912" y="1"/>
            <a:ext cx="3800088" cy="1829412"/>
          </a:xfrm>
          <a:custGeom>
            <a:gdLst>
              <a:gd fmla="*/ 2960172 w 3800088" name="connsiteX0"/>
              <a:gd fmla="*/ 2360 h 1829412" name="connsiteY0"/>
              <a:gd fmla="*/ 3164548 w 3800088" name="connsiteX1"/>
              <a:gd fmla="*/ 29795 h 1829412" name="connsiteY1"/>
              <a:gd fmla="*/ 3780696 w 3800088" name="connsiteX2"/>
              <a:gd fmla="*/ 688502 h 1829412" name="connsiteY2"/>
              <a:gd fmla="*/ 3800088 w 3800088" name="connsiteX3"/>
              <a:gd fmla="*/ 726031 h 1829412" name="connsiteY3"/>
              <a:gd fmla="*/ 3800088 w 3800088" name="connsiteX4"/>
              <a:gd fmla="*/ 1829412 h 1829412" name="connsiteY4"/>
              <a:gd fmla="*/ 0 w 3800088" name="connsiteX5"/>
              <a:gd fmla="*/ 1829412 h 1829412" name="connsiteY5"/>
              <a:gd fmla="*/ 20177 w 3800088" name="connsiteX6"/>
              <a:gd fmla="*/ 1710040 h 1829412" name="connsiteY6"/>
              <a:gd fmla="*/ 51697 w 3800088" name="connsiteX7"/>
              <a:gd fmla="*/ 1586221 h 1829412" name="connsiteY7"/>
              <a:gd fmla="*/ 1141194 w 3800088" name="connsiteX8"/>
              <a:gd fmla="*/ 418901 h 1829412" name="connsiteY8"/>
              <a:gd fmla="*/ 2960172 w 3800088" name="connsiteX9"/>
              <a:gd fmla="*/ 2360 h 1829412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829412" w="3800088">
                <a:moveTo>
                  <a:pt x="2960172" y="2360"/>
                </a:moveTo>
                <a:cubicBezTo>
                  <a:pt x="3035353" y="6287"/>
                  <a:pt x="3104156" y="15204"/>
                  <a:pt x="3164548" y="29795"/>
                </a:cubicBezTo>
                <a:cubicBezTo>
                  <a:pt x="3466511" y="102753"/>
                  <a:pt x="3635478" y="406236"/>
                  <a:pt x="3780696" y="688502"/>
                </a:cubicBezTo>
                <a:lnTo>
                  <a:pt x="3800088" y="726031"/>
                </a:lnTo>
                <a:lnTo>
                  <a:pt x="3800088" y="1829412"/>
                </a:lnTo>
                <a:lnTo>
                  <a:pt x="0" y="1829412"/>
                </a:lnTo>
                <a:lnTo>
                  <a:pt x="20177" y="1710040"/>
                </a:lnTo>
                <a:cubicBezTo>
                  <a:pt x="29354" y="1668957"/>
                  <a:pt x="40348" y="1627564"/>
                  <a:pt x="51697" y="1586221"/>
                </a:cubicBezTo>
                <a:cubicBezTo>
                  <a:pt x="142488" y="1255481"/>
                  <a:pt x="622385" y="678305"/>
                  <a:pt x="1141194" y="418901"/>
                </a:cubicBezTo>
                <a:cubicBezTo>
                  <a:pt x="1595151" y="191923"/>
                  <a:pt x="2433910" y="-25126"/>
                  <a:pt x="2960172" y="2360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7D1C6A83-E698-47E0-B04A-271055FB1112}"/>
              </a:ext>
            </a:extLst>
          </p:cNvPr>
          <p:cNvSpPr/>
          <p:nvPr/>
        </p:nvSpPr>
        <p:spPr>
          <a:xfrm flipV="1">
            <a:off x="8584743" y="670891"/>
            <a:ext cx="2506066" cy="1256641"/>
          </a:xfrm>
          <a:custGeom>
            <a:gdLst>
              <a:gd fmla="*/ 189606 w 2506066" name="connsiteX0"/>
              <a:gd fmla="*/ 30637 h 1256641" name="connsiteY0"/>
              <a:gd fmla="*/ 1493112 w 2506066" name="connsiteX1"/>
              <a:gd fmla="*/ 166825 h 1256641" name="connsiteY1"/>
              <a:gd fmla="*/ 1882219 w 2506066" name="connsiteX2"/>
              <a:gd fmla="*/ 478110 h 1256641" name="connsiteY2"/>
              <a:gd fmla="*/ 2212959 w 2506066" name="connsiteX3"/>
              <a:gd fmla="*/ 555931 h 1256641" name="connsiteY3"/>
              <a:gd fmla="*/ 2504789 w 2506066" name="connsiteX4"/>
              <a:gd fmla="*/ 1100680 h 1256641" name="connsiteY4"/>
              <a:gd fmla="*/ 2096227 w 2506066" name="connsiteX5"/>
              <a:gd fmla="*/ 1256322 h 1256641" name="connsiteY5"/>
              <a:gd fmla="*/ 1532023 w 2506066" name="connsiteX6"/>
              <a:gd fmla="*/ 1139591 h 1256641" name="connsiteY6"/>
              <a:gd fmla="*/ 1006729 w 2506066" name="connsiteX7"/>
              <a:gd fmla="*/ 1081225 h 1256641" name="connsiteY7"/>
              <a:gd fmla="*/ 637078 w 2506066" name="connsiteX8"/>
              <a:gd fmla="*/ 847761 h 1256641" name="connsiteY8"/>
              <a:gd fmla="*/ 53419 w 2506066" name="connsiteX9"/>
              <a:gd fmla="*/ 750484 h 1256641" name="connsiteY9"/>
              <a:gd fmla="*/ 189606 w 2506066" name="connsiteX10"/>
              <a:gd fmla="*/ 30637 h 1256641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256641" w="2506066">
                <a:moveTo>
                  <a:pt x="189606" y="30637"/>
                </a:moveTo>
                <a:cubicBezTo>
                  <a:pt x="429555" y="-66639"/>
                  <a:pt x="1211010" y="92246"/>
                  <a:pt x="1493112" y="166825"/>
                </a:cubicBezTo>
                <a:cubicBezTo>
                  <a:pt x="1775214" y="241404"/>
                  <a:pt x="1762245" y="413259"/>
                  <a:pt x="1882219" y="478110"/>
                </a:cubicBezTo>
                <a:cubicBezTo>
                  <a:pt x="2002193" y="542961"/>
                  <a:pt x="2109197" y="452169"/>
                  <a:pt x="2212959" y="555931"/>
                </a:cubicBezTo>
                <a:cubicBezTo>
                  <a:pt x="2316721" y="659693"/>
                  <a:pt x="2524244" y="983948"/>
                  <a:pt x="2504789" y="1100680"/>
                </a:cubicBezTo>
                <a:cubicBezTo>
                  <a:pt x="2485334" y="1217412"/>
                  <a:pt x="2258355" y="1249837"/>
                  <a:pt x="2096227" y="1256322"/>
                </a:cubicBezTo>
                <a:cubicBezTo>
                  <a:pt x="1934099" y="1262807"/>
                  <a:pt x="1713606" y="1168774"/>
                  <a:pt x="1532023" y="1139591"/>
                </a:cubicBezTo>
                <a:cubicBezTo>
                  <a:pt x="1350440" y="1110408"/>
                  <a:pt x="1155886" y="1129863"/>
                  <a:pt x="1006729" y="1081225"/>
                </a:cubicBezTo>
                <a:cubicBezTo>
                  <a:pt x="857572" y="1032587"/>
                  <a:pt x="795963" y="902884"/>
                  <a:pt x="637078" y="847761"/>
                </a:cubicBezTo>
                <a:cubicBezTo>
                  <a:pt x="478193" y="792638"/>
                  <a:pt x="127998" y="883429"/>
                  <a:pt x="53419" y="750484"/>
                </a:cubicBezTo>
                <a:cubicBezTo>
                  <a:pt x="-21160" y="617539"/>
                  <a:pt x="-50343" y="127913"/>
                  <a:pt x="189606" y="30637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24667695-F8D9-48F1-AFD6-3F6126A62920}"/>
              </a:ext>
            </a:extLst>
          </p:cNvPr>
          <p:cNvSpPr/>
          <p:nvPr/>
        </p:nvSpPr>
        <p:spPr>
          <a:xfrm flipV="1">
            <a:off x="9504431" y="0"/>
            <a:ext cx="1991288" cy="1601439"/>
          </a:xfrm>
          <a:custGeom>
            <a:gdLst>
              <a:gd fmla="*/ 379631 w 1991288" name="connsiteX0"/>
              <a:gd fmla="*/ 23 h 1601439" name="connsiteY0"/>
              <a:gd fmla="*/ 495603 w 1991288" name="connsiteX1"/>
              <a:gd fmla="*/ 15830 h 1601439" name="connsiteY1"/>
              <a:gd fmla="*/ 1059807 w 1991288" name="connsiteX2"/>
              <a:gd fmla="*/ 385482 h 1601439" name="connsiteY2"/>
              <a:gd fmla="*/ 1818565 w 1991288" name="connsiteX3"/>
              <a:gd fmla="*/ 541124 h 1601439" name="connsiteY3"/>
              <a:gd fmla="*/ 1954752 w 1991288" name="connsiteX4"/>
              <a:gd fmla="*/ 813499 h 1601439" name="connsiteY4"/>
              <a:gd fmla="*/ 1965791 w 1991288" name="connsiteX5"/>
              <a:gd fmla="*/ 1553618 h 1601439" name="connsiteY5"/>
              <a:gd fmla="*/ 1946854 w 1991288" name="connsiteX6"/>
              <a:gd fmla="*/ 1601439 h 1601439" name="connsiteY6"/>
              <a:gd fmla="*/ 853743 w 1991288" name="connsiteX7"/>
              <a:gd fmla="*/ 1601439 h 1601439" name="connsiteY7"/>
              <a:gd fmla="*/ 831359 w 1991288" name="connsiteX8"/>
              <a:gd fmla="*/ 1587000 h 1601439" name="connsiteY8"/>
              <a:gd fmla="*/ 690156 w 1991288" name="connsiteX9"/>
              <a:gd fmla="*/ 1494435 h 1601439" name="connsiteY9"/>
              <a:gd fmla="*/ 398326 w 1991288" name="connsiteX10"/>
              <a:gd fmla="*/ 1260971 h 1601439" name="connsiteY10"/>
              <a:gd fmla="*/ 281595 w 1991288" name="connsiteX11"/>
              <a:gd fmla="*/ 794043 h 1601439" name="connsiteY11"/>
              <a:gd fmla="*/ 9220 w 1991288" name="connsiteX12"/>
              <a:gd fmla="*/ 560579 h 1601439" name="connsiteY12"/>
              <a:gd fmla="*/ 106497 w 1991288" name="connsiteX13"/>
              <a:gd fmla="*/ 113107 h 1601439" name="connsiteY13"/>
              <a:gd fmla="*/ 379631 w 1991288" name="connsiteX14"/>
              <a:gd fmla="*/ 23 h 1601439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1601439" w="1991288">
                <a:moveTo>
                  <a:pt x="379631" y="23"/>
                </a:moveTo>
                <a:cubicBezTo>
                  <a:pt x="416971" y="-383"/>
                  <a:pt x="455882" y="4481"/>
                  <a:pt x="495603" y="15830"/>
                </a:cubicBezTo>
                <a:cubicBezTo>
                  <a:pt x="654488" y="61226"/>
                  <a:pt x="839313" y="297933"/>
                  <a:pt x="1059807" y="385482"/>
                </a:cubicBezTo>
                <a:cubicBezTo>
                  <a:pt x="1280301" y="473031"/>
                  <a:pt x="1669408" y="469788"/>
                  <a:pt x="1818565" y="541124"/>
                </a:cubicBezTo>
                <a:cubicBezTo>
                  <a:pt x="1967723" y="612460"/>
                  <a:pt x="1935297" y="631916"/>
                  <a:pt x="1954752" y="813499"/>
                </a:cubicBezTo>
                <a:cubicBezTo>
                  <a:pt x="1971775" y="972384"/>
                  <a:pt x="2021072" y="1347254"/>
                  <a:pt x="1965791" y="1553618"/>
                </a:cubicBezTo>
                <a:lnTo>
                  <a:pt x="1946854" y="1601439"/>
                </a:lnTo>
                <a:lnTo>
                  <a:pt x="853743" y="1601439"/>
                </a:lnTo>
                <a:lnTo>
                  <a:pt x="831359" y="1587000"/>
                </a:lnTo>
                <a:cubicBezTo>
                  <a:pt x="778110" y="1551383"/>
                  <a:pt x="729877" y="1518755"/>
                  <a:pt x="690156" y="1494435"/>
                </a:cubicBezTo>
                <a:cubicBezTo>
                  <a:pt x="531271" y="1397159"/>
                  <a:pt x="466419" y="1377703"/>
                  <a:pt x="398326" y="1260971"/>
                </a:cubicBezTo>
                <a:cubicBezTo>
                  <a:pt x="330233" y="1144239"/>
                  <a:pt x="346446" y="910775"/>
                  <a:pt x="281595" y="794043"/>
                </a:cubicBezTo>
                <a:cubicBezTo>
                  <a:pt x="216744" y="677311"/>
                  <a:pt x="38403" y="674068"/>
                  <a:pt x="9220" y="560579"/>
                </a:cubicBezTo>
                <a:cubicBezTo>
                  <a:pt x="-19963" y="447090"/>
                  <a:pt x="22191" y="197413"/>
                  <a:pt x="106497" y="113107"/>
                </a:cubicBezTo>
                <a:cubicBezTo>
                  <a:pt x="169727" y="49878"/>
                  <a:pt x="267611" y="1239"/>
                  <a:pt x="379631" y="23"/>
                </a:cubicBezTo>
                <a:close/>
              </a:path>
            </a:pathLst>
          </a:cu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0AAE6D0A-5FE3-444E-9C47-A5D5DDF2B434}"/>
              </a:ext>
            </a:extLst>
          </p:cNvPr>
          <p:cNvSpPr/>
          <p:nvPr/>
        </p:nvSpPr>
        <p:spPr>
          <a:xfrm flipH="1" flipV="1">
            <a:off x="4407612" y="5261807"/>
            <a:ext cx="1697616" cy="1421385"/>
          </a:xfrm>
          <a:custGeom>
            <a:gdLst>
              <a:gd fmla="*/ 294573 w 1697616" name="connsiteX0"/>
              <a:gd fmla="*/ 1089787 h 1421385" name="connsiteY0"/>
              <a:gd fmla="*/ 2743 w 1697616" name="connsiteX1"/>
              <a:gd fmla="*/ 642314 h 1421385" name="connsiteY1"/>
              <a:gd fmla="*/ 469671 w 1697616" name="connsiteX2"/>
              <a:gd fmla="*/ 233753 h 1421385" name="connsiteY2"/>
              <a:gd fmla="*/ 897688 w 1697616" name="connsiteX3"/>
              <a:gd fmla="*/ 289 h 1421385" name="connsiteY3"/>
              <a:gd fmla="*/ 1384071 w 1697616" name="connsiteX4"/>
              <a:gd fmla="*/ 194842 h 1421385" name="connsiteY4"/>
              <a:gd fmla="*/ 1617534 w 1697616" name="connsiteX5"/>
              <a:gd fmla="*/ 583948 h 1421385" name="connsiteY5"/>
              <a:gd fmla="*/ 1617534 w 1697616" name="connsiteX6"/>
              <a:gd fmla="*/ 973055 h 1421385" name="connsiteY6"/>
              <a:gd fmla="*/ 664224 w 1697616" name="connsiteX7"/>
              <a:gd fmla="*/ 1420527 h 1421385" name="connsiteY7"/>
              <a:gd fmla="*/ 294573 w 1697616" name="connsiteX8"/>
              <a:gd fmla="*/ 1089787 h 1421385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421385" w="1697616">
                <a:moveTo>
                  <a:pt x="294573" y="1089787"/>
                </a:moveTo>
                <a:cubicBezTo>
                  <a:pt x="184326" y="960085"/>
                  <a:pt x="-26440" y="784986"/>
                  <a:pt x="2743" y="642314"/>
                </a:cubicBezTo>
                <a:cubicBezTo>
                  <a:pt x="31926" y="499642"/>
                  <a:pt x="320514" y="340757"/>
                  <a:pt x="469671" y="233753"/>
                </a:cubicBezTo>
                <a:cubicBezTo>
                  <a:pt x="618829" y="126749"/>
                  <a:pt x="745288" y="6774"/>
                  <a:pt x="897688" y="289"/>
                </a:cubicBezTo>
                <a:cubicBezTo>
                  <a:pt x="1050088" y="-6196"/>
                  <a:pt x="1264097" y="97565"/>
                  <a:pt x="1384071" y="194842"/>
                </a:cubicBezTo>
                <a:cubicBezTo>
                  <a:pt x="1504045" y="292119"/>
                  <a:pt x="1578624" y="454246"/>
                  <a:pt x="1617534" y="583948"/>
                </a:cubicBezTo>
                <a:cubicBezTo>
                  <a:pt x="1656444" y="713650"/>
                  <a:pt x="1776419" y="833625"/>
                  <a:pt x="1617534" y="973055"/>
                </a:cubicBezTo>
                <a:cubicBezTo>
                  <a:pt x="1458649" y="1112485"/>
                  <a:pt x="887960" y="1404314"/>
                  <a:pt x="664224" y="1420527"/>
                </a:cubicBezTo>
                <a:cubicBezTo>
                  <a:pt x="440488" y="1436740"/>
                  <a:pt x="404820" y="1219489"/>
                  <a:pt x="294573" y="1089787"/>
                </a:cubicBezTo>
                <a:close/>
              </a:path>
            </a:pathLst>
          </a:custGeom>
          <a:solidFill>
            <a:srgbClr val="055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F89BFD2D-BEC7-4801-B2D0-5EB71FE462D9}"/>
              </a:ext>
            </a:extLst>
          </p:cNvPr>
          <p:cNvSpPr/>
          <p:nvPr/>
        </p:nvSpPr>
        <p:spPr>
          <a:xfrm flipH="1" flipV="1">
            <a:off x="4253970" y="5262067"/>
            <a:ext cx="1225945" cy="1314087"/>
          </a:xfrm>
          <a:custGeom>
            <a:gdLst>
              <a:gd fmla="*/ 26361 w 1116119" name="connsiteX0"/>
              <a:gd fmla="*/ 1060570 h 1314087" name="connsiteY0"/>
              <a:gd fmla="*/ 318191 w 1116119" name="connsiteX1"/>
              <a:gd fmla="*/ 126715 h 1314087" name="connsiteY1"/>
              <a:gd fmla="*/ 960217 w 1116119" name="connsiteX2"/>
              <a:gd fmla="*/ 29438 h 1314087" name="connsiteY2"/>
              <a:gd fmla="*/ 1115859 w 1116119" name="connsiteX3"/>
              <a:gd fmla="*/ 321268 h 1314087" name="connsiteY3"/>
              <a:gd fmla="*/ 999127 w 1116119" name="connsiteX4"/>
              <a:gd fmla="*/ 515821 h 1314087" name="connsiteY4"/>
              <a:gd fmla="*/ 1076949 w 1116119" name="connsiteX5"/>
              <a:gd fmla="*/ 1080025 h 1314087" name="connsiteY5"/>
              <a:gd fmla="*/ 960217 w 1116119" name="connsiteX6"/>
              <a:gd fmla="*/ 1313489 h 1314087" name="connsiteY6"/>
              <a:gd fmla="*/ 26361 w 1116119" name="connsiteX7"/>
              <a:gd fmla="*/ 1060570 h 131408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314087" w="1116119">
                <a:moveTo>
                  <a:pt x="26361" y="1060570"/>
                </a:moveTo>
                <a:cubicBezTo>
                  <a:pt x="-80643" y="862775"/>
                  <a:pt x="162548" y="298570"/>
                  <a:pt x="318191" y="126715"/>
                </a:cubicBezTo>
                <a:cubicBezTo>
                  <a:pt x="473834" y="-45140"/>
                  <a:pt x="827272" y="-2987"/>
                  <a:pt x="960217" y="29438"/>
                </a:cubicBezTo>
                <a:cubicBezTo>
                  <a:pt x="1093162" y="61863"/>
                  <a:pt x="1109374" y="240204"/>
                  <a:pt x="1115859" y="321268"/>
                </a:cubicBezTo>
                <a:cubicBezTo>
                  <a:pt x="1122344" y="402332"/>
                  <a:pt x="1005612" y="389362"/>
                  <a:pt x="999127" y="515821"/>
                </a:cubicBezTo>
                <a:cubicBezTo>
                  <a:pt x="992642" y="642280"/>
                  <a:pt x="1083434" y="947080"/>
                  <a:pt x="1076949" y="1080025"/>
                </a:cubicBezTo>
                <a:cubicBezTo>
                  <a:pt x="1070464" y="1212970"/>
                  <a:pt x="1135315" y="1323217"/>
                  <a:pt x="960217" y="1313489"/>
                </a:cubicBezTo>
                <a:cubicBezTo>
                  <a:pt x="785119" y="1303761"/>
                  <a:pt x="133365" y="1258365"/>
                  <a:pt x="26361" y="1060570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38D67914-7E9D-42A3-8E30-23DFB6C324F1}"/>
              </a:ext>
            </a:extLst>
          </p:cNvPr>
          <p:cNvSpPr/>
          <p:nvPr/>
        </p:nvSpPr>
        <p:spPr>
          <a:xfrm flipH="1" flipV="1">
            <a:off x="1071163" y="4676312"/>
            <a:ext cx="868740" cy="643210"/>
          </a:xfrm>
          <a:custGeom>
            <a:gdLst>
              <a:gd fmla="*/ 837435 w 868740" name="connsiteX0"/>
              <a:gd fmla="*/ 368142 h 643210" name="connsiteY0"/>
              <a:gd fmla="*/ 817980 w 868740" name="connsiteX1"/>
              <a:gd fmla="*/ 95768 h 643210" name="connsiteY1"/>
              <a:gd fmla="*/ 584516 w 868740" name="connsiteX2"/>
              <a:gd fmla="*/ 17947 h 643210" name="connsiteY2"/>
              <a:gd fmla="*/ 156499 w 868740" name="connsiteX3"/>
              <a:gd fmla="*/ 407053 h 643210" name="connsiteY3"/>
              <a:gd fmla="*/ 39767 w 868740" name="connsiteX4"/>
              <a:gd fmla="*/ 640517 h 643210" name="connsiteY4"/>
              <a:gd fmla="*/ 798524 w 868740" name="connsiteX5"/>
              <a:gd fmla="*/ 523785 h 643210" name="connsiteY5"/>
              <a:gd fmla="*/ 837435 w 868740" name="connsiteX6"/>
              <a:gd fmla="*/ 368142 h 643210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643210" w="868740">
                <a:moveTo>
                  <a:pt x="837435" y="368142"/>
                </a:moveTo>
                <a:cubicBezTo>
                  <a:pt x="840678" y="296806"/>
                  <a:pt x="860133" y="154134"/>
                  <a:pt x="817980" y="95768"/>
                </a:cubicBezTo>
                <a:cubicBezTo>
                  <a:pt x="775827" y="37402"/>
                  <a:pt x="694763" y="-33934"/>
                  <a:pt x="584516" y="17947"/>
                </a:cubicBezTo>
                <a:cubicBezTo>
                  <a:pt x="474269" y="69828"/>
                  <a:pt x="247291" y="303291"/>
                  <a:pt x="156499" y="407053"/>
                </a:cubicBezTo>
                <a:cubicBezTo>
                  <a:pt x="65707" y="510815"/>
                  <a:pt x="-67237" y="621062"/>
                  <a:pt x="39767" y="640517"/>
                </a:cubicBezTo>
                <a:cubicBezTo>
                  <a:pt x="146771" y="659972"/>
                  <a:pt x="665579" y="569181"/>
                  <a:pt x="798524" y="523785"/>
                </a:cubicBezTo>
                <a:cubicBezTo>
                  <a:pt x="931469" y="478389"/>
                  <a:pt x="834192" y="439478"/>
                  <a:pt x="837435" y="368142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CCD7952D-C590-4EFB-AB62-1092F884607A}"/>
              </a:ext>
            </a:extLst>
          </p:cNvPr>
          <p:cNvSpPr/>
          <p:nvPr/>
        </p:nvSpPr>
        <p:spPr>
          <a:xfrm flipH="1" flipV="1">
            <a:off x="9467064" y="4567031"/>
            <a:ext cx="645214" cy="488607"/>
          </a:xfrm>
          <a:custGeom>
            <a:gdLst>
              <a:gd fmla="*/ 332738 w 645214" name="connsiteX0"/>
              <a:gd fmla="*/ 84803 h 488607" name="connsiteY0"/>
              <a:gd fmla="*/ 1997 w 645214" name="connsiteX1"/>
              <a:gd fmla="*/ 26437 h 488607" name="connsiteY1"/>
              <a:gd fmla="*/ 216006 w 645214" name="connsiteX2"/>
              <a:gd fmla="*/ 473909 h 488607" name="connsiteY2"/>
              <a:gd fmla="*/ 644023 w 645214" name="connsiteX3"/>
              <a:gd fmla="*/ 357177 h 488607" name="connsiteY3"/>
              <a:gd fmla="*/ 332738 w 645214" name="connsiteX4"/>
              <a:gd fmla="*/ 84803 h 48860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488606" w="645214">
                <a:moveTo>
                  <a:pt x="332738" y="84803"/>
                </a:moveTo>
                <a:cubicBezTo>
                  <a:pt x="225734" y="29680"/>
                  <a:pt x="21452" y="-38414"/>
                  <a:pt x="1997" y="26437"/>
                </a:cubicBezTo>
                <a:cubicBezTo>
                  <a:pt x="-17458" y="91288"/>
                  <a:pt x="109002" y="418786"/>
                  <a:pt x="216006" y="473909"/>
                </a:cubicBezTo>
                <a:cubicBezTo>
                  <a:pt x="323010" y="529032"/>
                  <a:pt x="624568" y="415543"/>
                  <a:pt x="644023" y="357177"/>
                </a:cubicBezTo>
                <a:cubicBezTo>
                  <a:pt x="663478" y="298811"/>
                  <a:pt x="439742" y="139926"/>
                  <a:pt x="332738" y="84803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98B0A056-0A7E-4E9F-88C5-941702975BA5}"/>
              </a:ext>
            </a:extLst>
          </p:cNvPr>
          <p:cNvSpPr/>
          <p:nvPr/>
        </p:nvSpPr>
        <p:spPr>
          <a:xfrm>
            <a:off x="2231572" y="1077622"/>
            <a:ext cx="7728857" cy="4702757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12090C8E-9CBB-4D91-984A-9D949593BFFE}"/>
              </a:ext>
            </a:extLst>
          </p:cNvPr>
          <p:cNvSpPr/>
          <p:nvPr/>
        </p:nvSpPr>
        <p:spPr>
          <a:xfrm flipH="1">
            <a:off x="2231572" y="1606826"/>
            <a:ext cx="1315502" cy="1655989"/>
          </a:xfrm>
          <a:custGeom>
            <a:gdLst>
              <a:gd fmla="*/ 1315502 w 1315502" name="connsiteX0"/>
              <a:gd fmla="*/ 0 h 1655989" name="connsiteY0"/>
              <a:gd fmla="*/ 1315502 w 1315502" name="connsiteX1"/>
              <a:gd fmla="*/ 1655989 h 1655989" name="connsiteY1"/>
              <a:gd fmla="*/ 1120428 w 1315502" name="connsiteX2"/>
              <a:gd fmla="*/ 1635677 h 1655989" name="connsiteY2"/>
              <a:gd fmla="*/ 674171 w 1315502" name="connsiteX3"/>
              <a:gd fmla="*/ 1525480 h 1655989" name="connsiteY3"/>
              <a:gd fmla="*/ 32145 w 1315502" name="connsiteX4"/>
              <a:gd fmla="*/ 397072 h 1655989" name="connsiteY4"/>
              <a:gd fmla="*/ 1152042 w 1315502" name="connsiteX5"/>
              <a:gd fmla="*/ 16325 h 1655989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655989" w="1315502">
                <a:moveTo>
                  <a:pt x="1315502" y="0"/>
                </a:moveTo>
                <a:lnTo>
                  <a:pt x="1315502" y="1655989"/>
                </a:lnTo>
                <a:lnTo>
                  <a:pt x="1120428" y="1635677"/>
                </a:lnTo>
                <a:cubicBezTo>
                  <a:pt x="939858" y="1610192"/>
                  <a:pt x="781986" y="1573308"/>
                  <a:pt x="674171" y="1525480"/>
                </a:cubicBezTo>
                <a:cubicBezTo>
                  <a:pt x="242911" y="1334169"/>
                  <a:pt x="-110527" y="653234"/>
                  <a:pt x="32145" y="397072"/>
                </a:cubicBezTo>
                <a:cubicBezTo>
                  <a:pt x="139149" y="204951"/>
                  <a:pt x="709434" y="71195"/>
                  <a:pt x="1152042" y="16325"/>
                </a:cubicBez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79A296C8-320B-467B-96EA-54EDBD203602}"/>
              </a:ext>
            </a:extLst>
          </p:cNvPr>
          <p:cNvSpPr/>
          <p:nvPr/>
        </p:nvSpPr>
        <p:spPr>
          <a:xfrm flipH="1">
            <a:off x="2231572" y="1077622"/>
            <a:ext cx="3988333" cy="1475456"/>
          </a:xfrm>
          <a:custGeom>
            <a:gdLst>
              <a:gd fmla="*/ 0 w 3988333" name="connsiteX0"/>
              <a:gd fmla="*/ 0 h 1475456" name="connsiteY0"/>
              <a:gd fmla="*/ 3988333 w 3988333" name="connsiteX1"/>
              <a:gd fmla="*/ 0 h 1475456" name="connsiteY1"/>
              <a:gd fmla="*/ 3988333 w 3988333" name="connsiteX2"/>
              <a:gd fmla="*/ 1475456 h 1475456" name="connsiteY2"/>
              <a:gd fmla="*/ 3984704 w 3988333" name="connsiteX3"/>
              <a:gd fmla="*/ 1473491 h 1475456" name="connsiteY3"/>
              <a:gd fmla="*/ 3324304 w 3988333" name="connsiteX4"/>
              <a:gd fmla="*/ 1132178 h 1475456" name="connsiteY4"/>
              <a:gd fmla="*/ 2562304 w 3988333" name="connsiteX5"/>
              <a:gd fmla="*/ 1208378 h 1475456" name="connsiteY5"/>
              <a:gd fmla="*/ 2105104 w 3988333" name="connsiteX6"/>
              <a:gd fmla="*/ 674978 h 1475456" name="connsiteY6"/>
              <a:gd fmla="*/ 1419304 w 3988333" name="connsiteX7"/>
              <a:gd fmla="*/ 395578 h 1475456" name="connsiteY7"/>
              <a:gd fmla="*/ 428704 w 3988333" name="connsiteX8"/>
              <a:gd fmla="*/ 446378 h 1475456" name="connsiteY8"/>
              <a:gd fmla="*/ 57229 w 3988333" name="connsiteX9"/>
              <a:gd fmla="*/ 90778 h 1475456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475456" w="3988333">
                <a:moveTo>
                  <a:pt x="0" y="0"/>
                </a:moveTo>
                <a:lnTo>
                  <a:pt x="3988333" y="0"/>
                </a:lnTo>
                <a:lnTo>
                  <a:pt x="3988333" y="1475456"/>
                </a:lnTo>
                <a:lnTo>
                  <a:pt x="3984704" y="1473491"/>
                </a:lnTo>
                <a:cubicBezTo>
                  <a:pt x="3742346" y="1334320"/>
                  <a:pt x="3495754" y="1170278"/>
                  <a:pt x="3324304" y="1132178"/>
                </a:cubicBezTo>
                <a:cubicBezTo>
                  <a:pt x="2981404" y="1055978"/>
                  <a:pt x="2765504" y="1284578"/>
                  <a:pt x="2562304" y="1208378"/>
                </a:cubicBezTo>
                <a:cubicBezTo>
                  <a:pt x="2359104" y="1132178"/>
                  <a:pt x="2295604" y="810445"/>
                  <a:pt x="2105104" y="674978"/>
                </a:cubicBezTo>
                <a:cubicBezTo>
                  <a:pt x="1914604" y="539511"/>
                  <a:pt x="1698704" y="433678"/>
                  <a:pt x="1419304" y="395578"/>
                </a:cubicBezTo>
                <a:cubicBezTo>
                  <a:pt x="1139904" y="357478"/>
                  <a:pt x="703871" y="594545"/>
                  <a:pt x="428704" y="446378"/>
                </a:cubicBezTo>
                <a:cubicBezTo>
                  <a:pt x="291121" y="372295"/>
                  <a:pt x="167296" y="250586"/>
                  <a:pt x="57229" y="90778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67CAD045-6F62-4704-9611-BB852AA2447B}"/>
              </a:ext>
            </a:extLst>
          </p:cNvPr>
          <p:cNvSpPr/>
          <p:nvPr/>
        </p:nvSpPr>
        <p:spPr>
          <a:xfrm flipH="1">
            <a:off x="6181595" y="4138749"/>
            <a:ext cx="3778834" cy="1641630"/>
          </a:xfrm>
          <a:custGeom>
            <a:gdLst>
              <a:gd fmla="*/ 3196618 w 3778834" name="connsiteX0"/>
              <a:gd fmla="*/ 456 h 1641630" name="connsiteY0"/>
              <a:gd fmla="*/ 3483428 w 3778834" name="connsiteX1"/>
              <a:gd fmla="*/ 77651 h 1641630" name="connsiteY1"/>
              <a:gd fmla="*/ 3660137 w 3778834" name="connsiteX2"/>
              <a:gd fmla="*/ 1637757 h 1641630" name="connsiteY2"/>
              <a:gd fmla="*/ 3658497 w 3778834" name="connsiteX3"/>
              <a:gd fmla="*/ 1641630 h 1641630" name="connsiteY3"/>
              <a:gd fmla="*/ 0 w 3778834" name="connsiteX4"/>
              <a:gd fmla="*/ 1641630 h 1641630" name="connsiteY4"/>
              <a:gd fmla="*/ 0 w 3778834" name="connsiteX5"/>
              <a:gd fmla="*/ 343693 h 1641630" name="connsiteY5"/>
              <a:gd fmla="*/ 97911 w 3778834" name="connsiteX6"/>
              <a:gd fmla="*/ 343632 h 1641630" name="connsiteY6"/>
              <a:gd fmla="*/ 1248228 w 3778834" name="connsiteX7"/>
              <a:gd fmla="*/ 382451 h 1641630" name="connsiteY7"/>
              <a:gd fmla="*/ 3196618 w 3778834" name="connsiteX8"/>
              <a:gd fmla="*/ 456 h 164163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641630" w="3778834">
                <a:moveTo>
                  <a:pt x="3196618" y="456"/>
                </a:moveTo>
                <a:cubicBezTo>
                  <a:pt x="3315699" y="3882"/>
                  <a:pt x="3414372" y="26851"/>
                  <a:pt x="3483428" y="77651"/>
                </a:cubicBezTo>
                <a:cubicBezTo>
                  <a:pt x="3782672" y="297784"/>
                  <a:pt x="3877906" y="1051698"/>
                  <a:pt x="3660137" y="1637757"/>
                </a:cubicBezTo>
                <a:lnTo>
                  <a:pt x="3658497" y="1641630"/>
                </a:lnTo>
                <a:lnTo>
                  <a:pt x="0" y="1641630"/>
                </a:lnTo>
                <a:lnTo>
                  <a:pt x="0" y="343693"/>
                </a:lnTo>
                <a:lnTo>
                  <a:pt x="97911" y="343632"/>
                </a:lnTo>
                <a:cubicBezTo>
                  <a:pt x="441249" y="355331"/>
                  <a:pt x="838124" y="416847"/>
                  <a:pt x="1248228" y="382451"/>
                </a:cubicBezTo>
                <a:cubicBezTo>
                  <a:pt x="1781364" y="337737"/>
                  <a:pt x="2680600" y="-14391"/>
                  <a:pt x="3196618" y="456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D6678658-0028-4B16-A293-6C8F09D2BCD6}"/>
              </a:ext>
            </a:extLst>
          </p:cNvPr>
          <p:cNvSpPr/>
          <p:nvPr/>
        </p:nvSpPr>
        <p:spPr>
          <a:xfrm flipH="1">
            <a:off x="6527746" y="3120012"/>
            <a:ext cx="3402819" cy="2228168"/>
          </a:xfrm>
          <a:custGeom>
            <a:gdLst>
              <a:gd fmla="*/ 1751763 w 3402819" name="connsiteX0"/>
              <a:gd fmla="*/ 512188 h 2228168" name="connsiteY0"/>
              <a:gd fmla="*/ 761163 w 3402819" name="connsiteX1"/>
              <a:gd fmla="*/ 740788 h 2228168" name="connsiteY1"/>
              <a:gd fmla="*/ 100763 w 3402819" name="connsiteX2"/>
              <a:gd fmla="*/ 1070988 h 2228168" name="connsiteY2"/>
              <a:gd fmla="*/ 100763 w 3402819" name="connsiteX3"/>
              <a:gd fmla="*/ 1756788 h 2228168" name="connsiteY3"/>
              <a:gd fmla="*/ 1040563 w 3402819" name="connsiteX4"/>
              <a:gd fmla="*/ 2213988 h 2228168" name="connsiteY4"/>
              <a:gd fmla="*/ 2031163 w 3402819" name="connsiteX5"/>
              <a:gd fmla="*/ 2086988 h 2228168" name="connsiteY5"/>
              <a:gd fmla="*/ 2945563 w 3402819" name="connsiteX6"/>
              <a:gd fmla="*/ 1832988 h 2228168" name="connsiteY6"/>
              <a:gd fmla="*/ 3402763 w 3402819" name="connsiteX7"/>
              <a:gd fmla="*/ 359788 h 2228168" name="connsiteY7"/>
              <a:gd fmla="*/ 2970963 w 3402819" name="connsiteX8"/>
              <a:gd fmla="*/ 258188 h 2228168" name="connsiteY8"/>
              <a:gd fmla="*/ 2183563 w 3402819" name="connsiteX9"/>
              <a:gd fmla="*/ 4188 h 2228168" name="connsiteY9"/>
              <a:gd fmla="*/ 1751763 w 3402819" name="connsiteX10"/>
              <a:gd fmla="*/ 512188 h 2228168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2228168" w="3402818">
                <a:moveTo>
                  <a:pt x="1751763" y="512188"/>
                </a:moveTo>
                <a:cubicBezTo>
                  <a:pt x="1514697" y="634955"/>
                  <a:pt x="1036330" y="647655"/>
                  <a:pt x="761163" y="740788"/>
                </a:cubicBezTo>
                <a:cubicBezTo>
                  <a:pt x="485996" y="833921"/>
                  <a:pt x="210830" y="901655"/>
                  <a:pt x="100763" y="1070988"/>
                </a:cubicBezTo>
                <a:cubicBezTo>
                  <a:pt x="-9304" y="1240321"/>
                  <a:pt x="-55870" y="1566288"/>
                  <a:pt x="100763" y="1756788"/>
                </a:cubicBezTo>
                <a:cubicBezTo>
                  <a:pt x="257396" y="1947288"/>
                  <a:pt x="718830" y="2158955"/>
                  <a:pt x="1040563" y="2213988"/>
                </a:cubicBezTo>
                <a:cubicBezTo>
                  <a:pt x="1362296" y="2269021"/>
                  <a:pt x="1713663" y="2150488"/>
                  <a:pt x="2031163" y="2086988"/>
                </a:cubicBezTo>
                <a:cubicBezTo>
                  <a:pt x="2348663" y="2023488"/>
                  <a:pt x="2716963" y="2120855"/>
                  <a:pt x="2945563" y="1832988"/>
                </a:cubicBezTo>
                <a:cubicBezTo>
                  <a:pt x="3174163" y="1545121"/>
                  <a:pt x="3398530" y="622255"/>
                  <a:pt x="3402763" y="359788"/>
                </a:cubicBezTo>
                <a:cubicBezTo>
                  <a:pt x="3406996" y="97321"/>
                  <a:pt x="3174163" y="317455"/>
                  <a:pt x="2970963" y="258188"/>
                </a:cubicBezTo>
                <a:cubicBezTo>
                  <a:pt x="2767763" y="198921"/>
                  <a:pt x="2386763" y="-33912"/>
                  <a:pt x="2183563" y="4188"/>
                </a:cubicBezTo>
                <a:cubicBezTo>
                  <a:pt x="1980363" y="42288"/>
                  <a:pt x="1988829" y="389421"/>
                  <a:pt x="1751763" y="512188"/>
                </a:cubicBez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F15BAFB7-76EB-4231-B278-337CABF7B02E}"/>
              </a:ext>
            </a:extLst>
          </p:cNvPr>
          <p:cNvSpPr/>
          <p:nvPr/>
        </p:nvSpPr>
        <p:spPr>
          <a:xfrm flipH="1" rot="5686011">
            <a:off x="7443471" y="2250947"/>
            <a:ext cx="1572858" cy="1620358"/>
          </a:xfrm>
          <a:custGeom>
            <a:gdLst>
              <a:gd fmla="*/ 959289 w 1572858" name="connsiteX0"/>
              <a:gd fmla="*/ 241802 h 1980040" name="connsiteY0"/>
              <a:gd fmla="*/ 603689 w 1572858" name="connsiteX1"/>
              <a:gd fmla="*/ 470402 h 1980040" name="connsiteY1"/>
              <a:gd fmla="*/ 248089 w 1572858" name="connsiteX2"/>
              <a:gd fmla="*/ 1105402 h 1980040" name="connsiteY2"/>
              <a:gd fmla="*/ 44889 w 1572858" name="connsiteX3"/>
              <a:gd fmla="*/ 1842002 h 1980040" name="connsiteY3"/>
              <a:gd fmla="*/ 1137089 w 1572858" name="connsiteX4"/>
              <a:gd fmla="*/ 1918202 h 1980040" name="connsiteY4"/>
              <a:gd fmla="*/ 832289 w 1572858" name="connsiteX5"/>
              <a:gd fmla="*/ 1156202 h 1980040" name="connsiteY5"/>
              <a:gd fmla="*/ 1289489 w 1572858" name="connsiteX6"/>
              <a:gd fmla="*/ 648202 h 1980040" name="connsiteY6"/>
              <a:gd fmla="*/ 1568889 w 1572858" name="connsiteX7"/>
              <a:gd fmla="*/ 89402 h 1980040" name="connsiteY7"/>
              <a:gd fmla="*/ 1086289 w 1572858" name="connsiteX8"/>
              <a:gd fmla="*/ 13202 h 1980040" name="connsiteY8"/>
              <a:gd fmla="*/ 959289 w 1572858" name="connsiteX9"/>
              <a:gd fmla="*/ 241802 h 198004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980040" w="1572858">
                <a:moveTo>
                  <a:pt x="959289" y="241802"/>
                </a:moveTo>
                <a:cubicBezTo>
                  <a:pt x="878856" y="318002"/>
                  <a:pt x="722222" y="326469"/>
                  <a:pt x="603689" y="470402"/>
                </a:cubicBezTo>
                <a:cubicBezTo>
                  <a:pt x="485156" y="614335"/>
                  <a:pt x="341222" y="876802"/>
                  <a:pt x="248089" y="1105402"/>
                </a:cubicBezTo>
                <a:cubicBezTo>
                  <a:pt x="154956" y="1334002"/>
                  <a:pt x="-103278" y="1706535"/>
                  <a:pt x="44889" y="1842002"/>
                </a:cubicBezTo>
                <a:cubicBezTo>
                  <a:pt x="193056" y="1977469"/>
                  <a:pt x="1005856" y="2032502"/>
                  <a:pt x="1137089" y="1918202"/>
                </a:cubicBezTo>
                <a:cubicBezTo>
                  <a:pt x="1268322" y="1803902"/>
                  <a:pt x="806889" y="1367869"/>
                  <a:pt x="832289" y="1156202"/>
                </a:cubicBezTo>
                <a:cubicBezTo>
                  <a:pt x="857689" y="944535"/>
                  <a:pt x="1166722" y="826002"/>
                  <a:pt x="1289489" y="648202"/>
                </a:cubicBezTo>
                <a:cubicBezTo>
                  <a:pt x="1412256" y="470402"/>
                  <a:pt x="1602756" y="195235"/>
                  <a:pt x="1568889" y="89402"/>
                </a:cubicBezTo>
                <a:cubicBezTo>
                  <a:pt x="1535022" y="-16431"/>
                  <a:pt x="1192122" y="-7965"/>
                  <a:pt x="1086289" y="13202"/>
                </a:cubicBezTo>
                <a:cubicBezTo>
                  <a:pt x="980456" y="34369"/>
                  <a:pt x="1039722" y="165602"/>
                  <a:pt x="959289" y="241802"/>
                </a:cubicBezTo>
                <a:close/>
              </a:path>
            </a:pathLst>
          </a:custGeom>
          <a:solidFill>
            <a:srgbClr val="2828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1081F829-76B6-45EF-98F0-040B8E3D26F6}"/>
              </a:ext>
            </a:extLst>
          </p:cNvPr>
          <p:cNvSpPr/>
          <p:nvPr/>
        </p:nvSpPr>
        <p:spPr>
          <a:xfrm flipH="1" rot="1333521">
            <a:off x="3760518" y="3673402"/>
            <a:ext cx="908081" cy="419184"/>
          </a:xfrm>
          <a:custGeom>
            <a:gdLst>
              <a:gd fmla="*/ 121470 w 590888" name="connsiteX0"/>
              <a:gd fmla="*/ 166066 h 272763" name="connsiteY0"/>
              <a:gd fmla="*/ 362101 w 590888" name="connsiteX1"/>
              <a:gd fmla="*/ 271944 h 272763" name="connsiteY1"/>
              <a:gd fmla="*/ 583482 w 590888" name="connsiteX2"/>
              <a:gd fmla="*/ 204567 h 272763" name="connsiteY2"/>
              <a:gd fmla="*/ 506480 w 590888" name="connsiteX3"/>
              <a:gd fmla="*/ 21687 h 272763" name="connsiteY3"/>
              <a:gd fmla="*/ 198472 w 590888" name="connsiteX4"/>
              <a:gd fmla="*/ 2437 h 272763" name="connsiteY4"/>
              <a:gd fmla="*/ 44468 w 590888" name="connsiteX5"/>
              <a:gd fmla="*/ 12062 h 272763" name="connsiteY5"/>
              <a:gd fmla="*/ 5967 w 590888" name="connsiteX6"/>
              <a:gd fmla="*/ 69813 h 272763" name="connsiteY6"/>
              <a:gd fmla="*/ 121470 w 590888" name="connsiteX7"/>
              <a:gd fmla="*/ 166066 h 272763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72763" w="590888">
                <a:moveTo>
                  <a:pt x="121470" y="166066"/>
                </a:moveTo>
                <a:cubicBezTo>
                  <a:pt x="180826" y="199755"/>
                  <a:pt x="285099" y="265527"/>
                  <a:pt x="362101" y="271944"/>
                </a:cubicBezTo>
                <a:cubicBezTo>
                  <a:pt x="439103" y="278361"/>
                  <a:pt x="559419" y="246277"/>
                  <a:pt x="583482" y="204567"/>
                </a:cubicBezTo>
                <a:cubicBezTo>
                  <a:pt x="607545" y="162857"/>
                  <a:pt x="570648" y="55375"/>
                  <a:pt x="506480" y="21687"/>
                </a:cubicBezTo>
                <a:cubicBezTo>
                  <a:pt x="442312" y="-12001"/>
                  <a:pt x="275474" y="4041"/>
                  <a:pt x="198472" y="2437"/>
                </a:cubicBezTo>
                <a:cubicBezTo>
                  <a:pt x="121470" y="833"/>
                  <a:pt x="76552" y="833"/>
                  <a:pt x="44468" y="12062"/>
                </a:cubicBezTo>
                <a:cubicBezTo>
                  <a:pt x="12384" y="23291"/>
                  <a:pt x="-11679" y="44146"/>
                  <a:pt x="5967" y="69813"/>
                </a:cubicBezTo>
                <a:cubicBezTo>
                  <a:pt x="23613" y="95480"/>
                  <a:pt x="62114" y="132377"/>
                  <a:pt x="121470" y="166066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4" name="任意多边形: 形状 33">
            <a:extLst>
              <a:ext uri="{FF2B5EF4-FFF2-40B4-BE49-F238E27FC236}">
                <a16:creationId xmlns:a16="http://schemas.microsoft.com/office/drawing/2014/main" id="{3568EB0B-9BB1-4C90-86C5-78D7B2D7DE97}"/>
              </a:ext>
            </a:extLst>
          </p:cNvPr>
          <p:cNvSpPr/>
          <p:nvPr/>
        </p:nvSpPr>
        <p:spPr>
          <a:xfrm flipH="1">
            <a:off x="4336813" y="4271959"/>
            <a:ext cx="2197337" cy="1290727"/>
          </a:xfrm>
          <a:custGeom>
            <a:gdLst>
              <a:gd fmla="*/ 1606549 w 2197337" name="connsiteX0"/>
              <a:gd fmla="*/ 147641 h 1290727" name="connsiteY0"/>
              <a:gd fmla="*/ 615949 w 2197337" name="connsiteX1"/>
              <a:gd fmla="*/ 46041 h 1290727" name="connsiteY1"/>
              <a:gd fmla="*/ 82549 w 2197337" name="connsiteX2"/>
              <a:gd fmla="*/ 935041 h 1290727" name="connsiteY2"/>
              <a:gd fmla="*/ 209549 w 2197337" name="connsiteX3"/>
              <a:gd fmla="*/ 1290641 h 1290727" name="connsiteY3"/>
              <a:gd fmla="*/ 2012949 w 2197337" name="connsiteX4"/>
              <a:gd fmla="*/ 909641 h 1290727" name="connsiteY4"/>
              <a:gd fmla="*/ 2089149 w 2197337" name="connsiteX5"/>
              <a:gd fmla="*/ 325441 h 1290727" name="connsiteY5"/>
              <a:gd fmla="*/ 1606549 w 2197337" name="connsiteX6"/>
              <a:gd fmla="*/ 147641 h 129072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290727" w="2197337">
                <a:moveTo>
                  <a:pt x="1606549" y="147641"/>
                </a:moveTo>
                <a:cubicBezTo>
                  <a:pt x="1361016" y="101074"/>
                  <a:pt x="869949" y="-85192"/>
                  <a:pt x="615949" y="46041"/>
                </a:cubicBezTo>
                <a:cubicBezTo>
                  <a:pt x="361949" y="177274"/>
                  <a:pt x="150282" y="727608"/>
                  <a:pt x="82549" y="935041"/>
                </a:cubicBezTo>
                <a:cubicBezTo>
                  <a:pt x="14816" y="1142474"/>
                  <a:pt x="-112184" y="1294874"/>
                  <a:pt x="209549" y="1290641"/>
                </a:cubicBezTo>
                <a:cubicBezTo>
                  <a:pt x="531282" y="1286408"/>
                  <a:pt x="1699682" y="1070508"/>
                  <a:pt x="2012949" y="909641"/>
                </a:cubicBezTo>
                <a:cubicBezTo>
                  <a:pt x="2326216" y="748774"/>
                  <a:pt x="2161116" y="452441"/>
                  <a:pt x="2089149" y="325441"/>
                </a:cubicBezTo>
                <a:cubicBezTo>
                  <a:pt x="2017182" y="198441"/>
                  <a:pt x="1852082" y="194208"/>
                  <a:pt x="1606549" y="14764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pic>
        <p:nvPicPr>
          <p:cNvPr id="38" name="图片 37">
            <a:extLst>
              <a:ext uri="{FF2B5EF4-FFF2-40B4-BE49-F238E27FC236}">
                <a16:creationId xmlns:a16="http://schemas.microsoft.com/office/drawing/2014/main" id="{A9FF52BC-08DC-4CC9-80E2-60A586475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92870">
            <a:off x="4206970" y="651693"/>
            <a:ext cx="3828620" cy="2554445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E680359F-FFED-4604-9397-B48FB917ED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635516">
            <a:off x="7090797" y="927150"/>
            <a:ext cx="2627604" cy="2249619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00FF21CA-14C0-4643-93CB-61F8F28BF71A}"/>
              </a:ext>
            </a:extLst>
          </p:cNvPr>
          <p:cNvPicPr/>
          <p:nvPr/>
        </p:nvPicPr>
        <p:blipFill>
          <a:blip r:embed="rId5">
            <a:alphaModFix amt="80000"/>
          </a:blip>
          <a:stretch>
            <a:fillRect/>
          </a:stretch>
        </p:blipFill>
        <p:spPr>
          <a:xfrm flipV="1" rot="12863025">
            <a:off x="6966814" y="807345"/>
            <a:ext cx="1127592" cy="420847"/>
          </a:xfrm>
          <a:prstGeom prst="rect">
            <a:avLst/>
          </a:prstGeom>
        </p:spPr>
      </p:pic>
      <p:sp>
        <p:nvSpPr>
          <p:cNvPr id="43" name="文本框 42">
            <a:extLst>
              <a:ext uri="{FF2B5EF4-FFF2-40B4-BE49-F238E27FC236}">
                <a16:creationId xmlns:a16="http://schemas.microsoft.com/office/drawing/2014/main" id="{F442ED25-1613-4EB0-8789-3E093F4C1928}"/>
              </a:ext>
            </a:extLst>
          </p:cNvPr>
          <p:cNvSpPr txBox="1"/>
          <p:nvPr/>
        </p:nvSpPr>
        <p:spPr>
          <a:xfrm>
            <a:off x="2481845" y="3217780"/>
            <a:ext cx="28629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latin charset="0" panose="02000503000000000000" pitchFamily="2" typeface="Signerica Fat"/>
              </a:rPr>
              <a:t>Powerpoint Templet</a:t>
            </a:r>
          </a:p>
        </p:txBody>
      </p:sp>
      <p:sp>
        <p:nvSpPr>
          <p:cNvPr id="44" name="文本框 43">
            <a:extLst>
              <a:ext uri="{FF2B5EF4-FFF2-40B4-BE49-F238E27FC236}">
                <a16:creationId xmlns:a16="http://schemas.microsoft.com/office/drawing/2014/main" id="{64719426-91BC-42CD-8B51-49167C628CA4}"/>
              </a:ext>
            </a:extLst>
          </p:cNvPr>
          <p:cNvSpPr txBox="1"/>
          <p:nvPr/>
        </p:nvSpPr>
        <p:spPr>
          <a:xfrm>
            <a:off x="4008977" y="4079563"/>
            <a:ext cx="549545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600">
                <a:latin charset="0" panose="03080402000500000000" pitchFamily="66" typeface="Ink Free"/>
                <a:ea charset="-122" panose="02000600000000000000" pitchFamily="2" typeface="851tegakizatsu"/>
                <a:cs charset="-122" panose="02000600000000000000" pitchFamily="2" typeface="851tegakizatsu"/>
              </a:rPr>
              <a:t>Fusce Est. Vivamus A Tellus. Pellentesque Habitant Morbi Tristique Senectus Et Netus Et Malesuada Fames Ac Turpis Egestas. Proin Pharetra Nonummy Pede.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F3E4C381-C1BB-42EF-9A77-083D844ACE62}"/>
              </a:ext>
            </a:extLst>
          </p:cNvPr>
          <p:cNvSpPr txBox="1"/>
          <p:nvPr/>
        </p:nvSpPr>
        <p:spPr>
          <a:xfrm>
            <a:off x="2481845" y="5279900"/>
            <a:ext cx="213086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latin charset="0" panose="02000503000000000000" pitchFamily="2" typeface="Signerica Fat"/>
              </a:rPr>
              <a:t>20XX/09/24</a:t>
            </a:r>
          </a:p>
        </p:txBody>
      </p:sp>
    </p:spTree>
    <p:extLst>
      <p:ext uri="{BB962C8B-B14F-4D97-AF65-F5344CB8AC3E}">
        <p14:creationId val="1212343808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3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矩形 41">
            <a:extLst>
              <a:ext uri="{FF2B5EF4-FFF2-40B4-BE49-F238E27FC236}">
                <a16:creationId xmlns:a16="http://schemas.microsoft.com/office/drawing/2014/main" id="{6A7D67D0-989E-4904-89FC-890A4DBA15E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6010E83B-7DD5-4922-8527-5FB97F962441}"/>
              </a:ext>
            </a:extLst>
          </p:cNvPr>
          <p:cNvSpPr/>
          <p:nvPr/>
        </p:nvSpPr>
        <p:spPr>
          <a:xfrm flipH="1" flipV="1">
            <a:off x="0" y="0"/>
            <a:ext cx="12192000" cy="6858000"/>
          </a:xfrm>
          <a:custGeom>
            <a:gdLst>
              <a:gd fmla="*/ 0 w 12192000" name="connsiteX0"/>
              <a:gd fmla="*/ 0 h 6858000" name="connsiteY0"/>
              <a:gd fmla="*/ 301554 w 12192000" name="connsiteX1"/>
              <a:gd fmla="*/ 0 h 6858000" name="connsiteY1"/>
              <a:gd fmla="*/ 302419 w 12192000" name="connsiteX2"/>
              <a:gd fmla="*/ 4762 h 6858000" name="connsiteY2"/>
              <a:gd fmla="*/ 355600 w 12192000" name="connsiteX3"/>
              <a:gd fmla="*/ 469900 h 6858000" name="connsiteY3"/>
              <a:gd fmla="*/ 406400 w 12192000" name="connsiteX4"/>
              <a:gd fmla="*/ 1536700 h 6858000" name="connsiteY4"/>
              <a:gd fmla="*/ 330200 w 12192000" name="connsiteX5"/>
              <a:gd fmla="*/ 2197100 h 6858000" name="connsiteY5"/>
              <a:gd fmla="*/ 406400 w 12192000" name="connsiteX6"/>
              <a:gd fmla="*/ 3136900 h 6858000" name="connsiteY6"/>
              <a:gd fmla="*/ 1651000 w 12192000" name="connsiteX7"/>
              <a:gd fmla="*/ 4368800 h 6858000" name="connsiteY7"/>
              <a:gd fmla="*/ 2908300 w 12192000" name="connsiteX8"/>
              <a:gd fmla="*/ 4356100 h 6858000" name="connsiteY8"/>
              <a:gd fmla="*/ 5854700 w 12192000" name="connsiteX9"/>
              <a:gd fmla="*/ 2908300 h 6858000" name="connsiteY9"/>
              <a:gd fmla="*/ 6362700 w 12192000" name="connsiteX10"/>
              <a:gd fmla="*/ 1498600 h 6858000" name="connsiteY10"/>
              <a:gd fmla="*/ 6718300 w 12192000" name="connsiteX11"/>
              <a:gd fmla="*/ 812800 h 6858000" name="connsiteY11"/>
              <a:gd fmla="*/ 6797365 w 12192000" name="connsiteX12"/>
              <a:gd fmla="*/ 120749 h 6858000" name="connsiteY12"/>
              <a:gd fmla="*/ 6811784 w 12192000" name="connsiteX13"/>
              <a:gd fmla="*/ 0 h 6858000" name="connsiteY13"/>
              <a:gd fmla="*/ 12192000 w 12192000" name="connsiteX14"/>
              <a:gd fmla="*/ 0 h 6858000" name="connsiteY14"/>
              <a:gd fmla="*/ 12192000 w 12192000" name="connsiteX15"/>
              <a:gd fmla="*/ 5722459 h 6858000" name="connsiteY15"/>
              <a:gd fmla="*/ 12120082 w 12192000" name="connsiteX16"/>
              <a:gd fmla="*/ 5650826 h 6858000" name="connsiteY16"/>
              <a:gd fmla="*/ 12026900 w 12192000" name="connsiteX17"/>
              <a:gd fmla="*/ 5588000 h 6858000" name="connsiteY17"/>
              <a:gd fmla="*/ 10083800 w 12192000" name="connsiteX18"/>
              <a:gd fmla="*/ 5118100 h 6858000" name="connsiteY18"/>
              <a:gd fmla="*/ 9766300 w 12192000" name="connsiteX19"/>
              <a:gd fmla="*/ 5295900 h 6858000" name="connsiteY19"/>
              <a:gd fmla="*/ 10972800 w 12192000" name="connsiteX20"/>
              <a:gd fmla="*/ 6057900 h 6858000" name="connsiteY20"/>
              <a:gd fmla="*/ 7175500 w 12192000" name="connsiteX21"/>
              <a:gd fmla="*/ 5816600 h 6858000" name="connsiteY21"/>
              <a:gd fmla="*/ 5537275 w 12192000" name="connsiteX22"/>
              <a:gd fmla="*/ 6827230 h 6858000" name="connsiteY22"/>
              <a:gd fmla="*/ 5484331 w 12192000" name="connsiteX23"/>
              <a:gd fmla="*/ 6858000 h 6858000" name="connsiteY23"/>
              <a:gd fmla="*/ 3253565 w 12192000" name="connsiteX24"/>
              <a:gd fmla="*/ 6858000 h 6858000" name="connsiteY24"/>
              <a:gd fmla="*/ 3256149 w 12192000" name="connsiteX25"/>
              <a:gd fmla="*/ 6849691 h 6858000" name="connsiteY25"/>
              <a:gd fmla="*/ 3213100 w 12192000" name="connsiteX26"/>
              <a:gd fmla="*/ 6502400 h 6858000" name="connsiteY26"/>
              <a:gd fmla="*/ 1638300 w 12192000" name="connsiteX27"/>
              <a:gd fmla="*/ 6426200 h 6858000" name="connsiteY27"/>
              <a:gd fmla="*/ 52425 w 12192000" name="connsiteX28"/>
              <a:gd fmla="*/ 6402760 h 6858000" name="connsiteY28"/>
              <a:gd fmla="*/ 0 w 12192000" name="connsiteX29"/>
              <a:gd fmla="*/ 6391055 h 6858000" name="connsiteY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301554" y="0"/>
                </a:lnTo>
                <a:lnTo>
                  <a:pt x="302419" y="4762"/>
                </a:lnTo>
                <a:cubicBezTo>
                  <a:pt x="324909" y="149225"/>
                  <a:pt x="337609" y="313267"/>
                  <a:pt x="355600" y="469900"/>
                </a:cubicBezTo>
                <a:cubicBezTo>
                  <a:pt x="391583" y="783167"/>
                  <a:pt x="410633" y="1248833"/>
                  <a:pt x="406400" y="1536700"/>
                </a:cubicBezTo>
                <a:cubicBezTo>
                  <a:pt x="402167" y="1824567"/>
                  <a:pt x="330200" y="1930400"/>
                  <a:pt x="330200" y="2197100"/>
                </a:cubicBezTo>
                <a:cubicBezTo>
                  <a:pt x="330200" y="2463800"/>
                  <a:pt x="186267" y="2774950"/>
                  <a:pt x="406400" y="3136900"/>
                </a:cubicBezTo>
                <a:cubicBezTo>
                  <a:pt x="626533" y="3498850"/>
                  <a:pt x="1234017" y="4165600"/>
                  <a:pt x="1651000" y="4368800"/>
                </a:cubicBezTo>
                <a:cubicBezTo>
                  <a:pt x="2067983" y="4572000"/>
                  <a:pt x="2207683" y="4599517"/>
                  <a:pt x="2908300" y="4356100"/>
                </a:cubicBezTo>
                <a:cubicBezTo>
                  <a:pt x="3608917" y="4112683"/>
                  <a:pt x="5278967" y="3384550"/>
                  <a:pt x="5854700" y="2908300"/>
                </a:cubicBezTo>
                <a:cubicBezTo>
                  <a:pt x="6430433" y="2432050"/>
                  <a:pt x="6218767" y="1847850"/>
                  <a:pt x="6362700" y="1498600"/>
                </a:cubicBezTo>
                <a:cubicBezTo>
                  <a:pt x="6506633" y="1149350"/>
                  <a:pt x="6633633" y="1098550"/>
                  <a:pt x="6718300" y="812800"/>
                </a:cubicBezTo>
                <a:cubicBezTo>
                  <a:pt x="6771217" y="634206"/>
                  <a:pt x="6775351" y="353913"/>
                  <a:pt x="6797365" y="120749"/>
                </a:cubicBezTo>
                <a:lnTo>
                  <a:pt x="6811784" y="0"/>
                </a:lnTo>
                <a:lnTo>
                  <a:pt x="12192000" y="0"/>
                </a:lnTo>
                <a:lnTo>
                  <a:pt x="12192000" y="5722459"/>
                </a:lnTo>
                <a:lnTo>
                  <a:pt x="12120082" y="5650826"/>
                </a:lnTo>
                <a:cubicBezTo>
                  <a:pt x="12089209" y="5624761"/>
                  <a:pt x="12058121" y="5603478"/>
                  <a:pt x="12026900" y="5588000"/>
                </a:cubicBezTo>
                <a:cubicBezTo>
                  <a:pt x="11527367" y="5340350"/>
                  <a:pt x="10460567" y="5166783"/>
                  <a:pt x="10083800" y="5118100"/>
                </a:cubicBezTo>
                <a:cubicBezTo>
                  <a:pt x="9707033" y="5069417"/>
                  <a:pt x="9618133" y="5139267"/>
                  <a:pt x="9766300" y="5295900"/>
                </a:cubicBezTo>
                <a:cubicBezTo>
                  <a:pt x="9914467" y="5452533"/>
                  <a:pt x="11404600" y="5971117"/>
                  <a:pt x="10972800" y="6057900"/>
                </a:cubicBezTo>
                <a:cubicBezTo>
                  <a:pt x="10541000" y="6144683"/>
                  <a:pt x="8119533" y="5668433"/>
                  <a:pt x="7175500" y="5816600"/>
                </a:cubicBezTo>
                <a:cubicBezTo>
                  <a:pt x="6349471" y="5946246"/>
                  <a:pt x="6038784" y="6508585"/>
                  <a:pt x="5537275" y="6827230"/>
                </a:cubicBezTo>
                <a:lnTo>
                  <a:pt x="5484331" y="6858000"/>
                </a:lnTo>
                <a:lnTo>
                  <a:pt x="3253565" y="6858000"/>
                </a:lnTo>
                <a:lnTo>
                  <a:pt x="3256149" y="6849691"/>
                </a:lnTo>
                <a:cubicBezTo>
                  <a:pt x="3298131" y="6700739"/>
                  <a:pt x="3314700" y="6565107"/>
                  <a:pt x="3213100" y="6502400"/>
                </a:cubicBezTo>
                <a:cubicBezTo>
                  <a:pt x="2942167" y="6335183"/>
                  <a:pt x="1638300" y="6426200"/>
                  <a:pt x="1638300" y="6426200"/>
                </a:cubicBezTo>
                <a:cubicBezTo>
                  <a:pt x="1151203" y="6405828"/>
                  <a:pt x="502047" y="6474586"/>
                  <a:pt x="52425" y="6402760"/>
                </a:cubicBezTo>
                <a:lnTo>
                  <a:pt x="0" y="6391055"/>
                </a:lnTo>
                <a:close/>
              </a:path>
            </a:pathLst>
          </a:custGeom>
          <a:solidFill>
            <a:srgbClr val="C7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606879DB-48AE-4949-AA0F-4C0DC3A07ACA}"/>
              </a:ext>
            </a:extLst>
          </p:cNvPr>
          <p:cNvSpPr/>
          <p:nvPr/>
        </p:nvSpPr>
        <p:spPr>
          <a:xfrm flipH="1" flipV="1">
            <a:off x="0" y="5092962"/>
            <a:ext cx="2921000" cy="1765038"/>
          </a:xfrm>
          <a:custGeom>
            <a:gdLst>
              <a:gd fmla="*/ 0 w 3762403" name="connsiteX0"/>
              <a:gd fmla="*/ 0 h 2273462" name="connsiteY0"/>
              <a:gd fmla="*/ 3762403 w 3762403" name="connsiteX1"/>
              <a:gd fmla="*/ 0 h 2273462" name="connsiteY1"/>
              <a:gd fmla="*/ 3762403 w 3762403" name="connsiteX2"/>
              <a:gd fmla="*/ 2271145 h 2273462" name="connsiteY2"/>
              <a:gd fmla="*/ 3715932 w 3762403" name="connsiteX3"/>
              <a:gd fmla="*/ 2273462 h 2273462" name="connsiteY3"/>
              <a:gd fmla="*/ 3216303 w 3762403" name="connsiteX4"/>
              <a:gd fmla="*/ 2171700 h 2273462" name="connsiteY4"/>
              <a:gd fmla="*/ 2340003 w 3762403" name="connsiteX5"/>
              <a:gd fmla="*/ 1778000 h 2273462" name="connsiteY5"/>
              <a:gd fmla="*/ 1590703 w 3762403" name="connsiteX6"/>
              <a:gd fmla="*/ 1104900 h 2273462" name="connsiteY6"/>
              <a:gd fmla="*/ 917603 w 3762403" name="connsiteX7"/>
              <a:gd fmla="*/ 965200 h 2273462" name="connsiteY7"/>
              <a:gd fmla="*/ 206403 w 3762403" name="connsiteX8"/>
              <a:gd fmla="*/ 228600 h 2273462" name="connsiteY8"/>
              <a:gd fmla="*/ 9454 w 3762403" name="connsiteX9"/>
              <a:gd fmla="*/ 9525 h 2273462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273462" w="3762403">
                <a:moveTo>
                  <a:pt x="0" y="0"/>
                </a:moveTo>
                <a:lnTo>
                  <a:pt x="3762403" y="0"/>
                </a:lnTo>
                <a:lnTo>
                  <a:pt x="3762403" y="2271145"/>
                </a:lnTo>
                <a:lnTo>
                  <a:pt x="3715932" y="2273462"/>
                </a:lnTo>
                <a:cubicBezTo>
                  <a:pt x="3550009" y="2270754"/>
                  <a:pt x="3392251" y="2216680"/>
                  <a:pt x="3216303" y="2171700"/>
                </a:cubicBezTo>
                <a:cubicBezTo>
                  <a:pt x="2934786" y="2099733"/>
                  <a:pt x="2610936" y="1955800"/>
                  <a:pt x="2340003" y="1778000"/>
                </a:cubicBezTo>
                <a:cubicBezTo>
                  <a:pt x="2069070" y="1600200"/>
                  <a:pt x="1827770" y="1240367"/>
                  <a:pt x="1590703" y="1104900"/>
                </a:cubicBezTo>
                <a:cubicBezTo>
                  <a:pt x="1353636" y="969433"/>
                  <a:pt x="1148320" y="1111250"/>
                  <a:pt x="917603" y="965200"/>
                </a:cubicBezTo>
                <a:cubicBezTo>
                  <a:pt x="686886" y="819150"/>
                  <a:pt x="377853" y="484717"/>
                  <a:pt x="206403" y="228600"/>
                </a:cubicBezTo>
                <a:cubicBezTo>
                  <a:pt x="163541" y="164571"/>
                  <a:pt x="88928" y="88768"/>
                  <a:pt x="9454" y="9525"/>
                </a:cubicBezTo>
                <a:close/>
              </a:path>
            </a:pathLst>
          </a:custGeom>
          <a:solidFill>
            <a:srgbClr val="055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7887B5E3-CACA-4FA9-9624-AF47FBCBC9A6}"/>
              </a:ext>
            </a:extLst>
          </p:cNvPr>
          <p:cNvSpPr/>
          <p:nvPr/>
        </p:nvSpPr>
        <p:spPr>
          <a:xfrm flipH="1" flipV="1">
            <a:off x="11833676" y="1039491"/>
            <a:ext cx="358324" cy="2099703"/>
          </a:xfrm>
          <a:custGeom>
            <a:gdLst>
              <a:gd fmla="*/ 0 w 358324" name="connsiteX0"/>
              <a:gd fmla="*/ 0 h 2099703" name="connsiteY0"/>
              <a:gd fmla="*/ 128687 w 358324" name="connsiteX1"/>
              <a:gd fmla="*/ 105779 h 2099703" name="connsiteY1"/>
              <a:gd fmla="*/ 215900 w 358324" name="connsiteX2"/>
              <a:gd fmla="*/ 192794 h 2099703" name="connsiteY2"/>
              <a:gd fmla="*/ 165100 w 358324" name="connsiteX3"/>
              <a:gd fmla="*/ 370594 h 2099703" name="connsiteY3"/>
              <a:gd fmla="*/ 355600 w 358324" name="connsiteX4"/>
              <a:gd fmla="*/ 776994 h 2099703" name="connsiteY4"/>
              <a:gd fmla="*/ 279400 w 358324" name="connsiteX5"/>
              <a:gd fmla="*/ 1030994 h 2099703" name="connsiteY5"/>
              <a:gd fmla="*/ 304800 w 358324" name="connsiteX6"/>
              <a:gd fmla="*/ 1970794 h 2099703" name="connsiteY6"/>
              <a:gd fmla="*/ 19051 w 358324" name="connsiteX7"/>
              <a:gd fmla="*/ 2099382 h 2099703" name="connsiteY7"/>
              <a:gd fmla="*/ 0 w 358324" name="connsiteX8"/>
              <a:gd fmla="*/ 2099703 h 209970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099703" w="358324">
                <a:moveTo>
                  <a:pt x="0" y="0"/>
                </a:moveTo>
                <a:lnTo>
                  <a:pt x="128687" y="105779"/>
                </a:lnTo>
                <a:cubicBezTo>
                  <a:pt x="167614" y="140539"/>
                  <a:pt x="198967" y="171627"/>
                  <a:pt x="215900" y="192794"/>
                </a:cubicBezTo>
                <a:cubicBezTo>
                  <a:pt x="283633" y="277461"/>
                  <a:pt x="141817" y="273227"/>
                  <a:pt x="165100" y="370594"/>
                </a:cubicBezTo>
                <a:cubicBezTo>
                  <a:pt x="188383" y="467961"/>
                  <a:pt x="336550" y="666928"/>
                  <a:pt x="355600" y="776994"/>
                </a:cubicBezTo>
                <a:cubicBezTo>
                  <a:pt x="374650" y="887060"/>
                  <a:pt x="287867" y="832027"/>
                  <a:pt x="279400" y="1030994"/>
                </a:cubicBezTo>
                <a:cubicBezTo>
                  <a:pt x="270933" y="1229961"/>
                  <a:pt x="397933" y="1797227"/>
                  <a:pt x="304800" y="1970794"/>
                </a:cubicBezTo>
                <a:cubicBezTo>
                  <a:pt x="258234" y="2057578"/>
                  <a:pt x="139700" y="2091444"/>
                  <a:pt x="19051" y="2099382"/>
                </a:cubicBezTo>
                <a:lnTo>
                  <a:pt x="0" y="2099703"/>
                </a:lnTo>
                <a:close/>
              </a:path>
            </a:pathLst>
          </a:custGeom>
          <a:solidFill>
            <a:srgbClr val="59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BBAB021C-5A1B-455B-9FB3-9FECE492E088}"/>
              </a:ext>
            </a:extLst>
          </p:cNvPr>
          <p:cNvSpPr/>
          <p:nvPr/>
        </p:nvSpPr>
        <p:spPr>
          <a:xfrm flipH="1" flipV="1">
            <a:off x="11480784" y="1119452"/>
            <a:ext cx="711216" cy="1069036"/>
          </a:xfrm>
          <a:custGeom>
            <a:gdLst>
              <a:gd fmla="*/ 274415 w 711216" name="connsiteX0"/>
              <a:gd fmla="*/ 690 h 1069036" name="connsiteY0"/>
              <a:gd fmla="*/ 304800 w 711216" name="connsiteX1"/>
              <a:gd fmla="*/ 4088 h 1069036" name="connsiteY1"/>
              <a:gd fmla="*/ 520700 w 711216" name="connsiteX2"/>
              <a:gd fmla="*/ 410488 h 1069036" name="connsiteY2"/>
              <a:gd fmla="*/ 685800 w 711216" name="connsiteX3"/>
              <a:gd fmla="*/ 613688 h 1069036" name="connsiteY3"/>
              <a:gd fmla="*/ 660400 w 711216" name="connsiteX4"/>
              <a:gd fmla="*/ 1058188 h 1069036" name="connsiteY4"/>
              <a:gd fmla="*/ 215900 w 711216" name="connsiteX5"/>
              <a:gd fmla="*/ 931188 h 1069036" name="connsiteY5"/>
              <a:gd fmla="*/ 103386 w 711216" name="connsiteX6"/>
              <a:gd fmla="*/ 927716 h 1069036" name="connsiteY6"/>
              <a:gd fmla="*/ 0 w 711216" name="connsiteX7"/>
              <a:gd fmla="*/ 937302 h 1069036" name="connsiteY7"/>
              <a:gd fmla="*/ 0 w 711216" name="connsiteX8"/>
              <a:gd fmla="*/ 253260 h 1069036" name="connsiteY8"/>
              <a:gd fmla="*/ 38100 w 711216" name="connsiteX9"/>
              <a:gd fmla="*/ 219988 h 1069036" name="connsiteY9"/>
              <a:gd fmla="*/ 274415 w 711216" name="connsiteX10"/>
              <a:gd fmla="*/ 690 h 1069036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069036" w="711216">
                <a:moveTo>
                  <a:pt x="274415" y="690"/>
                </a:moveTo>
                <a:cubicBezTo>
                  <a:pt x="284626" y="-840"/>
                  <a:pt x="294746" y="119"/>
                  <a:pt x="304800" y="4088"/>
                </a:cubicBezTo>
                <a:cubicBezTo>
                  <a:pt x="385233" y="35838"/>
                  <a:pt x="457200" y="308888"/>
                  <a:pt x="520700" y="410488"/>
                </a:cubicBezTo>
                <a:cubicBezTo>
                  <a:pt x="584200" y="512088"/>
                  <a:pt x="662517" y="505738"/>
                  <a:pt x="685800" y="613688"/>
                </a:cubicBezTo>
                <a:cubicBezTo>
                  <a:pt x="709083" y="721638"/>
                  <a:pt x="738717" y="1005271"/>
                  <a:pt x="660400" y="1058188"/>
                </a:cubicBezTo>
                <a:cubicBezTo>
                  <a:pt x="582083" y="1111105"/>
                  <a:pt x="359833" y="954471"/>
                  <a:pt x="215900" y="931188"/>
                </a:cubicBezTo>
                <a:cubicBezTo>
                  <a:pt x="179917" y="925367"/>
                  <a:pt x="141817" y="925368"/>
                  <a:pt x="103386" y="927716"/>
                </a:cubicBezTo>
                <a:lnTo>
                  <a:pt x="0" y="937302"/>
                </a:lnTo>
                <a:lnTo>
                  <a:pt x="0" y="253260"/>
                </a:lnTo>
                <a:lnTo>
                  <a:pt x="38100" y="219988"/>
                </a:lnTo>
                <a:cubicBezTo>
                  <a:pt x="127000" y="144053"/>
                  <a:pt x="202936" y="11397"/>
                  <a:pt x="274415" y="690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E813E6F4-7677-4734-8D6C-3367E97C9D93}"/>
              </a:ext>
            </a:extLst>
          </p:cNvPr>
          <p:cNvSpPr/>
          <p:nvPr/>
        </p:nvSpPr>
        <p:spPr>
          <a:xfrm flipH="1" flipV="1">
            <a:off x="11762286" y="1353864"/>
            <a:ext cx="429714" cy="1047461"/>
          </a:xfrm>
          <a:custGeom>
            <a:gdLst>
              <a:gd fmla="*/ 0 w 429714" name="connsiteX0"/>
              <a:gd fmla="*/ 0 h 1047461" name="connsiteY0"/>
              <a:gd fmla="*/ 75903 w 429714" name="connsiteX1"/>
              <a:gd fmla="*/ 31188 h 1047461" name="connsiteY1"/>
              <a:gd fmla="*/ 165100 w 429714" name="connsiteX2"/>
              <a:gd fmla="*/ 89925 h 1047461" name="connsiteY2"/>
              <a:gd fmla="*/ 177800 w 429714" name="connsiteX3"/>
              <a:gd fmla="*/ 407425 h 1047461" name="connsiteY3"/>
              <a:gd fmla="*/ 393700 w 429714" name="connsiteX4"/>
              <a:gd fmla="*/ 788425 h 1047461" name="connsiteY4"/>
              <a:gd fmla="*/ 381000 w 429714" name="connsiteX5"/>
              <a:gd fmla="*/ 1042425 h 1047461" name="connsiteY5"/>
              <a:gd fmla="*/ 49411 w 429714" name="connsiteX6"/>
              <a:gd fmla="*/ 981108 h 1047461" name="connsiteY6"/>
              <a:gd fmla="*/ 0 w 429714" name="connsiteX7"/>
              <a:gd fmla="*/ 970258 h 104746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47461" w="429713">
                <a:moveTo>
                  <a:pt x="0" y="0"/>
                </a:moveTo>
                <a:lnTo>
                  <a:pt x="75903" y="31188"/>
                </a:lnTo>
                <a:cubicBezTo>
                  <a:pt x="113639" y="50502"/>
                  <a:pt x="144992" y="70875"/>
                  <a:pt x="165100" y="89925"/>
                </a:cubicBezTo>
                <a:cubicBezTo>
                  <a:pt x="245533" y="166125"/>
                  <a:pt x="139700" y="291008"/>
                  <a:pt x="177800" y="407425"/>
                </a:cubicBezTo>
                <a:cubicBezTo>
                  <a:pt x="215900" y="523842"/>
                  <a:pt x="359833" y="682592"/>
                  <a:pt x="393700" y="788425"/>
                </a:cubicBezTo>
                <a:cubicBezTo>
                  <a:pt x="427567" y="894258"/>
                  <a:pt x="459317" y="1014908"/>
                  <a:pt x="381000" y="1042425"/>
                </a:cubicBezTo>
                <a:cubicBezTo>
                  <a:pt x="322262" y="1063063"/>
                  <a:pt x="181372" y="1015835"/>
                  <a:pt x="49411" y="981108"/>
                </a:cubicBezTo>
                <a:lnTo>
                  <a:pt x="0" y="970258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28F534A4-87CA-40DC-B322-C15AD7C20095}"/>
              </a:ext>
            </a:extLst>
          </p:cNvPr>
          <p:cNvSpPr/>
          <p:nvPr/>
        </p:nvSpPr>
        <p:spPr>
          <a:xfrm flipH="1" flipV="1">
            <a:off x="76045" y="2257821"/>
            <a:ext cx="775929" cy="1146292"/>
          </a:xfrm>
          <a:custGeom>
            <a:gdLst>
              <a:gd fmla="*/ 534474 w 775929" name="connsiteX0"/>
              <a:gd fmla="*/ 513 h 1146292" name="connsiteY0"/>
              <a:gd fmla="*/ 775774 w 775929" name="connsiteX1"/>
              <a:gd fmla="*/ 140213 h 1146292" name="connsiteY1"/>
              <a:gd fmla="*/ 572574 w 775929" name="connsiteX2"/>
              <a:gd fmla="*/ 559313 h 1146292" name="connsiteY2"/>
              <a:gd fmla="*/ 661474 w 775929" name="connsiteX3"/>
              <a:gd fmla="*/ 1003813 h 1146292" name="connsiteY3"/>
              <a:gd fmla="*/ 305874 w 775929" name="connsiteX4"/>
              <a:gd fmla="*/ 1130813 h 1146292" name="connsiteY4"/>
              <a:gd fmla="*/ 1074 w 775929" name="connsiteX5"/>
              <a:gd fmla="*/ 699013 h 1146292" name="connsiteY5"/>
              <a:gd fmla="*/ 216974 w 775929" name="connsiteX6"/>
              <a:gd fmla="*/ 178313 h 1146292" name="connsiteY6"/>
              <a:gd fmla="*/ 534474 w 775929" name="connsiteX7"/>
              <a:gd fmla="*/ 513 h 114629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46292" w="775929">
                <a:moveTo>
                  <a:pt x="534474" y="513"/>
                </a:moveTo>
                <a:cubicBezTo>
                  <a:pt x="627607" y="-5837"/>
                  <a:pt x="769424" y="47080"/>
                  <a:pt x="775774" y="140213"/>
                </a:cubicBezTo>
                <a:cubicBezTo>
                  <a:pt x="782124" y="233346"/>
                  <a:pt x="591624" y="415380"/>
                  <a:pt x="572574" y="559313"/>
                </a:cubicBezTo>
                <a:cubicBezTo>
                  <a:pt x="553524" y="703246"/>
                  <a:pt x="705924" y="908563"/>
                  <a:pt x="661474" y="1003813"/>
                </a:cubicBezTo>
                <a:cubicBezTo>
                  <a:pt x="617024" y="1099063"/>
                  <a:pt x="415941" y="1181613"/>
                  <a:pt x="305874" y="1130813"/>
                </a:cubicBezTo>
                <a:cubicBezTo>
                  <a:pt x="195807" y="1080013"/>
                  <a:pt x="15891" y="857763"/>
                  <a:pt x="1074" y="699013"/>
                </a:cubicBezTo>
                <a:cubicBezTo>
                  <a:pt x="-13743" y="540263"/>
                  <a:pt x="128074" y="296846"/>
                  <a:pt x="216974" y="178313"/>
                </a:cubicBezTo>
                <a:cubicBezTo>
                  <a:pt x="305874" y="59780"/>
                  <a:pt x="441341" y="6863"/>
                  <a:pt x="534474" y="513"/>
                </a:cubicBez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EC28B45-2886-448F-8771-4E1D85A66D74}"/>
              </a:ext>
            </a:extLst>
          </p:cNvPr>
          <p:cNvSpPr/>
          <p:nvPr/>
        </p:nvSpPr>
        <p:spPr>
          <a:xfrm flipH="1" flipV="1">
            <a:off x="1184921" y="2947470"/>
            <a:ext cx="567679" cy="406653"/>
          </a:xfrm>
          <a:custGeom>
            <a:gdLst>
              <a:gd fmla="*/ 558800 w 567679" name="connsiteX0"/>
              <a:gd fmla="*/ 90223 h 406653" name="connsiteY0"/>
              <a:gd fmla="*/ 533400 w 567679" name="connsiteX1"/>
              <a:gd fmla="*/ 268023 h 406653" name="connsiteY1"/>
              <a:gd fmla="*/ 508000 w 567679" name="connsiteX2"/>
              <a:gd fmla="*/ 395023 h 406653" name="connsiteY2"/>
              <a:gd fmla="*/ 317500 w 567679" name="connsiteX3"/>
              <a:gd fmla="*/ 369623 h 406653" name="connsiteY3"/>
              <a:gd fmla="*/ 203200 w 567679" name="connsiteX4"/>
              <a:gd fmla="*/ 395023 h 406653" name="connsiteY4"/>
              <a:gd fmla="*/ 0 w 567679" name="connsiteX5"/>
              <a:gd fmla="*/ 382323 h 406653" name="connsiteY5"/>
              <a:gd fmla="*/ 203200 w 567679" name="connsiteX6"/>
              <a:gd fmla="*/ 128323 h 406653" name="connsiteY6"/>
              <a:gd fmla="*/ 368300 w 567679" name="connsiteX7"/>
              <a:gd fmla="*/ 1323 h 406653" name="connsiteY7"/>
              <a:gd fmla="*/ 558800 w 567679" name="connsiteX8"/>
              <a:gd fmla="*/ 90223 h 40665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06653" w="567679">
                <a:moveTo>
                  <a:pt x="558800" y="90223"/>
                </a:moveTo>
                <a:cubicBezTo>
                  <a:pt x="586317" y="134673"/>
                  <a:pt x="541867" y="217223"/>
                  <a:pt x="533400" y="268023"/>
                </a:cubicBezTo>
                <a:cubicBezTo>
                  <a:pt x="524933" y="318823"/>
                  <a:pt x="543983" y="378090"/>
                  <a:pt x="508000" y="395023"/>
                </a:cubicBezTo>
                <a:cubicBezTo>
                  <a:pt x="472017" y="411956"/>
                  <a:pt x="368300" y="369623"/>
                  <a:pt x="317500" y="369623"/>
                </a:cubicBezTo>
                <a:cubicBezTo>
                  <a:pt x="266700" y="369623"/>
                  <a:pt x="256117" y="392906"/>
                  <a:pt x="203200" y="395023"/>
                </a:cubicBezTo>
                <a:cubicBezTo>
                  <a:pt x="150283" y="397140"/>
                  <a:pt x="0" y="426773"/>
                  <a:pt x="0" y="382323"/>
                </a:cubicBezTo>
                <a:cubicBezTo>
                  <a:pt x="0" y="337873"/>
                  <a:pt x="141817" y="191823"/>
                  <a:pt x="203200" y="128323"/>
                </a:cubicBezTo>
                <a:cubicBezTo>
                  <a:pt x="264583" y="64823"/>
                  <a:pt x="313267" y="11906"/>
                  <a:pt x="368300" y="1323"/>
                </a:cubicBezTo>
                <a:cubicBezTo>
                  <a:pt x="423333" y="-9260"/>
                  <a:pt x="531283" y="45773"/>
                  <a:pt x="558800" y="90223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033894A3-EB0E-4A18-88AA-4518505CFDA2}"/>
              </a:ext>
            </a:extLst>
          </p:cNvPr>
          <p:cNvSpPr/>
          <p:nvPr/>
        </p:nvSpPr>
        <p:spPr>
          <a:xfrm flipH="1" flipV="1">
            <a:off x="6436965" y="685384"/>
            <a:ext cx="323268" cy="310055"/>
          </a:xfrm>
          <a:custGeom>
            <a:gdLst>
              <a:gd fmla="*/ 181633 w 323268" name="connsiteX0"/>
              <a:gd fmla="*/ 42939 h 310055" name="connsiteY0"/>
              <a:gd fmla="*/ 321333 w 323268" name="connsiteX1"/>
              <a:gd fmla="*/ 93739 h 310055" name="connsiteY1"/>
              <a:gd fmla="*/ 245133 w 323268" name="connsiteX2"/>
              <a:gd fmla="*/ 309639 h 310055" name="connsiteY2"/>
              <a:gd fmla="*/ 3833 w 323268" name="connsiteX3"/>
              <a:gd fmla="*/ 144539 h 310055" name="connsiteY3"/>
              <a:gd fmla="*/ 105433 w 323268" name="connsiteX4"/>
              <a:gd fmla="*/ 4839 h 310055" name="connsiteY4"/>
              <a:gd fmla="*/ 181633 w 323268" name="connsiteX5"/>
              <a:gd fmla="*/ 42939 h 31005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310055" w="323268">
                <a:moveTo>
                  <a:pt x="181633" y="42939"/>
                </a:moveTo>
                <a:cubicBezTo>
                  <a:pt x="217616" y="57756"/>
                  <a:pt x="310750" y="49289"/>
                  <a:pt x="321333" y="93739"/>
                </a:cubicBezTo>
                <a:cubicBezTo>
                  <a:pt x="331916" y="138189"/>
                  <a:pt x="298050" y="301172"/>
                  <a:pt x="245133" y="309639"/>
                </a:cubicBezTo>
                <a:cubicBezTo>
                  <a:pt x="192216" y="318106"/>
                  <a:pt x="27116" y="195339"/>
                  <a:pt x="3833" y="144539"/>
                </a:cubicBezTo>
                <a:cubicBezTo>
                  <a:pt x="-19450" y="93739"/>
                  <a:pt x="69450" y="23889"/>
                  <a:pt x="105433" y="4839"/>
                </a:cubicBezTo>
                <a:cubicBezTo>
                  <a:pt x="141416" y="-14211"/>
                  <a:pt x="145650" y="28122"/>
                  <a:pt x="181633" y="42939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748A03F6-34FC-407E-ADD5-5B1671175E08}"/>
              </a:ext>
            </a:extLst>
          </p:cNvPr>
          <p:cNvSpPr/>
          <p:nvPr/>
        </p:nvSpPr>
        <p:spPr>
          <a:xfrm flipH="1" flipV="1">
            <a:off x="9197007" y="4835273"/>
            <a:ext cx="1893451" cy="1540151"/>
          </a:xfrm>
          <a:custGeom>
            <a:gdLst>
              <a:gd fmla="*/ 104958 w 1893451" name="connsiteX0"/>
              <a:gd fmla="*/ 723924 h 1540151" name="connsiteY0"/>
              <a:gd fmla="*/ 397058 w 1893451" name="connsiteX1"/>
              <a:gd fmla="*/ 254024 h 1540151" name="connsiteY1"/>
              <a:gd fmla="*/ 1235258 w 1893451" name="connsiteX2"/>
              <a:gd fmla="*/ 24 h 1540151" name="connsiteY2"/>
              <a:gd fmla="*/ 1451158 w 1893451" name="connsiteX3"/>
              <a:gd fmla="*/ 266724 h 1540151" name="connsiteY3"/>
              <a:gd fmla="*/ 1870258 w 1893451" name="connsiteX4"/>
              <a:gd fmla="*/ 571524 h 1540151" name="connsiteY4"/>
              <a:gd fmla="*/ 1730558 w 1893451" name="connsiteX5"/>
              <a:gd fmla="*/ 965224 h 1540151" name="connsiteY5"/>
              <a:gd fmla="*/ 828858 w 1893451" name="connsiteX6"/>
              <a:gd fmla="*/ 1536724 h 1540151" name="connsiteY6"/>
              <a:gd fmla="*/ 54158 w 1893451" name="connsiteX7"/>
              <a:gd fmla="*/ 1181124 h 1540151" name="connsiteY7"/>
              <a:gd fmla="*/ 104958 w 1893451" name="connsiteX8"/>
              <a:gd fmla="*/ 723924 h 1540151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540151" w="1893451">
                <a:moveTo>
                  <a:pt x="104958" y="723924"/>
                </a:moveTo>
                <a:cubicBezTo>
                  <a:pt x="162108" y="569407"/>
                  <a:pt x="208675" y="374674"/>
                  <a:pt x="397058" y="254024"/>
                </a:cubicBezTo>
                <a:cubicBezTo>
                  <a:pt x="585441" y="133374"/>
                  <a:pt x="1059575" y="-2093"/>
                  <a:pt x="1235258" y="24"/>
                </a:cubicBezTo>
                <a:cubicBezTo>
                  <a:pt x="1410941" y="2141"/>
                  <a:pt x="1345325" y="171474"/>
                  <a:pt x="1451158" y="266724"/>
                </a:cubicBezTo>
                <a:cubicBezTo>
                  <a:pt x="1556991" y="361974"/>
                  <a:pt x="1823691" y="455107"/>
                  <a:pt x="1870258" y="571524"/>
                </a:cubicBezTo>
                <a:cubicBezTo>
                  <a:pt x="1916825" y="687941"/>
                  <a:pt x="1904125" y="804357"/>
                  <a:pt x="1730558" y="965224"/>
                </a:cubicBezTo>
                <a:cubicBezTo>
                  <a:pt x="1556991" y="1126091"/>
                  <a:pt x="1108258" y="1500741"/>
                  <a:pt x="828858" y="1536724"/>
                </a:cubicBezTo>
                <a:cubicBezTo>
                  <a:pt x="549458" y="1572707"/>
                  <a:pt x="176925" y="1316591"/>
                  <a:pt x="54158" y="1181124"/>
                </a:cubicBezTo>
                <a:cubicBezTo>
                  <a:pt x="-68609" y="1045657"/>
                  <a:pt x="47808" y="878441"/>
                  <a:pt x="104958" y="723924"/>
                </a:cubicBezTo>
                <a:close/>
              </a:path>
            </a:pathLst>
          </a:custGeom>
          <a:solidFill>
            <a:srgbClr val="055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DA7AADA1-BA09-4B8B-BD03-F10E4FE0E534}"/>
              </a:ext>
            </a:extLst>
          </p:cNvPr>
          <p:cNvSpPr/>
          <p:nvPr/>
        </p:nvSpPr>
        <p:spPr>
          <a:xfrm flipH="1" flipV="1">
            <a:off x="8966418" y="4690053"/>
            <a:ext cx="1319314" cy="1567760"/>
          </a:xfrm>
          <a:custGeom>
            <a:gdLst>
              <a:gd fmla="*/ 62232 w 1319314" name="connsiteX0"/>
              <a:gd fmla="*/ 822213 h 1567760" name="connsiteY0"/>
              <a:gd fmla="*/ 138432 w 1319314" name="connsiteX1"/>
              <a:gd fmla="*/ 415813 h 1567760" name="connsiteY1"/>
              <a:gd fmla="*/ 494032 w 1319314" name="connsiteX2"/>
              <a:gd fmla="*/ 72913 h 1567760" name="connsiteY2"/>
              <a:gd fmla="*/ 1192532 w 1319314" name="connsiteX3"/>
              <a:gd fmla="*/ 22113 h 1567760" name="connsiteY3"/>
              <a:gd fmla="*/ 1192532 w 1319314" name="connsiteX4"/>
              <a:gd fmla="*/ 352313 h 1567760" name="connsiteY4"/>
              <a:gd fmla="*/ 1116332 w 1319314" name="connsiteX5"/>
              <a:gd fmla="*/ 733313 h 1567760" name="connsiteY5"/>
              <a:gd fmla="*/ 1268732 w 1319314" name="connsiteX6"/>
              <a:gd fmla="*/ 1419113 h 1567760" name="connsiteY6"/>
              <a:gd fmla="*/ 100332 w 1319314" name="connsiteX7"/>
              <a:gd fmla="*/ 1520713 h 1567760" name="connsiteY7"/>
              <a:gd fmla="*/ 62232 w 1319314" name="connsiteX8"/>
              <a:gd fmla="*/ 822213 h 156776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567760" w="1319314">
                <a:moveTo>
                  <a:pt x="62232" y="822213"/>
                </a:moveTo>
                <a:cubicBezTo>
                  <a:pt x="68582" y="638063"/>
                  <a:pt x="66465" y="540696"/>
                  <a:pt x="138432" y="415813"/>
                </a:cubicBezTo>
                <a:cubicBezTo>
                  <a:pt x="210399" y="290930"/>
                  <a:pt x="318349" y="138530"/>
                  <a:pt x="494032" y="72913"/>
                </a:cubicBezTo>
                <a:cubicBezTo>
                  <a:pt x="669715" y="7296"/>
                  <a:pt x="1076115" y="-24454"/>
                  <a:pt x="1192532" y="22113"/>
                </a:cubicBezTo>
                <a:cubicBezTo>
                  <a:pt x="1308949" y="68680"/>
                  <a:pt x="1205232" y="233780"/>
                  <a:pt x="1192532" y="352313"/>
                </a:cubicBezTo>
                <a:cubicBezTo>
                  <a:pt x="1179832" y="470846"/>
                  <a:pt x="1103632" y="555513"/>
                  <a:pt x="1116332" y="733313"/>
                </a:cubicBezTo>
                <a:cubicBezTo>
                  <a:pt x="1129032" y="911113"/>
                  <a:pt x="1438065" y="1287880"/>
                  <a:pt x="1268732" y="1419113"/>
                </a:cubicBezTo>
                <a:cubicBezTo>
                  <a:pt x="1099399" y="1550346"/>
                  <a:pt x="297182" y="1620196"/>
                  <a:pt x="100332" y="1520713"/>
                </a:cubicBezTo>
                <a:cubicBezTo>
                  <a:pt x="-96518" y="1421230"/>
                  <a:pt x="55882" y="1006363"/>
                  <a:pt x="62232" y="82221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34A6E39-29D1-43EF-9BCA-44FBA8417207}"/>
              </a:ext>
            </a:extLst>
          </p:cNvPr>
          <p:cNvSpPr/>
          <p:nvPr/>
        </p:nvSpPr>
        <p:spPr>
          <a:xfrm>
            <a:off x="2231572" y="1077622"/>
            <a:ext cx="7728857" cy="4702757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A9457295-72F2-490D-B99C-73D2B0592F6A}"/>
              </a:ext>
            </a:extLst>
          </p:cNvPr>
          <p:cNvSpPr/>
          <p:nvPr/>
        </p:nvSpPr>
        <p:spPr>
          <a:xfrm>
            <a:off x="7234123" y="1077622"/>
            <a:ext cx="2726307" cy="1213737"/>
          </a:xfrm>
          <a:custGeom>
            <a:gdLst>
              <a:gd fmla="*/ 0 w 2726307" name="connsiteX0"/>
              <a:gd fmla="*/ 0 h 1213737" name="connsiteY0"/>
              <a:gd fmla="*/ 2726307 w 2726307" name="connsiteX1"/>
              <a:gd fmla="*/ 0 h 1213737" name="connsiteY1"/>
              <a:gd fmla="*/ 2726307 w 2726307" name="connsiteX2"/>
              <a:gd fmla="*/ 1213737 h 1213737" name="connsiteY2"/>
              <a:gd fmla="*/ 2709966 w 2726307" name="connsiteX3"/>
              <a:gd fmla="*/ 1207014 h 1213737" name="connsiteY3"/>
              <a:gd fmla="*/ 1833678 w 2726307" name="connsiteX4"/>
              <a:gd fmla="*/ 573378 h 1213737" name="connsiteY4"/>
              <a:gd fmla="*/ 639878 w 2726307" name="connsiteX5"/>
              <a:gd fmla="*/ 700378 h 1213737" name="connsiteY5"/>
              <a:gd fmla="*/ 71553 w 2726307" name="connsiteX6"/>
              <a:gd fmla="*/ 116178 h 121373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213737" w="2726307">
                <a:moveTo>
                  <a:pt x="0" y="0"/>
                </a:moveTo>
                <a:lnTo>
                  <a:pt x="2726307" y="0"/>
                </a:lnTo>
                <a:lnTo>
                  <a:pt x="2726307" y="1213737"/>
                </a:lnTo>
                <a:lnTo>
                  <a:pt x="2709966" y="1207014"/>
                </a:lnTo>
                <a:cubicBezTo>
                  <a:pt x="2408089" y="1060079"/>
                  <a:pt x="2143241" y="649049"/>
                  <a:pt x="1833678" y="573378"/>
                </a:cubicBezTo>
                <a:cubicBezTo>
                  <a:pt x="1452678" y="480245"/>
                  <a:pt x="970078" y="886645"/>
                  <a:pt x="639878" y="700378"/>
                </a:cubicBezTo>
                <a:cubicBezTo>
                  <a:pt x="474778" y="607245"/>
                  <a:pt x="244061" y="368061"/>
                  <a:pt x="71553" y="116178"/>
                </a:cubicBezTo>
                <a:close/>
              </a:path>
            </a:pathLst>
          </a:custGeom>
          <a:solidFill>
            <a:srgbClr val="055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42F91923-1E9E-4C75-87AF-BB8D875BE69A}"/>
              </a:ext>
            </a:extLst>
          </p:cNvPr>
          <p:cNvSpPr/>
          <p:nvPr/>
        </p:nvSpPr>
        <p:spPr>
          <a:xfrm>
            <a:off x="7982155" y="1353864"/>
            <a:ext cx="1214852" cy="882159"/>
          </a:xfrm>
          <a:custGeom>
            <a:gdLst>
              <a:gd fmla="*/ 800197 w 1347001" name="connsiteX0"/>
              <a:gd fmla="*/ 2243 h 978119" name="connsiteY0"/>
              <a:gd fmla="*/ 1168497 w 1347001" name="connsiteX1"/>
              <a:gd fmla="*/ 192743 h 978119" name="connsiteY1"/>
              <a:gd fmla="*/ 1346297 w 1347001" name="connsiteX2"/>
              <a:gd fmla="*/ 510243 h 978119" name="connsiteY2"/>
              <a:gd fmla="*/ 1193897 w 1347001" name="connsiteX3"/>
              <a:gd fmla="*/ 967443 h 978119" name="connsiteY3"/>
              <a:gd fmla="*/ 469997 w 1347001" name="connsiteX4"/>
              <a:gd fmla="*/ 789643 h 978119" name="connsiteY4"/>
              <a:gd fmla="*/ 97 w 1347001" name="connsiteX5"/>
              <a:gd fmla="*/ 307043 h 978119" name="connsiteY5"/>
              <a:gd fmla="*/ 431897 w 1347001" name="connsiteX6"/>
              <a:gd fmla="*/ 103843 h 978119" name="connsiteY6"/>
              <a:gd fmla="*/ 800197 w 1347001" name="connsiteX7"/>
              <a:gd fmla="*/ 2243 h 97811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978119" w="1347001">
                <a:moveTo>
                  <a:pt x="800197" y="2243"/>
                </a:moveTo>
                <a:cubicBezTo>
                  <a:pt x="922964" y="17060"/>
                  <a:pt x="1077481" y="108077"/>
                  <a:pt x="1168497" y="192743"/>
                </a:cubicBezTo>
                <a:cubicBezTo>
                  <a:pt x="1259513" y="277409"/>
                  <a:pt x="1342064" y="381126"/>
                  <a:pt x="1346297" y="510243"/>
                </a:cubicBezTo>
                <a:cubicBezTo>
                  <a:pt x="1350530" y="639360"/>
                  <a:pt x="1339947" y="920876"/>
                  <a:pt x="1193897" y="967443"/>
                </a:cubicBezTo>
                <a:cubicBezTo>
                  <a:pt x="1047847" y="1014010"/>
                  <a:pt x="668964" y="899710"/>
                  <a:pt x="469997" y="789643"/>
                </a:cubicBezTo>
                <a:cubicBezTo>
                  <a:pt x="271030" y="679576"/>
                  <a:pt x="6447" y="421343"/>
                  <a:pt x="97" y="307043"/>
                </a:cubicBezTo>
                <a:cubicBezTo>
                  <a:pt x="-6253" y="192743"/>
                  <a:pt x="300664" y="158876"/>
                  <a:pt x="431897" y="103843"/>
                </a:cubicBezTo>
                <a:cubicBezTo>
                  <a:pt x="563130" y="48810"/>
                  <a:pt x="677430" y="-12574"/>
                  <a:pt x="800197" y="2243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09F5B364-F95B-4187-ABFE-AE57E454FAAF}"/>
              </a:ext>
            </a:extLst>
          </p:cNvPr>
          <p:cNvSpPr/>
          <p:nvPr/>
        </p:nvSpPr>
        <p:spPr>
          <a:xfrm>
            <a:off x="7585046" y="1825114"/>
            <a:ext cx="1880540" cy="1072456"/>
          </a:xfrm>
          <a:custGeom>
            <a:gdLst>
              <a:gd fmla="*/ 263554 w 1880540" name="connsiteX0"/>
              <a:gd fmla="*/ 384686 h 1072456" name="connsiteY0"/>
              <a:gd fmla="*/ 1431954 w 1880540" name="connsiteX1"/>
              <a:gd fmla="*/ 3686 h 1072456" name="connsiteY1"/>
              <a:gd fmla="*/ 1863754 w 1880540" name="connsiteX2"/>
              <a:gd fmla="*/ 638686 h 1072456" name="connsiteY2"/>
              <a:gd fmla="*/ 923954 w 1880540" name="connsiteX3"/>
              <a:gd fmla="*/ 714886 h 1072456" name="connsiteY3"/>
              <a:gd fmla="*/ 34954 w 1880540" name="connsiteX4"/>
              <a:gd fmla="*/ 1070486 h 1072456" name="connsiteY4"/>
              <a:gd fmla="*/ 187354 w 1880540" name="connsiteX5"/>
              <a:gd fmla="*/ 537086 h 1072456" name="connsiteY5"/>
              <a:gd fmla="*/ 263554 w 1880540" name="connsiteX6"/>
              <a:gd fmla="*/ 384686 h 107245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072456" w="1880539">
                <a:moveTo>
                  <a:pt x="263554" y="384686"/>
                </a:moveTo>
                <a:cubicBezTo>
                  <a:pt x="470987" y="295786"/>
                  <a:pt x="1165254" y="-38647"/>
                  <a:pt x="1431954" y="3686"/>
                </a:cubicBezTo>
                <a:cubicBezTo>
                  <a:pt x="1698654" y="46019"/>
                  <a:pt x="1948421" y="520153"/>
                  <a:pt x="1863754" y="638686"/>
                </a:cubicBezTo>
                <a:cubicBezTo>
                  <a:pt x="1779087" y="757219"/>
                  <a:pt x="1228754" y="642919"/>
                  <a:pt x="923954" y="714886"/>
                </a:cubicBezTo>
                <a:cubicBezTo>
                  <a:pt x="619154" y="786853"/>
                  <a:pt x="157721" y="1100119"/>
                  <a:pt x="34954" y="1070486"/>
                </a:cubicBezTo>
                <a:cubicBezTo>
                  <a:pt x="-87813" y="1040853"/>
                  <a:pt x="149254" y="655619"/>
                  <a:pt x="187354" y="537086"/>
                </a:cubicBezTo>
                <a:cubicBezTo>
                  <a:pt x="225454" y="418553"/>
                  <a:pt x="56121" y="473586"/>
                  <a:pt x="263554" y="384686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68B16ADA-C35C-4AE4-ADB2-6284FFB75017}"/>
              </a:ext>
            </a:extLst>
          </p:cNvPr>
          <p:cNvSpPr/>
          <p:nvPr/>
        </p:nvSpPr>
        <p:spPr>
          <a:xfrm>
            <a:off x="2231572" y="1077622"/>
            <a:ext cx="3537944" cy="3074121"/>
          </a:xfrm>
          <a:custGeom>
            <a:gdLst>
              <a:gd fmla="*/ 0 w 3537944" name="connsiteX0"/>
              <a:gd fmla="*/ 0 h 3074121" name="connsiteY0"/>
              <a:gd fmla="*/ 1563601 w 3537944" name="connsiteX1"/>
              <a:gd fmla="*/ 0 h 3074121" name="connsiteY1"/>
              <a:gd fmla="*/ 1765307 w 3537944" name="connsiteX2"/>
              <a:gd fmla="*/ 68801 h 3074121" name="connsiteY2"/>
              <a:gd fmla="*/ 3127828 w 3537944" name="connsiteX3"/>
              <a:gd fmla="*/ 674978 h 3074121" name="connsiteY3"/>
              <a:gd fmla="*/ 3407228 w 3537944" name="connsiteX4"/>
              <a:gd fmla="*/ 2198978 h 3074121" name="connsiteY4"/>
              <a:gd fmla="*/ 3051628 w 3537944" name="connsiteX5"/>
              <a:gd fmla="*/ 3011778 h 3074121" name="connsiteY5"/>
              <a:gd fmla="*/ 1248228 w 3537944" name="connsiteX6"/>
              <a:gd fmla="*/ 2935578 h 3074121" name="connsiteY6"/>
              <a:gd fmla="*/ 740228 w 3537944" name="connsiteX7"/>
              <a:gd fmla="*/ 2275178 h 3074121" name="connsiteY7"/>
              <a:gd fmla="*/ 284814 w 3537944" name="connsiteX8"/>
              <a:gd fmla="*/ 2219417 h 3074121" name="connsiteY8"/>
              <a:gd fmla="*/ 0 w 3537944" name="connsiteX9"/>
              <a:gd fmla="*/ 2218297 h 3074121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3074121" w="3537944">
                <a:moveTo>
                  <a:pt x="0" y="0"/>
                </a:moveTo>
                <a:lnTo>
                  <a:pt x="1563601" y="0"/>
                </a:lnTo>
                <a:lnTo>
                  <a:pt x="1765307" y="68801"/>
                </a:lnTo>
                <a:cubicBezTo>
                  <a:pt x="2347175" y="277706"/>
                  <a:pt x="2864304" y="497178"/>
                  <a:pt x="3127828" y="674978"/>
                </a:cubicBezTo>
                <a:cubicBezTo>
                  <a:pt x="3830561" y="1149111"/>
                  <a:pt x="3419928" y="1809511"/>
                  <a:pt x="3407228" y="2198978"/>
                </a:cubicBezTo>
                <a:cubicBezTo>
                  <a:pt x="3394528" y="2588445"/>
                  <a:pt x="3411461" y="2889011"/>
                  <a:pt x="3051628" y="3011778"/>
                </a:cubicBezTo>
                <a:cubicBezTo>
                  <a:pt x="2691795" y="3134545"/>
                  <a:pt x="1633461" y="3058345"/>
                  <a:pt x="1248228" y="2935578"/>
                </a:cubicBezTo>
                <a:cubicBezTo>
                  <a:pt x="862995" y="2812811"/>
                  <a:pt x="1167795" y="2427578"/>
                  <a:pt x="740228" y="2275178"/>
                </a:cubicBezTo>
                <a:cubicBezTo>
                  <a:pt x="633336" y="2237078"/>
                  <a:pt x="471941" y="2223584"/>
                  <a:pt x="284814" y="2219417"/>
                </a:cubicBezTo>
                <a:lnTo>
                  <a:pt x="0" y="2218297"/>
                </a:ln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34A50330-40A6-4BB4-B8E0-AE6B37349712}"/>
              </a:ext>
            </a:extLst>
          </p:cNvPr>
          <p:cNvSpPr/>
          <p:nvPr/>
        </p:nvSpPr>
        <p:spPr>
          <a:xfrm>
            <a:off x="7492768" y="4189949"/>
            <a:ext cx="1375324" cy="616871"/>
          </a:xfrm>
          <a:custGeom>
            <a:gdLst>
              <a:gd fmla="*/ 482832 w 1375324" name="connsiteX0"/>
              <a:gd fmla="*/ 331251 h 616871" name="connsiteY0"/>
              <a:gd fmla="*/ 1244832 w 1375324" name="connsiteX1"/>
              <a:gd fmla="*/ 1051 h 616871" name="connsiteY1"/>
              <a:gd fmla="*/ 1295632 w 1375324" name="connsiteX2"/>
              <a:gd fmla="*/ 458251 h 616871" name="connsiteY2"/>
              <a:gd fmla="*/ 432032 w 1375324" name="connsiteX3"/>
              <a:gd fmla="*/ 610651 h 616871" name="connsiteY3"/>
              <a:gd fmla="*/ 232 w 1375324" name="connsiteX4"/>
              <a:gd fmla="*/ 280451 h 616871" name="connsiteY4"/>
              <a:gd fmla="*/ 482832 w 1375324" name="connsiteX5"/>
              <a:gd fmla="*/ 331251 h 616871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16871" w="1375324">
                <a:moveTo>
                  <a:pt x="482832" y="331251"/>
                </a:moveTo>
                <a:cubicBezTo>
                  <a:pt x="690265" y="284684"/>
                  <a:pt x="1109365" y="-20116"/>
                  <a:pt x="1244832" y="1051"/>
                </a:cubicBezTo>
                <a:cubicBezTo>
                  <a:pt x="1380299" y="22218"/>
                  <a:pt x="1431099" y="356651"/>
                  <a:pt x="1295632" y="458251"/>
                </a:cubicBezTo>
                <a:cubicBezTo>
                  <a:pt x="1160165" y="559851"/>
                  <a:pt x="647932" y="640284"/>
                  <a:pt x="432032" y="610651"/>
                </a:cubicBezTo>
                <a:cubicBezTo>
                  <a:pt x="216132" y="581018"/>
                  <a:pt x="-8235" y="331251"/>
                  <a:pt x="232" y="280451"/>
                </a:cubicBezTo>
                <a:cubicBezTo>
                  <a:pt x="8699" y="229651"/>
                  <a:pt x="275399" y="377818"/>
                  <a:pt x="482832" y="331251"/>
                </a:cubicBezTo>
                <a:close/>
              </a:path>
            </a:pathLst>
          </a:custGeom>
          <a:solidFill>
            <a:srgbClr val="055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17A99B01-F4BC-40C9-9D20-003FD270ADB5}"/>
              </a:ext>
            </a:extLst>
          </p:cNvPr>
          <p:cNvSpPr/>
          <p:nvPr/>
        </p:nvSpPr>
        <p:spPr>
          <a:xfrm>
            <a:off x="2231572" y="4708511"/>
            <a:ext cx="3990696" cy="1071868"/>
          </a:xfrm>
          <a:custGeom>
            <a:gdLst>
              <a:gd fmla="*/ 0 w 3990696" name="connsiteX0"/>
              <a:gd fmla="*/ 0 h 1071868" name="connsiteY0"/>
              <a:gd fmla="*/ 80423 w 3990696" name="connsiteX1"/>
              <a:gd fmla="*/ 9539 h 1071868" name="connsiteY1"/>
              <a:gd fmla="*/ 1222828 w 3990696" name="connsiteX2"/>
              <a:gd fmla="*/ 219089 h 1071868" name="connsiteY2"/>
              <a:gd fmla="*/ 1730828 w 3990696" name="connsiteX3"/>
              <a:gd fmla="*/ 15889 h 1071868" name="connsiteY3"/>
              <a:gd fmla="*/ 1476828 w 3990696" name="connsiteX4"/>
              <a:gd fmla="*/ 625489 h 1071868" name="connsiteY4"/>
              <a:gd fmla="*/ 2111828 w 3990696" name="connsiteX5"/>
              <a:gd fmla="*/ 701689 h 1071868" name="connsiteY5"/>
              <a:gd fmla="*/ 3077028 w 3990696" name="connsiteX6"/>
              <a:gd fmla="*/ 219089 h 1071868" name="connsiteY6"/>
              <a:gd fmla="*/ 3889828 w 3990696" name="connsiteX7"/>
              <a:gd fmla="*/ 600089 h 1071868" name="connsiteY7"/>
              <a:gd fmla="*/ 3985971 w 3990696" name="connsiteX8"/>
              <a:gd fmla="*/ 950803 h 1071868" name="connsiteY8"/>
              <a:gd fmla="*/ 3990696 w 3990696" name="connsiteX9"/>
              <a:gd fmla="*/ 1071868 h 1071868" name="connsiteY9"/>
              <a:gd fmla="*/ 0 w 3990696" name="connsiteX10"/>
              <a:gd fmla="*/ 1071868 h 1071868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071868" w="3990696">
                <a:moveTo>
                  <a:pt x="0" y="0"/>
                </a:moveTo>
                <a:lnTo>
                  <a:pt x="80423" y="9539"/>
                </a:lnTo>
                <a:cubicBezTo>
                  <a:pt x="452890" y="67483"/>
                  <a:pt x="978353" y="215915"/>
                  <a:pt x="1222828" y="219089"/>
                </a:cubicBezTo>
                <a:cubicBezTo>
                  <a:pt x="1548795" y="223322"/>
                  <a:pt x="1688495" y="-51844"/>
                  <a:pt x="1730828" y="15889"/>
                </a:cubicBezTo>
                <a:cubicBezTo>
                  <a:pt x="1773161" y="83622"/>
                  <a:pt x="1413328" y="511189"/>
                  <a:pt x="1476828" y="625489"/>
                </a:cubicBezTo>
                <a:cubicBezTo>
                  <a:pt x="1540328" y="739789"/>
                  <a:pt x="1845128" y="769422"/>
                  <a:pt x="2111828" y="701689"/>
                </a:cubicBezTo>
                <a:cubicBezTo>
                  <a:pt x="2378528" y="633956"/>
                  <a:pt x="2780695" y="236022"/>
                  <a:pt x="3077028" y="219089"/>
                </a:cubicBezTo>
                <a:cubicBezTo>
                  <a:pt x="3373361" y="202156"/>
                  <a:pt x="3779761" y="384189"/>
                  <a:pt x="3889828" y="600089"/>
                </a:cubicBezTo>
                <a:cubicBezTo>
                  <a:pt x="3931103" y="681052"/>
                  <a:pt x="3971188" y="812020"/>
                  <a:pt x="3985971" y="950803"/>
                </a:cubicBezTo>
                <a:lnTo>
                  <a:pt x="3990696" y="1071868"/>
                </a:lnTo>
                <a:lnTo>
                  <a:pt x="0" y="1071868"/>
                </a:ln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D4AAADD5-97DE-44A1-BD22-96CC300A10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201" y="1350088"/>
            <a:ext cx="2304488" cy="3456732"/>
          </a:xfrm>
          <a:prstGeom prst="rect">
            <a:avLst/>
          </a:prstGeom>
        </p:spPr>
      </p:pic>
      <p:sp>
        <p:nvSpPr>
          <p:cNvPr id="37" name="文本框 36">
            <a:extLst>
              <a:ext uri="{FF2B5EF4-FFF2-40B4-BE49-F238E27FC236}">
                <a16:creationId xmlns:a16="http://schemas.microsoft.com/office/drawing/2014/main" id="{2F71AD42-BDED-4614-9A95-AB710E71E92B}"/>
              </a:ext>
            </a:extLst>
          </p:cNvPr>
          <p:cNvSpPr txBox="1"/>
          <p:nvPr/>
        </p:nvSpPr>
        <p:spPr>
          <a:xfrm rot="2642530">
            <a:off x="6556680" y="3260184"/>
            <a:ext cx="382493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z="1600">
                <a:latin charset="0" panose="02000503000000000000" pitchFamily="2" typeface="Signerica Fat"/>
              </a:rPr>
              <a:t>Powerpoint Templet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7BB9A268-885A-45C6-B8C3-EC4DAF98CD12}"/>
              </a:ext>
            </a:extLst>
          </p:cNvPr>
          <p:cNvSpPr txBox="1"/>
          <p:nvPr/>
        </p:nvSpPr>
        <p:spPr>
          <a:xfrm>
            <a:off x="2700142" y="1790586"/>
            <a:ext cx="28629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latin charset="0" panose="02000503000000000000" pitchFamily="2" typeface="Signerica Fat"/>
              </a:rPr>
              <a:t>Powerpoint Templet</a:t>
            </a:r>
          </a:p>
        </p:txBody>
      </p:sp>
      <p:sp>
        <p:nvSpPr>
          <p:cNvPr id="38" name="文本框 37">
            <a:extLst>
              <a:ext uri="{FF2B5EF4-FFF2-40B4-BE49-F238E27FC236}">
                <a16:creationId xmlns:a16="http://schemas.microsoft.com/office/drawing/2014/main" id="{A73FC614-A05D-43F0-B589-24DDB64B0872}"/>
              </a:ext>
            </a:extLst>
          </p:cNvPr>
          <p:cNvSpPr txBox="1"/>
          <p:nvPr/>
        </p:nvSpPr>
        <p:spPr>
          <a:xfrm>
            <a:off x="2700142" y="2829000"/>
            <a:ext cx="3395858" cy="228600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600">
                <a:latin charset="0" panose="03080402000500000000" pitchFamily="66" typeface="Ink Free"/>
                <a:ea charset="-122" panose="02000600000000000000" pitchFamily="2" typeface="851tegakizatsu"/>
                <a:cs charset="-122" panose="02000600000000000000" pitchFamily="2" typeface="851tegakizatsu"/>
              </a:rPr>
              <a:t>Fusce Est. Vivamus A Tellus. Pellentesque Habitant Morbi Tristique Senectus Et Netus Et Malesuada Fames Ac Turpis Egestas. Proin Pharetra Nonummy Pede.</a:t>
            </a:r>
          </a:p>
        </p:txBody>
      </p:sp>
      <p:pic>
        <p:nvPicPr>
          <p:cNvPr id="39" name="图片 38">
            <a:extLst>
              <a:ext uri="{FF2B5EF4-FFF2-40B4-BE49-F238E27FC236}">
                <a16:creationId xmlns:a16="http://schemas.microsoft.com/office/drawing/2014/main" id="{D4D3168F-BC7E-4E5D-9D69-DABA86A3B30A}"/>
              </a:ext>
            </a:extLst>
          </p:cNvPr>
          <p:cNvPicPr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flipV="1" rot="12863025">
            <a:off x="5991176" y="4529719"/>
            <a:ext cx="1127592" cy="296734"/>
          </a:xfrm>
          <a:prstGeom prst="rect">
            <a:avLst/>
          </a:prstGeom>
        </p:spPr>
      </p:pic>
      <p:sp>
        <p:nvSpPr>
          <p:cNvPr id="40" name="文本框 39">
            <a:extLst>
              <a:ext uri="{FF2B5EF4-FFF2-40B4-BE49-F238E27FC236}">
                <a16:creationId xmlns:a16="http://schemas.microsoft.com/office/drawing/2014/main" id="{3D42342B-234D-435A-B471-BE6327B79231}"/>
              </a:ext>
            </a:extLst>
          </p:cNvPr>
          <p:cNvSpPr txBox="1"/>
          <p:nvPr/>
        </p:nvSpPr>
        <p:spPr>
          <a:xfrm>
            <a:off x="5559201" y="5266318"/>
            <a:ext cx="213086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mtClean="0">
                <a:latin charset="0" panose="02000503000000000000" pitchFamily="2" typeface="Signerica Fat"/>
              </a:rPr>
              <a:t>20XX/09/24</a:t>
            </a:r>
          </a:p>
        </p:txBody>
      </p:sp>
    </p:spTree>
    <p:extLst>
      <p:ext uri="{BB962C8B-B14F-4D97-AF65-F5344CB8AC3E}">
        <p14:creationId val="4060603964"/>
      </p:ext>
    </p:extLst>
  </p:cSld>
  <p:clrMapOvr>
    <a:masterClrMapping/>
  </p:clrMapOvr>
  <mc:AlternateContent>
    <mc:Choice Requires="p15">
      <p:transition p14:dur="1250" spd="slow">
        <p15:prstTrans invX="1" prst="peelOff"/>
      </p:transition>
    </mc:Choice>
    <mc:Fallback>
      <p:transition spd="slow">
        <p:fade/>
      </p:transition>
    </mc:Fallback>
  </mc:AlternateContent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3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0" name="矩形 49">
            <a:extLst>
              <a:ext uri="{FF2B5EF4-FFF2-40B4-BE49-F238E27FC236}">
                <a16:creationId xmlns:a16="http://schemas.microsoft.com/office/drawing/2014/main" id="{D601F63C-0555-4658-91A6-8D321D29401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A61CC306-F310-4B1B-9AAA-C075C3F44A88}"/>
              </a:ext>
            </a:extLst>
          </p:cNvPr>
          <p:cNvSpPr/>
          <p:nvPr/>
        </p:nvSpPr>
        <p:spPr>
          <a:xfrm flipH="1" flipV="1">
            <a:off x="1" y="1"/>
            <a:ext cx="12192000" cy="6858000"/>
          </a:xfrm>
          <a:custGeom>
            <a:gdLst>
              <a:gd fmla="*/ 0 w 12192000" name="connsiteX0"/>
              <a:gd fmla="*/ 0 h 6858000" name="connsiteY0"/>
              <a:gd fmla="*/ 2931810 w 12192000" name="connsiteX1"/>
              <a:gd fmla="*/ 0 h 6858000" name="connsiteY1"/>
              <a:gd fmla="*/ 2871636 w 12192000" name="connsiteX2"/>
              <a:gd fmla="*/ 88613 h 6858000" name="connsiteY2"/>
              <a:gd fmla="*/ 2782111 w 12192000" name="connsiteX3"/>
              <a:gd fmla="*/ 389106 h 6858000" name="connsiteY3"/>
              <a:gd fmla="*/ 3190672 w 12192000" name="connsiteX4"/>
              <a:gd fmla="*/ 1848255 h 6858000" name="connsiteY4"/>
              <a:gd fmla="*/ 4922197 w 12192000" name="connsiteX5"/>
              <a:gd fmla="*/ 4396902 h 6858000" name="connsiteY5"/>
              <a:gd fmla="*/ 8891081 w 12192000" name="connsiteX6"/>
              <a:gd fmla="*/ 3540868 h 6858000" name="connsiteY6"/>
              <a:gd fmla="*/ 9163455 w 12192000" name="connsiteX7"/>
              <a:gd fmla="*/ 1420238 h 6858000" name="connsiteY7"/>
              <a:gd fmla="*/ 9299643 w 12192000" name="connsiteX8"/>
              <a:gd fmla="*/ 719847 h 6858000" name="connsiteY8"/>
              <a:gd fmla="*/ 9474740 w 12192000" name="connsiteX9"/>
              <a:gd fmla="*/ 19455 h 6858000" name="connsiteY9"/>
              <a:gd fmla="*/ 9473842 w 12192000" name="connsiteX10"/>
              <a:gd fmla="*/ 0 h 6858000" name="connsiteY10"/>
              <a:gd fmla="*/ 12192000 w 12192000" name="connsiteX11"/>
              <a:gd fmla="*/ 0 h 6858000" name="connsiteY11"/>
              <a:gd fmla="*/ 12192000 w 12192000" name="connsiteX12"/>
              <a:gd fmla="*/ 5839960 h 6858000" name="connsiteY12"/>
              <a:gd fmla="*/ 12140917 w 12192000" name="connsiteX13"/>
              <a:gd fmla="*/ 5891599 h 6858000" name="connsiteY13"/>
              <a:gd fmla="*/ 12003932 w 12192000" name="connsiteX14"/>
              <a:gd fmla="*/ 6284068 h 6858000" name="connsiteY14"/>
              <a:gd fmla="*/ 12140119 w 12192000" name="connsiteX15"/>
              <a:gd fmla="*/ 6634264 h 6858000" name="connsiteY15"/>
              <a:gd fmla="*/ 12071950 w 12192000" name="connsiteX16"/>
              <a:gd fmla="*/ 6839685 h 6858000" name="connsiteY16"/>
              <a:gd fmla="*/ 12062674 w 12192000" name="connsiteX17"/>
              <a:gd fmla="*/ 6858000 h 6858000" name="connsiteY17"/>
              <a:gd fmla="*/ 3189562 w 12192000" name="connsiteX18"/>
              <a:gd fmla="*/ 6858000 h 6858000" name="connsiteY18"/>
              <a:gd fmla="*/ 3179351 w 12192000" name="connsiteX19"/>
              <a:gd fmla="*/ 6825267 h 6858000" name="connsiteY19"/>
              <a:gd fmla="*/ 3132306 w 12192000" name="connsiteX20"/>
              <a:gd fmla="*/ 6750996 h 6858000" name="connsiteY20"/>
              <a:gd fmla="*/ 1750979 w 12192000" name="connsiteX21"/>
              <a:gd fmla="*/ 5622587 h 6858000" name="connsiteY21"/>
              <a:gd fmla="*/ 221305 w 12192000" name="connsiteX22"/>
              <a:gd fmla="*/ 5351429 h 6858000" name="connsiteY22"/>
              <a:gd fmla="*/ 0 w 12192000" name="connsiteX23"/>
              <a:gd fmla="*/ 5333220 h 6858000" name="connsiteY2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2931810" y="0"/>
                </a:lnTo>
                <a:lnTo>
                  <a:pt x="2871636" y="88613"/>
                </a:lnTo>
                <a:cubicBezTo>
                  <a:pt x="2812916" y="185839"/>
                  <a:pt x="2771573" y="286966"/>
                  <a:pt x="2782111" y="389106"/>
                </a:cubicBezTo>
                <a:cubicBezTo>
                  <a:pt x="2824264" y="797668"/>
                  <a:pt x="2833991" y="1180289"/>
                  <a:pt x="3190672" y="1848255"/>
                </a:cubicBezTo>
                <a:cubicBezTo>
                  <a:pt x="3547354" y="2516221"/>
                  <a:pt x="3972128" y="4114800"/>
                  <a:pt x="4922197" y="4396902"/>
                </a:cubicBezTo>
                <a:cubicBezTo>
                  <a:pt x="5872265" y="4679004"/>
                  <a:pt x="8184205" y="4036979"/>
                  <a:pt x="8891081" y="3540868"/>
                </a:cubicBezTo>
                <a:cubicBezTo>
                  <a:pt x="9597957" y="3044757"/>
                  <a:pt x="9095361" y="1890408"/>
                  <a:pt x="9163455" y="1420238"/>
                </a:cubicBezTo>
                <a:cubicBezTo>
                  <a:pt x="9231549" y="950068"/>
                  <a:pt x="9247762" y="953311"/>
                  <a:pt x="9299643" y="719847"/>
                </a:cubicBezTo>
                <a:cubicBezTo>
                  <a:pt x="9351524" y="486383"/>
                  <a:pt x="9435830" y="265889"/>
                  <a:pt x="9474740" y="19455"/>
                </a:cubicBezTo>
                <a:lnTo>
                  <a:pt x="9473842" y="0"/>
                </a:lnTo>
                <a:lnTo>
                  <a:pt x="12192000" y="0"/>
                </a:lnTo>
                <a:lnTo>
                  <a:pt x="12192000" y="5839960"/>
                </a:lnTo>
                <a:lnTo>
                  <a:pt x="12140917" y="5891599"/>
                </a:lnTo>
                <a:cubicBezTo>
                  <a:pt x="11850722" y="6194341"/>
                  <a:pt x="12026630" y="6153556"/>
                  <a:pt x="12003932" y="6284068"/>
                </a:cubicBezTo>
                <a:cubicBezTo>
                  <a:pt x="11977992" y="6433226"/>
                  <a:pt x="12204970" y="6485107"/>
                  <a:pt x="12140119" y="6634264"/>
                </a:cubicBezTo>
                <a:cubicBezTo>
                  <a:pt x="12115800" y="6690198"/>
                  <a:pt x="12103336" y="6763459"/>
                  <a:pt x="12071950" y="6839685"/>
                </a:cubicBezTo>
                <a:lnTo>
                  <a:pt x="12062674" y="6858000"/>
                </a:lnTo>
                <a:lnTo>
                  <a:pt x="3189562" y="6858000"/>
                </a:lnTo>
                <a:lnTo>
                  <a:pt x="3179351" y="6825267"/>
                </a:lnTo>
                <a:cubicBezTo>
                  <a:pt x="3167607" y="6799533"/>
                  <a:pt x="3152167" y="6774707"/>
                  <a:pt x="3132306" y="6750996"/>
                </a:cubicBezTo>
                <a:cubicBezTo>
                  <a:pt x="2814536" y="6371617"/>
                  <a:pt x="2470826" y="5862536"/>
                  <a:pt x="1750979" y="5622587"/>
                </a:cubicBezTo>
                <a:cubicBezTo>
                  <a:pt x="1391056" y="5502613"/>
                  <a:pt x="796047" y="5407768"/>
                  <a:pt x="221305" y="5351429"/>
                </a:cubicBezTo>
                <a:lnTo>
                  <a:pt x="0" y="5333220"/>
                </a:lnTo>
                <a:close/>
              </a:path>
            </a:pathLst>
          </a:custGeom>
          <a:solidFill>
            <a:srgbClr val="C7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AE52A5C-5F8E-4488-AF7C-D9F759B83ED0}"/>
              </a:ext>
            </a:extLst>
          </p:cNvPr>
          <p:cNvSpPr/>
          <p:nvPr/>
        </p:nvSpPr>
        <p:spPr>
          <a:xfrm flipH="1" flipV="1">
            <a:off x="0" y="5453678"/>
            <a:ext cx="1167153" cy="1404323"/>
          </a:xfrm>
          <a:custGeom>
            <a:gdLst>
              <a:gd fmla="*/ 0 w 1167153" name="connsiteX0"/>
              <a:gd fmla="*/ 0 h 1404323" name="connsiteY0"/>
              <a:gd fmla="*/ 1167153 w 1167153" name="connsiteX1"/>
              <a:gd fmla="*/ 0 h 1404323" name="connsiteY1"/>
              <a:gd fmla="*/ 1167153 w 1167153" name="connsiteX2"/>
              <a:gd fmla="*/ 1404323 h 1404323" name="connsiteY2"/>
              <a:gd fmla="*/ 1134727 w 1167153" name="connsiteX3"/>
              <a:gd fmla="*/ 1400783 h 1404323" name="connsiteY3"/>
              <a:gd fmla="*/ 123051 w 1167153" name="connsiteX4"/>
              <a:gd fmla="*/ 680936 h 1404323" name="connsiteY4"/>
              <a:gd fmla="*/ 45230 w 1167153" name="connsiteX5"/>
              <a:gd fmla="*/ 97277 h 1404323" name="connsiteY5"/>
              <a:gd fmla="*/ 12 w 1167153" name="connsiteX6"/>
              <a:gd fmla="*/ 20 h 1404323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404323" w="1167153">
                <a:moveTo>
                  <a:pt x="0" y="0"/>
                </a:moveTo>
                <a:lnTo>
                  <a:pt x="1167153" y="0"/>
                </a:lnTo>
                <a:lnTo>
                  <a:pt x="1167153" y="1404323"/>
                </a:lnTo>
                <a:lnTo>
                  <a:pt x="1134727" y="1400783"/>
                </a:lnTo>
                <a:cubicBezTo>
                  <a:pt x="794259" y="1342417"/>
                  <a:pt x="304634" y="898187"/>
                  <a:pt x="123051" y="680936"/>
                </a:cubicBezTo>
                <a:cubicBezTo>
                  <a:pt x="-58532" y="463685"/>
                  <a:pt x="126294" y="333983"/>
                  <a:pt x="45230" y="97277"/>
                </a:cubicBezTo>
                <a:cubicBezTo>
                  <a:pt x="35097" y="67689"/>
                  <a:pt x="19442" y="34959"/>
                  <a:pt x="12" y="20"/>
                </a:cubicBezTo>
                <a:close/>
              </a:path>
            </a:pathLst>
          </a:custGeom>
          <a:solidFill>
            <a:srgbClr val="59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BFA1C4A1-0578-4BF2-B77A-48A62872E88C}"/>
              </a:ext>
            </a:extLst>
          </p:cNvPr>
          <p:cNvSpPr/>
          <p:nvPr/>
        </p:nvSpPr>
        <p:spPr>
          <a:xfrm flipH="1" flipV="1">
            <a:off x="0" y="3236390"/>
            <a:ext cx="465229" cy="613539"/>
          </a:xfrm>
          <a:custGeom>
            <a:gdLst>
              <a:gd fmla="*/ 465229 w 465229" name="connsiteX0"/>
              <a:gd fmla="*/ 0 h 613539" name="connsiteY0"/>
              <a:gd fmla="*/ 465229 w 465229" name="connsiteX1"/>
              <a:gd fmla="*/ 556301 h 613539" name="connsiteY1"/>
              <a:gd fmla="*/ 371378 w 465229" name="connsiteX2"/>
              <a:gd fmla="*/ 576361 h 613539" name="connsiteY2"/>
              <a:gd fmla="*/ 43697 w 465229" name="connsiteX3"/>
              <a:gd fmla="*/ 610617 h 613539" name="connsiteY3"/>
              <a:gd fmla="*/ 199340 w 465229" name="connsiteX4"/>
              <a:gd fmla="*/ 221511 h 613539" name="connsiteY4"/>
              <a:gd fmla="*/ 446426 w 465229" name="connsiteX5"/>
              <a:gd fmla="*/ 9004 h 613539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613539" w="465229">
                <a:moveTo>
                  <a:pt x="465229" y="0"/>
                </a:moveTo>
                <a:lnTo>
                  <a:pt x="465229" y="556301"/>
                </a:lnTo>
                <a:lnTo>
                  <a:pt x="371378" y="576361"/>
                </a:lnTo>
                <a:cubicBezTo>
                  <a:pt x="222595" y="604993"/>
                  <a:pt x="92335" y="620345"/>
                  <a:pt x="43697" y="610617"/>
                </a:cubicBezTo>
                <a:cubicBezTo>
                  <a:pt x="-86005" y="584677"/>
                  <a:pt x="105306" y="328515"/>
                  <a:pt x="199340" y="221511"/>
                </a:cubicBezTo>
                <a:cubicBezTo>
                  <a:pt x="258111" y="154634"/>
                  <a:pt x="352348" y="62424"/>
                  <a:pt x="446426" y="9004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BD4FF735-653D-49FA-A484-6F377A9CCE30}"/>
              </a:ext>
            </a:extLst>
          </p:cNvPr>
          <p:cNvSpPr/>
          <p:nvPr/>
        </p:nvSpPr>
        <p:spPr>
          <a:xfrm flipH="1" flipV="1">
            <a:off x="670741" y="0"/>
            <a:ext cx="1683219" cy="295481"/>
          </a:xfrm>
          <a:custGeom>
            <a:gdLst>
              <a:gd fmla="*/ 909808 w 1683219" name="connsiteX0"/>
              <a:gd fmla="*/ 3 h 295481" name="connsiteY0"/>
              <a:gd fmla="*/ 1465500 w 1683219" name="connsiteX1"/>
              <a:gd fmla="*/ 110655 h 295481" name="connsiteY1"/>
              <a:gd fmla="*/ 1670997 w 1683219" name="connsiteX2"/>
              <a:gd fmla="*/ 279066 h 295481" name="connsiteY2"/>
              <a:gd fmla="*/ 1683219 w 1683219" name="connsiteX3"/>
              <a:gd fmla="*/ 295481 h 295481" name="connsiteY3"/>
              <a:gd fmla="*/ 0 w 1683219" name="connsiteX4"/>
              <a:gd fmla="*/ 295481 h 295481" name="connsiteY4"/>
              <a:gd fmla="*/ 22175 w 1683219" name="connsiteX5"/>
              <a:gd fmla="*/ 281840 h 295481" name="connsiteY5"/>
              <a:gd fmla="*/ 298181 w 1683219" name="connsiteX6"/>
              <a:gd fmla="*/ 130111 h 295481" name="connsiteY6"/>
              <a:gd fmla="*/ 909808 w 1683219" name="connsiteX7"/>
              <a:gd fmla="*/ 3 h 29548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95481" w="1683219">
                <a:moveTo>
                  <a:pt x="909808" y="3"/>
                </a:moveTo>
                <a:cubicBezTo>
                  <a:pt x="1116115" y="408"/>
                  <a:pt x="1313100" y="40940"/>
                  <a:pt x="1465500" y="110655"/>
                </a:cubicBezTo>
                <a:cubicBezTo>
                  <a:pt x="1541700" y="145513"/>
                  <a:pt x="1609388" y="205703"/>
                  <a:pt x="1670997" y="279066"/>
                </a:cubicBezTo>
                <a:lnTo>
                  <a:pt x="1683219" y="295481"/>
                </a:lnTo>
                <a:lnTo>
                  <a:pt x="0" y="295481"/>
                </a:lnTo>
                <a:lnTo>
                  <a:pt x="22175" y="281840"/>
                </a:lnTo>
                <a:cubicBezTo>
                  <a:pt x="130151" y="217128"/>
                  <a:pt x="227047" y="164158"/>
                  <a:pt x="298181" y="130111"/>
                </a:cubicBezTo>
                <a:cubicBezTo>
                  <a:pt x="487870" y="39320"/>
                  <a:pt x="703500" y="-402"/>
                  <a:pt x="909808" y="3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2FFC42BF-CDFC-430D-A3E9-7CAC0CE94CE6}"/>
              </a:ext>
            </a:extLst>
          </p:cNvPr>
          <p:cNvSpPr/>
          <p:nvPr/>
        </p:nvSpPr>
        <p:spPr>
          <a:xfrm flipH="1" flipV="1">
            <a:off x="3840309" y="445697"/>
            <a:ext cx="417628" cy="262319"/>
          </a:xfrm>
          <a:custGeom>
            <a:gdLst>
              <a:gd fmla="*/ 164907 w 417628" name="connsiteX0"/>
              <a:gd fmla="*/ 444 h 262319" name="connsiteY0"/>
              <a:gd fmla="*/ 415279 w 417628" name="connsiteX1"/>
              <a:gd fmla="*/ 120186 h 262319" name="connsiteY1"/>
              <a:gd fmla="*/ 273765 w 417628" name="connsiteX2"/>
              <a:gd fmla="*/ 261701 h 262319" name="connsiteY2"/>
              <a:gd fmla="*/ 1622 w 417628" name="connsiteX3"/>
              <a:gd fmla="*/ 163729 h 262319" name="connsiteY3"/>
              <a:gd fmla="*/ 164907 w 417628" name="connsiteX4"/>
              <a:gd fmla="*/ 444 h 262319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262319" w="417628">
                <a:moveTo>
                  <a:pt x="164907" y="444"/>
                </a:moveTo>
                <a:cubicBezTo>
                  <a:pt x="233850" y="-6813"/>
                  <a:pt x="397136" y="76643"/>
                  <a:pt x="415279" y="120186"/>
                </a:cubicBezTo>
                <a:cubicBezTo>
                  <a:pt x="433422" y="163729"/>
                  <a:pt x="342708" y="254444"/>
                  <a:pt x="273765" y="261701"/>
                </a:cubicBezTo>
                <a:cubicBezTo>
                  <a:pt x="204822" y="268958"/>
                  <a:pt x="17951" y="210900"/>
                  <a:pt x="1622" y="163729"/>
                </a:cubicBezTo>
                <a:cubicBezTo>
                  <a:pt x="-14707" y="116558"/>
                  <a:pt x="95964" y="7701"/>
                  <a:pt x="164907" y="444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EB6CA1A9-E3C5-43C7-A25E-EE6F2ABBD28C}"/>
              </a:ext>
            </a:extLst>
          </p:cNvPr>
          <p:cNvSpPr/>
          <p:nvPr/>
        </p:nvSpPr>
        <p:spPr>
          <a:xfrm flipH="1" flipV="1">
            <a:off x="11375207" y="2203040"/>
            <a:ext cx="816794" cy="1955375"/>
          </a:xfrm>
          <a:custGeom>
            <a:gdLst>
              <a:gd fmla="*/ 79798 w 816794" name="connsiteX0"/>
              <a:gd fmla="*/ 144 h 1955375" name="connsiteY0"/>
              <a:gd fmla="*/ 175098 w 816794" name="connsiteX1"/>
              <a:gd fmla="*/ 43614 h 1955375" name="connsiteY1"/>
              <a:gd fmla="*/ 428017 w 816794" name="connsiteX2"/>
              <a:gd fmla="*/ 919103 h 1955375" name="connsiteY2"/>
              <a:gd fmla="*/ 797668 w 816794" name="connsiteX3"/>
              <a:gd fmla="*/ 1230388 h 1955375" name="connsiteY3"/>
              <a:gd fmla="*/ 680936 w 816794" name="connsiteX4"/>
              <a:gd fmla="*/ 1930780 h 1955375" name="connsiteY4"/>
              <a:gd fmla="*/ 113978 w 816794" name="connsiteX5"/>
              <a:gd fmla="*/ 1785284 h 1955375" name="connsiteY5"/>
              <a:gd fmla="*/ 0 w 816794" name="connsiteX6"/>
              <a:gd fmla="*/ 1743380 h 1955375" name="connsiteY6"/>
              <a:gd fmla="*/ 0 w 816794" name="connsiteX7"/>
              <a:gd fmla="*/ 18640 h 1955375" name="connsiteY7"/>
              <a:gd fmla="*/ 29696 w 816794" name="connsiteX8"/>
              <a:gd fmla="*/ 6566 h 1955375" name="connsiteY8"/>
              <a:gd fmla="*/ 79798 w 816794" name="connsiteX9"/>
              <a:gd fmla="*/ 144 h 1955375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955375" w="816794">
                <a:moveTo>
                  <a:pt x="79798" y="144"/>
                </a:moveTo>
                <a:cubicBezTo>
                  <a:pt x="112071" y="1664"/>
                  <a:pt x="142673" y="15242"/>
                  <a:pt x="175098" y="43614"/>
                </a:cubicBezTo>
                <a:cubicBezTo>
                  <a:pt x="304800" y="157103"/>
                  <a:pt x="324255" y="721307"/>
                  <a:pt x="428017" y="919103"/>
                </a:cubicBezTo>
                <a:cubicBezTo>
                  <a:pt x="531779" y="1116899"/>
                  <a:pt x="755515" y="1061775"/>
                  <a:pt x="797668" y="1230388"/>
                </a:cubicBezTo>
                <a:cubicBezTo>
                  <a:pt x="839821" y="1399001"/>
                  <a:pt x="817123" y="1846474"/>
                  <a:pt x="680936" y="1930780"/>
                </a:cubicBezTo>
                <a:cubicBezTo>
                  <a:pt x="561773" y="2004548"/>
                  <a:pt x="405370" y="1899571"/>
                  <a:pt x="113978" y="1785284"/>
                </a:cubicBezTo>
                <a:lnTo>
                  <a:pt x="0" y="1743380"/>
                </a:lnTo>
                <a:lnTo>
                  <a:pt x="0" y="18640"/>
                </a:lnTo>
                <a:lnTo>
                  <a:pt x="29696" y="6566"/>
                </a:lnTo>
                <a:cubicBezTo>
                  <a:pt x="47106" y="1638"/>
                  <a:pt x="63661" y="-616"/>
                  <a:pt x="79798" y="144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E71FD13C-348B-4FB6-BD35-34A049E2F9C8}"/>
              </a:ext>
            </a:extLst>
          </p:cNvPr>
          <p:cNvSpPr/>
          <p:nvPr/>
        </p:nvSpPr>
        <p:spPr>
          <a:xfrm flipH="1" flipV="1">
            <a:off x="12009793" y="3980269"/>
            <a:ext cx="182207" cy="1045238"/>
          </a:xfrm>
          <a:custGeom>
            <a:gdLst>
              <a:gd fmla="*/ 0 w 182207" name="connsiteX0"/>
              <a:gd fmla="*/ 0 h 1045238" name="connsiteY0"/>
              <a:gd fmla="*/ 18695 w 182207" name="connsiteX1"/>
              <a:gd fmla="*/ 28776 h 1045238" name="connsiteY1"/>
              <a:gd fmla="*/ 175098 w 182207" name="connsiteX2"/>
              <a:gd fmla="*/ 385412 h 1045238" name="connsiteY2"/>
              <a:gd fmla="*/ 9119 w 182207" name="connsiteX3"/>
              <a:gd fmla="*/ 1033366 h 1045238" name="connsiteY3"/>
              <a:gd fmla="*/ 0 w 182207" name="connsiteX4"/>
              <a:gd fmla="*/ 1045238 h 1045238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1045238" w="182207">
                <a:moveTo>
                  <a:pt x="0" y="0"/>
                </a:moveTo>
                <a:lnTo>
                  <a:pt x="18695" y="28776"/>
                </a:lnTo>
                <a:cubicBezTo>
                  <a:pt x="96365" y="158028"/>
                  <a:pt x="158075" y="291783"/>
                  <a:pt x="175098" y="385412"/>
                </a:cubicBezTo>
                <a:cubicBezTo>
                  <a:pt x="209145" y="572670"/>
                  <a:pt x="115516" y="880308"/>
                  <a:pt x="9119" y="1033366"/>
                </a:cubicBezTo>
                <a:lnTo>
                  <a:pt x="0" y="1045238"/>
                </a:lnTo>
                <a:close/>
              </a:path>
            </a:pathLst>
          </a:custGeom>
          <a:solidFill>
            <a:srgbClr val="59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A86F7142-DD95-4537-A92B-9916B63D70AF}"/>
              </a:ext>
            </a:extLst>
          </p:cNvPr>
          <p:cNvSpPr/>
          <p:nvPr/>
        </p:nvSpPr>
        <p:spPr>
          <a:xfrm flipH="1" flipV="1">
            <a:off x="11773771" y="2555635"/>
            <a:ext cx="418229" cy="1048772"/>
          </a:xfrm>
          <a:custGeom>
            <a:gdLst>
              <a:gd fmla="*/ 0 w 418229" name="connsiteX0"/>
              <a:gd fmla="*/ 0 h 1048772" name="connsiteY0"/>
              <a:gd fmla="*/ 68337 w 418229" name="connsiteX1"/>
              <a:gd fmla="*/ 41882 h 1048772" name="connsiteY1"/>
              <a:gd fmla="*/ 127000 w 418229" name="connsiteX2"/>
              <a:gd fmla="*/ 99206 h 1048772" name="connsiteY2"/>
              <a:gd fmla="*/ 355600 w 418229" name="connsiteX3"/>
              <a:gd fmla="*/ 1039006 h 1048772" name="connsiteY3"/>
              <a:gd fmla="*/ 86320 w 418229" name="connsiteX4"/>
              <a:gd fmla="*/ 1019559 h 1048772" name="connsiteY4"/>
              <a:gd fmla="*/ 0 w 418229" name="connsiteX5"/>
              <a:gd fmla="*/ 997735 h 1048772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048772" w="418229">
                <a:moveTo>
                  <a:pt x="0" y="0"/>
                </a:moveTo>
                <a:lnTo>
                  <a:pt x="68337" y="41882"/>
                </a:lnTo>
                <a:cubicBezTo>
                  <a:pt x="89826" y="58460"/>
                  <a:pt x="109538" y="77510"/>
                  <a:pt x="127000" y="99206"/>
                </a:cubicBezTo>
                <a:cubicBezTo>
                  <a:pt x="266700" y="272773"/>
                  <a:pt x="541867" y="962806"/>
                  <a:pt x="355600" y="1039006"/>
                </a:cubicBezTo>
                <a:cubicBezTo>
                  <a:pt x="309033" y="1058056"/>
                  <a:pt x="210344" y="1048002"/>
                  <a:pt x="86320" y="1019559"/>
                </a:cubicBezTo>
                <a:lnTo>
                  <a:pt x="0" y="997735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753EBE5-7DD4-4D7B-B064-B65AF64A8045}"/>
              </a:ext>
            </a:extLst>
          </p:cNvPr>
          <p:cNvSpPr/>
          <p:nvPr/>
        </p:nvSpPr>
        <p:spPr>
          <a:xfrm>
            <a:off x="2231572" y="1077622"/>
            <a:ext cx="7728857" cy="4702757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4DFEC1E8-D1CE-4E4F-9F52-D7074F6B1255}"/>
              </a:ext>
            </a:extLst>
          </p:cNvPr>
          <p:cNvSpPr/>
          <p:nvPr/>
        </p:nvSpPr>
        <p:spPr>
          <a:xfrm>
            <a:off x="6227352" y="1077622"/>
            <a:ext cx="3733077" cy="1398687"/>
          </a:xfrm>
          <a:custGeom>
            <a:gdLst>
              <a:gd fmla="*/ 125510 w 3733077" name="connsiteX0"/>
              <a:gd fmla="*/ 0 h 1398687" name="connsiteY0"/>
              <a:gd fmla="*/ 3733077 w 3733077" name="connsiteX1"/>
              <a:gd fmla="*/ 0 h 1398687" name="connsiteY1"/>
              <a:gd fmla="*/ 3733077 w 3733077" name="connsiteX2"/>
              <a:gd fmla="*/ 1300517 h 1398687" name="connsiteY2"/>
              <a:gd fmla="*/ 3407781 w 3733077" name="connsiteX3"/>
              <a:gd fmla="*/ 1254217 h 1398687" name="connsiteY3"/>
              <a:gd fmla="*/ 2815048 w 3733077" name="connsiteX4"/>
              <a:gd fmla="*/ 1208378 h 1398687" name="connsiteY4"/>
              <a:gd fmla="*/ 1087848 w 3733077" name="connsiteX5"/>
              <a:gd fmla="*/ 1386178 h 1398687" name="connsiteY5"/>
              <a:gd fmla="*/ 21048 w 3733077" name="connsiteX6"/>
              <a:gd fmla="*/ 801978 h 1398687" name="connsiteY6"/>
              <a:gd fmla="*/ 103598 w 3733077" name="connsiteX7"/>
              <a:gd fmla="*/ 59028 h 139868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398687" w="3733077">
                <a:moveTo>
                  <a:pt x="125510" y="0"/>
                </a:moveTo>
                <a:lnTo>
                  <a:pt x="3733077" y="0"/>
                </a:lnTo>
                <a:lnTo>
                  <a:pt x="3733077" y="1300517"/>
                </a:lnTo>
                <a:lnTo>
                  <a:pt x="3407781" y="1254217"/>
                </a:lnTo>
                <a:cubicBezTo>
                  <a:pt x="3188640" y="1225047"/>
                  <a:pt x="2983323" y="1204145"/>
                  <a:pt x="2815048" y="1208378"/>
                </a:cubicBezTo>
                <a:cubicBezTo>
                  <a:pt x="2141948" y="1225311"/>
                  <a:pt x="1553515" y="1453911"/>
                  <a:pt x="1087848" y="1386178"/>
                </a:cubicBezTo>
                <a:cubicBezTo>
                  <a:pt x="622181" y="1318445"/>
                  <a:pt x="118415" y="1144878"/>
                  <a:pt x="21048" y="801978"/>
                </a:cubicBezTo>
                <a:cubicBezTo>
                  <a:pt x="-27636" y="630528"/>
                  <a:pt x="11523" y="343720"/>
                  <a:pt x="103598" y="59028"/>
                </a:cubicBez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1" name="任意多边形: 形状 30">
            <a:extLst>
              <a:ext uri="{FF2B5EF4-FFF2-40B4-BE49-F238E27FC236}">
                <a16:creationId xmlns:a16="http://schemas.microsoft.com/office/drawing/2014/main" id="{4170D0B9-C424-47EE-8EAF-4DC6E15CAC9F}"/>
              </a:ext>
            </a:extLst>
          </p:cNvPr>
          <p:cNvSpPr/>
          <p:nvPr/>
        </p:nvSpPr>
        <p:spPr>
          <a:xfrm>
            <a:off x="6833811" y="1077623"/>
            <a:ext cx="3126618" cy="1431769"/>
          </a:xfrm>
          <a:custGeom>
            <a:gdLst>
              <a:gd fmla="*/ 0 w 3126618" name="connsiteX0"/>
              <a:gd fmla="*/ 0 h 1431769" name="connsiteY0"/>
              <a:gd fmla="*/ 3126618 w 3126618" name="connsiteX1"/>
              <a:gd fmla="*/ 0 h 1431769" name="connsiteY1"/>
              <a:gd fmla="*/ 3126618 w 3126618" name="connsiteX2"/>
              <a:gd fmla="*/ 1431769 h 1431769" name="connsiteY2"/>
              <a:gd fmla="*/ 3090842 w 3126618" name="connsiteX3"/>
              <a:gd fmla="*/ 1415348 h 1431769" name="connsiteY3"/>
              <a:gd fmla="*/ 2360989 w 3126618" name="connsiteX4"/>
              <a:gd fmla="*/ 852778 h 1431769" name="connsiteY4"/>
              <a:gd fmla="*/ 1116389 w 3126618" name="connsiteX5"/>
              <a:gd fmla="*/ 598778 h 1431769" name="connsiteY5"/>
              <a:gd fmla="*/ 52368 w 3126618" name="connsiteX6"/>
              <a:gd fmla="*/ 71282 h 1431769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431769" w="3126618">
                <a:moveTo>
                  <a:pt x="0" y="0"/>
                </a:moveTo>
                <a:lnTo>
                  <a:pt x="3126618" y="0"/>
                </a:lnTo>
                <a:lnTo>
                  <a:pt x="3126618" y="1431769"/>
                </a:lnTo>
                <a:lnTo>
                  <a:pt x="3090842" y="1415348"/>
                </a:lnTo>
                <a:cubicBezTo>
                  <a:pt x="2792789" y="1259972"/>
                  <a:pt x="2653089" y="967078"/>
                  <a:pt x="2360989" y="852778"/>
                </a:cubicBezTo>
                <a:cubicBezTo>
                  <a:pt x="1971522" y="700378"/>
                  <a:pt x="1514322" y="746945"/>
                  <a:pt x="1116389" y="598778"/>
                </a:cubicBezTo>
                <a:cubicBezTo>
                  <a:pt x="768198" y="469132"/>
                  <a:pt x="277396" y="310316"/>
                  <a:pt x="52368" y="71282"/>
                </a:cubicBezTo>
                <a:close/>
              </a:path>
            </a:pathLst>
          </a:custGeom>
          <a:solidFill>
            <a:srgbClr val="C7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3A845899-518B-4D2A-90DB-0726B08B1929}"/>
              </a:ext>
            </a:extLst>
          </p:cNvPr>
          <p:cNvSpPr/>
          <p:nvPr/>
        </p:nvSpPr>
        <p:spPr>
          <a:xfrm>
            <a:off x="2231573" y="1077622"/>
            <a:ext cx="1504565" cy="2628598"/>
          </a:xfrm>
          <a:custGeom>
            <a:gdLst>
              <a:gd fmla="*/ 0 w 1504565" name="connsiteX0"/>
              <a:gd fmla="*/ 0 h 2628598" name="connsiteY0"/>
              <a:gd fmla="*/ 1488284 w 1504565" name="connsiteX1"/>
              <a:gd fmla="*/ 0 h 2628598" name="connsiteY1"/>
              <a:gd fmla="*/ 1493788 w 1504565" name="connsiteX2"/>
              <a:gd fmla="*/ 68888 h 2628598" name="connsiteY2"/>
              <a:gd fmla="*/ 1476828 w 1504565" name="connsiteX3"/>
              <a:gd fmla="*/ 725778 h 2628598" name="connsiteY3"/>
              <a:gd fmla="*/ 562428 w 1504565" name="connsiteX4"/>
              <a:gd fmla="*/ 1462378 h 2628598" name="connsiteY4"/>
              <a:gd fmla="*/ 130628 w 1504565" name="connsiteX5"/>
              <a:gd fmla="*/ 2579978 h 2628598" name="connsiteY5"/>
              <a:gd fmla="*/ 12484 w 1504565" name="connsiteX6"/>
              <a:gd fmla="*/ 2625966 h 2628598" name="connsiteY6"/>
              <a:gd fmla="*/ 0 w 1504565" name="connsiteX7"/>
              <a:gd fmla="*/ 2628598 h 2628598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628598" w="1504565">
                <a:moveTo>
                  <a:pt x="0" y="0"/>
                </a:moveTo>
                <a:lnTo>
                  <a:pt x="1488284" y="0"/>
                </a:lnTo>
                <a:lnTo>
                  <a:pt x="1493788" y="68888"/>
                </a:lnTo>
                <a:cubicBezTo>
                  <a:pt x="1511389" y="333947"/>
                  <a:pt x="1508578" y="570997"/>
                  <a:pt x="1476828" y="725778"/>
                </a:cubicBezTo>
                <a:cubicBezTo>
                  <a:pt x="1375228" y="1221078"/>
                  <a:pt x="786795" y="1153345"/>
                  <a:pt x="562428" y="1462378"/>
                </a:cubicBezTo>
                <a:cubicBezTo>
                  <a:pt x="338061" y="1771411"/>
                  <a:pt x="401561" y="2440278"/>
                  <a:pt x="130628" y="2579978"/>
                </a:cubicBezTo>
                <a:cubicBezTo>
                  <a:pt x="96762" y="2597441"/>
                  <a:pt x="56876" y="2612985"/>
                  <a:pt x="12484" y="2625966"/>
                </a:cubicBezTo>
                <a:lnTo>
                  <a:pt x="0" y="2628598"/>
                </a:ln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BEA8DB55-A69E-403C-935F-6F385C9D18E7}"/>
              </a:ext>
            </a:extLst>
          </p:cNvPr>
          <p:cNvSpPr/>
          <p:nvPr/>
        </p:nvSpPr>
        <p:spPr>
          <a:xfrm>
            <a:off x="2231572" y="4238205"/>
            <a:ext cx="5593479" cy="1542174"/>
          </a:xfrm>
          <a:custGeom>
            <a:gdLst>
              <a:gd fmla="*/ 1591745 w 5593479" name="connsiteX0"/>
              <a:gd fmla="*/ 194 h 1542174" name="connsiteY0"/>
              <a:gd fmla="*/ 1705428 w 5593479" name="connsiteX1"/>
              <a:gd fmla="*/ 3595 h 1542174" name="connsiteY1"/>
              <a:gd fmla="*/ 2442028 w 5593479" name="connsiteX2"/>
              <a:gd fmla="*/ 536995 h 1542174" name="connsiteY2"/>
              <a:gd fmla="*/ 4245428 w 5593479" name="connsiteX3"/>
              <a:gd fmla="*/ 994195 h 1542174" name="connsiteY3"/>
              <a:gd fmla="*/ 5566228 w 5593479" name="connsiteX4"/>
              <a:gd fmla="*/ 1375195 h 1542174" name="connsiteY4"/>
              <a:gd fmla="*/ 5589594 w 5593479" name="connsiteX5"/>
              <a:gd fmla="*/ 1452809 h 1542174" name="connsiteY5"/>
              <a:gd fmla="*/ 5593479 w 5593479" name="connsiteX6"/>
              <a:gd fmla="*/ 1542174 h 1542174" name="connsiteY6"/>
              <a:gd fmla="*/ 0 w 5593479" name="connsiteX7"/>
              <a:gd fmla="*/ 1542174 h 1542174" name="connsiteY7"/>
              <a:gd fmla="*/ 0 w 5593479" name="connsiteX8"/>
              <a:gd fmla="*/ 141633 h 1542174" name="connsiteY8"/>
              <a:gd fmla="*/ 18586 w 5593479" name="connsiteX9"/>
              <a:gd fmla="*/ 138409 h 1542174" name="connsiteY9"/>
              <a:gd fmla="*/ 1591745 w 5593479" name="connsiteX10"/>
              <a:gd fmla="*/ 194 h 1542174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542174" w="5593479">
                <a:moveTo>
                  <a:pt x="1591745" y="194"/>
                </a:moveTo>
                <a:cubicBezTo>
                  <a:pt x="1633230" y="619"/>
                  <a:pt x="1671297" y="1743"/>
                  <a:pt x="1705428" y="3595"/>
                </a:cubicBezTo>
                <a:cubicBezTo>
                  <a:pt x="2251528" y="33228"/>
                  <a:pt x="2018695" y="371895"/>
                  <a:pt x="2442028" y="536995"/>
                </a:cubicBezTo>
                <a:cubicBezTo>
                  <a:pt x="2865361" y="702095"/>
                  <a:pt x="3724728" y="854495"/>
                  <a:pt x="4245428" y="994195"/>
                </a:cubicBezTo>
                <a:cubicBezTo>
                  <a:pt x="4766128" y="1133895"/>
                  <a:pt x="5485795" y="1193162"/>
                  <a:pt x="5566228" y="1375195"/>
                </a:cubicBezTo>
                <a:cubicBezTo>
                  <a:pt x="5576282" y="1397949"/>
                  <a:pt x="5584551" y="1424143"/>
                  <a:pt x="5589594" y="1452809"/>
                </a:cubicBezTo>
                <a:lnTo>
                  <a:pt x="5593479" y="1542174"/>
                </a:lnTo>
                <a:lnTo>
                  <a:pt x="0" y="1542174"/>
                </a:lnTo>
                <a:lnTo>
                  <a:pt x="0" y="141633"/>
                </a:lnTo>
                <a:lnTo>
                  <a:pt x="18586" y="138409"/>
                </a:lnTo>
                <a:cubicBezTo>
                  <a:pt x="568171" y="49224"/>
                  <a:pt x="1218382" y="-3629"/>
                  <a:pt x="1591745" y="194"/>
                </a:cubicBez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DEEEE112-C6EA-496A-8E42-FE4BFD1BFAF4}"/>
              </a:ext>
            </a:extLst>
          </p:cNvPr>
          <p:cNvSpPr/>
          <p:nvPr/>
        </p:nvSpPr>
        <p:spPr>
          <a:xfrm flipH="1" flipV="1" rot="14322655">
            <a:off x="3289207" y="2402157"/>
            <a:ext cx="775929" cy="1146292"/>
          </a:xfrm>
          <a:custGeom>
            <a:gdLst>
              <a:gd fmla="*/ 534474 w 775929" name="connsiteX0"/>
              <a:gd fmla="*/ 513 h 1146292" name="connsiteY0"/>
              <a:gd fmla="*/ 775774 w 775929" name="connsiteX1"/>
              <a:gd fmla="*/ 140213 h 1146292" name="connsiteY1"/>
              <a:gd fmla="*/ 572574 w 775929" name="connsiteX2"/>
              <a:gd fmla="*/ 559313 h 1146292" name="connsiteY2"/>
              <a:gd fmla="*/ 661474 w 775929" name="connsiteX3"/>
              <a:gd fmla="*/ 1003813 h 1146292" name="connsiteY3"/>
              <a:gd fmla="*/ 305874 w 775929" name="connsiteX4"/>
              <a:gd fmla="*/ 1130813 h 1146292" name="connsiteY4"/>
              <a:gd fmla="*/ 1074 w 775929" name="connsiteX5"/>
              <a:gd fmla="*/ 699013 h 1146292" name="connsiteY5"/>
              <a:gd fmla="*/ 216974 w 775929" name="connsiteX6"/>
              <a:gd fmla="*/ 178313 h 1146292" name="connsiteY6"/>
              <a:gd fmla="*/ 534474 w 775929" name="connsiteX7"/>
              <a:gd fmla="*/ 513 h 114629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46292" w="775929">
                <a:moveTo>
                  <a:pt x="534474" y="513"/>
                </a:moveTo>
                <a:cubicBezTo>
                  <a:pt x="627607" y="-5837"/>
                  <a:pt x="769424" y="47080"/>
                  <a:pt x="775774" y="140213"/>
                </a:cubicBezTo>
                <a:cubicBezTo>
                  <a:pt x="782124" y="233346"/>
                  <a:pt x="591624" y="415380"/>
                  <a:pt x="572574" y="559313"/>
                </a:cubicBezTo>
                <a:cubicBezTo>
                  <a:pt x="553524" y="703246"/>
                  <a:pt x="705924" y="908563"/>
                  <a:pt x="661474" y="1003813"/>
                </a:cubicBezTo>
                <a:cubicBezTo>
                  <a:pt x="617024" y="1099063"/>
                  <a:pt x="415941" y="1181613"/>
                  <a:pt x="305874" y="1130813"/>
                </a:cubicBezTo>
                <a:cubicBezTo>
                  <a:pt x="195807" y="1080013"/>
                  <a:pt x="15891" y="857763"/>
                  <a:pt x="1074" y="699013"/>
                </a:cubicBezTo>
                <a:cubicBezTo>
                  <a:pt x="-13743" y="540263"/>
                  <a:pt x="128074" y="296846"/>
                  <a:pt x="216974" y="178313"/>
                </a:cubicBezTo>
                <a:cubicBezTo>
                  <a:pt x="305874" y="59780"/>
                  <a:pt x="441341" y="6863"/>
                  <a:pt x="534474" y="513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E432FC03-2359-4E90-9615-E5546EF14A80}"/>
              </a:ext>
            </a:extLst>
          </p:cNvPr>
          <p:cNvSpPr/>
          <p:nvPr/>
        </p:nvSpPr>
        <p:spPr>
          <a:xfrm flipH="1" flipV="1" rot="14322655">
            <a:off x="3527378" y="2543209"/>
            <a:ext cx="775929" cy="1146292"/>
          </a:xfrm>
          <a:custGeom>
            <a:gdLst>
              <a:gd fmla="*/ 534474 w 775929" name="connsiteX0"/>
              <a:gd fmla="*/ 513 h 1146292" name="connsiteY0"/>
              <a:gd fmla="*/ 775774 w 775929" name="connsiteX1"/>
              <a:gd fmla="*/ 140213 h 1146292" name="connsiteY1"/>
              <a:gd fmla="*/ 572574 w 775929" name="connsiteX2"/>
              <a:gd fmla="*/ 559313 h 1146292" name="connsiteY2"/>
              <a:gd fmla="*/ 661474 w 775929" name="connsiteX3"/>
              <a:gd fmla="*/ 1003813 h 1146292" name="connsiteY3"/>
              <a:gd fmla="*/ 305874 w 775929" name="connsiteX4"/>
              <a:gd fmla="*/ 1130813 h 1146292" name="connsiteY4"/>
              <a:gd fmla="*/ 1074 w 775929" name="connsiteX5"/>
              <a:gd fmla="*/ 699013 h 1146292" name="connsiteY5"/>
              <a:gd fmla="*/ 216974 w 775929" name="connsiteX6"/>
              <a:gd fmla="*/ 178313 h 1146292" name="connsiteY6"/>
              <a:gd fmla="*/ 534474 w 775929" name="connsiteX7"/>
              <a:gd fmla="*/ 513 h 114629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46292" w="775929">
                <a:moveTo>
                  <a:pt x="534474" y="513"/>
                </a:moveTo>
                <a:cubicBezTo>
                  <a:pt x="627607" y="-5837"/>
                  <a:pt x="769424" y="47080"/>
                  <a:pt x="775774" y="140213"/>
                </a:cubicBezTo>
                <a:cubicBezTo>
                  <a:pt x="782124" y="233346"/>
                  <a:pt x="591624" y="415380"/>
                  <a:pt x="572574" y="559313"/>
                </a:cubicBezTo>
                <a:cubicBezTo>
                  <a:pt x="553524" y="703246"/>
                  <a:pt x="705924" y="908563"/>
                  <a:pt x="661474" y="1003813"/>
                </a:cubicBezTo>
                <a:cubicBezTo>
                  <a:pt x="617024" y="1099063"/>
                  <a:pt x="415941" y="1181613"/>
                  <a:pt x="305874" y="1130813"/>
                </a:cubicBezTo>
                <a:cubicBezTo>
                  <a:pt x="195807" y="1080013"/>
                  <a:pt x="15891" y="857763"/>
                  <a:pt x="1074" y="699013"/>
                </a:cubicBezTo>
                <a:cubicBezTo>
                  <a:pt x="-13743" y="540263"/>
                  <a:pt x="128074" y="296846"/>
                  <a:pt x="216974" y="178313"/>
                </a:cubicBezTo>
                <a:cubicBezTo>
                  <a:pt x="305874" y="59780"/>
                  <a:pt x="441341" y="6863"/>
                  <a:pt x="534474" y="51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F8857C7D-4D52-4FF5-8198-5C5812673695}"/>
              </a:ext>
            </a:extLst>
          </p:cNvPr>
          <p:cNvSpPr/>
          <p:nvPr/>
        </p:nvSpPr>
        <p:spPr>
          <a:xfrm rot="20266480">
            <a:off x="6785767" y="2254164"/>
            <a:ext cx="908081" cy="419184"/>
          </a:xfrm>
          <a:custGeom>
            <a:gdLst>
              <a:gd fmla="*/ 121470 w 590888" name="connsiteX0"/>
              <a:gd fmla="*/ 166066 h 272763" name="connsiteY0"/>
              <a:gd fmla="*/ 362101 w 590888" name="connsiteX1"/>
              <a:gd fmla="*/ 271944 h 272763" name="connsiteY1"/>
              <a:gd fmla="*/ 583482 w 590888" name="connsiteX2"/>
              <a:gd fmla="*/ 204567 h 272763" name="connsiteY2"/>
              <a:gd fmla="*/ 506480 w 590888" name="connsiteX3"/>
              <a:gd fmla="*/ 21687 h 272763" name="connsiteY3"/>
              <a:gd fmla="*/ 198472 w 590888" name="connsiteX4"/>
              <a:gd fmla="*/ 2437 h 272763" name="connsiteY4"/>
              <a:gd fmla="*/ 44468 w 590888" name="connsiteX5"/>
              <a:gd fmla="*/ 12062 h 272763" name="connsiteY5"/>
              <a:gd fmla="*/ 5967 w 590888" name="connsiteX6"/>
              <a:gd fmla="*/ 69813 h 272763" name="connsiteY6"/>
              <a:gd fmla="*/ 121470 w 590888" name="connsiteX7"/>
              <a:gd fmla="*/ 166066 h 272763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72763" w="590888">
                <a:moveTo>
                  <a:pt x="121470" y="166066"/>
                </a:moveTo>
                <a:cubicBezTo>
                  <a:pt x="180826" y="199755"/>
                  <a:pt x="285099" y="265527"/>
                  <a:pt x="362101" y="271944"/>
                </a:cubicBezTo>
                <a:cubicBezTo>
                  <a:pt x="439103" y="278361"/>
                  <a:pt x="559419" y="246277"/>
                  <a:pt x="583482" y="204567"/>
                </a:cubicBezTo>
                <a:cubicBezTo>
                  <a:pt x="607545" y="162857"/>
                  <a:pt x="570648" y="55375"/>
                  <a:pt x="506480" y="21687"/>
                </a:cubicBezTo>
                <a:cubicBezTo>
                  <a:pt x="442312" y="-12001"/>
                  <a:pt x="275474" y="4041"/>
                  <a:pt x="198472" y="2437"/>
                </a:cubicBezTo>
                <a:cubicBezTo>
                  <a:pt x="121470" y="833"/>
                  <a:pt x="76552" y="833"/>
                  <a:pt x="44468" y="12062"/>
                </a:cubicBezTo>
                <a:cubicBezTo>
                  <a:pt x="12384" y="23291"/>
                  <a:pt x="-11679" y="44146"/>
                  <a:pt x="5967" y="69813"/>
                </a:cubicBezTo>
                <a:cubicBezTo>
                  <a:pt x="23613" y="95480"/>
                  <a:pt x="62114" y="132377"/>
                  <a:pt x="121470" y="166066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48C73B63-F48B-41FF-880C-B0D64EBC1A79}"/>
              </a:ext>
            </a:extLst>
          </p:cNvPr>
          <p:cNvSpPr/>
          <p:nvPr/>
        </p:nvSpPr>
        <p:spPr>
          <a:xfrm>
            <a:off x="5711714" y="4000900"/>
            <a:ext cx="2875285" cy="1696429"/>
          </a:xfrm>
          <a:custGeom>
            <a:gdLst>
              <a:gd fmla="*/ 3286 w 2875285" name="connsiteX0"/>
              <a:gd fmla="*/ 1256900 h 1696429" name="connsiteY0"/>
              <a:gd fmla="*/ 358886 w 2875285" name="connsiteX1"/>
              <a:gd fmla="*/ 698100 h 1696429" name="connsiteY1"/>
              <a:gd fmla="*/ 536686 w 2875285" name="connsiteX2"/>
              <a:gd fmla="*/ 190100 h 1696429" name="connsiteY2"/>
              <a:gd fmla="*/ 1374886 w 2875285" name="connsiteX3"/>
              <a:gd fmla="*/ 164700 h 1696429" name="connsiteY3"/>
              <a:gd fmla="*/ 2086086 w 2875285" name="connsiteX4"/>
              <a:gd fmla="*/ 164700 h 1696429" name="connsiteY4"/>
              <a:gd fmla="*/ 2517886 w 2875285" name="connsiteX5"/>
              <a:gd fmla="*/ 37700 h 1696429" name="connsiteY5"/>
              <a:gd fmla="*/ 2873486 w 2875285" name="connsiteX6"/>
              <a:gd fmla="*/ 926700 h 1696429" name="connsiteY6"/>
              <a:gd fmla="*/ 2365486 w 2875285" name="connsiteX7"/>
              <a:gd fmla="*/ 1587100 h 1696429" name="connsiteY7"/>
              <a:gd fmla="*/ 1628886 w 2875285" name="connsiteX8"/>
              <a:gd fmla="*/ 1587100 h 1696429" name="connsiteY8"/>
              <a:gd fmla="*/ 638286 w 2875285" name="connsiteX9"/>
              <a:gd fmla="*/ 1663300 h 1696429" name="connsiteY9"/>
              <a:gd fmla="*/ 206486 w 2875285" name="connsiteX10"/>
              <a:gd fmla="*/ 1663300 h 1696429" name="connsiteY10"/>
              <a:gd fmla="*/ 3286 w 2875285" name="connsiteX11"/>
              <a:gd fmla="*/ 1256900 h 1696429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1696429" w="2875285">
                <a:moveTo>
                  <a:pt x="3286" y="1256900"/>
                </a:moveTo>
                <a:cubicBezTo>
                  <a:pt x="28686" y="1096033"/>
                  <a:pt x="269986" y="875900"/>
                  <a:pt x="358886" y="698100"/>
                </a:cubicBezTo>
                <a:cubicBezTo>
                  <a:pt x="447786" y="520300"/>
                  <a:pt x="367353" y="279000"/>
                  <a:pt x="536686" y="190100"/>
                </a:cubicBezTo>
                <a:cubicBezTo>
                  <a:pt x="706019" y="101200"/>
                  <a:pt x="1116653" y="168933"/>
                  <a:pt x="1374886" y="164700"/>
                </a:cubicBezTo>
                <a:cubicBezTo>
                  <a:pt x="1633119" y="160467"/>
                  <a:pt x="1895586" y="185867"/>
                  <a:pt x="2086086" y="164700"/>
                </a:cubicBezTo>
                <a:cubicBezTo>
                  <a:pt x="2276586" y="143533"/>
                  <a:pt x="2386653" y="-89300"/>
                  <a:pt x="2517886" y="37700"/>
                </a:cubicBezTo>
                <a:cubicBezTo>
                  <a:pt x="2649119" y="164700"/>
                  <a:pt x="2898886" y="668467"/>
                  <a:pt x="2873486" y="926700"/>
                </a:cubicBezTo>
                <a:cubicBezTo>
                  <a:pt x="2848086" y="1184933"/>
                  <a:pt x="2572919" y="1477033"/>
                  <a:pt x="2365486" y="1587100"/>
                </a:cubicBezTo>
                <a:cubicBezTo>
                  <a:pt x="2158053" y="1697167"/>
                  <a:pt x="1916753" y="1574400"/>
                  <a:pt x="1628886" y="1587100"/>
                </a:cubicBezTo>
                <a:cubicBezTo>
                  <a:pt x="1341019" y="1599800"/>
                  <a:pt x="875353" y="1650600"/>
                  <a:pt x="638286" y="1663300"/>
                </a:cubicBezTo>
                <a:cubicBezTo>
                  <a:pt x="401219" y="1676000"/>
                  <a:pt x="308086" y="1731033"/>
                  <a:pt x="206486" y="1663300"/>
                </a:cubicBezTo>
                <a:cubicBezTo>
                  <a:pt x="104886" y="1595567"/>
                  <a:pt x="-22114" y="1417767"/>
                  <a:pt x="3286" y="1256900"/>
                </a:cubicBezTo>
                <a:close/>
              </a:path>
            </a:pathLst>
          </a:custGeom>
          <a:solidFill>
            <a:srgbClr val="C7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C4806F41-13C4-4926-834E-F4305F8C2C0B}"/>
              </a:ext>
            </a:extLst>
          </p:cNvPr>
          <p:cNvSpPr/>
          <p:nvPr/>
        </p:nvSpPr>
        <p:spPr>
          <a:xfrm>
            <a:off x="5757574" y="3981072"/>
            <a:ext cx="1547873" cy="1040382"/>
          </a:xfrm>
          <a:custGeom>
            <a:gdLst>
              <a:gd fmla="*/ 504877 w 1547873" name="connsiteX0"/>
              <a:gd fmla="*/ 32128 h 1040382" name="connsiteY0"/>
              <a:gd fmla="*/ 1114477 w 1547873" name="connsiteX1"/>
              <a:gd fmla="*/ 82928 h 1040382" name="connsiteY1"/>
              <a:gd fmla="*/ 1546277 w 1547873" name="connsiteX2"/>
              <a:gd fmla="*/ 870328 h 1040382" name="connsiteY2"/>
              <a:gd fmla="*/ 962077 w 1547873" name="connsiteX3"/>
              <a:gd fmla="*/ 1022728 h 1040382" name="connsiteY3"/>
              <a:gd fmla="*/ 403277 w 1547873" name="connsiteX4"/>
              <a:gd fmla="*/ 997328 h 1040382" name="connsiteY4"/>
              <a:gd fmla="*/ 47677 w 1547873" name="connsiteX5"/>
              <a:gd fmla="*/ 667128 h 1040382" name="connsiteY5"/>
              <a:gd fmla="*/ 47677 w 1547873" name="connsiteX6"/>
              <a:gd fmla="*/ 336928 h 1040382" name="connsiteY6"/>
              <a:gd fmla="*/ 454077 w 1547873" name="connsiteX7"/>
              <a:gd fmla="*/ 159128 h 1040382" name="connsiteY7"/>
              <a:gd fmla="*/ 504877 w 1547873" name="connsiteX8"/>
              <a:gd fmla="*/ 32128 h 1040382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040381" w="1547873">
                <a:moveTo>
                  <a:pt x="504877" y="32128"/>
                </a:moveTo>
                <a:cubicBezTo>
                  <a:pt x="614944" y="19428"/>
                  <a:pt x="940910" y="-56772"/>
                  <a:pt x="1114477" y="82928"/>
                </a:cubicBezTo>
                <a:cubicBezTo>
                  <a:pt x="1288044" y="222628"/>
                  <a:pt x="1571677" y="713695"/>
                  <a:pt x="1546277" y="870328"/>
                </a:cubicBezTo>
                <a:cubicBezTo>
                  <a:pt x="1520877" y="1026961"/>
                  <a:pt x="1152577" y="1001561"/>
                  <a:pt x="962077" y="1022728"/>
                </a:cubicBezTo>
                <a:cubicBezTo>
                  <a:pt x="771577" y="1043895"/>
                  <a:pt x="555677" y="1056595"/>
                  <a:pt x="403277" y="997328"/>
                </a:cubicBezTo>
                <a:cubicBezTo>
                  <a:pt x="250877" y="938061"/>
                  <a:pt x="106944" y="777195"/>
                  <a:pt x="47677" y="667128"/>
                </a:cubicBezTo>
                <a:cubicBezTo>
                  <a:pt x="-11590" y="557061"/>
                  <a:pt x="-20056" y="421595"/>
                  <a:pt x="47677" y="336928"/>
                </a:cubicBezTo>
                <a:cubicBezTo>
                  <a:pt x="115410" y="252261"/>
                  <a:pt x="373644" y="214161"/>
                  <a:pt x="454077" y="159128"/>
                </a:cubicBezTo>
                <a:cubicBezTo>
                  <a:pt x="534510" y="104095"/>
                  <a:pt x="394810" y="44828"/>
                  <a:pt x="504877" y="32128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A6C16164-ACB7-4DDB-B0A0-321B7E1746FE}"/>
              </a:ext>
            </a:extLst>
          </p:cNvPr>
          <p:cNvSpPr/>
          <p:nvPr/>
        </p:nvSpPr>
        <p:spPr>
          <a:xfrm>
            <a:off x="7406395" y="4467924"/>
            <a:ext cx="787070" cy="645158"/>
          </a:xfrm>
          <a:custGeom>
            <a:gdLst>
              <a:gd fmla="*/ 50049 w 787070" name="connsiteX0"/>
              <a:gd fmla="*/ 172215 h 645158" name="connsiteY0"/>
              <a:gd fmla="*/ 457184 w 787070" name="connsiteX1"/>
              <a:gd fmla="*/ 3395 h 645158" name="connsiteY1"/>
              <a:gd fmla="*/ 765192 w 787070" name="connsiteX2"/>
              <a:gd fmla="*/ 80397 h 645158" name="connsiteY2"/>
              <a:gd fmla="*/ 733198 w 787070" name="connsiteX3"/>
              <a:gd fmla="*/ 327379 h 645158" name="connsiteY3"/>
              <a:gd fmla="*/ 502592 w 787070" name="connsiteX4"/>
              <a:gd fmla="*/ 603236 h 645158" name="connsiteY4"/>
              <a:gd fmla="*/ 189393 w 787070" name="connsiteX5"/>
              <a:gd fmla="*/ 637103 h 645158" name="connsiteY5"/>
              <a:gd fmla="*/ 14422 w 787070" name="connsiteX6"/>
              <a:gd fmla="*/ 532784 h 645158" name="connsiteY6"/>
              <a:gd fmla="*/ 17898 w 787070" name="connsiteX7"/>
              <a:gd fmla="*/ 381855 h 645158" name="connsiteY7"/>
              <a:gd fmla="*/ 50049 w 787070" name="connsiteX8"/>
              <a:gd fmla="*/ 172215 h 645158" name="connsiteY8"/>
              <a:gd fmla="*/ 120358 w 761170" name="connsiteX9"/>
              <a:gd fmla="*/ 136392 h 611058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645158" w="787070">
                <a:moveTo>
                  <a:pt x="50049" y="172215"/>
                </a:moveTo>
                <a:cubicBezTo>
                  <a:pt x="123263" y="109138"/>
                  <a:pt x="337994" y="18698"/>
                  <a:pt x="457184" y="3395"/>
                </a:cubicBezTo>
                <a:cubicBezTo>
                  <a:pt x="576375" y="-11908"/>
                  <a:pt x="719190" y="26400"/>
                  <a:pt x="765192" y="80397"/>
                </a:cubicBezTo>
                <a:cubicBezTo>
                  <a:pt x="811194" y="134394"/>
                  <a:pt x="776965" y="240239"/>
                  <a:pt x="733198" y="327379"/>
                </a:cubicBezTo>
                <a:cubicBezTo>
                  <a:pt x="689431" y="414519"/>
                  <a:pt x="593226" y="551615"/>
                  <a:pt x="502592" y="603236"/>
                </a:cubicBezTo>
                <a:cubicBezTo>
                  <a:pt x="411958" y="654857"/>
                  <a:pt x="270755" y="648845"/>
                  <a:pt x="189393" y="637103"/>
                </a:cubicBezTo>
                <a:cubicBezTo>
                  <a:pt x="108031" y="625361"/>
                  <a:pt x="43005" y="575325"/>
                  <a:pt x="14422" y="532784"/>
                </a:cubicBezTo>
                <a:cubicBezTo>
                  <a:pt x="-14161" y="490243"/>
                  <a:pt x="6668" y="444419"/>
                  <a:pt x="17898" y="381855"/>
                </a:cubicBezTo>
                <a:cubicBezTo>
                  <a:pt x="29128" y="319291"/>
                  <a:pt x="-23165" y="235292"/>
                  <a:pt x="50049" y="17221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DE0CBCB0-3341-4885-99F1-8389CC3F7C6D}"/>
              </a:ext>
            </a:extLst>
          </p:cNvPr>
          <p:cNvSpPr/>
          <p:nvPr/>
        </p:nvSpPr>
        <p:spPr>
          <a:xfrm flipH="1">
            <a:off x="7020070" y="3809234"/>
            <a:ext cx="1461488" cy="1364759"/>
          </a:xfrm>
          <a:custGeom>
            <a:gdLst>
              <a:gd fmla="*/ 558800 w 567679" name="connsiteX0"/>
              <a:gd fmla="*/ 90223 h 406653" name="connsiteY0"/>
              <a:gd fmla="*/ 533400 w 567679" name="connsiteX1"/>
              <a:gd fmla="*/ 268023 h 406653" name="connsiteY1"/>
              <a:gd fmla="*/ 508000 w 567679" name="connsiteX2"/>
              <a:gd fmla="*/ 395023 h 406653" name="connsiteY2"/>
              <a:gd fmla="*/ 317500 w 567679" name="connsiteX3"/>
              <a:gd fmla="*/ 369623 h 406653" name="connsiteY3"/>
              <a:gd fmla="*/ 203200 w 567679" name="connsiteX4"/>
              <a:gd fmla="*/ 395023 h 406653" name="connsiteY4"/>
              <a:gd fmla="*/ 0 w 567679" name="connsiteX5"/>
              <a:gd fmla="*/ 382323 h 406653" name="connsiteY5"/>
              <a:gd fmla="*/ 203200 w 567679" name="connsiteX6"/>
              <a:gd fmla="*/ 128323 h 406653" name="connsiteY6"/>
              <a:gd fmla="*/ 368300 w 567679" name="connsiteX7"/>
              <a:gd fmla="*/ 1323 h 406653" name="connsiteY7"/>
              <a:gd fmla="*/ 558800 w 567679" name="connsiteX8"/>
              <a:gd fmla="*/ 90223 h 40665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06653" w="567679">
                <a:moveTo>
                  <a:pt x="558800" y="90223"/>
                </a:moveTo>
                <a:cubicBezTo>
                  <a:pt x="586317" y="134673"/>
                  <a:pt x="541867" y="217223"/>
                  <a:pt x="533400" y="268023"/>
                </a:cubicBezTo>
                <a:cubicBezTo>
                  <a:pt x="524933" y="318823"/>
                  <a:pt x="543983" y="378090"/>
                  <a:pt x="508000" y="395023"/>
                </a:cubicBezTo>
                <a:cubicBezTo>
                  <a:pt x="472017" y="411956"/>
                  <a:pt x="368300" y="369623"/>
                  <a:pt x="317500" y="369623"/>
                </a:cubicBezTo>
                <a:cubicBezTo>
                  <a:pt x="266700" y="369623"/>
                  <a:pt x="256117" y="392906"/>
                  <a:pt x="203200" y="395023"/>
                </a:cubicBezTo>
                <a:cubicBezTo>
                  <a:pt x="150283" y="397140"/>
                  <a:pt x="0" y="426773"/>
                  <a:pt x="0" y="382323"/>
                </a:cubicBezTo>
                <a:cubicBezTo>
                  <a:pt x="0" y="337873"/>
                  <a:pt x="141817" y="191823"/>
                  <a:pt x="203200" y="128323"/>
                </a:cubicBezTo>
                <a:cubicBezTo>
                  <a:pt x="264583" y="64823"/>
                  <a:pt x="313267" y="11906"/>
                  <a:pt x="368300" y="1323"/>
                </a:cubicBezTo>
                <a:cubicBezTo>
                  <a:pt x="423333" y="-9260"/>
                  <a:pt x="531283" y="45773"/>
                  <a:pt x="558800" y="9022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37ECD29A-CB61-482E-B60E-81FD8B21F84C}"/>
              </a:ext>
            </a:extLst>
          </p:cNvPr>
          <p:cNvSpPr txBox="1"/>
          <p:nvPr/>
        </p:nvSpPr>
        <p:spPr>
          <a:xfrm>
            <a:off x="2732043" y="1429181"/>
            <a:ext cx="28629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latin charset="0" panose="02000503000000000000" pitchFamily="2" typeface="Signerica Fat"/>
              </a:rPr>
              <a:t>Powerpoint Templet</a:t>
            </a:r>
          </a:p>
        </p:txBody>
      </p:sp>
      <p:sp>
        <p:nvSpPr>
          <p:cNvPr id="36" name="文本框 35">
            <a:extLst>
              <a:ext uri="{FF2B5EF4-FFF2-40B4-BE49-F238E27FC236}">
                <a16:creationId xmlns:a16="http://schemas.microsoft.com/office/drawing/2014/main" id="{A39FD738-294D-41F0-B469-7D42FA407950}"/>
              </a:ext>
            </a:extLst>
          </p:cNvPr>
          <p:cNvSpPr txBox="1"/>
          <p:nvPr/>
        </p:nvSpPr>
        <p:spPr>
          <a:xfrm>
            <a:off x="6372964" y="1429181"/>
            <a:ext cx="3456836" cy="19202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600">
                <a:latin charset="0" panose="03080402000500000000" pitchFamily="66" typeface="Ink Free"/>
                <a:ea charset="-122" panose="02000600000000000000" pitchFamily="2" typeface="851tegakizatsu"/>
                <a:cs charset="-122" panose="02000600000000000000" pitchFamily="2" typeface="851tegakizatsu"/>
              </a:rPr>
              <a:t>Fusce Est. Vivamus A Tellus. Pellentesque Habitant Morbi Tristique Senectus Et Netus Et Malesuada Fames Ac Turpis Egestas. Proin Pharetra Nonummy Pede.</a:t>
            </a:r>
          </a:p>
        </p:txBody>
      </p:sp>
      <p:pic>
        <p:nvPicPr>
          <p:cNvPr id="41" name="图片 40">
            <a:extLst>
              <a:ext uri="{FF2B5EF4-FFF2-40B4-BE49-F238E27FC236}">
                <a16:creationId xmlns:a16="http://schemas.microsoft.com/office/drawing/2014/main" id="{60B0C6D7-A780-4573-9460-4ABA7E0141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96348">
            <a:off x="2074502" y="2673355"/>
            <a:ext cx="2423445" cy="3630011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F0E6285C-F171-435C-BBC0-97DE725C6089}"/>
              </a:ext>
            </a:extLst>
          </p:cNvPr>
          <p:cNvPicPr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flipV="1" rot="19590300">
            <a:off x="2316612" y="2338782"/>
            <a:ext cx="1127592" cy="296734"/>
          </a:xfrm>
          <a:prstGeom prst="rect">
            <a:avLst/>
          </a:prstGeom>
        </p:spPr>
      </p:pic>
      <p:pic>
        <p:nvPicPr>
          <p:cNvPr id="47" name="图片 46">
            <a:extLst>
              <a:ext uri="{FF2B5EF4-FFF2-40B4-BE49-F238E27FC236}">
                <a16:creationId xmlns:a16="http://schemas.microsoft.com/office/drawing/2014/main" id="{4AFC6F44-16E7-4245-8895-D481CBFB3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1858">
            <a:off x="7741291" y="3497495"/>
            <a:ext cx="2416299" cy="2411080"/>
          </a:xfrm>
          <a:prstGeom prst="rect">
            <a:avLst/>
          </a:prstGeom>
        </p:spPr>
      </p:pic>
      <p:pic>
        <p:nvPicPr>
          <p:cNvPr id="48" name="图片 47">
            <a:extLst>
              <a:ext uri="{FF2B5EF4-FFF2-40B4-BE49-F238E27FC236}">
                <a16:creationId xmlns:a16="http://schemas.microsoft.com/office/drawing/2014/main" id="{78125C05-D3E3-4B42-8B5D-4C7C2922C360}"/>
              </a:ext>
            </a:extLst>
          </p:cNvPr>
          <p:cNvPicPr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flipV="1" rot="19590300">
            <a:off x="9376642" y="3261803"/>
            <a:ext cx="1127592" cy="296734"/>
          </a:xfrm>
          <a:prstGeom prst="rect">
            <a:avLst/>
          </a:prstGeom>
        </p:spPr>
      </p:pic>
      <p:sp>
        <p:nvSpPr>
          <p:cNvPr id="49" name="文本框 48">
            <a:extLst>
              <a:ext uri="{FF2B5EF4-FFF2-40B4-BE49-F238E27FC236}">
                <a16:creationId xmlns:a16="http://schemas.microsoft.com/office/drawing/2014/main" id="{F0309738-B65F-4544-8279-32CCA7D2BBFD}"/>
              </a:ext>
            </a:extLst>
          </p:cNvPr>
          <p:cNvSpPr txBox="1"/>
          <p:nvPr/>
        </p:nvSpPr>
        <p:spPr>
          <a:xfrm rot="2642530">
            <a:off x="3678276" y="3360245"/>
            <a:ext cx="382493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z="1600">
                <a:latin charset="0" panose="02000503000000000000" pitchFamily="2" typeface="Signerica Fat"/>
              </a:rPr>
              <a:t>Powerpoint Templet</a:t>
            </a:r>
          </a:p>
        </p:txBody>
      </p:sp>
    </p:spTree>
    <p:extLst>
      <p:ext uri="{BB962C8B-B14F-4D97-AF65-F5344CB8AC3E}">
        <p14:creationId val="3566858621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3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7" name="矩形 46">
            <a:extLst>
              <a:ext uri="{FF2B5EF4-FFF2-40B4-BE49-F238E27FC236}">
                <a16:creationId xmlns:a16="http://schemas.microsoft.com/office/drawing/2014/main" id="{E55F8890-37FF-43D0-BF25-9F969E03CD0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70469F6A-B6B1-46AF-B83D-00AAE42348D4}"/>
              </a:ext>
            </a:extLst>
          </p:cNvPr>
          <p:cNvSpPr/>
          <p:nvPr/>
        </p:nvSpPr>
        <p:spPr>
          <a:xfrm flipV="1">
            <a:off x="0" y="0"/>
            <a:ext cx="12192000" cy="6858000"/>
          </a:xfrm>
          <a:custGeom>
            <a:gdLst>
              <a:gd fmla="*/ 0 w 12192000" name="connsiteX0"/>
              <a:gd fmla="*/ 0 h 6858000" name="connsiteY0"/>
              <a:gd fmla="*/ 301554 w 12192000" name="connsiteX1"/>
              <a:gd fmla="*/ 0 h 6858000" name="connsiteY1"/>
              <a:gd fmla="*/ 302419 w 12192000" name="connsiteX2"/>
              <a:gd fmla="*/ 4762 h 6858000" name="connsiteY2"/>
              <a:gd fmla="*/ 355600 w 12192000" name="connsiteX3"/>
              <a:gd fmla="*/ 469900 h 6858000" name="connsiteY3"/>
              <a:gd fmla="*/ 406400 w 12192000" name="connsiteX4"/>
              <a:gd fmla="*/ 1536700 h 6858000" name="connsiteY4"/>
              <a:gd fmla="*/ 330200 w 12192000" name="connsiteX5"/>
              <a:gd fmla="*/ 2197100 h 6858000" name="connsiteY5"/>
              <a:gd fmla="*/ 406400 w 12192000" name="connsiteX6"/>
              <a:gd fmla="*/ 3136900 h 6858000" name="connsiteY6"/>
              <a:gd fmla="*/ 1651000 w 12192000" name="connsiteX7"/>
              <a:gd fmla="*/ 4368800 h 6858000" name="connsiteY7"/>
              <a:gd fmla="*/ 2908300 w 12192000" name="connsiteX8"/>
              <a:gd fmla="*/ 4356100 h 6858000" name="connsiteY8"/>
              <a:gd fmla="*/ 5854700 w 12192000" name="connsiteX9"/>
              <a:gd fmla="*/ 2908300 h 6858000" name="connsiteY9"/>
              <a:gd fmla="*/ 6362700 w 12192000" name="connsiteX10"/>
              <a:gd fmla="*/ 1498600 h 6858000" name="connsiteY10"/>
              <a:gd fmla="*/ 6718300 w 12192000" name="connsiteX11"/>
              <a:gd fmla="*/ 812800 h 6858000" name="connsiteY11"/>
              <a:gd fmla="*/ 6797365 w 12192000" name="connsiteX12"/>
              <a:gd fmla="*/ 120749 h 6858000" name="connsiteY12"/>
              <a:gd fmla="*/ 6811784 w 12192000" name="connsiteX13"/>
              <a:gd fmla="*/ 0 h 6858000" name="connsiteY13"/>
              <a:gd fmla="*/ 12192000 w 12192000" name="connsiteX14"/>
              <a:gd fmla="*/ 0 h 6858000" name="connsiteY14"/>
              <a:gd fmla="*/ 12192000 w 12192000" name="connsiteX15"/>
              <a:gd fmla="*/ 5722459 h 6858000" name="connsiteY15"/>
              <a:gd fmla="*/ 12120082 w 12192000" name="connsiteX16"/>
              <a:gd fmla="*/ 5650826 h 6858000" name="connsiteY16"/>
              <a:gd fmla="*/ 12026900 w 12192000" name="connsiteX17"/>
              <a:gd fmla="*/ 5588000 h 6858000" name="connsiteY17"/>
              <a:gd fmla="*/ 10083800 w 12192000" name="connsiteX18"/>
              <a:gd fmla="*/ 5118100 h 6858000" name="connsiteY18"/>
              <a:gd fmla="*/ 9766300 w 12192000" name="connsiteX19"/>
              <a:gd fmla="*/ 5295900 h 6858000" name="connsiteY19"/>
              <a:gd fmla="*/ 10972800 w 12192000" name="connsiteX20"/>
              <a:gd fmla="*/ 6057900 h 6858000" name="connsiteY20"/>
              <a:gd fmla="*/ 7175500 w 12192000" name="connsiteX21"/>
              <a:gd fmla="*/ 5816600 h 6858000" name="connsiteY21"/>
              <a:gd fmla="*/ 5537275 w 12192000" name="connsiteX22"/>
              <a:gd fmla="*/ 6827230 h 6858000" name="connsiteY22"/>
              <a:gd fmla="*/ 5484331 w 12192000" name="connsiteX23"/>
              <a:gd fmla="*/ 6858000 h 6858000" name="connsiteY23"/>
              <a:gd fmla="*/ 3253565 w 12192000" name="connsiteX24"/>
              <a:gd fmla="*/ 6858000 h 6858000" name="connsiteY24"/>
              <a:gd fmla="*/ 3256149 w 12192000" name="connsiteX25"/>
              <a:gd fmla="*/ 6849691 h 6858000" name="connsiteY25"/>
              <a:gd fmla="*/ 3213100 w 12192000" name="connsiteX26"/>
              <a:gd fmla="*/ 6502400 h 6858000" name="connsiteY26"/>
              <a:gd fmla="*/ 1638300 w 12192000" name="connsiteX27"/>
              <a:gd fmla="*/ 6426200 h 6858000" name="connsiteY27"/>
              <a:gd fmla="*/ 52425 w 12192000" name="connsiteX28"/>
              <a:gd fmla="*/ 6402760 h 6858000" name="connsiteY28"/>
              <a:gd fmla="*/ 0 w 12192000" name="connsiteX29"/>
              <a:gd fmla="*/ 6391055 h 6858000" name="connsiteY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301554" y="0"/>
                </a:lnTo>
                <a:lnTo>
                  <a:pt x="302419" y="4762"/>
                </a:lnTo>
                <a:cubicBezTo>
                  <a:pt x="324909" y="149225"/>
                  <a:pt x="337609" y="313267"/>
                  <a:pt x="355600" y="469900"/>
                </a:cubicBezTo>
                <a:cubicBezTo>
                  <a:pt x="391583" y="783167"/>
                  <a:pt x="410633" y="1248833"/>
                  <a:pt x="406400" y="1536700"/>
                </a:cubicBezTo>
                <a:cubicBezTo>
                  <a:pt x="402167" y="1824567"/>
                  <a:pt x="330200" y="1930400"/>
                  <a:pt x="330200" y="2197100"/>
                </a:cubicBezTo>
                <a:cubicBezTo>
                  <a:pt x="330200" y="2463800"/>
                  <a:pt x="186267" y="2774950"/>
                  <a:pt x="406400" y="3136900"/>
                </a:cubicBezTo>
                <a:cubicBezTo>
                  <a:pt x="626533" y="3498850"/>
                  <a:pt x="1234017" y="4165600"/>
                  <a:pt x="1651000" y="4368800"/>
                </a:cubicBezTo>
                <a:cubicBezTo>
                  <a:pt x="2067983" y="4572000"/>
                  <a:pt x="2207683" y="4599517"/>
                  <a:pt x="2908300" y="4356100"/>
                </a:cubicBezTo>
                <a:cubicBezTo>
                  <a:pt x="3608917" y="4112683"/>
                  <a:pt x="5278967" y="3384550"/>
                  <a:pt x="5854700" y="2908300"/>
                </a:cubicBezTo>
                <a:cubicBezTo>
                  <a:pt x="6430433" y="2432050"/>
                  <a:pt x="6218767" y="1847850"/>
                  <a:pt x="6362700" y="1498600"/>
                </a:cubicBezTo>
                <a:cubicBezTo>
                  <a:pt x="6506633" y="1149350"/>
                  <a:pt x="6633633" y="1098550"/>
                  <a:pt x="6718300" y="812800"/>
                </a:cubicBezTo>
                <a:cubicBezTo>
                  <a:pt x="6771217" y="634206"/>
                  <a:pt x="6775351" y="353913"/>
                  <a:pt x="6797365" y="120749"/>
                </a:cubicBezTo>
                <a:lnTo>
                  <a:pt x="6811784" y="0"/>
                </a:lnTo>
                <a:lnTo>
                  <a:pt x="12192000" y="0"/>
                </a:lnTo>
                <a:lnTo>
                  <a:pt x="12192000" y="5722459"/>
                </a:lnTo>
                <a:lnTo>
                  <a:pt x="12120082" y="5650826"/>
                </a:lnTo>
                <a:cubicBezTo>
                  <a:pt x="12089209" y="5624761"/>
                  <a:pt x="12058121" y="5603478"/>
                  <a:pt x="12026900" y="5588000"/>
                </a:cubicBezTo>
                <a:cubicBezTo>
                  <a:pt x="11527367" y="5340350"/>
                  <a:pt x="10460567" y="5166783"/>
                  <a:pt x="10083800" y="5118100"/>
                </a:cubicBezTo>
                <a:cubicBezTo>
                  <a:pt x="9707033" y="5069417"/>
                  <a:pt x="9618133" y="5139267"/>
                  <a:pt x="9766300" y="5295900"/>
                </a:cubicBezTo>
                <a:cubicBezTo>
                  <a:pt x="9914467" y="5452533"/>
                  <a:pt x="11404600" y="5971117"/>
                  <a:pt x="10972800" y="6057900"/>
                </a:cubicBezTo>
                <a:cubicBezTo>
                  <a:pt x="10541000" y="6144683"/>
                  <a:pt x="8119533" y="5668433"/>
                  <a:pt x="7175500" y="5816600"/>
                </a:cubicBezTo>
                <a:cubicBezTo>
                  <a:pt x="6349471" y="5946246"/>
                  <a:pt x="6038784" y="6508585"/>
                  <a:pt x="5537275" y="6827230"/>
                </a:cubicBezTo>
                <a:lnTo>
                  <a:pt x="5484331" y="6858000"/>
                </a:lnTo>
                <a:lnTo>
                  <a:pt x="3253565" y="6858000"/>
                </a:lnTo>
                <a:lnTo>
                  <a:pt x="3256149" y="6849691"/>
                </a:lnTo>
                <a:cubicBezTo>
                  <a:pt x="3298131" y="6700739"/>
                  <a:pt x="3314700" y="6565107"/>
                  <a:pt x="3213100" y="6502400"/>
                </a:cubicBezTo>
                <a:cubicBezTo>
                  <a:pt x="2942167" y="6335183"/>
                  <a:pt x="1638300" y="6426200"/>
                  <a:pt x="1638300" y="6426200"/>
                </a:cubicBezTo>
                <a:cubicBezTo>
                  <a:pt x="1151203" y="6405828"/>
                  <a:pt x="502047" y="6474586"/>
                  <a:pt x="52425" y="6402760"/>
                </a:cubicBezTo>
                <a:lnTo>
                  <a:pt x="0" y="6391055"/>
                </a:lnTo>
                <a:close/>
              </a:path>
            </a:pathLst>
          </a:custGeom>
          <a:solidFill>
            <a:srgbClr val="C7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09D7F1A0-30AA-45D0-876A-E2660C3D201D}"/>
              </a:ext>
            </a:extLst>
          </p:cNvPr>
          <p:cNvSpPr/>
          <p:nvPr/>
        </p:nvSpPr>
        <p:spPr>
          <a:xfrm flipV="1">
            <a:off x="8429597" y="4584538"/>
            <a:ext cx="3762403" cy="2273462"/>
          </a:xfrm>
          <a:custGeom>
            <a:gdLst>
              <a:gd fmla="*/ 0 w 3762403" name="connsiteX0"/>
              <a:gd fmla="*/ 0 h 2273462" name="connsiteY0"/>
              <a:gd fmla="*/ 3762403 w 3762403" name="connsiteX1"/>
              <a:gd fmla="*/ 0 h 2273462" name="connsiteY1"/>
              <a:gd fmla="*/ 3762403 w 3762403" name="connsiteX2"/>
              <a:gd fmla="*/ 2271145 h 2273462" name="connsiteY2"/>
              <a:gd fmla="*/ 3715932 w 3762403" name="connsiteX3"/>
              <a:gd fmla="*/ 2273462 h 2273462" name="connsiteY3"/>
              <a:gd fmla="*/ 3216303 w 3762403" name="connsiteX4"/>
              <a:gd fmla="*/ 2171700 h 2273462" name="connsiteY4"/>
              <a:gd fmla="*/ 2340003 w 3762403" name="connsiteX5"/>
              <a:gd fmla="*/ 1778000 h 2273462" name="connsiteY5"/>
              <a:gd fmla="*/ 1590703 w 3762403" name="connsiteX6"/>
              <a:gd fmla="*/ 1104900 h 2273462" name="connsiteY6"/>
              <a:gd fmla="*/ 917603 w 3762403" name="connsiteX7"/>
              <a:gd fmla="*/ 965200 h 2273462" name="connsiteY7"/>
              <a:gd fmla="*/ 206403 w 3762403" name="connsiteX8"/>
              <a:gd fmla="*/ 228600 h 2273462" name="connsiteY8"/>
              <a:gd fmla="*/ 9454 w 3762403" name="connsiteX9"/>
              <a:gd fmla="*/ 9525 h 2273462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273462" w="3762403">
                <a:moveTo>
                  <a:pt x="0" y="0"/>
                </a:moveTo>
                <a:lnTo>
                  <a:pt x="3762403" y="0"/>
                </a:lnTo>
                <a:lnTo>
                  <a:pt x="3762403" y="2271145"/>
                </a:lnTo>
                <a:lnTo>
                  <a:pt x="3715932" y="2273462"/>
                </a:lnTo>
                <a:cubicBezTo>
                  <a:pt x="3550009" y="2270754"/>
                  <a:pt x="3392251" y="2216680"/>
                  <a:pt x="3216303" y="2171700"/>
                </a:cubicBezTo>
                <a:cubicBezTo>
                  <a:pt x="2934786" y="2099733"/>
                  <a:pt x="2610936" y="1955800"/>
                  <a:pt x="2340003" y="1778000"/>
                </a:cubicBezTo>
                <a:cubicBezTo>
                  <a:pt x="2069070" y="1600200"/>
                  <a:pt x="1827770" y="1240367"/>
                  <a:pt x="1590703" y="1104900"/>
                </a:cubicBezTo>
                <a:cubicBezTo>
                  <a:pt x="1353636" y="969433"/>
                  <a:pt x="1148320" y="1111250"/>
                  <a:pt x="917603" y="965200"/>
                </a:cubicBezTo>
                <a:cubicBezTo>
                  <a:pt x="686886" y="819150"/>
                  <a:pt x="377853" y="484717"/>
                  <a:pt x="206403" y="228600"/>
                </a:cubicBezTo>
                <a:cubicBezTo>
                  <a:pt x="163541" y="164571"/>
                  <a:pt x="88928" y="88768"/>
                  <a:pt x="9454" y="9525"/>
                </a:cubicBezTo>
                <a:close/>
              </a:path>
            </a:pathLst>
          </a:custGeom>
          <a:solidFill>
            <a:srgbClr val="59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E1BD5ED1-344B-4850-8B1C-6FCA85C3BEB6}"/>
              </a:ext>
            </a:extLst>
          </p:cNvPr>
          <p:cNvSpPr/>
          <p:nvPr/>
        </p:nvSpPr>
        <p:spPr>
          <a:xfrm flipV="1">
            <a:off x="0" y="1039491"/>
            <a:ext cx="358324" cy="2099703"/>
          </a:xfrm>
          <a:custGeom>
            <a:gdLst>
              <a:gd fmla="*/ 0 w 358324" name="connsiteX0"/>
              <a:gd fmla="*/ 0 h 2099703" name="connsiteY0"/>
              <a:gd fmla="*/ 128687 w 358324" name="connsiteX1"/>
              <a:gd fmla="*/ 105779 h 2099703" name="connsiteY1"/>
              <a:gd fmla="*/ 215900 w 358324" name="connsiteX2"/>
              <a:gd fmla="*/ 192794 h 2099703" name="connsiteY2"/>
              <a:gd fmla="*/ 165100 w 358324" name="connsiteX3"/>
              <a:gd fmla="*/ 370594 h 2099703" name="connsiteY3"/>
              <a:gd fmla="*/ 355600 w 358324" name="connsiteX4"/>
              <a:gd fmla="*/ 776994 h 2099703" name="connsiteY4"/>
              <a:gd fmla="*/ 279400 w 358324" name="connsiteX5"/>
              <a:gd fmla="*/ 1030994 h 2099703" name="connsiteY5"/>
              <a:gd fmla="*/ 304800 w 358324" name="connsiteX6"/>
              <a:gd fmla="*/ 1970794 h 2099703" name="connsiteY6"/>
              <a:gd fmla="*/ 19051 w 358324" name="connsiteX7"/>
              <a:gd fmla="*/ 2099382 h 2099703" name="connsiteY7"/>
              <a:gd fmla="*/ 0 w 358324" name="connsiteX8"/>
              <a:gd fmla="*/ 2099703 h 209970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099703" w="358324">
                <a:moveTo>
                  <a:pt x="0" y="0"/>
                </a:moveTo>
                <a:lnTo>
                  <a:pt x="128687" y="105779"/>
                </a:lnTo>
                <a:cubicBezTo>
                  <a:pt x="167614" y="140539"/>
                  <a:pt x="198967" y="171627"/>
                  <a:pt x="215900" y="192794"/>
                </a:cubicBezTo>
                <a:cubicBezTo>
                  <a:pt x="283633" y="277461"/>
                  <a:pt x="141817" y="273227"/>
                  <a:pt x="165100" y="370594"/>
                </a:cubicBezTo>
                <a:cubicBezTo>
                  <a:pt x="188383" y="467961"/>
                  <a:pt x="336550" y="666928"/>
                  <a:pt x="355600" y="776994"/>
                </a:cubicBezTo>
                <a:cubicBezTo>
                  <a:pt x="374650" y="887060"/>
                  <a:pt x="287867" y="832027"/>
                  <a:pt x="279400" y="1030994"/>
                </a:cubicBezTo>
                <a:cubicBezTo>
                  <a:pt x="270933" y="1229961"/>
                  <a:pt x="397933" y="1797227"/>
                  <a:pt x="304800" y="1970794"/>
                </a:cubicBezTo>
                <a:cubicBezTo>
                  <a:pt x="258234" y="2057578"/>
                  <a:pt x="139700" y="2091444"/>
                  <a:pt x="19051" y="2099382"/>
                </a:cubicBezTo>
                <a:lnTo>
                  <a:pt x="0" y="2099703"/>
                </a:lnTo>
                <a:close/>
              </a:path>
            </a:pathLst>
          </a:custGeom>
          <a:solidFill>
            <a:srgbClr val="59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AE05CF29-E0C8-495B-8874-4B6E4385F4F0}"/>
              </a:ext>
            </a:extLst>
          </p:cNvPr>
          <p:cNvSpPr/>
          <p:nvPr/>
        </p:nvSpPr>
        <p:spPr>
          <a:xfrm flipV="1">
            <a:off x="0" y="1119452"/>
            <a:ext cx="711216" cy="1069036"/>
          </a:xfrm>
          <a:custGeom>
            <a:gdLst>
              <a:gd fmla="*/ 274415 w 711216" name="connsiteX0"/>
              <a:gd fmla="*/ 690 h 1069036" name="connsiteY0"/>
              <a:gd fmla="*/ 304800 w 711216" name="connsiteX1"/>
              <a:gd fmla="*/ 4088 h 1069036" name="connsiteY1"/>
              <a:gd fmla="*/ 520700 w 711216" name="connsiteX2"/>
              <a:gd fmla="*/ 410488 h 1069036" name="connsiteY2"/>
              <a:gd fmla="*/ 685800 w 711216" name="connsiteX3"/>
              <a:gd fmla="*/ 613688 h 1069036" name="connsiteY3"/>
              <a:gd fmla="*/ 660400 w 711216" name="connsiteX4"/>
              <a:gd fmla="*/ 1058188 h 1069036" name="connsiteY4"/>
              <a:gd fmla="*/ 215900 w 711216" name="connsiteX5"/>
              <a:gd fmla="*/ 931188 h 1069036" name="connsiteY5"/>
              <a:gd fmla="*/ 103386 w 711216" name="connsiteX6"/>
              <a:gd fmla="*/ 927716 h 1069036" name="connsiteY6"/>
              <a:gd fmla="*/ 0 w 711216" name="connsiteX7"/>
              <a:gd fmla="*/ 937302 h 1069036" name="connsiteY7"/>
              <a:gd fmla="*/ 0 w 711216" name="connsiteX8"/>
              <a:gd fmla="*/ 253260 h 1069036" name="connsiteY8"/>
              <a:gd fmla="*/ 38100 w 711216" name="connsiteX9"/>
              <a:gd fmla="*/ 219988 h 1069036" name="connsiteY9"/>
              <a:gd fmla="*/ 274415 w 711216" name="connsiteX10"/>
              <a:gd fmla="*/ 690 h 1069036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069036" w="711216">
                <a:moveTo>
                  <a:pt x="274415" y="690"/>
                </a:moveTo>
                <a:cubicBezTo>
                  <a:pt x="284626" y="-840"/>
                  <a:pt x="294746" y="119"/>
                  <a:pt x="304800" y="4088"/>
                </a:cubicBezTo>
                <a:cubicBezTo>
                  <a:pt x="385233" y="35838"/>
                  <a:pt x="457200" y="308888"/>
                  <a:pt x="520700" y="410488"/>
                </a:cubicBezTo>
                <a:cubicBezTo>
                  <a:pt x="584200" y="512088"/>
                  <a:pt x="662517" y="505738"/>
                  <a:pt x="685800" y="613688"/>
                </a:cubicBezTo>
                <a:cubicBezTo>
                  <a:pt x="709083" y="721638"/>
                  <a:pt x="738717" y="1005271"/>
                  <a:pt x="660400" y="1058188"/>
                </a:cubicBezTo>
                <a:cubicBezTo>
                  <a:pt x="582083" y="1111105"/>
                  <a:pt x="359833" y="954471"/>
                  <a:pt x="215900" y="931188"/>
                </a:cubicBezTo>
                <a:cubicBezTo>
                  <a:pt x="179917" y="925367"/>
                  <a:pt x="141817" y="925368"/>
                  <a:pt x="103386" y="927716"/>
                </a:cubicBezTo>
                <a:lnTo>
                  <a:pt x="0" y="937302"/>
                </a:lnTo>
                <a:lnTo>
                  <a:pt x="0" y="253260"/>
                </a:lnTo>
                <a:lnTo>
                  <a:pt x="38100" y="219988"/>
                </a:lnTo>
                <a:cubicBezTo>
                  <a:pt x="127000" y="144053"/>
                  <a:pt x="202936" y="11397"/>
                  <a:pt x="274415" y="690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06EE81E5-2511-4A52-9202-F025B80B4E61}"/>
              </a:ext>
            </a:extLst>
          </p:cNvPr>
          <p:cNvSpPr/>
          <p:nvPr/>
        </p:nvSpPr>
        <p:spPr>
          <a:xfrm flipV="1">
            <a:off x="0" y="1353864"/>
            <a:ext cx="429714" cy="1047461"/>
          </a:xfrm>
          <a:custGeom>
            <a:gdLst>
              <a:gd fmla="*/ 0 w 429714" name="connsiteX0"/>
              <a:gd fmla="*/ 0 h 1047461" name="connsiteY0"/>
              <a:gd fmla="*/ 75903 w 429714" name="connsiteX1"/>
              <a:gd fmla="*/ 31188 h 1047461" name="connsiteY1"/>
              <a:gd fmla="*/ 165100 w 429714" name="connsiteX2"/>
              <a:gd fmla="*/ 89925 h 1047461" name="connsiteY2"/>
              <a:gd fmla="*/ 177800 w 429714" name="connsiteX3"/>
              <a:gd fmla="*/ 407425 h 1047461" name="connsiteY3"/>
              <a:gd fmla="*/ 393700 w 429714" name="connsiteX4"/>
              <a:gd fmla="*/ 788425 h 1047461" name="connsiteY4"/>
              <a:gd fmla="*/ 381000 w 429714" name="connsiteX5"/>
              <a:gd fmla="*/ 1042425 h 1047461" name="connsiteY5"/>
              <a:gd fmla="*/ 49411 w 429714" name="connsiteX6"/>
              <a:gd fmla="*/ 981108 h 1047461" name="connsiteY6"/>
              <a:gd fmla="*/ 0 w 429714" name="connsiteX7"/>
              <a:gd fmla="*/ 970258 h 104746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47461" w="429713">
                <a:moveTo>
                  <a:pt x="0" y="0"/>
                </a:moveTo>
                <a:lnTo>
                  <a:pt x="75903" y="31188"/>
                </a:lnTo>
                <a:cubicBezTo>
                  <a:pt x="113639" y="50502"/>
                  <a:pt x="144992" y="70875"/>
                  <a:pt x="165100" y="89925"/>
                </a:cubicBezTo>
                <a:cubicBezTo>
                  <a:pt x="245533" y="166125"/>
                  <a:pt x="139700" y="291008"/>
                  <a:pt x="177800" y="407425"/>
                </a:cubicBezTo>
                <a:cubicBezTo>
                  <a:pt x="215900" y="523842"/>
                  <a:pt x="359833" y="682592"/>
                  <a:pt x="393700" y="788425"/>
                </a:cubicBezTo>
                <a:cubicBezTo>
                  <a:pt x="427567" y="894258"/>
                  <a:pt x="459317" y="1014908"/>
                  <a:pt x="381000" y="1042425"/>
                </a:cubicBezTo>
                <a:cubicBezTo>
                  <a:pt x="322262" y="1063063"/>
                  <a:pt x="181372" y="1015835"/>
                  <a:pt x="49411" y="981108"/>
                </a:cubicBezTo>
                <a:lnTo>
                  <a:pt x="0" y="970258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23D942F2-61A6-4B51-B285-D128A2F0F91A}"/>
              </a:ext>
            </a:extLst>
          </p:cNvPr>
          <p:cNvSpPr/>
          <p:nvPr/>
        </p:nvSpPr>
        <p:spPr>
          <a:xfrm flipV="1">
            <a:off x="11340026" y="2257821"/>
            <a:ext cx="775929" cy="1146292"/>
          </a:xfrm>
          <a:custGeom>
            <a:gdLst>
              <a:gd fmla="*/ 534474 w 775929" name="connsiteX0"/>
              <a:gd fmla="*/ 513 h 1146292" name="connsiteY0"/>
              <a:gd fmla="*/ 775774 w 775929" name="connsiteX1"/>
              <a:gd fmla="*/ 140213 h 1146292" name="connsiteY1"/>
              <a:gd fmla="*/ 572574 w 775929" name="connsiteX2"/>
              <a:gd fmla="*/ 559313 h 1146292" name="connsiteY2"/>
              <a:gd fmla="*/ 661474 w 775929" name="connsiteX3"/>
              <a:gd fmla="*/ 1003813 h 1146292" name="connsiteY3"/>
              <a:gd fmla="*/ 305874 w 775929" name="connsiteX4"/>
              <a:gd fmla="*/ 1130813 h 1146292" name="connsiteY4"/>
              <a:gd fmla="*/ 1074 w 775929" name="connsiteX5"/>
              <a:gd fmla="*/ 699013 h 1146292" name="connsiteY5"/>
              <a:gd fmla="*/ 216974 w 775929" name="connsiteX6"/>
              <a:gd fmla="*/ 178313 h 1146292" name="connsiteY6"/>
              <a:gd fmla="*/ 534474 w 775929" name="connsiteX7"/>
              <a:gd fmla="*/ 513 h 114629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46292" w="775929">
                <a:moveTo>
                  <a:pt x="534474" y="513"/>
                </a:moveTo>
                <a:cubicBezTo>
                  <a:pt x="627607" y="-5837"/>
                  <a:pt x="769424" y="47080"/>
                  <a:pt x="775774" y="140213"/>
                </a:cubicBezTo>
                <a:cubicBezTo>
                  <a:pt x="782124" y="233346"/>
                  <a:pt x="591624" y="415380"/>
                  <a:pt x="572574" y="559313"/>
                </a:cubicBezTo>
                <a:cubicBezTo>
                  <a:pt x="553524" y="703246"/>
                  <a:pt x="705924" y="908563"/>
                  <a:pt x="661474" y="1003813"/>
                </a:cubicBezTo>
                <a:cubicBezTo>
                  <a:pt x="617024" y="1099063"/>
                  <a:pt x="415941" y="1181613"/>
                  <a:pt x="305874" y="1130813"/>
                </a:cubicBezTo>
                <a:cubicBezTo>
                  <a:pt x="195807" y="1080013"/>
                  <a:pt x="15891" y="857763"/>
                  <a:pt x="1074" y="699013"/>
                </a:cubicBezTo>
                <a:cubicBezTo>
                  <a:pt x="-13743" y="540263"/>
                  <a:pt x="128074" y="296846"/>
                  <a:pt x="216974" y="178313"/>
                </a:cubicBezTo>
                <a:cubicBezTo>
                  <a:pt x="305874" y="59780"/>
                  <a:pt x="441341" y="6863"/>
                  <a:pt x="534474" y="513"/>
                </a:cubicBez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2485E5C9-76A7-4C88-9ADF-FAD8249CEFBB}"/>
              </a:ext>
            </a:extLst>
          </p:cNvPr>
          <p:cNvSpPr/>
          <p:nvPr/>
        </p:nvSpPr>
        <p:spPr>
          <a:xfrm flipV="1">
            <a:off x="10439400" y="2947470"/>
            <a:ext cx="567679" cy="406653"/>
          </a:xfrm>
          <a:custGeom>
            <a:gdLst>
              <a:gd fmla="*/ 558800 w 567679" name="connsiteX0"/>
              <a:gd fmla="*/ 90223 h 406653" name="connsiteY0"/>
              <a:gd fmla="*/ 533400 w 567679" name="connsiteX1"/>
              <a:gd fmla="*/ 268023 h 406653" name="connsiteY1"/>
              <a:gd fmla="*/ 508000 w 567679" name="connsiteX2"/>
              <a:gd fmla="*/ 395023 h 406653" name="connsiteY2"/>
              <a:gd fmla="*/ 317500 w 567679" name="connsiteX3"/>
              <a:gd fmla="*/ 369623 h 406653" name="connsiteY3"/>
              <a:gd fmla="*/ 203200 w 567679" name="connsiteX4"/>
              <a:gd fmla="*/ 395023 h 406653" name="connsiteY4"/>
              <a:gd fmla="*/ 0 w 567679" name="connsiteX5"/>
              <a:gd fmla="*/ 382323 h 406653" name="connsiteY5"/>
              <a:gd fmla="*/ 203200 w 567679" name="connsiteX6"/>
              <a:gd fmla="*/ 128323 h 406653" name="connsiteY6"/>
              <a:gd fmla="*/ 368300 w 567679" name="connsiteX7"/>
              <a:gd fmla="*/ 1323 h 406653" name="connsiteY7"/>
              <a:gd fmla="*/ 558800 w 567679" name="connsiteX8"/>
              <a:gd fmla="*/ 90223 h 40665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06653" w="567679">
                <a:moveTo>
                  <a:pt x="558800" y="90223"/>
                </a:moveTo>
                <a:cubicBezTo>
                  <a:pt x="586317" y="134673"/>
                  <a:pt x="541867" y="217223"/>
                  <a:pt x="533400" y="268023"/>
                </a:cubicBezTo>
                <a:cubicBezTo>
                  <a:pt x="524933" y="318823"/>
                  <a:pt x="543983" y="378090"/>
                  <a:pt x="508000" y="395023"/>
                </a:cubicBezTo>
                <a:cubicBezTo>
                  <a:pt x="472017" y="411956"/>
                  <a:pt x="368300" y="369623"/>
                  <a:pt x="317500" y="369623"/>
                </a:cubicBezTo>
                <a:cubicBezTo>
                  <a:pt x="266700" y="369623"/>
                  <a:pt x="256117" y="392906"/>
                  <a:pt x="203200" y="395023"/>
                </a:cubicBezTo>
                <a:cubicBezTo>
                  <a:pt x="150283" y="397140"/>
                  <a:pt x="0" y="426773"/>
                  <a:pt x="0" y="382323"/>
                </a:cubicBezTo>
                <a:cubicBezTo>
                  <a:pt x="0" y="337873"/>
                  <a:pt x="141817" y="191823"/>
                  <a:pt x="203200" y="128323"/>
                </a:cubicBezTo>
                <a:cubicBezTo>
                  <a:pt x="264583" y="64823"/>
                  <a:pt x="313267" y="11906"/>
                  <a:pt x="368300" y="1323"/>
                </a:cubicBezTo>
                <a:cubicBezTo>
                  <a:pt x="423333" y="-9260"/>
                  <a:pt x="531283" y="45773"/>
                  <a:pt x="558800" y="90223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9" name="任意多边形: 形状 8">
            <a:extLst>
              <a:ext uri="{FF2B5EF4-FFF2-40B4-BE49-F238E27FC236}">
                <a16:creationId xmlns:a16="http://schemas.microsoft.com/office/drawing/2014/main" id="{2F7DDE31-FFBE-44E8-989A-F2DE1F631B7A}"/>
              </a:ext>
            </a:extLst>
          </p:cNvPr>
          <p:cNvSpPr/>
          <p:nvPr/>
        </p:nvSpPr>
        <p:spPr>
          <a:xfrm flipV="1">
            <a:off x="5431767" y="685384"/>
            <a:ext cx="323268" cy="310055"/>
          </a:xfrm>
          <a:custGeom>
            <a:gdLst>
              <a:gd fmla="*/ 181633 w 323268" name="connsiteX0"/>
              <a:gd fmla="*/ 42939 h 310055" name="connsiteY0"/>
              <a:gd fmla="*/ 321333 w 323268" name="connsiteX1"/>
              <a:gd fmla="*/ 93739 h 310055" name="connsiteY1"/>
              <a:gd fmla="*/ 245133 w 323268" name="connsiteX2"/>
              <a:gd fmla="*/ 309639 h 310055" name="connsiteY2"/>
              <a:gd fmla="*/ 3833 w 323268" name="connsiteX3"/>
              <a:gd fmla="*/ 144539 h 310055" name="connsiteY3"/>
              <a:gd fmla="*/ 105433 w 323268" name="connsiteX4"/>
              <a:gd fmla="*/ 4839 h 310055" name="connsiteY4"/>
              <a:gd fmla="*/ 181633 w 323268" name="connsiteX5"/>
              <a:gd fmla="*/ 42939 h 31005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310055" w="323268">
                <a:moveTo>
                  <a:pt x="181633" y="42939"/>
                </a:moveTo>
                <a:cubicBezTo>
                  <a:pt x="217616" y="57756"/>
                  <a:pt x="310750" y="49289"/>
                  <a:pt x="321333" y="93739"/>
                </a:cubicBezTo>
                <a:cubicBezTo>
                  <a:pt x="331916" y="138189"/>
                  <a:pt x="298050" y="301172"/>
                  <a:pt x="245133" y="309639"/>
                </a:cubicBezTo>
                <a:cubicBezTo>
                  <a:pt x="192216" y="318106"/>
                  <a:pt x="27116" y="195339"/>
                  <a:pt x="3833" y="144539"/>
                </a:cubicBezTo>
                <a:cubicBezTo>
                  <a:pt x="-19450" y="93739"/>
                  <a:pt x="69450" y="23889"/>
                  <a:pt x="105433" y="4839"/>
                </a:cubicBezTo>
                <a:cubicBezTo>
                  <a:pt x="141416" y="-14211"/>
                  <a:pt x="145650" y="28122"/>
                  <a:pt x="181633" y="42939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DAD50FD9-48FA-48DE-BAD4-B7CE2E8D4670}"/>
              </a:ext>
            </a:extLst>
          </p:cNvPr>
          <p:cNvSpPr/>
          <p:nvPr/>
        </p:nvSpPr>
        <p:spPr>
          <a:xfrm flipV="1">
            <a:off x="1101542" y="4835273"/>
            <a:ext cx="1893451" cy="1540151"/>
          </a:xfrm>
          <a:custGeom>
            <a:gdLst>
              <a:gd fmla="*/ 104958 w 1893451" name="connsiteX0"/>
              <a:gd fmla="*/ 723924 h 1540151" name="connsiteY0"/>
              <a:gd fmla="*/ 397058 w 1893451" name="connsiteX1"/>
              <a:gd fmla="*/ 254024 h 1540151" name="connsiteY1"/>
              <a:gd fmla="*/ 1235258 w 1893451" name="connsiteX2"/>
              <a:gd fmla="*/ 24 h 1540151" name="connsiteY2"/>
              <a:gd fmla="*/ 1451158 w 1893451" name="connsiteX3"/>
              <a:gd fmla="*/ 266724 h 1540151" name="connsiteY3"/>
              <a:gd fmla="*/ 1870258 w 1893451" name="connsiteX4"/>
              <a:gd fmla="*/ 571524 h 1540151" name="connsiteY4"/>
              <a:gd fmla="*/ 1730558 w 1893451" name="connsiteX5"/>
              <a:gd fmla="*/ 965224 h 1540151" name="connsiteY5"/>
              <a:gd fmla="*/ 828858 w 1893451" name="connsiteX6"/>
              <a:gd fmla="*/ 1536724 h 1540151" name="connsiteY6"/>
              <a:gd fmla="*/ 54158 w 1893451" name="connsiteX7"/>
              <a:gd fmla="*/ 1181124 h 1540151" name="connsiteY7"/>
              <a:gd fmla="*/ 104958 w 1893451" name="connsiteX8"/>
              <a:gd fmla="*/ 723924 h 1540151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540151" w="1893451">
                <a:moveTo>
                  <a:pt x="104958" y="723924"/>
                </a:moveTo>
                <a:cubicBezTo>
                  <a:pt x="162108" y="569407"/>
                  <a:pt x="208675" y="374674"/>
                  <a:pt x="397058" y="254024"/>
                </a:cubicBezTo>
                <a:cubicBezTo>
                  <a:pt x="585441" y="133374"/>
                  <a:pt x="1059575" y="-2093"/>
                  <a:pt x="1235258" y="24"/>
                </a:cubicBezTo>
                <a:cubicBezTo>
                  <a:pt x="1410941" y="2141"/>
                  <a:pt x="1345325" y="171474"/>
                  <a:pt x="1451158" y="266724"/>
                </a:cubicBezTo>
                <a:cubicBezTo>
                  <a:pt x="1556991" y="361974"/>
                  <a:pt x="1823691" y="455107"/>
                  <a:pt x="1870258" y="571524"/>
                </a:cubicBezTo>
                <a:cubicBezTo>
                  <a:pt x="1916825" y="687941"/>
                  <a:pt x="1904125" y="804357"/>
                  <a:pt x="1730558" y="965224"/>
                </a:cubicBezTo>
                <a:cubicBezTo>
                  <a:pt x="1556991" y="1126091"/>
                  <a:pt x="1108258" y="1500741"/>
                  <a:pt x="828858" y="1536724"/>
                </a:cubicBezTo>
                <a:cubicBezTo>
                  <a:pt x="549458" y="1572707"/>
                  <a:pt x="176925" y="1316591"/>
                  <a:pt x="54158" y="1181124"/>
                </a:cubicBezTo>
                <a:cubicBezTo>
                  <a:pt x="-68609" y="1045657"/>
                  <a:pt x="47808" y="878441"/>
                  <a:pt x="104958" y="723924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4C47ED8-1459-4D10-906D-0E31299E7118}"/>
              </a:ext>
            </a:extLst>
          </p:cNvPr>
          <p:cNvSpPr/>
          <p:nvPr/>
        </p:nvSpPr>
        <p:spPr>
          <a:xfrm>
            <a:off x="2231572" y="1077622"/>
            <a:ext cx="7728857" cy="4702757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4C936156-83D8-4776-83AF-DF9F999FB806}"/>
              </a:ext>
            </a:extLst>
          </p:cNvPr>
          <p:cNvSpPr/>
          <p:nvPr/>
        </p:nvSpPr>
        <p:spPr>
          <a:xfrm>
            <a:off x="8644927" y="1606826"/>
            <a:ext cx="1315502" cy="1655989"/>
          </a:xfrm>
          <a:custGeom>
            <a:gdLst>
              <a:gd fmla="*/ 1315502 w 1315502" name="connsiteX0"/>
              <a:gd fmla="*/ 0 h 1655989" name="connsiteY0"/>
              <a:gd fmla="*/ 1315502 w 1315502" name="connsiteX1"/>
              <a:gd fmla="*/ 1655989 h 1655989" name="connsiteY1"/>
              <a:gd fmla="*/ 1120428 w 1315502" name="connsiteX2"/>
              <a:gd fmla="*/ 1635677 h 1655989" name="connsiteY2"/>
              <a:gd fmla="*/ 674171 w 1315502" name="connsiteX3"/>
              <a:gd fmla="*/ 1525480 h 1655989" name="connsiteY3"/>
              <a:gd fmla="*/ 32145 w 1315502" name="connsiteX4"/>
              <a:gd fmla="*/ 397072 h 1655989" name="connsiteY4"/>
              <a:gd fmla="*/ 1152042 w 1315502" name="connsiteX5"/>
              <a:gd fmla="*/ 16325 h 1655989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1655989" w="1315502">
                <a:moveTo>
                  <a:pt x="1315502" y="0"/>
                </a:moveTo>
                <a:lnTo>
                  <a:pt x="1315502" y="1655989"/>
                </a:lnTo>
                <a:lnTo>
                  <a:pt x="1120428" y="1635677"/>
                </a:lnTo>
                <a:cubicBezTo>
                  <a:pt x="939858" y="1610192"/>
                  <a:pt x="781986" y="1573308"/>
                  <a:pt x="674171" y="1525480"/>
                </a:cubicBezTo>
                <a:cubicBezTo>
                  <a:pt x="242911" y="1334169"/>
                  <a:pt x="-110527" y="653234"/>
                  <a:pt x="32145" y="397072"/>
                </a:cubicBezTo>
                <a:cubicBezTo>
                  <a:pt x="139149" y="204951"/>
                  <a:pt x="709434" y="71195"/>
                  <a:pt x="1152042" y="16325"/>
                </a:cubicBez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5F4958F5-3356-4EE7-A404-8902897C0550}"/>
              </a:ext>
            </a:extLst>
          </p:cNvPr>
          <p:cNvSpPr/>
          <p:nvPr/>
        </p:nvSpPr>
        <p:spPr>
          <a:xfrm>
            <a:off x="5972096" y="1077622"/>
            <a:ext cx="3988333" cy="1475456"/>
          </a:xfrm>
          <a:custGeom>
            <a:gdLst>
              <a:gd fmla="*/ 0 w 3988333" name="connsiteX0"/>
              <a:gd fmla="*/ 0 h 1475456" name="connsiteY0"/>
              <a:gd fmla="*/ 3988333 w 3988333" name="connsiteX1"/>
              <a:gd fmla="*/ 0 h 1475456" name="connsiteY1"/>
              <a:gd fmla="*/ 3988333 w 3988333" name="connsiteX2"/>
              <a:gd fmla="*/ 1475456 h 1475456" name="connsiteY2"/>
              <a:gd fmla="*/ 3984704 w 3988333" name="connsiteX3"/>
              <a:gd fmla="*/ 1473491 h 1475456" name="connsiteY3"/>
              <a:gd fmla="*/ 3324304 w 3988333" name="connsiteX4"/>
              <a:gd fmla="*/ 1132178 h 1475456" name="connsiteY4"/>
              <a:gd fmla="*/ 2562304 w 3988333" name="connsiteX5"/>
              <a:gd fmla="*/ 1208378 h 1475456" name="connsiteY5"/>
              <a:gd fmla="*/ 2105104 w 3988333" name="connsiteX6"/>
              <a:gd fmla="*/ 674978 h 1475456" name="connsiteY6"/>
              <a:gd fmla="*/ 1419304 w 3988333" name="connsiteX7"/>
              <a:gd fmla="*/ 395578 h 1475456" name="connsiteY7"/>
              <a:gd fmla="*/ 428704 w 3988333" name="connsiteX8"/>
              <a:gd fmla="*/ 446378 h 1475456" name="connsiteY8"/>
              <a:gd fmla="*/ 57229 w 3988333" name="connsiteX9"/>
              <a:gd fmla="*/ 90778 h 1475456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475456" w="3988333">
                <a:moveTo>
                  <a:pt x="0" y="0"/>
                </a:moveTo>
                <a:lnTo>
                  <a:pt x="3988333" y="0"/>
                </a:lnTo>
                <a:lnTo>
                  <a:pt x="3988333" y="1475456"/>
                </a:lnTo>
                <a:lnTo>
                  <a:pt x="3984704" y="1473491"/>
                </a:lnTo>
                <a:cubicBezTo>
                  <a:pt x="3742346" y="1334320"/>
                  <a:pt x="3495754" y="1170278"/>
                  <a:pt x="3324304" y="1132178"/>
                </a:cubicBezTo>
                <a:cubicBezTo>
                  <a:pt x="2981404" y="1055978"/>
                  <a:pt x="2765504" y="1284578"/>
                  <a:pt x="2562304" y="1208378"/>
                </a:cubicBezTo>
                <a:cubicBezTo>
                  <a:pt x="2359104" y="1132178"/>
                  <a:pt x="2295604" y="810445"/>
                  <a:pt x="2105104" y="674978"/>
                </a:cubicBezTo>
                <a:cubicBezTo>
                  <a:pt x="1914604" y="539511"/>
                  <a:pt x="1698704" y="433678"/>
                  <a:pt x="1419304" y="395578"/>
                </a:cubicBezTo>
                <a:cubicBezTo>
                  <a:pt x="1139904" y="357478"/>
                  <a:pt x="703871" y="594545"/>
                  <a:pt x="428704" y="446378"/>
                </a:cubicBezTo>
                <a:cubicBezTo>
                  <a:pt x="291121" y="372295"/>
                  <a:pt x="167296" y="250586"/>
                  <a:pt x="57229" y="90778"/>
                </a:cubicBezTo>
                <a:close/>
              </a:path>
            </a:pathLst>
          </a:custGeom>
          <a:solidFill>
            <a:srgbClr val="055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60C6559A-10A0-4FD3-B2F0-1F499338303F}"/>
              </a:ext>
            </a:extLst>
          </p:cNvPr>
          <p:cNvSpPr/>
          <p:nvPr/>
        </p:nvSpPr>
        <p:spPr>
          <a:xfrm>
            <a:off x="2231572" y="4138749"/>
            <a:ext cx="3778834" cy="1641630"/>
          </a:xfrm>
          <a:custGeom>
            <a:gdLst>
              <a:gd fmla="*/ 3196618 w 3778834" name="connsiteX0"/>
              <a:gd fmla="*/ 456 h 1641630" name="connsiteY0"/>
              <a:gd fmla="*/ 3483428 w 3778834" name="connsiteX1"/>
              <a:gd fmla="*/ 77651 h 1641630" name="connsiteY1"/>
              <a:gd fmla="*/ 3660137 w 3778834" name="connsiteX2"/>
              <a:gd fmla="*/ 1637757 h 1641630" name="connsiteY2"/>
              <a:gd fmla="*/ 3658497 w 3778834" name="connsiteX3"/>
              <a:gd fmla="*/ 1641630 h 1641630" name="connsiteY3"/>
              <a:gd fmla="*/ 0 w 3778834" name="connsiteX4"/>
              <a:gd fmla="*/ 1641630 h 1641630" name="connsiteY4"/>
              <a:gd fmla="*/ 0 w 3778834" name="connsiteX5"/>
              <a:gd fmla="*/ 343693 h 1641630" name="connsiteY5"/>
              <a:gd fmla="*/ 97911 w 3778834" name="connsiteX6"/>
              <a:gd fmla="*/ 343632 h 1641630" name="connsiteY6"/>
              <a:gd fmla="*/ 1248228 w 3778834" name="connsiteX7"/>
              <a:gd fmla="*/ 382451 h 1641630" name="connsiteY7"/>
              <a:gd fmla="*/ 3196618 w 3778834" name="connsiteX8"/>
              <a:gd fmla="*/ 456 h 164163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641630" w="3778834">
                <a:moveTo>
                  <a:pt x="3196618" y="456"/>
                </a:moveTo>
                <a:cubicBezTo>
                  <a:pt x="3315699" y="3882"/>
                  <a:pt x="3414372" y="26851"/>
                  <a:pt x="3483428" y="77651"/>
                </a:cubicBezTo>
                <a:cubicBezTo>
                  <a:pt x="3782672" y="297784"/>
                  <a:pt x="3877906" y="1051698"/>
                  <a:pt x="3660137" y="1637757"/>
                </a:cubicBezTo>
                <a:lnTo>
                  <a:pt x="3658497" y="1641630"/>
                </a:lnTo>
                <a:lnTo>
                  <a:pt x="0" y="1641630"/>
                </a:lnTo>
                <a:lnTo>
                  <a:pt x="0" y="343693"/>
                </a:lnTo>
                <a:lnTo>
                  <a:pt x="97911" y="343632"/>
                </a:lnTo>
                <a:cubicBezTo>
                  <a:pt x="441249" y="355331"/>
                  <a:pt x="838124" y="416847"/>
                  <a:pt x="1248228" y="382451"/>
                </a:cubicBezTo>
                <a:cubicBezTo>
                  <a:pt x="1781364" y="337737"/>
                  <a:pt x="2680600" y="-14391"/>
                  <a:pt x="3196618" y="456"/>
                </a:cubicBezTo>
                <a:close/>
              </a:path>
            </a:pathLst>
          </a:custGeom>
          <a:solidFill>
            <a:srgbClr val="055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2BF1EE87-F645-46F3-98F1-01099ED07B86}"/>
              </a:ext>
            </a:extLst>
          </p:cNvPr>
          <p:cNvSpPr/>
          <p:nvPr/>
        </p:nvSpPr>
        <p:spPr>
          <a:xfrm>
            <a:off x="2591636" y="3120012"/>
            <a:ext cx="3402819" cy="2228168"/>
          </a:xfrm>
          <a:custGeom>
            <a:gdLst>
              <a:gd fmla="*/ 1751763 w 3402819" name="connsiteX0"/>
              <a:gd fmla="*/ 512188 h 2228168" name="connsiteY0"/>
              <a:gd fmla="*/ 761163 w 3402819" name="connsiteX1"/>
              <a:gd fmla="*/ 740788 h 2228168" name="connsiteY1"/>
              <a:gd fmla="*/ 100763 w 3402819" name="connsiteX2"/>
              <a:gd fmla="*/ 1070988 h 2228168" name="connsiteY2"/>
              <a:gd fmla="*/ 100763 w 3402819" name="connsiteX3"/>
              <a:gd fmla="*/ 1756788 h 2228168" name="connsiteY3"/>
              <a:gd fmla="*/ 1040563 w 3402819" name="connsiteX4"/>
              <a:gd fmla="*/ 2213988 h 2228168" name="connsiteY4"/>
              <a:gd fmla="*/ 2031163 w 3402819" name="connsiteX5"/>
              <a:gd fmla="*/ 2086988 h 2228168" name="connsiteY5"/>
              <a:gd fmla="*/ 2945563 w 3402819" name="connsiteX6"/>
              <a:gd fmla="*/ 1832988 h 2228168" name="connsiteY6"/>
              <a:gd fmla="*/ 3402763 w 3402819" name="connsiteX7"/>
              <a:gd fmla="*/ 359788 h 2228168" name="connsiteY7"/>
              <a:gd fmla="*/ 2970963 w 3402819" name="connsiteX8"/>
              <a:gd fmla="*/ 258188 h 2228168" name="connsiteY8"/>
              <a:gd fmla="*/ 2183563 w 3402819" name="connsiteX9"/>
              <a:gd fmla="*/ 4188 h 2228168" name="connsiteY9"/>
              <a:gd fmla="*/ 1751763 w 3402819" name="connsiteX10"/>
              <a:gd fmla="*/ 512188 h 2228168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2228168" w="3402818">
                <a:moveTo>
                  <a:pt x="1751763" y="512188"/>
                </a:moveTo>
                <a:cubicBezTo>
                  <a:pt x="1514697" y="634955"/>
                  <a:pt x="1036330" y="647655"/>
                  <a:pt x="761163" y="740788"/>
                </a:cubicBezTo>
                <a:cubicBezTo>
                  <a:pt x="485996" y="833921"/>
                  <a:pt x="210830" y="901655"/>
                  <a:pt x="100763" y="1070988"/>
                </a:cubicBezTo>
                <a:cubicBezTo>
                  <a:pt x="-9304" y="1240321"/>
                  <a:pt x="-55870" y="1566288"/>
                  <a:pt x="100763" y="1756788"/>
                </a:cubicBezTo>
                <a:cubicBezTo>
                  <a:pt x="257396" y="1947288"/>
                  <a:pt x="718830" y="2158955"/>
                  <a:pt x="1040563" y="2213988"/>
                </a:cubicBezTo>
                <a:cubicBezTo>
                  <a:pt x="1362296" y="2269021"/>
                  <a:pt x="1713663" y="2150488"/>
                  <a:pt x="2031163" y="2086988"/>
                </a:cubicBezTo>
                <a:cubicBezTo>
                  <a:pt x="2348663" y="2023488"/>
                  <a:pt x="2716963" y="2120855"/>
                  <a:pt x="2945563" y="1832988"/>
                </a:cubicBezTo>
                <a:cubicBezTo>
                  <a:pt x="3174163" y="1545121"/>
                  <a:pt x="3398530" y="622255"/>
                  <a:pt x="3402763" y="359788"/>
                </a:cubicBezTo>
                <a:cubicBezTo>
                  <a:pt x="3406996" y="97321"/>
                  <a:pt x="3174163" y="317455"/>
                  <a:pt x="2970963" y="258188"/>
                </a:cubicBezTo>
                <a:cubicBezTo>
                  <a:pt x="2767763" y="198921"/>
                  <a:pt x="2386763" y="-33912"/>
                  <a:pt x="2183563" y="4188"/>
                </a:cubicBezTo>
                <a:cubicBezTo>
                  <a:pt x="1980363" y="42288"/>
                  <a:pt x="1988829" y="389421"/>
                  <a:pt x="1751763" y="512188"/>
                </a:cubicBez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09643FC8-7251-4631-B396-959A6E9C702E}"/>
              </a:ext>
            </a:extLst>
          </p:cNvPr>
          <p:cNvSpPr/>
          <p:nvPr/>
        </p:nvSpPr>
        <p:spPr>
          <a:xfrm>
            <a:off x="3307911" y="2628398"/>
            <a:ext cx="1572858" cy="1980040"/>
          </a:xfrm>
          <a:custGeom>
            <a:gdLst>
              <a:gd fmla="*/ 959289 w 1572858" name="connsiteX0"/>
              <a:gd fmla="*/ 241802 h 1980040" name="connsiteY0"/>
              <a:gd fmla="*/ 603689 w 1572858" name="connsiteX1"/>
              <a:gd fmla="*/ 470402 h 1980040" name="connsiteY1"/>
              <a:gd fmla="*/ 248089 w 1572858" name="connsiteX2"/>
              <a:gd fmla="*/ 1105402 h 1980040" name="connsiteY2"/>
              <a:gd fmla="*/ 44889 w 1572858" name="connsiteX3"/>
              <a:gd fmla="*/ 1842002 h 1980040" name="connsiteY3"/>
              <a:gd fmla="*/ 1137089 w 1572858" name="connsiteX4"/>
              <a:gd fmla="*/ 1918202 h 1980040" name="connsiteY4"/>
              <a:gd fmla="*/ 832289 w 1572858" name="connsiteX5"/>
              <a:gd fmla="*/ 1156202 h 1980040" name="connsiteY5"/>
              <a:gd fmla="*/ 1289489 w 1572858" name="connsiteX6"/>
              <a:gd fmla="*/ 648202 h 1980040" name="connsiteY6"/>
              <a:gd fmla="*/ 1568889 w 1572858" name="connsiteX7"/>
              <a:gd fmla="*/ 89402 h 1980040" name="connsiteY7"/>
              <a:gd fmla="*/ 1086289 w 1572858" name="connsiteX8"/>
              <a:gd fmla="*/ 13202 h 1980040" name="connsiteY8"/>
              <a:gd fmla="*/ 959289 w 1572858" name="connsiteX9"/>
              <a:gd fmla="*/ 241802 h 1980040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1980040" w="1572858">
                <a:moveTo>
                  <a:pt x="959289" y="241802"/>
                </a:moveTo>
                <a:cubicBezTo>
                  <a:pt x="878856" y="318002"/>
                  <a:pt x="722222" y="326469"/>
                  <a:pt x="603689" y="470402"/>
                </a:cubicBezTo>
                <a:cubicBezTo>
                  <a:pt x="485156" y="614335"/>
                  <a:pt x="341222" y="876802"/>
                  <a:pt x="248089" y="1105402"/>
                </a:cubicBezTo>
                <a:cubicBezTo>
                  <a:pt x="154956" y="1334002"/>
                  <a:pt x="-103278" y="1706535"/>
                  <a:pt x="44889" y="1842002"/>
                </a:cubicBezTo>
                <a:cubicBezTo>
                  <a:pt x="193056" y="1977469"/>
                  <a:pt x="1005856" y="2032502"/>
                  <a:pt x="1137089" y="1918202"/>
                </a:cubicBezTo>
                <a:cubicBezTo>
                  <a:pt x="1268322" y="1803902"/>
                  <a:pt x="806889" y="1367869"/>
                  <a:pt x="832289" y="1156202"/>
                </a:cubicBezTo>
                <a:cubicBezTo>
                  <a:pt x="857689" y="944535"/>
                  <a:pt x="1166722" y="826002"/>
                  <a:pt x="1289489" y="648202"/>
                </a:cubicBezTo>
                <a:cubicBezTo>
                  <a:pt x="1412256" y="470402"/>
                  <a:pt x="1602756" y="195235"/>
                  <a:pt x="1568889" y="89402"/>
                </a:cubicBezTo>
                <a:cubicBezTo>
                  <a:pt x="1535022" y="-16431"/>
                  <a:pt x="1192122" y="-7965"/>
                  <a:pt x="1086289" y="13202"/>
                </a:cubicBezTo>
                <a:cubicBezTo>
                  <a:pt x="980456" y="34369"/>
                  <a:pt x="1039722" y="165602"/>
                  <a:pt x="959289" y="241802"/>
                </a:cubicBezTo>
                <a:close/>
              </a:path>
            </a:pathLst>
          </a:custGeom>
          <a:solidFill>
            <a:srgbClr val="055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任意多边形: 形状 20">
            <a:extLst>
              <a:ext uri="{FF2B5EF4-FFF2-40B4-BE49-F238E27FC236}">
                <a16:creationId xmlns:a16="http://schemas.microsoft.com/office/drawing/2014/main" id="{DA3285AC-4FD7-43B0-9E6B-4D0FF3122951}"/>
              </a:ext>
            </a:extLst>
          </p:cNvPr>
          <p:cNvSpPr/>
          <p:nvPr/>
        </p:nvSpPr>
        <p:spPr>
          <a:xfrm rot="20266480">
            <a:off x="7523402" y="3673402"/>
            <a:ext cx="908081" cy="419184"/>
          </a:xfrm>
          <a:custGeom>
            <a:gdLst>
              <a:gd fmla="*/ 121470 w 590888" name="connsiteX0"/>
              <a:gd fmla="*/ 166066 h 272763" name="connsiteY0"/>
              <a:gd fmla="*/ 362101 w 590888" name="connsiteX1"/>
              <a:gd fmla="*/ 271944 h 272763" name="connsiteY1"/>
              <a:gd fmla="*/ 583482 w 590888" name="connsiteX2"/>
              <a:gd fmla="*/ 204567 h 272763" name="connsiteY2"/>
              <a:gd fmla="*/ 506480 w 590888" name="connsiteX3"/>
              <a:gd fmla="*/ 21687 h 272763" name="connsiteY3"/>
              <a:gd fmla="*/ 198472 w 590888" name="connsiteX4"/>
              <a:gd fmla="*/ 2437 h 272763" name="connsiteY4"/>
              <a:gd fmla="*/ 44468 w 590888" name="connsiteX5"/>
              <a:gd fmla="*/ 12062 h 272763" name="connsiteY5"/>
              <a:gd fmla="*/ 5967 w 590888" name="connsiteX6"/>
              <a:gd fmla="*/ 69813 h 272763" name="connsiteY6"/>
              <a:gd fmla="*/ 121470 w 590888" name="connsiteX7"/>
              <a:gd fmla="*/ 166066 h 272763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272763" w="590888">
                <a:moveTo>
                  <a:pt x="121470" y="166066"/>
                </a:moveTo>
                <a:cubicBezTo>
                  <a:pt x="180826" y="199755"/>
                  <a:pt x="285099" y="265527"/>
                  <a:pt x="362101" y="271944"/>
                </a:cubicBezTo>
                <a:cubicBezTo>
                  <a:pt x="439103" y="278361"/>
                  <a:pt x="559419" y="246277"/>
                  <a:pt x="583482" y="204567"/>
                </a:cubicBezTo>
                <a:cubicBezTo>
                  <a:pt x="607545" y="162857"/>
                  <a:pt x="570648" y="55375"/>
                  <a:pt x="506480" y="21687"/>
                </a:cubicBezTo>
                <a:cubicBezTo>
                  <a:pt x="442312" y="-12001"/>
                  <a:pt x="275474" y="4041"/>
                  <a:pt x="198472" y="2437"/>
                </a:cubicBezTo>
                <a:cubicBezTo>
                  <a:pt x="121470" y="833"/>
                  <a:pt x="76552" y="833"/>
                  <a:pt x="44468" y="12062"/>
                </a:cubicBezTo>
                <a:cubicBezTo>
                  <a:pt x="12384" y="23291"/>
                  <a:pt x="-11679" y="44146"/>
                  <a:pt x="5967" y="69813"/>
                </a:cubicBezTo>
                <a:cubicBezTo>
                  <a:pt x="23613" y="95480"/>
                  <a:pt x="62114" y="132377"/>
                  <a:pt x="121470" y="166066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DF323190-D9D4-4757-AFBF-6A845A8E2106}"/>
              </a:ext>
            </a:extLst>
          </p:cNvPr>
          <p:cNvSpPr/>
          <p:nvPr/>
        </p:nvSpPr>
        <p:spPr>
          <a:xfrm>
            <a:off x="5657851" y="4271959"/>
            <a:ext cx="2197337" cy="1290727"/>
          </a:xfrm>
          <a:custGeom>
            <a:gdLst>
              <a:gd fmla="*/ 1606549 w 2197337" name="connsiteX0"/>
              <a:gd fmla="*/ 147641 h 1290727" name="connsiteY0"/>
              <a:gd fmla="*/ 615949 w 2197337" name="connsiteX1"/>
              <a:gd fmla="*/ 46041 h 1290727" name="connsiteY1"/>
              <a:gd fmla="*/ 82549 w 2197337" name="connsiteX2"/>
              <a:gd fmla="*/ 935041 h 1290727" name="connsiteY2"/>
              <a:gd fmla="*/ 209549 w 2197337" name="connsiteX3"/>
              <a:gd fmla="*/ 1290641 h 1290727" name="connsiteY3"/>
              <a:gd fmla="*/ 2012949 w 2197337" name="connsiteX4"/>
              <a:gd fmla="*/ 909641 h 1290727" name="connsiteY4"/>
              <a:gd fmla="*/ 2089149 w 2197337" name="connsiteX5"/>
              <a:gd fmla="*/ 325441 h 1290727" name="connsiteY5"/>
              <a:gd fmla="*/ 1606549 w 2197337" name="connsiteX6"/>
              <a:gd fmla="*/ 147641 h 1290727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1290727" w="2197337">
                <a:moveTo>
                  <a:pt x="1606549" y="147641"/>
                </a:moveTo>
                <a:cubicBezTo>
                  <a:pt x="1361016" y="101074"/>
                  <a:pt x="869949" y="-85192"/>
                  <a:pt x="615949" y="46041"/>
                </a:cubicBezTo>
                <a:cubicBezTo>
                  <a:pt x="361949" y="177274"/>
                  <a:pt x="150282" y="727608"/>
                  <a:pt x="82549" y="935041"/>
                </a:cubicBezTo>
                <a:cubicBezTo>
                  <a:pt x="14816" y="1142474"/>
                  <a:pt x="-112184" y="1294874"/>
                  <a:pt x="209549" y="1290641"/>
                </a:cubicBezTo>
                <a:cubicBezTo>
                  <a:pt x="531282" y="1286408"/>
                  <a:pt x="1699682" y="1070508"/>
                  <a:pt x="2012949" y="909641"/>
                </a:cubicBezTo>
                <a:cubicBezTo>
                  <a:pt x="2326216" y="748774"/>
                  <a:pt x="2161116" y="452441"/>
                  <a:pt x="2089149" y="325441"/>
                </a:cubicBezTo>
                <a:cubicBezTo>
                  <a:pt x="2017182" y="198441"/>
                  <a:pt x="1852082" y="194208"/>
                  <a:pt x="1606549" y="147641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5D851E75-559A-49D8-99F1-0A396F1BF12E}"/>
              </a:ext>
            </a:extLst>
          </p:cNvPr>
          <p:cNvSpPr txBox="1"/>
          <p:nvPr/>
        </p:nvSpPr>
        <p:spPr>
          <a:xfrm>
            <a:off x="2575252" y="1334706"/>
            <a:ext cx="28629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zh-CN" b="1" lang="en-US" sz="2400">
                <a:latin charset="0" panose="02000503000000000000" pitchFamily="2" typeface="Signerica Fat"/>
              </a:rPr>
              <a:t>Powerpoint Templet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E8E8A7C8-3599-4346-BCA3-C5824DB994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257985">
            <a:off x="1360642" y="2718628"/>
            <a:ext cx="3121423" cy="3115326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E927F1B1-7F11-44E3-9EC4-A37AEBF88463}"/>
              </a:ext>
            </a:extLst>
          </p:cNvPr>
          <p:cNvPicPr/>
          <p:nvPr/>
        </p:nvPicPr>
        <p:blipFill>
          <a:blip r:embed="rId3">
            <a:alphaModFix amt="80000"/>
          </a:blip>
          <a:stretch>
            <a:fillRect/>
          </a:stretch>
        </p:blipFill>
        <p:spPr>
          <a:xfrm flipV="1" rot="12863025">
            <a:off x="3380350" y="2939826"/>
            <a:ext cx="1127592" cy="296734"/>
          </a:xfrm>
          <a:prstGeom prst="rect">
            <a:avLst/>
          </a:prstGeom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C9C6DD5C-DD09-47F0-A1BB-0547E5719A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 rot="657308">
            <a:off x="8443272" y="3659494"/>
            <a:ext cx="1842189" cy="1842189"/>
          </a:xfrm>
          <a:prstGeom prst="rect">
            <a:avLst/>
          </a:prstGeom>
        </p:spPr>
      </p:pic>
      <p:sp>
        <p:nvSpPr>
          <p:cNvPr id="34" name="文本框 33">
            <a:extLst>
              <a:ext uri="{FF2B5EF4-FFF2-40B4-BE49-F238E27FC236}">
                <a16:creationId xmlns:a16="http://schemas.microsoft.com/office/drawing/2014/main" id="{D4EE8592-DF76-4A41-A532-02DFDE01D8BC}"/>
              </a:ext>
            </a:extLst>
          </p:cNvPr>
          <p:cNvSpPr txBox="1"/>
          <p:nvPr/>
        </p:nvSpPr>
        <p:spPr>
          <a:xfrm>
            <a:off x="4880769" y="2167667"/>
            <a:ext cx="4145657" cy="2651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lang="en-US" sz="1600">
                <a:latin charset="0" panose="03080402000500000000" pitchFamily="66" typeface="Ink Free"/>
                <a:ea charset="-122" panose="02000600000000000000" pitchFamily="2" typeface="851tegakizatsu"/>
                <a:cs charset="-122" panose="02000600000000000000" pitchFamily="2" typeface="851tegakizatsu"/>
              </a:rPr>
              <a:t>Fusce Est. Vivamus A Tellus. Pellentesque Habitant Morbi Tristique Senectus Et Netus Et Malesuada Fames Ac Turpis Egestas. Proin Pharetra Nonummy Pede.</a:t>
            </a:r>
          </a:p>
          <a:p>
            <a:pPr>
              <a:lnSpc>
                <a:spcPct val="150000"/>
              </a:lnSpc>
            </a:pPr>
            <a:endParaRPr altLang="zh-CN" lang="en-US" sz="1600">
              <a:latin charset="0" panose="03080402000500000000" pitchFamily="66" typeface="Ink Free"/>
              <a:ea charset="-122" panose="02000600000000000000" pitchFamily="2" typeface="851tegakizatsu"/>
              <a:cs charset="-122" panose="02000600000000000000" pitchFamily="2" typeface="851tegakizatsu"/>
            </a:endParaRPr>
          </a:p>
          <a:p>
            <a:pPr>
              <a:lnSpc>
                <a:spcPct val="150000"/>
              </a:lnSpc>
            </a:pPr>
            <a:r>
              <a:rPr altLang="zh-CN" lang="en-US" sz="1600">
                <a:latin charset="0" panose="03080402000500000000" pitchFamily="66" typeface="Ink Free"/>
                <a:ea charset="-122" panose="02000600000000000000" pitchFamily="2" typeface="851tegakizatsu"/>
                <a:cs charset="-122" panose="02000600000000000000" pitchFamily="2" typeface="851tegakizatsu"/>
              </a:rPr>
              <a:t>Fusce Est. Vivamus A Tellus. Pellentesque Habitant Morbi Tristique Senectus Et Netus</a:t>
            </a:r>
          </a:p>
        </p:txBody>
      </p:sp>
      <p:sp>
        <p:nvSpPr>
          <p:cNvPr id="45" name="文本框 44">
            <a:extLst>
              <a:ext uri="{FF2B5EF4-FFF2-40B4-BE49-F238E27FC236}">
                <a16:creationId xmlns:a16="http://schemas.microsoft.com/office/drawing/2014/main" id="{0F4B7BBE-1BF4-4946-8832-6686B49C1B77}"/>
              </a:ext>
            </a:extLst>
          </p:cNvPr>
          <p:cNvSpPr txBox="1"/>
          <p:nvPr/>
        </p:nvSpPr>
        <p:spPr>
          <a:xfrm>
            <a:off x="7579495" y="1334706"/>
            <a:ext cx="2130861" cy="3657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mtClean="0">
                <a:solidFill>
                  <a:schemeClr val="bg1"/>
                </a:solidFill>
                <a:latin charset="0" panose="02000503000000000000" pitchFamily="2" typeface="Signerica Fat"/>
              </a:rPr>
              <a:t>20XX/09/24</a:t>
            </a:r>
          </a:p>
        </p:txBody>
      </p:sp>
    </p:spTree>
    <p:extLst>
      <p:ext uri="{BB962C8B-B14F-4D97-AF65-F5344CB8AC3E}">
        <p14:creationId val="312307612"/>
      </p:ext>
    </p:extLst>
  </p:cSld>
  <p:clrMapOvr>
    <a:masterClrMapping/>
  </p:clrMapOvr>
  <mc:AlternateContent>
    <mc:Choice Requires="p15">
      <p:transition p14:dur="1250" spd="slow">
        <p15:prstTrans invX="1" prst="peelOff"/>
      </p:transition>
    </mc:Choice>
    <mc:Fallback>
      <p:transition spd="slow">
        <p:fade/>
      </p:transition>
    </mc:Fallback>
  </mc:AlternateContent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bg>
      <p:bgPr>
        <a:solidFill>
          <a:srgbClr val="F3F1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2" name="矩形 41">
            <a:extLst>
              <a:ext uri="{FF2B5EF4-FFF2-40B4-BE49-F238E27FC236}">
                <a16:creationId xmlns:a16="http://schemas.microsoft.com/office/drawing/2014/main" id="{7101CD05-A568-4B47-BA27-815808FDDAB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3F1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30D9D74D-2DAE-4831-AAF6-55A78ED32CD3}"/>
              </a:ext>
            </a:extLst>
          </p:cNvPr>
          <p:cNvSpPr/>
          <p:nvPr/>
        </p:nvSpPr>
        <p:spPr>
          <a:xfrm flipH="1">
            <a:off x="0" y="0"/>
            <a:ext cx="12192000" cy="6858000"/>
          </a:xfrm>
          <a:custGeom>
            <a:gdLst>
              <a:gd fmla="*/ 0 w 12192000" name="connsiteX0"/>
              <a:gd fmla="*/ 0 h 6858000" name="connsiteY0"/>
              <a:gd fmla="*/ 301554 w 12192000" name="connsiteX1"/>
              <a:gd fmla="*/ 0 h 6858000" name="connsiteY1"/>
              <a:gd fmla="*/ 302419 w 12192000" name="connsiteX2"/>
              <a:gd fmla="*/ 4762 h 6858000" name="connsiteY2"/>
              <a:gd fmla="*/ 355600 w 12192000" name="connsiteX3"/>
              <a:gd fmla="*/ 469900 h 6858000" name="connsiteY3"/>
              <a:gd fmla="*/ 406400 w 12192000" name="connsiteX4"/>
              <a:gd fmla="*/ 1536700 h 6858000" name="connsiteY4"/>
              <a:gd fmla="*/ 330200 w 12192000" name="connsiteX5"/>
              <a:gd fmla="*/ 2197100 h 6858000" name="connsiteY5"/>
              <a:gd fmla="*/ 406400 w 12192000" name="connsiteX6"/>
              <a:gd fmla="*/ 3136900 h 6858000" name="connsiteY6"/>
              <a:gd fmla="*/ 1651000 w 12192000" name="connsiteX7"/>
              <a:gd fmla="*/ 4368800 h 6858000" name="connsiteY7"/>
              <a:gd fmla="*/ 2908300 w 12192000" name="connsiteX8"/>
              <a:gd fmla="*/ 4356100 h 6858000" name="connsiteY8"/>
              <a:gd fmla="*/ 5854700 w 12192000" name="connsiteX9"/>
              <a:gd fmla="*/ 2908300 h 6858000" name="connsiteY9"/>
              <a:gd fmla="*/ 6362700 w 12192000" name="connsiteX10"/>
              <a:gd fmla="*/ 1498600 h 6858000" name="connsiteY10"/>
              <a:gd fmla="*/ 6718300 w 12192000" name="connsiteX11"/>
              <a:gd fmla="*/ 812800 h 6858000" name="connsiteY11"/>
              <a:gd fmla="*/ 6797365 w 12192000" name="connsiteX12"/>
              <a:gd fmla="*/ 120749 h 6858000" name="connsiteY12"/>
              <a:gd fmla="*/ 6811784 w 12192000" name="connsiteX13"/>
              <a:gd fmla="*/ 0 h 6858000" name="connsiteY13"/>
              <a:gd fmla="*/ 12192000 w 12192000" name="connsiteX14"/>
              <a:gd fmla="*/ 0 h 6858000" name="connsiteY14"/>
              <a:gd fmla="*/ 12192000 w 12192000" name="connsiteX15"/>
              <a:gd fmla="*/ 5722459 h 6858000" name="connsiteY15"/>
              <a:gd fmla="*/ 12120082 w 12192000" name="connsiteX16"/>
              <a:gd fmla="*/ 5650826 h 6858000" name="connsiteY16"/>
              <a:gd fmla="*/ 12026900 w 12192000" name="connsiteX17"/>
              <a:gd fmla="*/ 5588000 h 6858000" name="connsiteY17"/>
              <a:gd fmla="*/ 10083800 w 12192000" name="connsiteX18"/>
              <a:gd fmla="*/ 5118100 h 6858000" name="connsiteY18"/>
              <a:gd fmla="*/ 9766300 w 12192000" name="connsiteX19"/>
              <a:gd fmla="*/ 5295900 h 6858000" name="connsiteY19"/>
              <a:gd fmla="*/ 10972800 w 12192000" name="connsiteX20"/>
              <a:gd fmla="*/ 6057900 h 6858000" name="connsiteY20"/>
              <a:gd fmla="*/ 7175500 w 12192000" name="connsiteX21"/>
              <a:gd fmla="*/ 5816600 h 6858000" name="connsiteY21"/>
              <a:gd fmla="*/ 5537275 w 12192000" name="connsiteX22"/>
              <a:gd fmla="*/ 6827230 h 6858000" name="connsiteY22"/>
              <a:gd fmla="*/ 5484331 w 12192000" name="connsiteX23"/>
              <a:gd fmla="*/ 6858000 h 6858000" name="connsiteY23"/>
              <a:gd fmla="*/ 3253565 w 12192000" name="connsiteX24"/>
              <a:gd fmla="*/ 6858000 h 6858000" name="connsiteY24"/>
              <a:gd fmla="*/ 3256149 w 12192000" name="connsiteX25"/>
              <a:gd fmla="*/ 6849691 h 6858000" name="connsiteY25"/>
              <a:gd fmla="*/ 3213100 w 12192000" name="connsiteX26"/>
              <a:gd fmla="*/ 6502400 h 6858000" name="connsiteY26"/>
              <a:gd fmla="*/ 1638300 w 12192000" name="connsiteX27"/>
              <a:gd fmla="*/ 6426200 h 6858000" name="connsiteY27"/>
              <a:gd fmla="*/ 52425 w 12192000" name="connsiteX28"/>
              <a:gd fmla="*/ 6402760 h 6858000" name="connsiteY28"/>
              <a:gd fmla="*/ 0 w 12192000" name="connsiteX29"/>
              <a:gd fmla="*/ 6391055 h 6858000" name="connsiteY2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b="b" l="l" r="r" t="t"/>
            <a:pathLst>
              <a:path h="6858000" w="12192000">
                <a:moveTo>
                  <a:pt x="0" y="0"/>
                </a:moveTo>
                <a:lnTo>
                  <a:pt x="301554" y="0"/>
                </a:lnTo>
                <a:lnTo>
                  <a:pt x="302419" y="4762"/>
                </a:lnTo>
                <a:cubicBezTo>
                  <a:pt x="324909" y="149225"/>
                  <a:pt x="337609" y="313267"/>
                  <a:pt x="355600" y="469900"/>
                </a:cubicBezTo>
                <a:cubicBezTo>
                  <a:pt x="391583" y="783167"/>
                  <a:pt x="410633" y="1248833"/>
                  <a:pt x="406400" y="1536700"/>
                </a:cubicBezTo>
                <a:cubicBezTo>
                  <a:pt x="402167" y="1824567"/>
                  <a:pt x="330200" y="1930400"/>
                  <a:pt x="330200" y="2197100"/>
                </a:cubicBezTo>
                <a:cubicBezTo>
                  <a:pt x="330200" y="2463800"/>
                  <a:pt x="186267" y="2774950"/>
                  <a:pt x="406400" y="3136900"/>
                </a:cubicBezTo>
                <a:cubicBezTo>
                  <a:pt x="626533" y="3498850"/>
                  <a:pt x="1234017" y="4165600"/>
                  <a:pt x="1651000" y="4368800"/>
                </a:cubicBezTo>
                <a:cubicBezTo>
                  <a:pt x="2067983" y="4572000"/>
                  <a:pt x="2207683" y="4599517"/>
                  <a:pt x="2908300" y="4356100"/>
                </a:cubicBezTo>
                <a:cubicBezTo>
                  <a:pt x="3608917" y="4112683"/>
                  <a:pt x="5278967" y="3384550"/>
                  <a:pt x="5854700" y="2908300"/>
                </a:cubicBezTo>
                <a:cubicBezTo>
                  <a:pt x="6430433" y="2432050"/>
                  <a:pt x="6218767" y="1847850"/>
                  <a:pt x="6362700" y="1498600"/>
                </a:cubicBezTo>
                <a:cubicBezTo>
                  <a:pt x="6506633" y="1149350"/>
                  <a:pt x="6633633" y="1098550"/>
                  <a:pt x="6718300" y="812800"/>
                </a:cubicBezTo>
                <a:cubicBezTo>
                  <a:pt x="6771217" y="634206"/>
                  <a:pt x="6775351" y="353913"/>
                  <a:pt x="6797365" y="120749"/>
                </a:cubicBezTo>
                <a:lnTo>
                  <a:pt x="6811784" y="0"/>
                </a:lnTo>
                <a:lnTo>
                  <a:pt x="12192000" y="0"/>
                </a:lnTo>
                <a:lnTo>
                  <a:pt x="12192000" y="5722459"/>
                </a:lnTo>
                <a:lnTo>
                  <a:pt x="12120082" y="5650826"/>
                </a:lnTo>
                <a:cubicBezTo>
                  <a:pt x="12089209" y="5624761"/>
                  <a:pt x="12058121" y="5603478"/>
                  <a:pt x="12026900" y="5588000"/>
                </a:cubicBezTo>
                <a:cubicBezTo>
                  <a:pt x="11527367" y="5340350"/>
                  <a:pt x="10460567" y="5166783"/>
                  <a:pt x="10083800" y="5118100"/>
                </a:cubicBezTo>
                <a:cubicBezTo>
                  <a:pt x="9707033" y="5069417"/>
                  <a:pt x="9618133" y="5139267"/>
                  <a:pt x="9766300" y="5295900"/>
                </a:cubicBezTo>
                <a:cubicBezTo>
                  <a:pt x="9914467" y="5452533"/>
                  <a:pt x="11404600" y="5971117"/>
                  <a:pt x="10972800" y="6057900"/>
                </a:cubicBezTo>
                <a:cubicBezTo>
                  <a:pt x="10541000" y="6144683"/>
                  <a:pt x="8119533" y="5668433"/>
                  <a:pt x="7175500" y="5816600"/>
                </a:cubicBezTo>
                <a:cubicBezTo>
                  <a:pt x="6349471" y="5946246"/>
                  <a:pt x="6038784" y="6508585"/>
                  <a:pt x="5537275" y="6827230"/>
                </a:cubicBezTo>
                <a:lnTo>
                  <a:pt x="5484331" y="6858000"/>
                </a:lnTo>
                <a:lnTo>
                  <a:pt x="3253565" y="6858000"/>
                </a:lnTo>
                <a:lnTo>
                  <a:pt x="3256149" y="6849691"/>
                </a:lnTo>
                <a:cubicBezTo>
                  <a:pt x="3298131" y="6700739"/>
                  <a:pt x="3314700" y="6565107"/>
                  <a:pt x="3213100" y="6502400"/>
                </a:cubicBezTo>
                <a:cubicBezTo>
                  <a:pt x="2942167" y="6335183"/>
                  <a:pt x="1638300" y="6426200"/>
                  <a:pt x="1638300" y="6426200"/>
                </a:cubicBezTo>
                <a:cubicBezTo>
                  <a:pt x="1151203" y="6405828"/>
                  <a:pt x="502047" y="6474586"/>
                  <a:pt x="52425" y="6402760"/>
                </a:cubicBezTo>
                <a:lnTo>
                  <a:pt x="0" y="6391055"/>
                </a:lnTo>
                <a:close/>
              </a:path>
            </a:pathLst>
          </a:custGeom>
          <a:solidFill>
            <a:srgbClr val="C7CF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27675748-846B-4B69-850B-1832CFA8FAFB}"/>
              </a:ext>
            </a:extLst>
          </p:cNvPr>
          <p:cNvSpPr/>
          <p:nvPr/>
        </p:nvSpPr>
        <p:spPr>
          <a:xfrm flipH="1">
            <a:off x="0" y="0"/>
            <a:ext cx="2921000" cy="1765038"/>
          </a:xfrm>
          <a:custGeom>
            <a:gdLst>
              <a:gd fmla="*/ 0 w 3762403" name="connsiteX0"/>
              <a:gd fmla="*/ 0 h 2273462" name="connsiteY0"/>
              <a:gd fmla="*/ 3762403 w 3762403" name="connsiteX1"/>
              <a:gd fmla="*/ 0 h 2273462" name="connsiteY1"/>
              <a:gd fmla="*/ 3762403 w 3762403" name="connsiteX2"/>
              <a:gd fmla="*/ 2271145 h 2273462" name="connsiteY2"/>
              <a:gd fmla="*/ 3715932 w 3762403" name="connsiteX3"/>
              <a:gd fmla="*/ 2273462 h 2273462" name="connsiteY3"/>
              <a:gd fmla="*/ 3216303 w 3762403" name="connsiteX4"/>
              <a:gd fmla="*/ 2171700 h 2273462" name="connsiteY4"/>
              <a:gd fmla="*/ 2340003 w 3762403" name="connsiteX5"/>
              <a:gd fmla="*/ 1778000 h 2273462" name="connsiteY5"/>
              <a:gd fmla="*/ 1590703 w 3762403" name="connsiteX6"/>
              <a:gd fmla="*/ 1104900 h 2273462" name="connsiteY6"/>
              <a:gd fmla="*/ 917603 w 3762403" name="connsiteX7"/>
              <a:gd fmla="*/ 965200 h 2273462" name="connsiteY7"/>
              <a:gd fmla="*/ 206403 w 3762403" name="connsiteX8"/>
              <a:gd fmla="*/ 228600 h 2273462" name="connsiteY8"/>
              <a:gd fmla="*/ 9454 w 3762403" name="connsiteX9"/>
              <a:gd fmla="*/ 9525 h 2273462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273462" w="3762403">
                <a:moveTo>
                  <a:pt x="0" y="0"/>
                </a:moveTo>
                <a:lnTo>
                  <a:pt x="3762403" y="0"/>
                </a:lnTo>
                <a:lnTo>
                  <a:pt x="3762403" y="2271145"/>
                </a:lnTo>
                <a:lnTo>
                  <a:pt x="3715932" y="2273462"/>
                </a:lnTo>
                <a:cubicBezTo>
                  <a:pt x="3550009" y="2270754"/>
                  <a:pt x="3392251" y="2216680"/>
                  <a:pt x="3216303" y="2171700"/>
                </a:cubicBezTo>
                <a:cubicBezTo>
                  <a:pt x="2934786" y="2099733"/>
                  <a:pt x="2610936" y="1955800"/>
                  <a:pt x="2340003" y="1778000"/>
                </a:cubicBezTo>
                <a:cubicBezTo>
                  <a:pt x="2069070" y="1600200"/>
                  <a:pt x="1827770" y="1240367"/>
                  <a:pt x="1590703" y="1104900"/>
                </a:cubicBezTo>
                <a:cubicBezTo>
                  <a:pt x="1353636" y="969433"/>
                  <a:pt x="1148320" y="1111250"/>
                  <a:pt x="917603" y="965200"/>
                </a:cubicBezTo>
                <a:cubicBezTo>
                  <a:pt x="686886" y="819150"/>
                  <a:pt x="377853" y="484717"/>
                  <a:pt x="206403" y="228600"/>
                </a:cubicBezTo>
                <a:cubicBezTo>
                  <a:pt x="163541" y="164571"/>
                  <a:pt x="88928" y="88768"/>
                  <a:pt x="9454" y="9525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A9BD6CED-7F39-4659-9F16-5CB5A726E91B}"/>
              </a:ext>
            </a:extLst>
          </p:cNvPr>
          <p:cNvSpPr/>
          <p:nvPr/>
        </p:nvSpPr>
        <p:spPr>
          <a:xfrm flipH="1">
            <a:off x="11833676" y="3718806"/>
            <a:ext cx="358324" cy="2099703"/>
          </a:xfrm>
          <a:custGeom>
            <a:gdLst>
              <a:gd fmla="*/ 0 w 358324" name="connsiteX0"/>
              <a:gd fmla="*/ 0 h 2099703" name="connsiteY0"/>
              <a:gd fmla="*/ 128687 w 358324" name="connsiteX1"/>
              <a:gd fmla="*/ 105779 h 2099703" name="connsiteY1"/>
              <a:gd fmla="*/ 215900 w 358324" name="connsiteX2"/>
              <a:gd fmla="*/ 192794 h 2099703" name="connsiteY2"/>
              <a:gd fmla="*/ 165100 w 358324" name="connsiteX3"/>
              <a:gd fmla="*/ 370594 h 2099703" name="connsiteY3"/>
              <a:gd fmla="*/ 355600 w 358324" name="connsiteX4"/>
              <a:gd fmla="*/ 776994 h 2099703" name="connsiteY4"/>
              <a:gd fmla="*/ 279400 w 358324" name="connsiteX5"/>
              <a:gd fmla="*/ 1030994 h 2099703" name="connsiteY5"/>
              <a:gd fmla="*/ 304800 w 358324" name="connsiteX6"/>
              <a:gd fmla="*/ 1970794 h 2099703" name="connsiteY6"/>
              <a:gd fmla="*/ 19051 w 358324" name="connsiteX7"/>
              <a:gd fmla="*/ 2099382 h 2099703" name="connsiteY7"/>
              <a:gd fmla="*/ 0 w 358324" name="connsiteX8"/>
              <a:gd fmla="*/ 2099703 h 209970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2099703" w="358324">
                <a:moveTo>
                  <a:pt x="0" y="0"/>
                </a:moveTo>
                <a:lnTo>
                  <a:pt x="128687" y="105779"/>
                </a:lnTo>
                <a:cubicBezTo>
                  <a:pt x="167614" y="140539"/>
                  <a:pt x="198967" y="171627"/>
                  <a:pt x="215900" y="192794"/>
                </a:cubicBezTo>
                <a:cubicBezTo>
                  <a:pt x="283633" y="277461"/>
                  <a:pt x="141817" y="273227"/>
                  <a:pt x="165100" y="370594"/>
                </a:cubicBezTo>
                <a:cubicBezTo>
                  <a:pt x="188383" y="467961"/>
                  <a:pt x="336550" y="666928"/>
                  <a:pt x="355600" y="776994"/>
                </a:cubicBezTo>
                <a:cubicBezTo>
                  <a:pt x="374650" y="887060"/>
                  <a:pt x="287867" y="832027"/>
                  <a:pt x="279400" y="1030994"/>
                </a:cubicBezTo>
                <a:cubicBezTo>
                  <a:pt x="270933" y="1229961"/>
                  <a:pt x="397933" y="1797227"/>
                  <a:pt x="304800" y="1970794"/>
                </a:cubicBezTo>
                <a:cubicBezTo>
                  <a:pt x="258234" y="2057578"/>
                  <a:pt x="139700" y="2091444"/>
                  <a:pt x="19051" y="2099382"/>
                </a:cubicBezTo>
                <a:lnTo>
                  <a:pt x="0" y="2099703"/>
                </a:lnTo>
                <a:close/>
              </a:path>
            </a:pathLst>
          </a:custGeom>
          <a:solidFill>
            <a:srgbClr val="59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7E9F7691-7123-4A04-85F9-4984FF6ACDE4}"/>
              </a:ext>
            </a:extLst>
          </p:cNvPr>
          <p:cNvSpPr/>
          <p:nvPr/>
        </p:nvSpPr>
        <p:spPr>
          <a:xfrm flipH="1">
            <a:off x="11480784" y="4669512"/>
            <a:ext cx="711216" cy="1069036"/>
          </a:xfrm>
          <a:custGeom>
            <a:gdLst>
              <a:gd fmla="*/ 274415 w 711216" name="connsiteX0"/>
              <a:gd fmla="*/ 690 h 1069036" name="connsiteY0"/>
              <a:gd fmla="*/ 304800 w 711216" name="connsiteX1"/>
              <a:gd fmla="*/ 4088 h 1069036" name="connsiteY1"/>
              <a:gd fmla="*/ 520700 w 711216" name="connsiteX2"/>
              <a:gd fmla="*/ 410488 h 1069036" name="connsiteY2"/>
              <a:gd fmla="*/ 685800 w 711216" name="connsiteX3"/>
              <a:gd fmla="*/ 613688 h 1069036" name="connsiteY3"/>
              <a:gd fmla="*/ 660400 w 711216" name="connsiteX4"/>
              <a:gd fmla="*/ 1058188 h 1069036" name="connsiteY4"/>
              <a:gd fmla="*/ 215900 w 711216" name="connsiteX5"/>
              <a:gd fmla="*/ 931188 h 1069036" name="connsiteY5"/>
              <a:gd fmla="*/ 103386 w 711216" name="connsiteX6"/>
              <a:gd fmla="*/ 927716 h 1069036" name="connsiteY6"/>
              <a:gd fmla="*/ 0 w 711216" name="connsiteX7"/>
              <a:gd fmla="*/ 937302 h 1069036" name="connsiteY7"/>
              <a:gd fmla="*/ 0 w 711216" name="connsiteX8"/>
              <a:gd fmla="*/ 253260 h 1069036" name="connsiteY8"/>
              <a:gd fmla="*/ 38100 w 711216" name="connsiteX9"/>
              <a:gd fmla="*/ 219988 h 1069036" name="connsiteY9"/>
              <a:gd fmla="*/ 274415 w 711216" name="connsiteX10"/>
              <a:gd fmla="*/ 690 h 1069036" name="connsiteY10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b="b" l="l" r="r" t="t"/>
            <a:pathLst>
              <a:path h="1069036" w="711216">
                <a:moveTo>
                  <a:pt x="274415" y="690"/>
                </a:moveTo>
                <a:cubicBezTo>
                  <a:pt x="284626" y="-840"/>
                  <a:pt x="294746" y="119"/>
                  <a:pt x="304800" y="4088"/>
                </a:cubicBezTo>
                <a:cubicBezTo>
                  <a:pt x="385233" y="35838"/>
                  <a:pt x="457200" y="308888"/>
                  <a:pt x="520700" y="410488"/>
                </a:cubicBezTo>
                <a:cubicBezTo>
                  <a:pt x="584200" y="512088"/>
                  <a:pt x="662517" y="505738"/>
                  <a:pt x="685800" y="613688"/>
                </a:cubicBezTo>
                <a:cubicBezTo>
                  <a:pt x="709083" y="721638"/>
                  <a:pt x="738717" y="1005271"/>
                  <a:pt x="660400" y="1058188"/>
                </a:cubicBezTo>
                <a:cubicBezTo>
                  <a:pt x="582083" y="1111105"/>
                  <a:pt x="359833" y="954471"/>
                  <a:pt x="215900" y="931188"/>
                </a:cubicBezTo>
                <a:cubicBezTo>
                  <a:pt x="179917" y="925367"/>
                  <a:pt x="141817" y="925368"/>
                  <a:pt x="103386" y="927716"/>
                </a:cubicBezTo>
                <a:lnTo>
                  <a:pt x="0" y="937302"/>
                </a:lnTo>
                <a:lnTo>
                  <a:pt x="0" y="253260"/>
                </a:lnTo>
                <a:lnTo>
                  <a:pt x="38100" y="219988"/>
                </a:lnTo>
                <a:cubicBezTo>
                  <a:pt x="127000" y="144053"/>
                  <a:pt x="202936" y="11397"/>
                  <a:pt x="274415" y="690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D32D1C17-522D-45E0-819D-55A517EAE559}"/>
              </a:ext>
            </a:extLst>
          </p:cNvPr>
          <p:cNvSpPr/>
          <p:nvPr/>
        </p:nvSpPr>
        <p:spPr>
          <a:xfrm flipH="1">
            <a:off x="11762286" y="4456675"/>
            <a:ext cx="429714" cy="1047461"/>
          </a:xfrm>
          <a:custGeom>
            <a:gdLst>
              <a:gd fmla="*/ 0 w 429714" name="connsiteX0"/>
              <a:gd fmla="*/ 0 h 1047461" name="connsiteY0"/>
              <a:gd fmla="*/ 75903 w 429714" name="connsiteX1"/>
              <a:gd fmla="*/ 31188 h 1047461" name="connsiteY1"/>
              <a:gd fmla="*/ 165100 w 429714" name="connsiteX2"/>
              <a:gd fmla="*/ 89925 h 1047461" name="connsiteY2"/>
              <a:gd fmla="*/ 177800 w 429714" name="connsiteX3"/>
              <a:gd fmla="*/ 407425 h 1047461" name="connsiteY3"/>
              <a:gd fmla="*/ 393700 w 429714" name="connsiteX4"/>
              <a:gd fmla="*/ 788425 h 1047461" name="connsiteY4"/>
              <a:gd fmla="*/ 381000 w 429714" name="connsiteX5"/>
              <a:gd fmla="*/ 1042425 h 1047461" name="connsiteY5"/>
              <a:gd fmla="*/ 49411 w 429714" name="connsiteX6"/>
              <a:gd fmla="*/ 981108 h 1047461" name="connsiteY6"/>
              <a:gd fmla="*/ 0 w 429714" name="connsiteX7"/>
              <a:gd fmla="*/ 970258 h 1047461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047461" w="429713">
                <a:moveTo>
                  <a:pt x="0" y="0"/>
                </a:moveTo>
                <a:lnTo>
                  <a:pt x="75903" y="31188"/>
                </a:lnTo>
                <a:cubicBezTo>
                  <a:pt x="113639" y="50502"/>
                  <a:pt x="144992" y="70875"/>
                  <a:pt x="165100" y="89925"/>
                </a:cubicBezTo>
                <a:cubicBezTo>
                  <a:pt x="245533" y="166125"/>
                  <a:pt x="139700" y="291008"/>
                  <a:pt x="177800" y="407425"/>
                </a:cubicBezTo>
                <a:cubicBezTo>
                  <a:pt x="215900" y="523842"/>
                  <a:pt x="359833" y="682592"/>
                  <a:pt x="393700" y="788425"/>
                </a:cubicBezTo>
                <a:cubicBezTo>
                  <a:pt x="427567" y="894258"/>
                  <a:pt x="459317" y="1014908"/>
                  <a:pt x="381000" y="1042425"/>
                </a:cubicBezTo>
                <a:cubicBezTo>
                  <a:pt x="322262" y="1063063"/>
                  <a:pt x="181372" y="1015835"/>
                  <a:pt x="49411" y="981108"/>
                </a:cubicBezTo>
                <a:lnTo>
                  <a:pt x="0" y="970258"/>
                </a:ln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CD6D267F-F0EA-4E3A-B1AD-3A48E8D7739A}"/>
              </a:ext>
            </a:extLst>
          </p:cNvPr>
          <p:cNvSpPr/>
          <p:nvPr/>
        </p:nvSpPr>
        <p:spPr>
          <a:xfrm flipH="1">
            <a:off x="76045" y="3453887"/>
            <a:ext cx="775929" cy="1146292"/>
          </a:xfrm>
          <a:custGeom>
            <a:gdLst>
              <a:gd fmla="*/ 534474 w 775929" name="connsiteX0"/>
              <a:gd fmla="*/ 513 h 1146292" name="connsiteY0"/>
              <a:gd fmla="*/ 775774 w 775929" name="connsiteX1"/>
              <a:gd fmla="*/ 140213 h 1146292" name="connsiteY1"/>
              <a:gd fmla="*/ 572574 w 775929" name="connsiteX2"/>
              <a:gd fmla="*/ 559313 h 1146292" name="connsiteY2"/>
              <a:gd fmla="*/ 661474 w 775929" name="connsiteX3"/>
              <a:gd fmla="*/ 1003813 h 1146292" name="connsiteY3"/>
              <a:gd fmla="*/ 305874 w 775929" name="connsiteX4"/>
              <a:gd fmla="*/ 1130813 h 1146292" name="connsiteY4"/>
              <a:gd fmla="*/ 1074 w 775929" name="connsiteX5"/>
              <a:gd fmla="*/ 699013 h 1146292" name="connsiteY5"/>
              <a:gd fmla="*/ 216974 w 775929" name="connsiteX6"/>
              <a:gd fmla="*/ 178313 h 1146292" name="connsiteY6"/>
              <a:gd fmla="*/ 534474 w 775929" name="connsiteX7"/>
              <a:gd fmla="*/ 513 h 1146292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146292" w="775929">
                <a:moveTo>
                  <a:pt x="534474" y="513"/>
                </a:moveTo>
                <a:cubicBezTo>
                  <a:pt x="627607" y="-5837"/>
                  <a:pt x="769424" y="47080"/>
                  <a:pt x="775774" y="140213"/>
                </a:cubicBezTo>
                <a:cubicBezTo>
                  <a:pt x="782124" y="233346"/>
                  <a:pt x="591624" y="415380"/>
                  <a:pt x="572574" y="559313"/>
                </a:cubicBezTo>
                <a:cubicBezTo>
                  <a:pt x="553524" y="703246"/>
                  <a:pt x="705924" y="908563"/>
                  <a:pt x="661474" y="1003813"/>
                </a:cubicBezTo>
                <a:cubicBezTo>
                  <a:pt x="617024" y="1099063"/>
                  <a:pt x="415941" y="1181613"/>
                  <a:pt x="305874" y="1130813"/>
                </a:cubicBezTo>
                <a:cubicBezTo>
                  <a:pt x="195807" y="1080013"/>
                  <a:pt x="15891" y="857763"/>
                  <a:pt x="1074" y="699013"/>
                </a:cubicBezTo>
                <a:cubicBezTo>
                  <a:pt x="-13743" y="540263"/>
                  <a:pt x="128074" y="296846"/>
                  <a:pt x="216974" y="178313"/>
                </a:cubicBezTo>
                <a:cubicBezTo>
                  <a:pt x="305874" y="59780"/>
                  <a:pt x="441341" y="6863"/>
                  <a:pt x="534474" y="513"/>
                </a:cubicBez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F5DEF74-803A-46BD-BFCB-DD5355B1B693}"/>
              </a:ext>
            </a:extLst>
          </p:cNvPr>
          <p:cNvSpPr/>
          <p:nvPr/>
        </p:nvSpPr>
        <p:spPr>
          <a:xfrm flipH="1">
            <a:off x="1184921" y="3503877"/>
            <a:ext cx="567679" cy="406653"/>
          </a:xfrm>
          <a:custGeom>
            <a:gdLst>
              <a:gd fmla="*/ 558800 w 567679" name="connsiteX0"/>
              <a:gd fmla="*/ 90223 h 406653" name="connsiteY0"/>
              <a:gd fmla="*/ 533400 w 567679" name="connsiteX1"/>
              <a:gd fmla="*/ 268023 h 406653" name="connsiteY1"/>
              <a:gd fmla="*/ 508000 w 567679" name="connsiteX2"/>
              <a:gd fmla="*/ 395023 h 406653" name="connsiteY2"/>
              <a:gd fmla="*/ 317500 w 567679" name="connsiteX3"/>
              <a:gd fmla="*/ 369623 h 406653" name="connsiteY3"/>
              <a:gd fmla="*/ 203200 w 567679" name="connsiteX4"/>
              <a:gd fmla="*/ 395023 h 406653" name="connsiteY4"/>
              <a:gd fmla="*/ 0 w 567679" name="connsiteX5"/>
              <a:gd fmla="*/ 382323 h 406653" name="connsiteY5"/>
              <a:gd fmla="*/ 203200 w 567679" name="connsiteX6"/>
              <a:gd fmla="*/ 128323 h 406653" name="connsiteY6"/>
              <a:gd fmla="*/ 368300 w 567679" name="connsiteX7"/>
              <a:gd fmla="*/ 1323 h 406653" name="connsiteY7"/>
              <a:gd fmla="*/ 558800 w 567679" name="connsiteX8"/>
              <a:gd fmla="*/ 90223 h 406653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406653" w="567679">
                <a:moveTo>
                  <a:pt x="558800" y="90223"/>
                </a:moveTo>
                <a:cubicBezTo>
                  <a:pt x="586317" y="134673"/>
                  <a:pt x="541867" y="217223"/>
                  <a:pt x="533400" y="268023"/>
                </a:cubicBezTo>
                <a:cubicBezTo>
                  <a:pt x="524933" y="318823"/>
                  <a:pt x="543983" y="378090"/>
                  <a:pt x="508000" y="395023"/>
                </a:cubicBezTo>
                <a:cubicBezTo>
                  <a:pt x="472017" y="411956"/>
                  <a:pt x="368300" y="369623"/>
                  <a:pt x="317500" y="369623"/>
                </a:cubicBezTo>
                <a:cubicBezTo>
                  <a:pt x="266700" y="369623"/>
                  <a:pt x="256117" y="392906"/>
                  <a:pt x="203200" y="395023"/>
                </a:cubicBezTo>
                <a:cubicBezTo>
                  <a:pt x="150283" y="397140"/>
                  <a:pt x="0" y="426773"/>
                  <a:pt x="0" y="382323"/>
                </a:cubicBezTo>
                <a:cubicBezTo>
                  <a:pt x="0" y="337873"/>
                  <a:pt x="141817" y="191823"/>
                  <a:pt x="203200" y="128323"/>
                </a:cubicBezTo>
                <a:cubicBezTo>
                  <a:pt x="264583" y="64823"/>
                  <a:pt x="313267" y="11906"/>
                  <a:pt x="368300" y="1323"/>
                </a:cubicBezTo>
                <a:cubicBezTo>
                  <a:pt x="423333" y="-9260"/>
                  <a:pt x="531283" y="45773"/>
                  <a:pt x="558800" y="90223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7" name="任意多边形: 形状 16">
            <a:extLst>
              <a:ext uri="{FF2B5EF4-FFF2-40B4-BE49-F238E27FC236}">
                <a16:creationId xmlns:a16="http://schemas.microsoft.com/office/drawing/2014/main" id="{2860B74D-E265-4F7E-9BF9-529C28716FC5}"/>
              </a:ext>
            </a:extLst>
          </p:cNvPr>
          <p:cNvSpPr/>
          <p:nvPr/>
        </p:nvSpPr>
        <p:spPr>
          <a:xfrm flipH="1">
            <a:off x="6436965" y="5862561"/>
            <a:ext cx="323268" cy="310055"/>
          </a:xfrm>
          <a:custGeom>
            <a:gdLst>
              <a:gd fmla="*/ 181633 w 323268" name="connsiteX0"/>
              <a:gd fmla="*/ 42939 h 310055" name="connsiteY0"/>
              <a:gd fmla="*/ 321333 w 323268" name="connsiteX1"/>
              <a:gd fmla="*/ 93739 h 310055" name="connsiteY1"/>
              <a:gd fmla="*/ 245133 w 323268" name="connsiteX2"/>
              <a:gd fmla="*/ 309639 h 310055" name="connsiteY2"/>
              <a:gd fmla="*/ 3833 w 323268" name="connsiteX3"/>
              <a:gd fmla="*/ 144539 h 310055" name="connsiteY3"/>
              <a:gd fmla="*/ 105433 w 323268" name="connsiteX4"/>
              <a:gd fmla="*/ 4839 h 310055" name="connsiteY4"/>
              <a:gd fmla="*/ 181633 w 323268" name="connsiteX5"/>
              <a:gd fmla="*/ 42939 h 310055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310055" w="323268">
                <a:moveTo>
                  <a:pt x="181633" y="42939"/>
                </a:moveTo>
                <a:cubicBezTo>
                  <a:pt x="217616" y="57756"/>
                  <a:pt x="310750" y="49289"/>
                  <a:pt x="321333" y="93739"/>
                </a:cubicBezTo>
                <a:cubicBezTo>
                  <a:pt x="331916" y="138189"/>
                  <a:pt x="298050" y="301172"/>
                  <a:pt x="245133" y="309639"/>
                </a:cubicBezTo>
                <a:cubicBezTo>
                  <a:pt x="192216" y="318106"/>
                  <a:pt x="27116" y="195339"/>
                  <a:pt x="3833" y="144539"/>
                </a:cubicBezTo>
                <a:cubicBezTo>
                  <a:pt x="-19450" y="93739"/>
                  <a:pt x="69450" y="23889"/>
                  <a:pt x="105433" y="4839"/>
                </a:cubicBezTo>
                <a:cubicBezTo>
                  <a:pt x="141416" y="-14211"/>
                  <a:pt x="145650" y="28122"/>
                  <a:pt x="181633" y="42939"/>
                </a:cubicBez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5B7F5F03-6357-4EE6-B059-56A58B88AE06}"/>
              </a:ext>
            </a:extLst>
          </p:cNvPr>
          <p:cNvSpPr/>
          <p:nvPr/>
        </p:nvSpPr>
        <p:spPr>
          <a:xfrm flipH="1">
            <a:off x="9197007" y="482576"/>
            <a:ext cx="1893451" cy="1540151"/>
          </a:xfrm>
          <a:custGeom>
            <a:gdLst>
              <a:gd fmla="*/ 104958 w 1893451" name="connsiteX0"/>
              <a:gd fmla="*/ 723924 h 1540151" name="connsiteY0"/>
              <a:gd fmla="*/ 397058 w 1893451" name="connsiteX1"/>
              <a:gd fmla="*/ 254024 h 1540151" name="connsiteY1"/>
              <a:gd fmla="*/ 1235258 w 1893451" name="connsiteX2"/>
              <a:gd fmla="*/ 24 h 1540151" name="connsiteY2"/>
              <a:gd fmla="*/ 1451158 w 1893451" name="connsiteX3"/>
              <a:gd fmla="*/ 266724 h 1540151" name="connsiteY3"/>
              <a:gd fmla="*/ 1870258 w 1893451" name="connsiteX4"/>
              <a:gd fmla="*/ 571524 h 1540151" name="connsiteY4"/>
              <a:gd fmla="*/ 1730558 w 1893451" name="connsiteX5"/>
              <a:gd fmla="*/ 965224 h 1540151" name="connsiteY5"/>
              <a:gd fmla="*/ 828858 w 1893451" name="connsiteX6"/>
              <a:gd fmla="*/ 1536724 h 1540151" name="connsiteY6"/>
              <a:gd fmla="*/ 54158 w 1893451" name="connsiteX7"/>
              <a:gd fmla="*/ 1181124 h 1540151" name="connsiteY7"/>
              <a:gd fmla="*/ 104958 w 1893451" name="connsiteX8"/>
              <a:gd fmla="*/ 723924 h 1540151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540151" w="1893451">
                <a:moveTo>
                  <a:pt x="104958" y="723924"/>
                </a:moveTo>
                <a:cubicBezTo>
                  <a:pt x="162108" y="569407"/>
                  <a:pt x="208675" y="374674"/>
                  <a:pt x="397058" y="254024"/>
                </a:cubicBezTo>
                <a:cubicBezTo>
                  <a:pt x="585441" y="133374"/>
                  <a:pt x="1059575" y="-2093"/>
                  <a:pt x="1235258" y="24"/>
                </a:cubicBezTo>
                <a:cubicBezTo>
                  <a:pt x="1410941" y="2141"/>
                  <a:pt x="1345325" y="171474"/>
                  <a:pt x="1451158" y="266724"/>
                </a:cubicBezTo>
                <a:cubicBezTo>
                  <a:pt x="1556991" y="361974"/>
                  <a:pt x="1823691" y="455107"/>
                  <a:pt x="1870258" y="571524"/>
                </a:cubicBezTo>
                <a:cubicBezTo>
                  <a:pt x="1916825" y="687941"/>
                  <a:pt x="1904125" y="804357"/>
                  <a:pt x="1730558" y="965224"/>
                </a:cubicBezTo>
                <a:cubicBezTo>
                  <a:pt x="1556991" y="1126091"/>
                  <a:pt x="1108258" y="1500741"/>
                  <a:pt x="828858" y="1536724"/>
                </a:cubicBezTo>
                <a:cubicBezTo>
                  <a:pt x="549458" y="1572707"/>
                  <a:pt x="176925" y="1316591"/>
                  <a:pt x="54158" y="1181124"/>
                </a:cubicBezTo>
                <a:cubicBezTo>
                  <a:pt x="-68609" y="1045657"/>
                  <a:pt x="47808" y="878441"/>
                  <a:pt x="104958" y="723924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5C02E540-301C-4DC5-941F-EC2B375AE94E}"/>
              </a:ext>
            </a:extLst>
          </p:cNvPr>
          <p:cNvSpPr/>
          <p:nvPr/>
        </p:nvSpPr>
        <p:spPr>
          <a:xfrm flipH="1">
            <a:off x="8966418" y="600187"/>
            <a:ext cx="1319314" cy="1567760"/>
          </a:xfrm>
          <a:custGeom>
            <a:gdLst>
              <a:gd fmla="*/ 62232 w 1319314" name="connsiteX0"/>
              <a:gd fmla="*/ 822213 h 1567760" name="connsiteY0"/>
              <a:gd fmla="*/ 138432 w 1319314" name="connsiteX1"/>
              <a:gd fmla="*/ 415813 h 1567760" name="connsiteY1"/>
              <a:gd fmla="*/ 494032 w 1319314" name="connsiteX2"/>
              <a:gd fmla="*/ 72913 h 1567760" name="connsiteY2"/>
              <a:gd fmla="*/ 1192532 w 1319314" name="connsiteX3"/>
              <a:gd fmla="*/ 22113 h 1567760" name="connsiteY3"/>
              <a:gd fmla="*/ 1192532 w 1319314" name="connsiteX4"/>
              <a:gd fmla="*/ 352313 h 1567760" name="connsiteY4"/>
              <a:gd fmla="*/ 1116332 w 1319314" name="connsiteX5"/>
              <a:gd fmla="*/ 733313 h 1567760" name="connsiteY5"/>
              <a:gd fmla="*/ 1268732 w 1319314" name="connsiteX6"/>
              <a:gd fmla="*/ 1419113 h 1567760" name="connsiteY6"/>
              <a:gd fmla="*/ 100332 w 1319314" name="connsiteX7"/>
              <a:gd fmla="*/ 1520713 h 1567760" name="connsiteY7"/>
              <a:gd fmla="*/ 62232 w 1319314" name="connsiteX8"/>
              <a:gd fmla="*/ 822213 h 1567760" name="connsiteY8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b="b" l="l" r="r" t="t"/>
            <a:pathLst>
              <a:path h="1567760" w="1319314">
                <a:moveTo>
                  <a:pt x="62232" y="822213"/>
                </a:moveTo>
                <a:cubicBezTo>
                  <a:pt x="68582" y="638063"/>
                  <a:pt x="66465" y="540696"/>
                  <a:pt x="138432" y="415813"/>
                </a:cubicBezTo>
                <a:cubicBezTo>
                  <a:pt x="210399" y="290930"/>
                  <a:pt x="318349" y="138530"/>
                  <a:pt x="494032" y="72913"/>
                </a:cubicBezTo>
                <a:cubicBezTo>
                  <a:pt x="669715" y="7296"/>
                  <a:pt x="1076115" y="-24454"/>
                  <a:pt x="1192532" y="22113"/>
                </a:cubicBezTo>
                <a:cubicBezTo>
                  <a:pt x="1308949" y="68680"/>
                  <a:pt x="1205232" y="233780"/>
                  <a:pt x="1192532" y="352313"/>
                </a:cubicBezTo>
                <a:cubicBezTo>
                  <a:pt x="1179832" y="470846"/>
                  <a:pt x="1103632" y="555513"/>
                  <a:pt x="1116332" y="733313"/>
                </a:cubicBezTo>
                <a:cubicBezTo>
                  <a:pt x="1129032" y="911113"/>
                  <a:pt x="1438065" y="1287880"/>
                  <a:pt x="1268732" y="1419113"/>
                </a:cubicBezTo>
                <a:cubicBezTo>
                  <a:pt x="1099399" y="1550346"/>
                  <a:pt x="297182" y="1620196"/>
                  <a:pt x="100332" y="1520713"/>
                </a:cubicBezTo>
                <a:cubicBezTo>
                  <a:pt x="-96518" y="1421230"/>
                  <a:pt x="55882" y="1006363"/>
                  <a:pt x="62232" y="82221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9E23258-9177-4048-897F-2B8F09544270}"/>
              </a:ext>
            </a:extLst>
          </p:cNvPr>
          <p:cNvSpPr/>
          <p:nvPr/>
        </p:nvSpPr>
        <p:spPr>
          <a:xfrm>
            <a:off x="2231572" y="1077622"/>
            <a:ext cx="7728857" cy="4702757"/>
          </a:xfrm>
          <a:prstGeom prst="rect">
            <a:avLst/>
          </a:prstGeom>
          <a:solidFill>
            <a:srgbClr val="FAFAFA"/>
          </a:solidFill>
          <a:ln>
            <a:noFill/>
          </a:ln>
          <a:effectLst>
            <a:outerShdw algn="t" blurRad="50800" dir="5400000" dist="381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2" name="任意多边形: 形状 21">
            <a:extLst>
              <a:ext uri="{FF2B5EF4-FFF2-40B4-BE49-F238E27FC236}">
                <a16:creationId xmlns:a16="http://schemas.microsoft.com/office/drawing/2014/main" id="{053CBD63-4498-42C3-AD46-DA37541F2B5E}"/>
              </a:ext>
            </a:extLst>
          </p:cNvPr>
          <p:cNvSpPr/>
          <p:nvPr/>
        </p:nvSpPr>
        <p:spPr>
          <a:xfrm flipH="1" flipV="1">
            <a:off x="6401379" y="4245383"/>
            <a:ext cx="3559051" cy="1534996"/>
          </a:xfrm>
          <a:custGeom>
            <a:gdLst>
              <a:gd fmla="*/ 0 w 3559051" name="connsiteX0"/>
              <a:gd fmla="*/ 0 h 1534996" name="connsiteY0"/>
              <a:gd fmla="*/ 3559051 w 3559051" name="connsiteX1"/>
              <a:gd fmla="*/ 0 h 1534996" name="connsiteY1"/>
              <a:gd fmla="*/ 3527652 w 3559051" name="connsiteX2"/>
              <a:gd fmla="*/ 36123 h 1534996" name="connsiteY2"/>
              <a:gd fmla="*/ 3287485 w 3559051" name="connsiteX3"/>
              <a:gd fmla="*/ 304864 h 1534996" name="connsiteY3"/>
              <a:gd fmla="*/ 3113314 w 3559051" name="connsiteX4"/>
              <a:gd fmla="*/ 1099521 h 1534996" name="connsiteY4"/>
              <a:gd fmla="*/ 1861457 w 3559051" name="connsiteX5"/>
              <a:gd fmla="*/ 1534949 h 1534996" name="connsiteY5"/>
              <a:gd fmla="*/ 141514 w 3559051" name="connsiteX6"/>
              <a:gd fmla="*/ 1121292 h 1534996" name="connsiteY6"/>
              <a:gd fmla="*/ 0 w 3559051" name="connsiteX7"/>
              <a:gd fmla="*/ 1057833 h 1534996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1534996" w="3559051">
                <a:moveTo>
                  <a:pt x="0" y="0"/>
                </a:moveTo>
                <a:lnTo>
                  <a:pt x="3559051" y="0"/>
                </a:lnTo>
                <a:lnTo>
                  <a:pt x="3527652" y="36123"/>
                </a:lnTo>
                <a:cubicBezTo>
                  <a:pt x="3446235" y="113911"/>
                  <a:pt x="3319235" y="196007"/>
                  <a:pt x="3287485" y="304864"/>
                </a:cubicBezTo>
                <a:cubicBezTo>
                  <a:pt x="3223985" y="522578"/>
                  <a:pt x="3350985" y="894507"/>
                  <a:pt x="3113314" y="1099521"/>
                </a:cubicBezTo>
                <a:cubicBezTo>
                  <a:pt x="2875643" y="1304535"/>
                  <a:pt x="2356757" y="1531321"/>
                  <a:pt x="1861457" y="1534949"/>
                </a:cubicBezTo>
                <a:cubicBezTo>
                  <a:pt x="1366157" y="1538577"/>
                  <a:pt x="611414" y="1335378"/>
                  <a:pt x="141514" y="1121292"/>
                </a:cubicBezTo>
                <a:lnTo>
                  <a:pt x="0" y="1057833"/>
                </a:ln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3" name="任意多边形: 形状 22">
            <a:extLst>
              <a:ext uri="{FF2B5EF4-FFF2-40B4-BE49-F238E27FC236}">
                <a16:creationId xmlns:a16="http://schemas.microsoft.com/office/drawing/2014/main" id="{C92291A5-90FC-4192-8265-5D3863CECBD7}"/>
              </a:ext>
            </a:extLst>
          </p:cNvPr>
          <p:cNvSpPr/>
          <p:nvPr/>
        </p:nvSpPr>
        <p:spPr>
          <a:xfrm flipH="1" flipV="1">
            <a:off x="2231573" y="1077622"/>
            <a:ext cx="7728857" cy="2289336"/>
          </a:xfrm>
          <a:custGeom>
            <a:gdLst>
              <a:gd fmla="*/ 1709057 w 7728857" name="connsiteX0"/>
              <a:gd fmla="*/ 580214 h 2289336" name="connsiteY0"/>
              <a:gd fmla="*/ 1611085 w 7728857" name="connsiteX1"/>
              <a:gd fmla="*/ 1113614 h 2289336" name="connsiteY1"/>
              <a:gd fmla="*/ 2068285 w 7728857" name="connsiteX2"/>
              <a:gd fmla="*/ 1266014 h 2289336" name="connsiteY2"/>
              <a:gd fmla="*/ 2133599 w 7728857" name="connsiteX3"/>
              <a:gd fmla="*/ 1614357 h 2289336" name="connsiteY3"/>
              <a:gd fmla="*/ 3646714 w 7728857" name="connsiteX4"/>
              <a:gd fmla="*/ 1690557 h 2289336" name="connsiteY4"/>
              <a:gd fmla="*/ 4288971 w 7728857" name="connsiteX5"/>
              <a:gd fmla="*/ 2147757 h 2289336" name="connsiteY5"/>
              <a:gd fmla="*/ 5431971 w 7728857" name="connsiteX6"/>
              <a:gd fmla="*/ 2049786 h 2289336" name="connsiteY6"/>
              <a:gd fmla="*/ 5823857 w 7728857" name="connsiteX7"/>
              <a:gd fmla="*/ 1570814 h 2289336" name="connsiteY7"/>
              <a:gd fmla="*/ 6019799 w 7728857" name="connsiteX8"/>
              <a:gd fmla="*/ 1559928 h 2289336" name="connsiteY8"/>
              <a:gd fmla="*/ 6074228 w 7728857" name="connsiteX9"/>
              <a:gd fmla="*/ 1886500 h 2289336" name="connsiteY9"/>
              <a:gd fmla="*/ 6640285 w 7728857" name="connsiteX10"/>
              <a:gd fmla="*/ 1875614 h 2289336" name="connsiteY10"/>
              <a:gd fmla="*/ 6890657 w 7728857" name="connsiteX11"/>
              <a:gd fmla="*/ 939443 h 2289336" name="connsiteY11"/>
              <a:gd fmla="*/ 7075714 w 7728857" name="connsiteX12"/>
              <a:gd fmla="*/ 754386 h 2289336" name="connsiteY12"/>
              <a:gd fmla="*/ 7315199 w 7728857" name="connsiteX13"/>
              <a:gd fmla="*/ 972100 h 2289336" name="connsiteY13"/>
              <a:gd fmla="*/ 7671621 w 7728857" name="connsiteX14"/>
              <a:gd fmla="*/ 940209 h 2289336" name="connsiteY14"/>
              <a:gd fmla="*/ 7728857 w 7728857" name="connsiteX15"/>
              <a:gd fmla="*/ 922636 h 2289336" name="connsiteY15"/>
              <a:gd fmla="*/ 7728857 w 7728857" name="connsiteX16"/>
              <a:gd fmla="*/ 2289336 h 2289336" name="connsiteY16"/>
              <a:gd fmla="*/ 0 w 7728857" name="connsiteX17"/>
              <a:gd fmla="*/ 2289336 h 2289336" name="connsiteY17"/>
              <a:gd fmla="*/ 0 w 7728857" name="connsiteX18"/>
              <a:gd fmla="*/ 879457 h 2289336" name="connsiteY18"/>
              <a:gd fmla="*/ 39684 w 7728857" name="connsiteX19"/>
              <a:gd fmla="*/ 867665 h 2289336" name="connsiteY19"/>
              <a:gd fmla="*/ 1709057 w 7728857" name="connsiteX20"/>
              <a:gd fmla="*/ 580214 h 2289336" name="connsiteY20"/>
              <a:gd fmla="*/ 7728857 w 7728857" name="connsiteX21"/>
              <a:gd fmla="*/ 0 h 2289336" name="connsiteY21"/>
              <a:gd fmla="*/ 7728857 w 7728857" name="connsiteX22"/>
              <a:gd fmla="*/ 474200 h 2289336" name="connsiteY22"/>
              <a:gd fmla="*/ 7696582 w 7728857" name="connsiteX23"/>
              <a:gd fmla="*/ 470486 h 2289336" name="connsiteY23"/>
              <a:gd fmla="*/ 7609114 w 7728857" name="connsiteX24"/>
              <a:gd fmla="*/ 449586 h 2289336" name="connsiteY24"/>
              <a:gd fmla="*/ 7445828 w 7728857" name="connsiteX25"/>
              <a:gd fmla="*/ 155671 h 2289336" name="connsiteY25"/>
              <a:gd fmla="*/ 7611835 w 7728857" name="connsiteX26"/>
              <a:gd fmla="*/ 44773 h 2289336" name="connsiteY2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b="b" l="l" r="r" t="t"/>
            <a:pathLst>
              <a:path h="2289336" w="7728857">
                <a:moveTo>
                  <a:pt x="1709057" y="580214"/>
                </a:moveTo>
                <a:cubicBezTo>
                  <a:pt x="2095500" y="558442"/>
                  <a:pt x="1551214" y="999314"/>
                  <a:pt x="1611085" y="1113614"/>
                </a:cubicBezTo>
                <a:cubicBezTo>
                  <a:pt x="1670956" y="1227914"/>
                  <a:pt x="1981199" y="1182557"/>
                  <a:pt x="2068285" y="1266014"/>
                </a:cubicBezTo>
                <a:cubicBezTo>
                  <a:pt x="2155371" y="1349471"/>
                  <a:pt x="1870528" y="1543600"/>
                  <a:pt x="2133599" y="1614357"/>
                </a:cubicBezTo>
                <a:cubicBezTo>
                  <a:pt x="2396670" y="1685114"/>
                  <a:pt x="3287485" y="1601657"/>
                  <a:pt x="3646714" y="1690557"/>
                </a:cubicBezTo>
                <a:cubicBezTo>
                  <a:pt x="4005943" y="1779457"/>
                  <a:pt x="3991428" y="2087886"/>
                  <a:pt x="4288971" y="2147757"/>
                </a:cubicBezTo>
                <a:cubicBezTo>
                  <a:pt x="4586514" y="2207629"/>
                  <a:pt x="5176157" y="2145943"/>
                  <a:pt x="5431971" y="2049786"/>
                </a:cubicBezTo>
                <a:cubicBezTo>
                  <a:pt x="5687785" y="1953629"/>
                  <a:pt x="5725886" y="1652457"/>
                  <a:pt x="5823857" y="1570814"/>
                </a:cubicBezTo>
                <a:cubicBezTo>
                  <a:pt x="5921828" y="1489171"/>
                  <a:pt x="5978071" y="1507314"/>
                  <a:pt x="6019799" y="1559928"/>
                </a:cubicBezTo>
                <a:cubicBezTo>
                  <a:pt x="6061528" y="1612542"/>
                  <a:pt x="5970814" y="1833886"/>
                  <a:pt x="6074228" y="1886500"/>
                </a:cubicBezTo>
                <a:cubicBezTo>
                  <a:pt x="6177642" y="1939114"/>
                  <a:pt x="6504214" y="2033457"/>
                  <a:pt x="6640285" y="1875614"/>
                </a:cubicBezTo>
                <a:cubicBezTo>
                  <a:pt x="6776356" y="1717771"/>
                  <a:pt x="6818085" y="1126314"/>
                  <a:pt x="6890657" y="939443"/>
                </a:cubicBezTo>
                <a:cubicBezTo>
                  <a:pt x="6963229" y="752572"/>
                  <a:pt x="7004957" y="748943"/>
                  <a:pt x="7075714" y="754386"/>
                </a:cubicBezTo>
                <a:cubicBezTo>
                  <a:pt x="7146471" y="759829"/>
                  <a:pt x="7191828" y="948514"/>
                  <a:pt x="7315199" y="972100"/>
                </a:cubicBezTo>
                <a:cubicBezTo>
                  <a:pt x="7407727" y="989790"/>
                  <a:pt x="7531893" y="976863"/>
                  <a:pt x="7671621" y="940209"/>
                </a:cubicBezTo>
                <a:lnTo>
                  <a:pt x="7728857" y="922636"/>
                </a:lnTo>
                <a:lnTo>
                  <a:pt x="7728857" y="2289336"/>
                </a:lnTo>
                <a:lnTo>
                  <a:pt x="0" y="2289336"/>
                </a:lnTo>
                <a:lnTo>
                  <a:pt x="0" y="879457"/>
                </a:lnTo>
                <a:lnTo>
                  <a:pt x="39684" y="867665"/>
                </a:lnTo>
                <a:cubicBezTo>
                  <a:pt x="659039" y="696725"/>
                  <a:pt x="1467530" y="593821"/>
                  <a:pt x="1709057" y="580214"/>
                </a:cubicBezTo>
                <a:close/>
                <a:moveTo>
                  <a:pt x="7728857" y="0"/>
                </a:moveTo>
                <a:lnTo>
                  <a:pt x="7728857" y="474200"/>
                </a:lnTo>
                <a:lnTo>
                  <a:pt x="7696582" y="470486"/>
                </a:lnTo>
                <a:cubicBezTo>
                  <a:pt x="7661020" y="464809"/>
                  <a:pt x="7631112" y="457977"/>
                  <a:pt x="7609114" y="449586"/>
                </a:cubicBezTo>
                <a:cubicBezTo>
                  <a:pt x="7433128" y="382457"/>
                  <a:pt x="7407728" y="237314"/>
                  <a:pt x="7445828" y="155671"/>
                </a:cubicBezTo>
                <a:cubicBezTo>
                  <a:pt x="7464878" y="114850"/>
                  <a:pt x="7533367" y="77657"/>
                  <a:pt x="7611835" y="44773"/>
                </a:cubicBezTo>
                <a:close/>
              </a:path>
            </a:pathLst>
          </a:custGeom>
          <a:solidFill>
            <a:srgbClr val="EDEB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4" name="任意多边形: 形状 23">
            <a:extLst>
              <a:ext uri="{FF2B5EF4-FFF2-40B4-BE49-F238E27FC236}">
                <a16:creationId xmlns:a16="http://schemas.microsoft.com/office/drawing/2014/main" id="{B34D500C-1F95-4115-9B61-A8D041EB36B3}"/>
              </a:ext>
            </a:extLst>
          </p:cNvPr>
          <p:cNvSpPr/>
          <p:nvPr/>
        </p:nvSpPr>
        <p:spPr>
          <a:xfrm flipH="1" flipV="1">
            <a:off x="7770534" y="1077622"/>
            <a:ext cx="2189896" cy="1763389"/>
          </a:xfrm>
          <a:custGeom>
            <a:gdLst>
              <a:gd fmla="*/ 365266 w 2189896" name="connsiteX0"/>
              <a:gd fmla="*/ 9 h 1763389" name="connsiteY0"/>
              <a:gd fmla="*/ 566057 w 2189896" name="connsiteX1"/>
              <a:gd fmla="*/ 76039 h 1763389" name="connsiteY1"/>
              <a:gd fmla="*/ 772885 w 2189896" name="connsiteX2"/>
              <a:gd fmla="*/ 163124 h 1763389" name="connsiteY2"/>
              <a:gd fmla="*/ 1186542 w 2189896" name="connsiteX3"/>
              <a:gd fmla="*/ 250210 h 1763389" name="connsiteY3"/>
              <a:gd fmla="*/ 1545771 w 2189896" name="connsiteX4"/>
              <a:gd fmla="*/ 936010 h 1763389" name="connsiteY4"/>
              <a:gd fmla="*/ 2177142 w 2189896" name="connsiteX5"/>
              <a:gd fmla="*/ 1512953 h 1763389" name="connsiteY5"/>
              <a:gd fmla="*/ 2180204 w 2189896" name="connsiteX6"/>
              <a:gd fmla="*/ 1714764 h 1763389" name="connsiteY6"/>
              <a:gd fmla="*/ 2158536 w 2189896" name="connsiteX7"/>
              <a:gd fmla="*/ 1763389 h 1763389" name="connsiteY7"/>
              <a:gd fmla="*/ 0 w 2189896" name="connsiteX8"/>
              <a:gd fmla="*/ 1763389 h 1763389" name="connsiteY8"/>
              <a:gd fmla="*/ 0 w 2189896" name="connsiteX9"/>
              <a:gd fmla="*/ 172950 h 1763389" name="connsiteY9"/>
              <a:gd fmla="*/ 72022 w 2189896" name="connsiteX10"/>
              <a:gd fmla="*/ 126056 h 1763389" name="connsiteY10"/>
              <a:gd fmla="*/ 272142 w 2189896" name="connsiteX11"/>
              <a:gd fmla="*/ 21610 h 1763389" name="connsiteY11"/>
              <a:gd fmla="*/ 365266 w 2189896" name="connsiteX12"/>
              <a:gd fmla="*/ 9 h 1763389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1763387" w="2189896">
                <a:moveTo>
                  <a:pt x="365266" y="9"/>
                </a:moveTo>
                <a:cubicBezTo>
                  <a:pt x="448015" y="859"/>
                  <a:pt x="503465" y="58350"/>
                  <a:pt x="566057" y="76039"/>
                </a:cubicBezTo>
                <a:cubicBezTo>
                  <a:pt x="649514" y="99625"/>
                  <a:pt x="669471" y="134096"/>
                  <a:pt x="772885" y="163124"/>
                </a:cubicBezTo>
                <a:cubicBezTo>
                  <a:pt x="876299" y="192152"/>
                  <a:pt x="1057728" y="121396"/>
                  <a:pt x="1186542" y="250210"/>
                </a:cubicBezTo>
                <a:cubicBezTo>
                  <a:pt x="1315356" y="379024"/>
                  <a:pt x="1380671" y="725553"/>
                  <a:pt x="1545771" y="936010"/>
                </a:cubicBezTo>
                <a:cubicBezTo>
                  <a:pt x="1710871" y="1146467"/>
                  <a:pt x="2149928" y="1342410"/>
                  <a:pt x="2177142" y="1512953"/>
                </a:cubicBezTo>
                <a:cubicBezTo>
                  <a:pt x="2187348" y="1576907"/>
                  <a:pt x="2198318" y="1648004"/>
                  <a:pt x="2180204" y="1714764"/>
                </a:cubicBezTo>
                <a:lnTo>
                  <a:pt x="2158536" y="1763389"/>
                </a:lnTo>
                <a:lnTo>
                  <a:pt x="0" y="1763389"/>
                </a:lnTo>
                <a:lnTo>
                  <a:pt x="0" y="172950"/>
                </a:lnTo>
                <a:lnTo>
                  <a:pt x="72022" y="126056"/>
                </a:lnTo>
                <a:cubicBezTo>
                  <a:pt x="147977" y="79951"/>
                  <a:pt x="219755" y="45423"/>
                  <a:pt x="272142" y="21610"/>
                </a:cubicBezTo>
                <a:cubicBezTo>
                  <a:pt x="307067" y="5735"/>
                  <a:pt x="337683" y="-275"/>
                  <a:pt x="365266" y="9"/>
                </a:cubicBezTo>
                <a:close/>
              </a:path>
            </a:pathLst>
          </a:custGeom>
          <a:solidFill>
            <a:srgbClr val="05555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5" name="任意多边形: 形状 24">
            <a:extLst>
              <a:ext uri="{FF2B5EF4-FFF2-40B4-BE49-F238E27FC236}">
                <a16:creationId xmlns:a16="http://schemas.microsoft.com/office/drawing/2014/main" id="{D457EF51-2361-411E-96A2-DB4C1C5AED4C}"/>
              </a:ext>
            </a:extLst>
          </p:cNvPr>
          <p:cNvSpPr/>
          <p:nvPr/>
        </p:nvSpPr>
        <p:spPr>
          <a:xfrm flipH="1" flipV="1">
            <a:off x="8543905" y="2127111"/>
            <a:ext cx="741611" cy="655609"/>
          </a:xfrm>
          <a:custGeom>
            <a:gdLst>
              <a:gd fmla="*/ 0 w 741611" name="connsiteX0"/>
              <a:gd fmla="*/ 409633 h 655609" name="connsiteY0"/>
              <a:gd fmla="*/ 152400 w 741611" name="connsiteX1"/>
              <a:gd fmla="*/ 104833 h 655609" name="connsiteY1"/>
              <a:gd fmla="*/ 620485 w 741611" name="connsiteX2"/>
              <a:gd fmla="*/ 6862 h 655609" name="connsiteY2"/>
              <a:gd fmla="*/ 740228 w 741611" name="connsiteX3"/>
              <a:gd fmla="*/ 268119 h 655609" name="connsiteY3"/>
              <a:gd fmla="*/ 568960 w 741611" name="connsiteX4"/>
              <a:gd fmla="*/ 646942 h 655609" name="connsiteY4"/>
              <a:gd fmla="*/ 85725 w 741611" name="connsiteX5"/>
              <a:gd fmla="*/ 526201 h 655609" name="connsiteY5"/>
              <a:gd fmla="*/ 0 w 741611" name="connsiteX6"/>
              <a:gd fmla="*/ 409633 h 655609" name="connsiteY6"/>
              <a:gd fmla="*/ 0 w 740323" name="connsiteX7"/>
              <a:gd fmla="*/ 409633 h 697307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655609" w="741611">
                <a:moveTo>
                  <a:pt x="0" y="409633"/>
                </a:moveTo>
                <a:cubicBezTo>
                  <a:pt x="24493" y="290797"/>
                  <a:pt x="48986" y="171961"/>
                  <a:pt x="152400" y="104833"/>
                </a:cubicBezTo>
                <a:cubicBezTo>
                  <a:pt x="255814" y="37705"/>
                  <a:pt x="522514" y="-20352"/>
                  <a:pt x="620485" y="6862"/>
                </a:cubicBezTo>
                <a:cubicBezTo>
                  <a:pt x="718456" y="34076"/>
                  <a:pt x="748816" y="161439"/>
                  <a:pt x="740228" y="268119"/>
                </a:cubicBezTo>
                <a:cubicBezTo>
                  <a:pt x="731641" y="374799"/>
                  <a:pt x="678044" y="603928"/>
                  <a:pt x="568960" y="646942"/>
                </a:cubicBezTo>
                <a:cubicBezTo>
                  <a:pt x="459876" y="689956"/>
                  <a:pt x="187325" y="560672"/>
                  <a:pt x="85725" y="526201"/>
                </a:cubicBezTo>
                <a:lnTo>
                  <a:pt x="0" y="409633"/>
                </a:ln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6" name="任意多边形: 形状 25">
            <a:extLst>
              <a:ext uri="{FF2B5EF4-FFF2-40B4-BE49-F238E27FC236}">
                <a16:creationId xmlns:a16="http://schemas.microsoft.com/office/drawing/2014/main" id="{AA716C97-573F-454A-A8E2-048054EC81F8}"/>
              </a:ext>
            </a:extLst>
          </p:cNvPr>
          <p:cNvSpPr/>
          <p:nvPr/>
        </p:nvSpPr>
        <p:spPr>
          <a:xfrm flipH="1" flipV="1">
            <a:off x="8687733" y="1963211"/>
            <a:ext cx="718200" cy="624156"/>
          </a:xfrm>
          <a:custGeom>
            <a:gdLst>
              <a:gd fmla="*/ 28251 w 718200" name="connsiteX0"/>
              <a:gd fmla="*/ 372487 h 624156" name="connsiteY0"/>
              <a:gd fmla="*/ 373691 w 718200" name="connsiteX1"/>
              <a:gd fmla="*/ 27047 h 624156" name="connsiteY1"/>
              <a:gd fmla="*/ 703891 w 718200" name="connsiteX2"/>
              <a:gd fmla="*/ 52447 h 624156" name="connsiteY2"/>
              <a:gd fmla="*/ 642931 w 718200" name="connsiteX3"/>
              <a:gd fmla="*/ 291207 h 624156" name="connsiteY3"/>
              <a:gd fmla="*/ 500691 w 718200" name="connsiteX4"/>
              <a:gd fmla="*/ 606167 h 624156" name="connsiteY4"/>
              <a:gd fmla="*/ 73971 w 718200" name="connsiteX5"/>
              <a:gd fmla="*/ 585847 h 624156" name="connsiteY5"/>
              <a:gd fmla="*/ 28251 w 718200" name="connsiteX6"/>
              <a:gd fmla="*/ 372487 h 624156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624156" w="718200">
                <a:moveTo>
                  <a:pt x="28251" y="372487"/>
                </a:moveTo>
                <a:cubicBezTo>
                  <a:pt x="78204" y="279354"/>
                  <a:pt x="261084" y="80387"/>
                  <a:pt x="373691" y="27047"/>
                </a:cubicBezTo>
                <a:cubicBezTo>
                  <a:pt x="486298" y="-26293"/>
                  <a:pt x="659018" y="8420"/>
                  <a:pt x="703891" y="52447"/>
                </a:cubicBezTo>
                <a:cubicBezTo>
                  <a:pt x="748764" y="96474"/>
                  <a:pt x="676798" y="198920"/>
                  <a:pt x="642931" y="291207"/>
                </a:cubicBezTo>
                <a:cubicBezTo>
                  <a:pt x="609064" y="383494"/>
                  <a:pt x="596364" y="573994"/>
                  <a:pt x="500691" y="606167"/>
                </a:cubicBezTo>
                <a:cubicBezTo>
                  <a:pt x="405018" y="638340"/>
                  <a:pt x="152711" y="624794"/>
                  <a:pt x="73971" y="585847"/>
                </a:cubicBezTo>
                <a:cubicBezTo>
                  <a:pt x="-4769" y="546900"/>
                  <a:pt x="-21702" y="465620"/>
                  <a:pt x="28251" y="372487"/>
                </a:cubicBezTo>
                <a:close/>
              </a:path>
            </a:pathLst>
          </a:cu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7" name="任意多边形: 形状 26">
            <a:extLst>
              <a:ext uri="{FF2B5EF4-FFF2-40B4-BE49-F238E27FC236}">
                <a16:creationId xmlns:a16="http://schemas.microsoft.com/office/drawing/2014/main" id="{CA1DE47A-EC84-435B-B8B7-8E7629E84958}"/>
              </a:ext>
            </a:extLst>
          </p:cNvPr>
          <p:cNvSpPr/>
          <p:nvPr/>
        </p:nvSpPr>
        <p:spPr>
          <a:xfrm flipH="1" flipV="1">
            <a:off x="2231572" y="5209663"/>
            <a:ext cx="1289067" cy="570715"/>
          </a:xfrm>
          <a:custGeom>
            <a:gdLst>
              <a:gd fmla="*/ 0 w 1289067" name="connsiteX0"/>
              <a:gd fmla="*/ 0 h 570715" name="connsiteY0"/>
              <a:gd fmla="*/ 1289067 w 1289067" name="connsiteX1"/>
              <a:gd fmla="*/ 0 h 570715" name="connsiteY1"/>
              <a:gd fmla="*/ 1289067 w 1289067" name="connsiteX2"/>
              <a:gd fmla="*/ 570715 h 570715" name="connsiteY2"/>
              <a:gd fmla="*/ 1224865 w 1289067" name="connsiteX3"/>
              <a:gd fmla="*/ 534212 h 570715" name="connsiteY3"/>
              <a:gd fmla="*/ 828238 w 1289067" name="connsiteX4"/>
              <a:gd fmla="*/ 293978 h 570715" name="connsiteY4"/>
              <a:gd fmla="*/ 625038 w 1289067" name="connsiteX5"/>
              <a:gd fmla="*/ 357478 h 570715" name="connsiteY5"/>
              <a:gd fmla="*/ 155138 w 1289067" name="connsiteX6"/>
              <a:gd fmla="*/ 154278 h 570715" name="connsiteY6"/>
              <a:gd fmla="*/ 39251 w 1289067" name="connsiteX7"/>
              <a:gd fmla="*/ 44641 h 570715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570715" w="1289067">
                <a:moveTo>
                  <a:pt x="0" y="0"/>
                </a:moveTo>
                <a:lnTo>
                  <a:pt x="1289067" y="0"/>
                </a:lnTo>
                <a:lnTo>
                  <a:pt x="1289067" y="570715"/>
                </a:lnTo>
                <a:lnTo>
                  <a:pt x="1224865" y="534212"/>
                </a:lnTo>
                <a:cubicBezTo>
                  <a:pt x="1080254" y="446279"/>
                  <a:pt x="912905" y="321759"/>
                  <a:pt x="828238" y="293978"/>
                </a:cubicBezTo>
                <a:cubicBezTo>
                  <a:pt x="692771" y="249528"/>
                  <a:pt x="737221" y="380761"/>
                  <a:pt x="625038" y="357478"/>
                </a:cubicBezTo>
                <a:cubicBezTo>
                  <a:pt x="512855" y="334195"/>
                  <a:pt x="288488" y="268578"/>
                  <a:pt x="155138" y="154278"/>
                </a:cubicBezTo>
                <a:cubicBezTo>
                  <a:pt x="121800" y="125703"/>
                  <a:pt x="80922" y="87471"/>
                  <a:pt x="39251" y="44641"/>
                </a:cubicBezTo>
                <a:close/>
              </a:path>
            </a:pathLst>
          </a:custGeom>
          <a:solidFill>
            <a:srgbClr val="5930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 wrap="square"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28" name="任意多边形: 形状 27">
            <a:extLst>
              <a:ext uri="{FF2B5EF4-FFF2-40B4-BE49-F238E27FC236}">
                <a16:creationId xmlns:a16="http://schemas.microsoft.com/office/drawing/2014/main" id="{39822DCB-2411-4E06-AC0C-DD4E5EC90D73}"/>
              </a:ext>
            </a:extLst>
          </p:cNvPr>
          <p:cNvSpPr/>
          <p:nvPr/>
        </p:nvSpPr>
        <p:spPr>
          <a:xfrm flipH="1" flipV="1">
            <a:off x="2755198" y="1538725"/>
            <a:ext cx="1347001" cy="978119"/>
          </a:xfrm>
          <a:custGeom>
            <a:gdLst>
              <a:gd fmla="*/ 800197 w 1347001" name="connsiteX0"/>
              <a:gd fmla="*/ 2243 h 978119" name="connsiteY0"/>
              <a:gd fmla="*/ 1168497 w 1347001" name="connsiteX1"/>
              <a:gd fmla="*/ 192743 h 978119" name="connsiteY1"/>
              <a:gd fmla="*/ 1346297 w 1347001" name="connsiteX2"/>
              <a:gd fmla="*/ 510243 h 978119" name="connsiteY2"/>
              <a:gd fmla="*/ 1193897 w 1347001" name="connsiteX3"/>
              <a:gd fmla="*/ 967443 h 978119" name="connsiteY3"/>
              <a:gd fmla="*/ 469997 w 1347001" name="connsiteX4"/>
              <a:gd fmla="*/ 789643 h 978119" name="connsiteY4"/>
              <a:gd fmla="*/ 97 w 1347001" name="connsiteX5"/>
              <a:gd fmla="*/ 307043 h 978119" name="connsiteY5"/>
              <a:gd fmla="*/ 431897 w 1347001" name="connsiteX6"/>
              <a:gd fmla="*/ 103843 h 978119" name="connsiteY6"/>
              <a:gd fmla="*/ 800197 w 1347001" name="connsiteX7"/>
              <a:gd fmla="*/ 2243 h 978119" name="connsiteY7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b="b" l="l" r="r" t="t"/>
            <a:pathLst>
              <a:path h="978119" w="1347001">
                <a:moveTo>
                  <a:pt x="800197" y="2243"/>
                </a:moveTo>
                <a:cubicBezTo>
                  <a:pt x="922964" y="17060"/>
                  <a:pt x="1077481" y="108077"/>
                  <a:pt x="1168497" y="192743"/>
                </a:cubicBezTo>
                <a:cubicBezTo>
                  <a:pt x="1259513" y="277409"/>
                  <a:pt x="1342064" y="381126"/>
                  <a:pt x="1346297" y="510243"/>
                </a:cubicBezTo>
                <a:cubicBezTo>
                  <a:pt x="1350530" y="639360"/>
                  <a:pt x="1339947" y="920876"/>
                  <a:pt x="1193897" y="967443"/>
                </a:cubicBezTo>
                <a:cubicBezTo>
                  <a:pt x="1047847" y="1014010"/>
                  <a:pt x="668964" y="899710"/>
                  <a:pt x="469997" y="789643"/>
                </a:cubicBezTo>
                <a:cubicBezTo>
                  <a:pt x="271030" y="679576"/>
                  <a:pt x="6447" y="421343"/>
                  <a:pt x="97" y="307043"/>
                </a:cubicBezTo>
                <a:cubicBezTo>
                  <a:pt x="-6253" y="192743"/>
                  <a:pt x="300664" y="158876"/>
                  <a:pt x="431897" y="103843"/>
                </a:cubicBezTo>
                <a:cubicBezTo>
                  <a:pt x="563130" y="48810"/>
                  <a:pt x="677430" y="-12574"/>
                  <a:pt x="800197" y="2243"/>
                </a:cubicBezTo>
                <a:close/>
              </a:path>
            </a:pathLst>
          </a:custGeom>
          <a:solidFill>
            <a:srgbClr val="FABC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29" name="任意多边形: 形状 28">
            <a:extLst>
              <a:ext uri="{FF2B5EF4-FFF2-40B4-BE49-F238E27FC236}">
                <a16:creationId xmlns:a16="http://schemas.microsoft.com/office/drawing/2014/main" id="{B83BB198-C886-477F-9E2D-0D6D46BF6D47}"/>
              </a:ext>
            </a:extLst>
          </p:cNvPr>
          <p:cNvSpPr/>
          <p:nvPr/>
        </p:nvSpPr>
        <p:spPr>
          <a:xfrm flipH="1" flipV="1">
            <a:off x="2932557" y="1425853"/>
            <a:ext cx="1183638" cy="644871"/>
          </a:xfrm>
          <a:custGeom>
            <a:gdLst>
              <a:gd fmla="*/ 496693 w 1183638" name="connsiteX0"/>
              <a:gd fmla="*/ 622923 h 644871" name="connsiteY0"/>
              <a:gd fmla="*/ 1017393 w 1183638" name="connsiteX1"/>
              <a:gd fmla="*/ 635623 h 644871" name="connsiteY1"/>
              <a:gd fmla="*/ 1157093 w 1183638" name="connsiteX2"/>
              <a:gd fmla="*/ 534023 h 644871" name="connsiteY2"/>
              <a:gd fmla="*/ 1169793 w 1183638" name="connsiteX3"/>
              <a:gd fmla="*/ 356223 h 644871" name="connsiteY3"/>
              <a:gd fmla="*/ 1004693 w 1183638" name="connsiteX4"/>
              <a:gd fmla="*/ 127623 h 644871" name="connsiteY4"/>
              <a:gd fmla="*/ 864993 w 1183638" name="connsiteX5"/>
              <a:gd fmla="*/ 623 h 644871" name="connsiteY5"/>
              <a:gd fmla="*/ 420493 w 1183638" name="connsiteX6"/>
              <a:gd fmla="*/ 76823 h 644871" name="connsiteY6"/>
              <a:gd fmla="*/ 179193 w 1183638" name="connsiteX7"/>
              <a:gd fmla="*/ 26023 h 644871" name="connsiteY7"/>
              <a:gd fmla="*/ 1393 w 1183638" name="connsiteX8"/>
              <a:gd fmla="*/ 102223 h 644871" name="connsiteY8"/>
              <a:gd fmla="*/ 115693 w 1183638" name="connsiteX9"/>
              <a:gd fmla="*/ 419723 h 644871" name="connsiteY9"/>
              <a:gd fmla="*/ 445893 w 1183638" name="connsiteX10"/>
              <a:gd fmla="*/ 483223 h 644871" name="connsiteY10"/>
              <a:gd fmla="*/ 496693 w 1183638" name="connsiteX11"/>
              <a:gd fmla="*/ 622923 h 644871" name="connsiteY11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b="b" l="l" r="r" t="t"/>
            <a:pathLst>
              <a:path h="644871" w="1183638">
                <a:moveTo>
                  <a:pt x="496693" y="622923"/>
                </a:moveTo>
                <a:cubicBezTo>
                  <a:pt x="591943" y="648323"/>
                  <a:pt x="907326" y="650440"/>
                  <a:pt x="1017393" y="635623"/>
                </a:cubicBezTo>
                <a:cubicBezTo>
                  <a:pt x="1127460" y="620806"/>
                  <a:pt x="1131693" y="580590"/>
                  <a:pt x="1157093" y="534023"/>
                </a:cubicBezTo>
                <a:cubicBezTo>
                  <a:pt x="1182493" y="487456"/>
                  <a:pt x="1195193" y="423956"/>
                  <a:pt x="1169793" y="356223"/>
                </a:cubicBezTo>
                <a:cubicBezTo>
                  <a:pt x="1144393" y="288490"/>
                  <a:pt x="1055493" y="186890"/>
                  <a:pt x="1004693" y="127623"/>
                </a:cubicBezTo>
                <a:cubicBezTo>
                  <a:pt x="953893" y="68356"/>
                  <a:pt x="962360" y="9090"/>
                  <a:pt x="864993" y="623"/>
                </a:cubicBezTo>
                <a:cubicBezTo>
                  <a:pt x="767626" y="-7844"/>
                  <a:pt x="534793" y="72590"/>
                  <a:pt x="420493" y="76823"/>
                </a:cubicBezTo>
                <a:cubicBezTo>
                  <a:pt x="306193" y="81056"/>
                  <a:pt x="249043" y="21790"/>
                  <a:pt x="179193" y="26023"/>
                </a:cubicBezTo>
                <a:cubicBezTo>
                  <a:pt x="109343" y="30256"/>
                  <a:pt x="11976" y="36606"/>
                  <a:pt x="1393" y="102223"/>
                </a:cubicBezTo>
                <a:cubicBezTo>
                  <a:pt x="-9190" y="167840"/>
                  <a:pt x="41610" y="356223"/>
                  <a:pt x="115693" y="419723"/>
                </a:cubicBezTo>
                <a:cubicBezTo>
                  <a:pt x="189776" y="483223"/>
                  <a:pt x="378160" y="447240"/>
                  <a:pt x="445893" y="483223"/>
                </a:cubicBezTo>
                <a:cubicBezTo>
                  <a:pt x="513626" y="519206"/>
                  <a:pt x="401443" y="597523"/>
                  <a:pt x="496693" y="622923"/>
                </a:cubicBezTo>
                <a:close/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0" name="任意多边形: 形状 29">
            <a:extLst>
              <a:ext uri="{FF2B5EF4-FFF2-40B4-BE49-F238E27FC236}">
                <a16:creationId xmlns:a16="http://schemas.microsoft.com/office/drawing/2014/main" id="{A8183F4A-998E-42AC-BF9C-209430DB8198}"/>
              </a:ext>
            </a:extLst>
          </p:cNvPr>
          <p:cNvSpPr/>
          <p:nvPr/>
        </p:nvSpPr>
        <p:spPr>
          <a:xfrm flipH="1" flipV="1">
            <a:off x="5195851" y="5103086"/>
            <a:ext cx="466425" cy="293052"/>
          </a:xfrm>
          <a:custGeom>
            <a:gdLst>
              <a:gd fmla="*/ 284960 w 466425" name="connsiteX0"/>
              <a:gd fmla="*/ 1177 h 293052" name="connsiteY0"/>
              <a:gd fmla="*/ 419714 w 466425" name="connsiteX1"/>
              <a:gd fmla="*/ 184057 h 293052" name="connsiteY1"/>
              <a:gd fmla="*/ 458215 w 466425" name="connsiteX2"/>
              <a:gd fmla="*/ 280310 h 293052" name="connsiteY2"/>
              <a:gd fmla="*/ 275335 w 466425" name="connsiteX3"/>
              <a:gd fmla="*/ 289935 h 293052" name="connsiteY3"/>
              <a:gd fmla="*/ 207958 w 466425" name="connsiteX4"/>
              <a:gd fmla="*/ 261059 h 293052" name="connsiteY4"/>
              <a:gd fmla="*/ 140581 w 466425" name="connsiteX5"/>
              <a:gd fmla="*/ 203308 h 293052" name="connsiteY5"/>
              <a:gd fmla="*/ 53954 w 466425" name="connsiteX6"/>
              <a:gd fmla="*/ 212933 h 293052" name="connsiteY6"/>
              <a:gd fmla="*/ 5828 w 466425" name="connsiteX7"/>
              <a:gd fmla="*/ 126305 h 293052" name="connsiteY7"/>
              <a:gd fmla="*/ 188708 w 466425" name="connsiteX8"/>
              <a:gd fmla="*/ 49303 h 293052" name="connsiteY8"/>
              <a:gd fmla="*/ 284960 w 466425" name="connsiteX9"/>
              <a:gd fmla="*/ 1177 h 293052" name="connsiteY9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b="b" l="l" r="r" t="t"/>
            <a:pathLst>
              <a:path h="293052" w="466425">
                <a:moveTo>
                  <a:pt x="284960" y="1177"/>
                </a:moveTo>
                <a:cubicBezTo>
                  <a:pt x="317044" y="-14865"/>
                  <a:pt x="390838" y="137535"/>
                  <a:pt x="419714" y="184057"/>
                </a:cubicBezTo>
                <a:cubicBezTo>
                  <a:pt x="448590" y="230579"/>
                  <a:pt x="482278" y="262664"/>
                  <a:pt x="458215" y="280310"/>
                </a:cubicBezTo>
                <a:cubicBezTo>
                  <a:pt x="434152" y="297956"/>
                  <a:pt x="317045" y="293144"/>
                  <a:pt x="275335" y="289935"/>
                </a:cubicBezTo>
                <a:cubicBezTo>
                  <a:pt x="233625" y="286726"/>
                  <a:pt x="230417" y="275497"/>
                  <a:pt x="207958" y="261059"/>
                </a:cubicBezTo>
                <a:cubicBezTo>
                  <a:pt x="185499" y="246621"/>
                  <a:pt x="166248" y="211329"/>
                  <a:pt x="140581" y="203308"/>
                </a:cubicBezTo>
                <a:cubicBezTo>
                  <a:pt x="114914" y="195287"/>
                  <a:pt x="76413" y="225767"/>
                  <a:pt x="53954" y="212933"/>
                </a:cubicBezTo>
                <a:cubicBezTo>
                  <a:pt x="31495" y="200099"/>
                  <a:pt x="-16631" y="153577"/>
                  <a:pt x="5828" y="126305"/>
                </a:cubicBezTo>
                <a:cubicBezTo>
                  <a:pt x="28287" y="99033"/>
                  <a:pt x="108497" y="74168"/>
                  <a:pt x="188708" y="49303"/>
                </a:cubicBezTo>
                <a:lnTo>
                  <a:pt x="284960" y="1177"/>
                </a:lnTo>
                <a:close/>
              </a:path>
            </a:pathLst>
          </a:custGeom>
          <a:solidFill>
            <a:srgbClr val="E88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1E291B39-AF0B-4092-82F8-F91522E0283A}"/>
              </a:ext>
            </a:extLst>
          </p:cNvPr>
          <p:cNvSpPr txBox="1"/>
          <p:nvPr/>
        </p:nvSpPr>
        <p:spPr>
          <a:xfrm>
            <a:off x="6602557" y="4565728"/>
            <a:ext cx="2862997" cy="82296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/>
            <a:r>
              <a:rPr altLang="zh-CN" b="1" lang="en-US" sz="2400">
                <a:latin charset="0" panose="02000503000000000000" pitchFamily="2" typeface="Signerica Fat"/>
              </a:rPr>
              <a:t>Powerpoint Templet</a:t>
            </a:r>
          </a:p>
        </p:txBody>
      </p:sp>
      <p:pic>
        <p:nvPicPr>
          <p:cNvPr id="35" name="图片 34">
            <a:extLst>
              <a:ext uri="{FF2B5EF4-FFF2-40B4-BE49-F238E27FC236}">
                <a16:creationId xmlns:a16="http://schemas.microsoft.com/office/drawing/2014/main" id="{3760FF20-C513-4DEB-AA23-FFF6EDE84F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3141114">
            <a:off x="3594884" y="913052"/>
            <a:ext cx="2327526" cy="2219350"/>
          </a:xfrm>
          <a:prstGeom prst="rect">
            <a:avLst/>
          </a:prstGeom>
        </p:spPr>
      </p:pic>
      <p:sp>
        <p:nvSpPr>
          <p:cNvPr id="36" name="文本框 35">
            <a:extLst>
              <a:ext uri="{FF2B5EF4-FFF2-40B4-BE49-F238E27FC236}">
                <a16:creationId xmlns:a16="http://schemas.microsoft.com/office/drawing/2014/main" id="{3091DE10-FF88-4E39-A40B-5640D7BE7CB2}"/>
              </a:ext>
            </a:extLst>
          </p:cNvPr>
          <p:cNvSpPr txBox="1"/>
          <p:nvPr/>
        </p:nvSpPr>
        <p:spPr>
          <a:xfrm>
            <a:off x="2653830" y="3185038"/>
            <a:ext cx="6811724" cy="11887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r">
              <a:lnSpc>
                <a:spcPct val="150000"/>
              </a:lnSpc>
            </a:pPr>
            <a:r>
              <a:rPr altLang="zh-CN" lang="en-US" sz="1600">
                <a:latin charset="0" panose="03080402000500000000" pitchFamily="66" typeface="Ink Free"/>
                <a:ea charset="-122" panose="02000600000000000000" pitchFamily="2" typeface="851tegakizatsu"/>
                <a:cs charset="-122" panose="02000600000000000000" pitchFamily="2" typeface="851tegakizatsu"/>
              </a:rPr>
              <a:t>Fusce Est. Vivamus A Tellus. Pellentesque Habitant Morbi Tristique Senectus Et Netus Et Malesuada Fames Ac Turpis Egestas. Proin Pharetra Nonummy Pede.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8762E0D7-FAAA-4C75-9F47-881D52EAD1DF}"/>
              </a:ext>
            </a:extLst>
          </p:cNvPr>
          <p:cNvSpPr txBox="1"/>
          <p:nvPr/>
        </p:nvSpPr>
        <p:spPr>
          <a:xfrm rot="3120000">
            <a:off x="4525786" y="1654962"/>
            <a:ext cx="3824938" cy="33528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zh-CN" b="1" lang="en-US" sz="1600">
                <a:latin charset="0" panose="02000503000000000000" pitchFamily="2" typeface="Signerica Fat"/>
              </a:rPr>
              <a:t>Powerpoint Templet</a:t>
            </a:r>
          </a:p>
        </p:txBody>
      </p:sp>
      <p:pic>
        <p:nvPicPr>
          <p:cNvPr id="40" name="图片 39">
            <a:extLst>
              <a:ext uri="{FF2B5EF4-FFF2-40B4-BE49-F238E27FC236}">
                <a16:creationId xmlns:a16="http://schemas.microsoft.com/office/drawing/2014/main" id="{D4007E85-EEEE-4EDC-8DBF-9870817DAD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2598" y="4322604"/>
            <a:ext cx="1848521" cy="1992511"/>
          </a:xfrm>
          <a:prstGeom prst="rect">
            <a:avLst/>
          </a:prstGeom>
        </p:spPr>
      </p:pic>
      <p:pic>
        <p:nvPicPr>
          <p:cNvPr id="41" name="图片 40">
            <a:extLst>
              <a:ext uri="{FF2B5EF4-FFF2-40B4-BE49-F238E27FC236}">
                <a16:creationId xmlns:a16="http://schemas.microsoft.com/office/drawing/2014/main" id="{3B8B790C-34A8-4928-BBCE-D1B95501DE0F}"/>
              </a:ext>
            </a:extLst>
          </p:cNvPr>
          <p:cNvPicPr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 flipV="1" rot="12863025">
            <a:off x="4180437" y="4337925"/>
            <a:ext cx="1127592" cy="296734"/>
          </a:xfrm>
          <a:prstGeom prst="rect">
            <a:avLst/>
          </a:prstGeom>
        </p:spPr>
      </p:pic>
    </p:spTree>
    <p:extLst>
      <p:ext uri="{BB962C8B-B14F-4D97-AF65-F5344CB8AC3E}">
        <p14:creationId val="2242171760"/>
      </p:ext>
    </p:extLst>
  </p:cSld>
  <p:clrMapOvr>
    <a:masterClrMapping/>
  </p:clrMapOvr>
  <mc:AlternateContent>
    <mc:Choice Requires="p15">
      <p:transition p14:dur="1250" spd="slow">
        <p15:prstTrans prst="peelOff"/>
      </p:transition>
    </mc:Choice>
    <mc:Fallback>
      <p:transition spd="slow">
        <p:fade/>
      </p:transition>
    </mc:Fallback>
  </mc:AlternateContent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41</Paragraphs>
  <Slides>11</Slides>
  <Notes>2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baseType="lpstr" size="24">
      <vt:lpstr>Arial</vt:lpstr>
      <vt:lpstr>等线 Light</vt:lpstr>
      <vt:lpstr>等线</vt:lpstr>
      <vt:lpstr>Calibri Light</vt:lpstr>
      <vt:lpstr>Calibri</vt:lpstr>
      <vt:lpstr>Signerica Fat</vt:lpstr>
      <vt:lpstr>Ink Free</vt:lpstr>
      <vt:lpstr>851tegakizatsu</vt:lpstr>
      <vt:lpstr>微软雅黑</vt:lpstr>
      <vt:lpstr>Meiryo</vt:lpstr>
      <vt:lpstr>Arial Narrow</vt:lpstr>
      <vt:lpstr>宋体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2022-03-20T11:21:51Z</dcterms:created>
  <cp:lastPrinted>2022-03-20T11:21:51Z</cp:lastPrinted>
  <dcterms:modified xsi:type="dcterms:W3CDTF">2022-03-20T03:33:34Z</dcterms:modified>
  <cp:revision>1</cp:revision>
</cp:coreProperties>
</file>