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2" r:id="rId2"/>
  </p:sldMasterIdLst>
  <p:notesMasterIdLst>
    <p:notesMasterId r:id="rId3"/>
  </p:notesMasterIdLst>
  <p:sldIdLst>
    <p:sldId id="301" r:id="rId4"/>
    <p:sldId id="302" r:id="rId5"/>
    <p:sldId id="303" r:id="rId6"/>
    <p:sldId id="377" r:id="rId7"/>
    <p:sldId id="351" r:id="rId8"/>
    <p:sldId id="379" r:id="rId9"/>
    <p:sldId id="370" r:id="rId10"/>
    <p:sldId id="356" r:id="rId11"/>
    <p:sldId id="362" r:id="rId12"/>
    <p:sldId id="359" r:id="rId13"/>
    <p:sldId id="367" r:id="rId14"/>
    <p:sldId id="364" r:id="rId15"/>
    <p:sldId id="365" r:id="rId16"/>
    <p:sldId id="361" r:id="rId17"/>
    <p:sldId id="352" r:id="rId18"/>
    <p:sldId id="360" r:id="rId19"/>
    <p:sldId id="357" r:id="rId20"/>
    <p:sldId id="376" r:id="rId21"/>
    <p:sldId id="317" r:id="rId22"/>
    <p:sldId id="315" r:id="rId23"/>
    <p:sldId id="363" r:id="rId24"/>
    <p:sldId id="375" r:id="rId25"/>
    <p:sldId id="358" r:id="rId26"/>
    <p:sldId id="369" r:id="rId27"/>
    <p:sldId id="371" r:id="rId28"/>
    <p:sldId id="373" r:id="rId29"/>
    <p:sldId id="374" r:id="rId30"/>
    <p:sldId id="368" r:id="rId31"/>
    <p:sldId id="322" r:id="rId32"/>
    <p:sldId id="341" r:id="rId33"/>
  </p:sldIdLst>
  <p:sldSz cx="9144000" cy="5143500" type="screen16x9"/>
  <p:notesSz cx="6858000" cy="9144000"/>
  <p:custDataLst>
    <p:tags r:id="rId3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8" autoAdjust="0"/>
    <p:restoredTop sz="94660"/>
  </p:normalViewPr>
  <p:slideViewPr>
    <p:cSldViewPr>
      <p:cViewPr varScale="1">
        <p:scale>
          <a:sx n="111" d="100"/>
          <a:sy n="111" d="100"/>
        </p:scale>
        <p:origin x="420" y="96"/>
      </p:cViewPr>
      <p:guideLst>
        <p:guide orient="horz" pos="162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5" Target="tags/tag2.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2017/1/24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a:p>
        </p:txBody>
      </p:sp>
    </p:spTree>
    <p:extLst>
      <p:ext uri="{BB962C8B-B14F-4D97-AF65-F5344CB8AC3E}">
        <p14:creationId val="359939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921223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802392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5886797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31</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28659468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782404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841935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978541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124022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693947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712845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544758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304536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p:transition spd="slow" advClick="0">
    <p:pull/>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938330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563153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859124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758339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617430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
        <p:nvSpPr>
          <p:cNvPr id="4" name="Rectangle 9"/>
          <p:cNvSpPr/>
          <p:nvPr userDrawn="1"/>
        </p:nvSpPr>
        <p:spPr>
          <a:xfrm>
            <a:off x="8500361" y="241918"/>
            <a:ext cx="365983" cy="21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6" name="Isosceles Triangle 10"/>
          <p:cNvSpPr/>
          <p:nvPr userDrawn="1"/>
        </p:nvSpPr>
        <p:spPr>
          <a:xfrm rot="10610802">
            <a:off x="8504736" y="316259"/>
            <a:ext cx="366581" cy="196391"/>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a:noFill/>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a:p>
        </p:txBody>
      </p:sp>
      <p:grpSp>
        <p:nvGrpSpPr>
          <p:cNvPr id="8" name="Group 5"/>
          <p:cNvGrpSpPr/>
          <p:nvPr userDrawn="1"/>
        </p:nvGrpSpPr>
        <p:grpSpPr>
          <a:xfrm>
            <a:off x="347419" y="4731991"/>
            <a:ext cx="224082" cy="221156"/>
            <a:chOff x="4328868" y="5502988"/>
            <a:chExt cx="500307" cy="493774"/>
          </a:xfrm>
        </p:grpSpPr>
        <p:sp>
          <p:nvSpPr>
            <p:cNvPr id="9" name="Freeform 7">
              <a:hlinkClick action="ppaction://hlinkshowjump?jump=previousslide"/>
            </p:cNvPr>
            <p:cNvSpPr/>
            <p:nvPr userDrawn="1"/>
          </p:nvSpPr>
          <p:spPr bwMode="auto">
            <a:xfrm>
              <a:off x="4520555" y="5649754"/>
              <a:ext cx="116933" cy="200242"/>
            </a:xfrm>
            <a:custGeom>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action="ppaction://hlinkshowjump?jump=previousslide"/>
            </p:cNvPr>
            <p:cNvSpPr>
              <a:spLocks noEditPoints="1"/>
            </p:cNvSpPr>
            <p:nvPr userDrawn="1"/>
          </p:nvSpPr>
          <p:spPr bwMode="auto">
            <a:xfrm>
              <a:off x="4328868" y="5502988"/>
              <a:ext cx="500307" cy="493774"/>
            </a:xfrm>
            <a:custGeom>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action="ppaction://hlinkshowjump?jump=nextslide"/>
            </p:cNvPr>
            <p:cNvSpPr/>
            <p:nvPr userDrawn="1"/>
          </p:nvSpPr>
          <p:spPr bwMode="auto">
            <a:xfrm>
              <a:off x="4520556" y="5649754"/>
              <a:ext cx="116933" cy="200242"/>
            </a:xfrm>
            <a:custGeom>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action="ppaction://hlinkshowjump?jump=nextslide"/>
            </p:cNvPr>
            <p:cNvSpPr>
              <a:spLocks noEditPoints="1"/>
            </p:cNvSpPr>
            <p:nvPr userDrawn="1"/>
          </p:nvSpPr>
          <p:spPr bwMode="auto">
            <a:xfrm>
              <a:off x="4328868" y="5502988"/>
              <a:ext cx="500307" cy="493774"/>
            </a:xfrm>
            <a:custGeom>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7452320" y="4703961"/>
            <a:ext cx="1691680" cy="261610"/>
          </a:xfrm>
          <a:prstGeom prst="rect">
            <a:avLst/>
          </a:prstGeom>
        </p:spPr>
        <p:txBody>
          <a:bodyPr wrap="square">
            <a:spAutoFit/>
          </a:bodyPr>
          <a:lstStyle/>
          <a:p>
            <a:r>
              <a:rPr lang="en-US" altLang="zh-CN" sz="1100" smtClean="0">
                <a:solidFill>
                  <a:schemeClr val="tx1">
                    <a:lumMod val="50000"/>
                    <a:lumOff val="50000"/>
                  </a:schemeClr>
                </a:solidFill>
                <a:latin typeface="微软雅黑" panose="020b0503020204020204" pitchFamily="34" charset="-122"/>
                <a:ea typeface="微软雅黑" panose="020b0503020204020204" pitchFamily="34" charset="-122"/>
              </a:rPr>
              <a:t>www.</a:t>
            </a:r>
            <a:r>
              <a:rPr lang="zh-CN" altLang="en-US" sz="1100" smtClean="0">
                <a:solidFill>
                  <a:schemeClr val="tx1">
                    <a:lumMod val="50000"/>
                    <a:lumOff val="50000"/>
                  </a:schemeClr>
                </a:solidFill>
                <a:latin typeface="微软雅黑" panose="020b0503020204020204" pitchFamily="34" charset="-122"/>
                <a:ea typeface="微软雅黑" panose="020b0503020204020204" pitchFamily="34" charset="-122"/>
              </a:rPr>
              <a:t>公司网址</a:t>
            </a:r>
            <a:r>
              <a:rPr lang="en-US" altLang="zh-CN" sz="1100" smtClean="0">
                <a:solidFill>
                  <a:schemeClr val="tx1">
                    <a:lumMod val="50000"/>
                    <a:lumOff val="50000"/>
                  </a:schemeClr>
                </a:solidFill>
                <a:latin typeface="微软雅黑" panose="020b0503020204020204" pitchFamily="34" charset="-122"/>
                <a:ea typeface="微软雅黑" panose="020b0503020204020204" pitchFamily="34" charset="-122"/>
              </a:rPr>
              <a:t>.com</a:t>
            </a:r>
            <a:endParaRPr lang="en-US" altLang="zh-CN"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pull/>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nvGrpSpPr>
      <p:grpSpPr>
        <a:xfrm>
          <a:off x="0" y="0"/>
          <a:ext cx="0" cy="0"/>
        </a:xfrm>
      </p:grpSpPr>
      <p:sp>
        <p:nvSpPr>
          <p:cNvPr id="4" name="Rectangle 9"/>
          <p:cNvSpPr/>
          <p:nvPr userDrawn="1"/>
        </p:nvSpPr>
        <p:spPr>
          <a:xfrm>
            <a:off x="8500361" y="241918"/>
            <a:ext cx="365983" cy="21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6" name="Isosceles Triangle 10"/>
          <p:cNvSpPr/>
          <p:nvPr userDrawn="1"/>
        </p:nvSpPr>
        <p:spPr>
          <a:xfrm rot="10610802">
            <a:off x="8504736" y="316259"/>
            <a:ext cx="366581" cy="196391"/>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a:noFill/>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a:p>
        </p:txBody>
      </p:sp>
      <p:sp>
        <p:nvSpPr>
          <p:cNvPr id="5" name="矩形 4"/>
          <p:cNvSpPr/>
          <p:nvPr userDrawn="1"/>
        </p:nvSpPr>
        <p:spPr>
          <a:xfrm>
            <a:off x="7452320" y="4703961"/>
            <a:ext cx="1691680" cy="261610"/>
          </a:xfrm>
          <a:prstGeom prst="rect">
            <a:avLst/>
          </a:prstGeom>
        </p:spPr>
        <p:txBody>
          <a:bodyPr wrap="square">
            <a:spAutoFit/>
          </a:bodyPr>
          <a:lstStyle/>
          <a:p>
            <a:r>
              <a:rPr lang="en-US" altLang="zh-CN" sz="1100" smtClean="0">
                <a:solidFill>
                  <a:schemeClr val="tx1">
                    <a:lumMod val="50000"/>
                    <a:lumOff val="50000"/>
                  </a:schemeClr>
                </a:solidFill>
                <a:latin typeface="微软雅黑" panose="020b0503020204020204" pitchFamily="34" charset="-122"/>
                <a:ea typeface="微软雅黑" panose="020b0503020204020204" pitchFamily="34" charset="-122"/>
              </a:rPr>
              <a:t>www.</a:t>
            </a:r>
            <a:r>
              <a:rPr lang="zh-CN" altLang="en-US" sz="1100" smtClean="0">
                <a:solidFill>
                  <a:schemeClr val="tx1">
                    <a:lumMod val="50000"/>
                    <a:lumOff val="50000"/>
                  </a:schemeClr>
                </a:solidFill>
                <a:latin typeface="微软雅黑" panose="020b0503020204020204" pitchFamily="34" charset="-122"/>
                <a:ea typeface="微软雅黑" panose="020b0503020204020204" pitchFamily="34" charset="-122"/>
              </a:rPr>
              <a:t>公司网址</a:t>
            </a:r>
            <a:r>
              <a:rPr lang="en-US" altLang="zh-CN" sz="1100" smtClean="0">
                <a:solidFill>
                  <a:schemeClr val="tx1">
                    <a:lumMod val="50000"/>
                    <a:lumOff val="50000"/>
                  </a:schemeClr>
                </a:solidFill>
                <a:latin typeface="微软雅黑" panose="020b0503020204020204" pitchFamily="34" charset="-122"/>
                <a:ea typeface="微软雅黑" panose="020b0503020204020204" pitchFamily="34" charset="-122"/>
              </a:rPr>
              <a:t>.com</a:t>
            </a:r>
            <a:endParaRPr lang="en-US" altLang="zh-CN"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pull/>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178802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698498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909564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300034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501977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166517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同侧圆角矩形 1"/>
          <p:cNvSpPr/>
          <p:nvPr userDrawn="1"/>
        </p:nvSpPr>
        <p:spPr>
          <a:xfrm>
            <a:off x="0" y="5079727"/>
            <a:ext cx="9144000" cy="63772"/>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Click="0">
    <p:pull/>
  </p:transition>
  <p:timing/>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rPr>
              <a:pPr fontAlgn="auto">
                <a:spcBef>
                  <a:spcPct val="0"/>
                </a:spcBef>
                <a:spcAft>
                  <a:spcPct val="0"/>
                </a:spcAft>
              </a:pPr>
              <a:t>2017/1/24</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rPr>
              <a:pPr fontAlgn="auto">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150362037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 Id="rId3"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 Id="rId3"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 Id="rId3"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jpeg" Type="http://schemas.openxmlformats.org/officeDocument/2006/relationships/image"/><Relationship Id="rId3"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1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14.jpeg" Type="http://schemas.openxmlformats.org/officeDocument/2006/relationships/image"/><Relationship Id="rId4" Target="../media/image15.wdp" Type="http://schemas.microsoft.com/office/2007/relationships/hdphoto"/><Relationship Id="rId5" Target="../media/image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png" Type="http://schemas.openxmlformats.org/officeDocument/2006/relationships/image"/><Relationship Id="rId3" Target="../media/image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17.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18.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png" Type="http://schemas.openxmlformats.org/officeDocument/2006/relationships/image"/><Relationship Id="rId3" Target="../media/image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20.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4.png" Type="http://schemas.openxmlformats.org/officeDocument/2006/relationships/image"/><Relationship Id="rId4" Target="../media/image2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tags/tag1.xml" Type="http://schemas.openxmlformats.org/officeDocument/2006/relationships/tags"/></Relationships>
</file>

<file path=ppt/slides/_rels/slide31.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5.jpeg" Type="http://schemas.openxmlformats.org/officeDocument/2006/relationships/image"/><Relationship Id="rId4" Target="../media/image6.wdp" Type="http://schemas.microsoft.com/office/2007/relationships/hdphoto"/></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5" name="Picture 2"/>
          <p:cNvPicPr>
            <a:picLocks noChangeArrowheads="1" noChangeAspect="1"/>
          </p:cNvPicPr>
          <p:nvPr/>
        </p:nvPicPr>
        <p:blipFill>
          <a:blip r:embed="rId3">
            <a:extLst>
              <a:ext uri="{28A0092B-C50C-407E-A947-70E740481C1C}">
                <a14:useLocalDpi val="0"/>
              </a:ext>
            </a:extLst>
          </a:blip>
          <a:stretch>
            <a:fillRect/>
          </a:stretch>
        </p:blipFill>
        <p:spPr bwMode="auto">
          <a:xfrm>
            <a:off x="19472" y="851780"/>
            <a:ext cx="4517320" cy="3871988"/>
          </a:xfrm>
          <a:prstGeom prst="rect">
            <a:avLst/>
          </a:prstGeom>
          <a:noFill/>
          <a:ln w="9525">
            <a:noFill/>
            <a:miter lim="800000"/>
          </a:ln>
        </p:spPr>
      </p:pic>
      <p:sp>
        <p:nvSpPr>
          <p:cNvPr id="60" name="圆角矩形 59"/>
          <p:cNvSpPr/>
          <p:nvPr/>
        </p:nvSpPr>
        <p:spPr>
          <a:xfrm>
            <a:off x="4788024" y="4155928"/>
            <a:ext cx="1587690" cy="256880"/>
          </a:xfrm>
          <a:prstGeom prst="roundRect">
            <a:avLst>
              <a:gd fmla="val 16667"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chemeClr val="bg1"/>
                </a:solidFill>
                <a:latin charset="-122" panose="020b0503020204020204" pitchFamily="34" typeface="微软雅黑"/>
                <a:ea charset="-122" panose="020b0503020204020204" pitchFamily="34" typeface="微软雅黑"/>
              </a:rPr>
              <a:t>汇报人：XXX</a:t>
            </a:r>
          </a:p>
        </p:txBody>
      </p:sp>
      <p:sp>
        <p:nvSpPr>
          <p:cNvPr id="61" name="圆角矩形 60"/>
          <p:cNvSpPr/>
          <p:nvPr/>
        </p:nvSpPr>
        <p:spPr>
          <a:xfrm>
            <a:off x="6804248" y="4155926"/>
            <a:ext cx="1371666" cy="256881"/>
          </a:xfrm>
          <a:prstGeom prst="roundRect">
            <a:avLst>
              <a:gd fmla="val 16667"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chemeClr val="bg1"/>
                </a:solidFill>
                <a:latin charset="-122" panose="020b0503020204020204" pitchFamily="34" typeface="微软雅黑"/>
                <a:ea charset="-122" panose="020b0503020204020204" pitchFamily="34" typeface="微软雅黑"/>
              </a:rPr>
              <a:t>日期：XXX</a:t>
            </a:r>
          </a:p>
        </p:txBody>
      </p:sp>
      <p:grpSp>
        <p:nvGrpSpPr>
          <p:cNvPr id="86" name="Group 7"/>
          <p:cNvGrpSpPr/>
          <p:nvPr/>
        </p:nvGrpSpPr>
        <p:grpSpPr>
          <a:xfrm>
            <a:off x="6591220" y="270435"/>
            <a:ext cx="285036" cy="285091"/>
            <a:chExt cx="965499" cy="965499"/>
          </a:xfrm>
        </p:grpSpPr>
        <p:sp>
          <p:nvSpPr>
            <p:cNvPr descr="tile_paper_medgray.png" id="89" name="AutoShape 8"/>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a:latin typeface="+mn-ea"/>
                <a:ea typeface="+mn-ea"/>
              </a:endParaRPr>
            </a:p>
          </p:txBody>
        </p:sp>
        <p:sp>
          <p:nvSpPr>
            <p:cNvPr id="90" name="AutoShape 9"/>
            <p:cNvSpPr/>
            <p:nvPr/>
          </p:nvSpPr>
          <p:spPr bwMode="auto">
            <a:xfrm>
              <a:off x="293394" y="283328"/>
              <a:ext cx="393981" cy="393980"/>
            </a:xfrm>
            <a:custGeom>
              <a:gdLst>
                <a:gd fmla="*/ 196991 w 21600" name="T0"/>
                <a:gd fmla="*/ 196990 h 21588" name="T1"/>
                <a:gd fmla="*/ 196991 w 21600" name="T2"/>
                <a:gd fmla="*/ 196990 h 21588" name="T3"/>
                <a:gd fmla="*/ 196991 w 21600" name="T4"/>
                <a:gd fmla="*/ 196990 h 21588" name="T5"/>
                <a:gd fmla="*/ 196991 w 21600" name="T6"/>
                <a:gd fmla="*/ 196990 h 2158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588" w="21600">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38100" lIns="38100" rIns="38100" tIns="38100"/>
            <a:lstStyle/>
            <a:p>
              <a:endParaRPr altLang="en-US" lang="zh-CN">
                <a:latin typeface="+mn-ea"/>
                <a:ea typeface="+mn-ea"/>
              </a:endParaRPr>
            </a:p>
          </p:txBody>
        </p:sp>
      </p:grpSp>
      <p:grpSp>
        <p:nvGrpSpPr>
          <p:cNvPr id="91" name="Group 10"/>
          <p:cNvGrpSpPr/>
          <p:nvPr/>
        </p:nvGrpSpPr>
        <p:grpSpPr>
          <a:xfrm>
            <a:off x="6994371" y="270435"/>
            <a:ext cx="285036" cy="285091"/>
            <a:chExt cx="965499" cy="965499"/>
          </a:xfrm>
        </p:grpSpPr>
        <p:sp>
          <p:nvSpPr>
            <p:cNvPr id="105" name="AutoShape 11"/>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a:latin typeface="+mn-ea"/>
                <a:ea typeface="+mn-ea"/>
              </a:endParaRPr>
            </a:p>
          </p:txBody>
        </p:sp>
        <p:sp>
          <p:nvSpPr>
            <p:cNvPr id="106" name="AutoShape 12"/>
            <p:cNvSpPr/>
            <p:nvPr/>
          </p:nvSpPr>
          <p:spPr bwMode="auto">
            <a:xfrm>
              <a:off x="285759" y="283328"/>
              <a:ext cx="393981" cy="393980"/>
            </a:xfrm>
            <a:custGeom>
              <a:gdLst>
                <a:gd fmla="*/ 196991 w 21376" name="T0"/>
                <a:gd fmla="*/ 196990 h 21600" name="T1"/>
                <a:gd fmla="*/ 196991 w 21376" name="T2"/>
                <a:gd fmla="*/ 196990 h 21600" name="T3"/>
                <a:gd fmla="*/ 196991 w 21376" name="T4"/>
                <a:gd fmla="*/ 196990 h 21600" name="T5"/>
                <a:gd fmla="*/ 196991 w 21376" name="T6"/>
                <a:gd fmla="*/ 19699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76">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38100" lIns="38100" rIns="38100" tIns="38100"/>
            <a:lstStyle/>
            <a:p>
              <a:endParaRPr altLang="en-US" lang="zh-CN">
                <a:latin typeface="+mn-ea"/>
                <a:ea typeface="+mn-ea"/>
              </a:endParaRPr>
            </a:p>
          </p:txBody>
        </p:sp>
      </p:grpSp>
      <p:grpSp>
        <p:nvGrpSpPr>
          <p:cNvPr id="107" name="Group 13"/>
          <p:cNvGrpSpPr/>
          <p:nvPr/>
        </p:nvGrpSpPr>
        <p:grpSpPr>
          <a:xfrm>
            <a:off x="7397522" y="270435"/>
            <a:ext cx="285505" cy="285091"/>
            <a:chExt cx="965499" cy="965499"/>
          </a:xfrm>
        </p:grpSpPr>
        <p:sp>
          <p:nvSpPr>
            <p:cNvPr id="108" name="AutoShape 14"/>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a:latin typeface="+mn-ea"/>
                <a:ea typeface="+mn-ea"/>
              </a:endParaRPr>
            </a:p>
          </p:txBody>
        </p:sp>
        <p:sp>
          <p:nvSpPr>
            <p:cNvPr id="109" name="AutoShape 15"/>
            <p:cNvSpPr/>
            <p:nvPr/>
          </p:nvSpPr>
          <p:spPr bwMode="auto">
            <a:xfrm>
              <a:off x="285759" y="283328"/>
              <a:ext cx="393981" cy="393980"/>
            </a:xfrm>
            <a:custGeom>
              <a:gdLst>
                <a:gd fmla="*/ 196991 w 21600" name="T0"/>
                <a:gd fmla="*/ 196990 h 21600" name="T1"/>
                <a:gd fmla="*/ 196991 w 21600" name="T2"/>
                <a:gd fmla="*/ 196990 h 21600" name="T3"/>
                <a:gd fmla="*/ 196991 w 21600" name="T4"/>
                <a:gd fmla="*/ 196990 h 21600" name="T5"/>
                <a:gd fmla="*/ 196991 w 21600" name="T6"/>
                <a:gd fmla="*/ 19699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38100" lIns="38100" rIns="38100" tIns="38100"/>
            <a:lstStyle/>
            <a:p>
              <a:endParaRPr altLang="en-US" lang="zh-CN">
                <a:latin typeface="+mn-ea"/>
                <a:ea typeface="+mn-ea"/>
              </a:endParaRPr>
            </a:p>
          </p:txBody>
        </p:sp>
      </p:grpSp>
      <p:grpSp>
        <p:nvGrpSpPr>
          <p:cNvPr id="110" name="Group 16"/>
          <p:cNvGrpSpPr/>
          <p:nvPr/>
        </p:nvGrpSpPr>
        <p:grpSpPr>
          <a:xfrm>
            <a:off x="7801142" y="270435"/>
            <a:ext cx="285036" cy="285091"/>
            <a:chExt cx="965499" cy="965499"/>
          </a:xfrm>
        </p:grpSpPr>
        <p:sp>
          <p:nvSpPr>
            <p:cNvPr id="111" name="AutoShape 17"/>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a:latin typeface="+mn-ea"/>
                <a:ea typeface="+mn-ea"/>
              </a:endParaRPr>
            </a:p>
          </p:txBody>
        </p:sp>
        <p:sp>
          <p:nvSpPr>
            <p:cNvPr id="112" name="AutoShape 18"/>
            <p:cNvSpPr/>
            <p:nvPr/>
          </p:nvSpPr>
          <p:spPr bwMode="auto">
            <a:xfrm>
              <a:off x="293617" y="264823"/>
              <a:ext cx="393980" cy="393980"/>
            </a:xfrm>
            <a:custGeom>
              <a:gdLst>
                <a:gd fmla="*/ 196990 w 21600" name="T0"/>
                <a:gd fmla="*/ 196990 h 21600" name="T1"/>
                <a:gd fmla="*/ 196990 w 21600" name="T2"/>
                <a:gd fmla="*/ 196990 h 21600" name="T3"/>
                <a:gd fmla="*/ 196990 w 21600" name="T4"/>
                <a:gd fmla="*/ 196990 h 21600" name="T5"/>
                <a:gd fmla="*/ 196990 w 21600" name="T6"/>
                <a:gd fmla="*/ 19699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38100" lIns="38100" rIns="38100" tIns="38100"/>
            <a:lstStyle/>
            <a:p>
              <a:endParaRPr altLang="en-US" lang="zh-CN">
                <a:latin typeface="+mn-ea"/>
                <a:ea typeface="+mn-ea"/>
              </a:endParaRPr>
            </a:p>
          </p:txBody>
        </p:sp>
      </p:grpSp>
      <p:grpSp>
        <p:nvGrpSpPr>
          <p:cNvPr id="113" name="Group 19"/>
          <p:cNvGrpSpPr/>
          <p:nvPr/>
        </p:nvGrpSpPr>
        <p:grpSpPr>
          <a:xfrm>
            <a:off x="8204293" y="270435"/>
            <a:ext cx="285036" cy="285091"/>
            <a:chExt cx="965499" cy="965499"/>
          </a:xfrm>
        </p:grpSpPr>
        <p:sp>
          <p:nvSpPr>
            <p:cNvPr id="114" name="AutoShape 20"/>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a:latin typeface="+mn-ea"/>
                <a:ea typeface="+mn-ea"/>
              </a:endParaRPr>
            </a:p>
          </p:txBody>
        </p:sp>
        <p:sp>
          <p:nvSpPr>
            <p:cNvPr id="115" name="AutoShape 21"/>
            <p:cNvSpPr/>
            <p:nvPr/>
          </p:nvSpPr>
          <p:spPr bwMode="auto">
            <a:xfrm>
              <a:off x="292545" y="314566"/>
              <a:ext cx="380408" cy="307104"/>
            </a:xfrm>
            <a:custGeom>
              <a:gdLst>
                <a:gd fmla="*/ 190204 w 21600" name="T0"/>
                <a:gd fmla="*/ 153552 h 21600" name="T1"/>
                <a:gd fmla="*/ 190204 w 21600" name="T2"/>
                <a:gd fmla="*/ 153552 h 21600" name="T3"/>
                <a:gd fmla="*/ 190204 w 21600" name="T4"/>
                <a:gd fmla="*/ 153552 h 21600" name="T5"/>
                <a:gd fmla="*/ 190204 w 21600" name="T6"/>
                <a:gd fmla="*/ 153552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38100" lIns="38100" rIns="38100" tIns="38100"/>
            <a:lstStyle/>
            <a:p>
              <a:endParaRPr altLang="en-US" lang="zh-CN">
                <a:latin typeface="+mn-ea"/>
                <a:ea typeface="+mn-ea"/>
              </a:endParaRPr>
            </a:p>
          </p:txBody>
        </p:sp>
      </p:grpSp>
      <p:grpSp>
        <p:nvGrpSpPr>
          <p:cNvPr id="116" name="Group 22"/>
          <p:cNvGrpSpPr/>
          <p:nvPr/>
        </p:nvGrpSpPr>
        <p:grpSpPr>
          <a:xfrm>
            <a:off x="8607444" y="270435"/>
            <a:ext cx="285036" cy="285091"/>
            <a:chExt cx="965499" cy="965499"/>
          </a:xfrm>
        </p:grpSpPr>
        <p:sp>
          <p:nvSpPr>
            <p:cNvPr id="117" name="AutoShape 23"/>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a:latin typeface="+mn-ea"/>
                <a:ea typeface="+mn-ea"/>
              </a:endParaRPr>
            </a:p>
          </p:txBody>
        </p:sp>
        <p:sp>
          <p:nvSpPr>
            <p:cNvPr id="118" name="AutoShape 24"/>
            <p:cNvSpPr/>
            <p:nvPr/>
          </p:nvSpPr>
          <p:spPr bwMode="auto">
            <a:xfrm>
              <a:off x="293617" y="331589"/>
              <a:ext cx="380408" cy="296161"/>
            </a:xfrm>
            <a:custGeom>
              <a:gdLst>
                <a:gd fmla="*/ 190204 w 21600" name="T0"/>
                <a:gd fmla="*/ 148081 h 21600" name="T1"/>
                <a:gd fmla="*/ 190204 w 21600" name="T2"/>
                <a:gd fmla="*/ 148081 h 21600" name="T3"/>
                <a:gd fmla="*/ 190204 w 21600" name="T4"/>
                <a:gd fmla="*/ 148081 h 21600" name="T5"/>
                <a:gd fmla="*/ 190204 w 21600" name="T6"/>
                <a:gd fmla="*/ 148081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38100" lIns="38100" rIns="38100" tIns="38100"/>
            <a:lstStyle/>
            <a:p>
              <a:endParaRPr altLang="en-US" lang="zh-CN">
                <a:latin typeface="宋体"/>
                <a:ea typeface="+mn-ea"/>
              </a:endParaRPr>
            </a:p>
          </p:txBody>
        </p:sp>
      </p:grpSp>
      <p:sp>
        <p:nvSpPr>
          <p:cNvPr id="51" name="副标题 2"/>
          <p:cNvSpPr txBox="1"/>
          <p:nvPr/>
        </p:nvSpPr>
        <p:spPr>
          <a:xfrm>
            <a:off x="5292080" y="3003798"/>
            <a:ext cx="3672408" cy="504056"/>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charset="-122" panose="020b0503020204020204" pitchFamily="34" typeface="微软雅黑"/>
                <a:ea charset="-122" panose="020b0503020204020204" pitchFamily="34" typeface="微软雅黑"/>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charset="-122" panose="020b0503020204020204" pitchFamily="34" typeface="微软雅黑"/>
                <a:ea charset="-122" panose="020b0503020204020204" pitchFamily="34" typeface="微软雅黑"/>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charset="-122" panose="020b0503020204020204" pitchFamily="34" typeface="微软雅黑"/>
                <a:ea charset="-122" panose="020b0503020204020204" pitchFamily="34" typeface="微软雅黑"/>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charset="-122" panose="020b0503020204020204" pitchFamily="34" typeface="微软雅黑"/>
                <a:ea charset="-122" panose="020b0503020204020204" pitchFamily="34" typeface="微软雅黑"/>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fontAlgn="ctr" indent="0" marL="0">
              <a:spcBef>
                <a:spcPct val="0"/>
              </a:spcBef>
              <a:spcAft>
                <a:spcPts val="400"/>
              </a:spcAft>
              <a:buSzPct val="70000"/>
              <a:buNone/>
            </a:pPr>
            <a:r>
              <a:rPr altLang="en-US" lang="zh-CN" smtClean="0" sz="1800">
                <a:solidFill>
                  <a:schemeClr val="bg1">
                    <a:lumMod val="50000"/>
                  </a:schemeClr>
                </a:solidFill>
              </a:rPr>
              <a:t>创意3D小人风格动态PPT</a:t>
            </a:r>
          </a:p>
        </p:txBody>
      </p:sp>
      <p:sp>
        <p:nvSpPr>
          <p:cNvPr id="52" name="燕尾形 51"/>
          <p:cNvSpPr/>
          <p:nvPr/>
        </p:nvSpPr>
        <p:spPr>
          <a:xfrm>
            <a:off x="4788024" y="3098737"/>
            <a:ext cx="216024" cy="216024"/>
          </a:xfrm>
          <a:prstGeom prst="chevron">
            <a:avLst/>
          </a:prstGeom>
          <a:solidFill>
            <a:schemeClr val="accent1"/>
          </a:solidFill>
          <a:ln>
            <a:noFill/>
          </a:ln>
        </p:spPr>
        <p:txBody>
          <a:bodyPr anchor="ctr" wrap="none"/>
          <a:lstStyle/>
          <a:p>
            <a:endParaRPr altLang="en-US" kern="0" lang="zh-CN" sz="2400">
              <a:solidFill>
                <a:sysClr lastClr="000000" val="windowText"/>
              </a:solidFill>
              <a:latin typeface="Calibri"/>
              <a:ea charset="-122" pitchFamily="2" typeface="华文细黑"/>
            </a:endParaRPr>
          </a:p>
        </p:txBody>
      </p:sp>
      <p:sp>
        <p:nvSpPr>
          <p:cNvPr id="53" name="燕尾形 52"/>
          <p:cNvSpPr/>
          <p:nvPr/>
        </p:nvSpPr>
        <p:spPr>
          <a:xfrm>
            <a:off x="5004048" y="3098737"/>
            <a:ext cx="216024" cy="216024"/>
          </a:xfrm>
          <a:prstGeom prst="chevron">
            <a:avLst/>
          </a:prstGeom>
          <a:solidFill>
            <a:schemeClr val="accent1"/>
          </a:solidFill>
          <a:ln>
            <a:noFill/>
          </a:ln>
        </p:spPr>
        <p:txBody>
          <a:bodyPr anchor="ctr" wrap="none"/>
          <a:lstStyle/>
          <a:p>
            <a:endParaRPr altLang="en-US" kern="0" lang="zh-CN" sz="2400">
              <a:solidFill>
                <a:sysClr lastClr="000000" val="windowText"/>
              </a:solidFill>
              <a:latin typeface="Calibri"/>
              <a:ea charset="-122" pitchFamily="2" typeface="华文细黑"/>
            </a:endParaRPr>
          </a:p>
        </p:txBody>
      </p:sp>
      <p:grpSp>
        <p:nvGrpSpPr>
          <p:cNvPr id="62" name="组合 61"/>
          <p:cNvGrpSpPr/>
          <p:nvPr/>
        </p:nvGrpSpPr>
        <p:grpSpPr>
          <a:xfrm>
            <a:off x="4398653" y="1419622"/>
            <a:ext cx="1197175" cy="1197175"/>
            <a:chOff x="304800" y="673100"/>
            <a:chExt cx="4000500" cy="4000500"/>
          </a:xfrm>
          <a:effectLst>
            <a:outerShdw algn="tr" blurRad="444500" dir="8100000" dist="254000" rotWithShape="0">
              <a:prstClr val="black">
                <a:alpha val="50000"/>
              </a:prstClr>
            </a:outerShdw>
          </a:effectLst>
        </p:grpSpPr>
        <p:sp>
          <p:nvSpPr>
            <p:cNvPr id="63" name="同心圆 6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1"/>
                </a:solidFill>
              </a:endParaRPr>
            </a:p>
          </p:txBody>
        </p:sp>
        <p:sp>
          <p:nvSpPr>
            <p:cNvPr id="65" name="椭圆 6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1"/>
                </a:solidFill>
              </a:endParaRPr>
            </a:p>
          </p:txBody>
        </p:sp>
      </p:grpSp>
      <p:sp>
        <p:nvSpPr>
          <p:cNvPr id="66" name="TextBox 65"/>
          <p:cNvSpPr txBox="1"/>
          <p:nvPr/>
        </p:nvSpPr>
        <p:spPr>
          <a:xfrm>
            <a:off x="4355976" y="1635646"/>
            <a:ext cx="1257356" cy="731520"/>
          </a:xfrm>
          <a:prstGeom prst="rect">
            <a:avLst/>
          </a:prstGeom>
          <a:noFill/>
        </p:spPr>
        <p:txBody>
          <a:bodyPr bIns="0" lIns="0" rIns="0" rtlCol="0" tIns="0" wrap="square">
            <a:spAutoFit/>
          </a:bodyPr>
          <a:lstStyle/>
          <a:p>
            <a:pPr algn="ctr"/>
            <a:r>
              <a:rPr altLang="en-US" b="1" lang="zh-CN" sz="4800">
                <a:solidFill>
                  <a:schemeClr val="accent1"/>
                </a:solidFill>
                <a:latin charset="-122" panose="020b0503020204020204" pitchFamily="34" typeface="微软雅黑"/>
                <a:ea charset="-122" panose="020b0503020204020204" pitchFamily="34" typeface="微软雅黑"/>
              </a:rPr>
              <a:t>竞</a:t>
            </a:r>
          </a:p>
        </p:txBody>
      </p:sp>
      <p:grpSp>
        <p:nvGrpSpPr>
          <p:cNvPr id="68" name="组合 67"/>
          <p:cNvGrpSpPr/>
          <p:nvPr/>
        </p:nvGrpSpPr>
        <p:grpSpPr>
          <a:xfrm>
            <a:off x="5406765" y="1419622"/>
            <a:ext cx="1197175" cy="1197175"/>
            <a:chOff x="304800" y="673100"/>
            <a:chExt cx="4000500" cy="4000500"/>
          </a:xfrm>
          <a:effectLst>
            <a:outerShdw algn="tr" blurRad="444500" dir="8100000" dist="254000" rotWithShape="0">
              <a:prstClr val="black">
                <a:alpha val="50000"/>
              </a:prstClr>
            </a:outerShdw>
          </a:effectLst>
        </p:grpSpPr>
        <p:sp>
          <p:nvSpPr>
            <p:cNvPr id="69" name="同心圆 6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1"/>
                </a:solidFill>
              </a:endParaRPr>
            </a:p>
          </p:txBody>
        </p:sp>
        <p:sp>
          <p:nvSpPr>
            <p:cNvPr id="70" name="椭圆 6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1"/>
                </a:solidFill>
              </a:endParaRPr>
            </a:p>
          </p:txBody>
        </p:sp>
      </p:grpSp>
      <p:sp>
        <p:nvSpPr>
          <p:cNvPr id="71" name="TextBox 70"/>
          <p:cNvSpPr txBox="1"/>
          <p:nvPr/>
        </p:nvSpPr>
        <p:spPr>
          <a:xfrm>
            <a:off x="5364088" y="1635646"/>
            <a:ext cx="1257356" cy="731520"/>
          </a:xfrm>
          <a:prstGeom prst="rect">
            <a:avLst/>
          </a:prstGeom>
          <a:noFill/>
        </p:spPr>
        <p:txBody>
          <a:bodyPr bIns="0" lIns="0" rIns="0" rtlCol="0" tIns="0" wrap="square">
            <a:spAutoFit/>
          </a:bodyPr>
          <a:lstStyle/>
          <a:p>
            <a:pPr algn="ctr"/>
            <a:r>
              <a:rPr altLang="en-US" b="1" lang="zh-CN" smtClean="0" sz="4800">
                <a:solidFill>
                  <a:schemeClr val="accent1"/>
                </a:solidFill>
                <a:latin charset="-122" panose="020b0503020204020204" pitchFamily="34" typeface="微软雅黑"/>
                <a:ea charset="-122" panose="020b0503020204020204" pitchFamily="34" typeface="微软雅黑"/>
              </a:rPr>
              <a:t>聘</a:t>
            </a:r>
          </a:p>
        </p:txBody>
      </p:sp>
      <p:grpSp>
        <p:nvGrpSpPr>
          <p:cNvPr id="72" name="组合 71"/>
          <p:cNvGrpSpPr/>
          <p:nvPr/>
        </p:nvGrpSpPr>
        <p:grpSpPr>
          <a:xfrm>
            <a:off x="6342868" y="1419622"/>
            <a:ext cx="1197175" cy="1197175"/>
            <a:chOff x="304800" y="673100"/>
            <a:chExt cx="4000500" cy="4000500"/>
          </a:xfrm>
          <a:effectLst>
            <a:outerShdw algn="tr" blurRad="444500" dir="8100000" dist="254000" rotWithShape="0">
              <a:prstClr val="black">
                <a:alpha val="50000"/>
              </a:prstClr>
            </a:outerShdw>
          </a:effectLst>
        </p:grpSpPr>
        <p:sp>
          <p:nvSpPr>
            <p:cNvPr id="73" name="同心圆 7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1"/>
                </a:solidFill>
              </a:endParaRPr>
            </a:p>
          </p:txBody>
        </p:sp>
        <p:sp>
          <p:nvSpPr>
            <p:cNvPr id="74" name="椭圆 7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1"/>
                </a:solidFill>
              </a:endParaRPr>
            </a:p>
          </p:txBody>
        </p:sp>
      </p:grpSp>
      <p:sp>
        <p:nvSpPr>
          <p:cNvPr id="75" name="TextBox 74"/>
          <p:cNvSpPr txBox="1"/>
          <p:nvPr/>
        </p:nvSpPr>
        <p:spPr>
          <a:xfrm>
            <a:off x="6300192" y="1635646"/>
            <a:ext cx="1257356" cy="731520"/>
          </a:xfrm>
          <a:prstGeom prst="rect">
            <a:avLst/>
          </a:prstGeom>
          <a:noFill/>
        </p:spPr>
        <p:txBody>
          <a:bodyPr bIns="0" lIns="0" rIns="0" rtlCol="0" tIns="0" wrap="square">
            <a:spAutoFit/>
          </a:bodyPr>
          <a:lstStyle/>
          <a:p>
            <a:pPr algn="ctr"/>
            <a:r>
              <a:rPr altLang="en-US" b="1" lang="zh-CN" smtClean="0" sz="4800">
                <a:solidFill>
                  <a:schemeClr val="accent1"/>
                </a:solidFill>
                <a:latin charset="-122" panose="020b0503020204020204" pitchFamily="34" typeface="微软雅黑"/>
                <a:ea charset="-122" panose="020b0503020204020204" pitchFamily="34" typeface="微软雅黑"/>
              </a:rPr>
              <a:t>述</a:t>
            </a:r>
          </a:p>
        </p:txBody>
      </p:sp>
      <p:grpSp>
        <p:nvGrpSpPr>
          <p:cNvPr id="76" name="组合 75"/>
          <p:cNvGrpSpPr/>
          <p:nvPr/>
        </p:nvGrpSpPr>
        <p:grpSpPr>
          <a:xfrm>
            <a:off x="7350981" y="1419622"/>
            <a:ext cx="1197175" cy="1197175"/>
            <a:chOff x="304800" y="673100"/>
            <a:chExt cx="4000500" cy="4000500"/>
          </a:xfrm>
          <a:effectLst>
            <a:outerShdw algn="tr" blurRad="444500" dir="8100000" dist="254000" rotWithShape="0">
              <a:prstClr val="black">
                <a:alpha val="50000"/>
              </a:prstClr>
            </a:outerShdw>
          </a:effectLst>
        </p:grpSpPr>
        <p:sp>
          <p:nvSpPr>
            <p:cNvPr id="77" name="同心圆 7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1"/>
                </a:solidFill>
              </a:endParaRPr>
            </a:p>
          </p:txBody>
        </p:sp>
        <p:sp>
          <p:nvSpPr>
            <p:cNvPr id="78" name="椭圆 7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1"/>
                </a:solidFill>
              </a:endParaRPr>
            </a:p>
          </p:txBody>
        </p:sp>
      </p:grpSp>
      <p:sp>
        <p:nvSpPr>
          <p:cNvPr id="79" name="TextBox 78"/>
          <p:cNvSpPr txBox="1"/>
          <p:nvPr/>
        </p:nvSpPr>
        <p:spPr>
          <a:xfrm>
            <a:off x="7308304" y="1635646"/>
            <a:ext cx="1257356" cy="731520"/>
          </a:xfrm>
          <a:prstGeom prst="rect">
            <a:avLst/>
          </a:prstGeom>
          <a:noFill/>
        </p:spPr>
        <p:txBody>
          <a:bodyPr bIns="0" lIns="0" rIns="0" rtlCol="0" tIns="0" wrap="square">
            <a:spAutoFit/>
          </a:bodyPr>
          <a:lstStyle/>
          <a:p>
            <a:pPr algn="ctr"/>
            <a:r>
              <a:rPr altLang="en-US" b="1" lang="zh-CN" smtClean="0" sz="4800">
                <a:solidFill>
                  <a:schemeClr val="accent1"/>
                </a:solidFill>
                <a:latin charset="-122" panose="020b0503020204020204" pitchFamily="34" typeface="微软雅黑"/>
                <a:ea charset="-122" panose="020b0503020204020204" pitchFamily="34" typeface="微软雅黑"/>
              </a:rPr>
              <a:t>职</a:t>
            </a:r>
          </a:p>
        </p:txBody>
      </p:sp>
      <p:sp>
        <p:nvSpPr>
          <p:cNvPr id="121" name="等腰三角形 120"/>
          <p:cNvSpPr/>
          <p:nvPr/>
        </p:nvSpPr>
        <p:spPr>
          <a:xfrm rot="5400000">
            <a:off x="-25050" y="148527"/>
            <a:ext cx="432049" cy="38195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3" rIns="68573" rtlCol="0" tIns="34286"/>
          <a:lstStyle/>
          <a:p>
            <a:pPr algn="ctr"/>
            <a:endParaRPr altLang="en-US" lang="zh-C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gradFill>
            </a:endParaRPr>
          </a:p>
        </p:txBody>
      </p:sp>
      <p:sp>
        <p:nvSpPr>
          <p:cNvPr id="122" name="TextBox 121"/>
          <p:cNvSpPr txBox="1"/>
          <p:nvPr/>
        </p:nvSpPr>
        <p:spPr>
          <a:xfrm>
            <a:off x="395536" y="123478"/>
            <a:ext cx="988145" cy="495292"/>
          </a:xfrm>
          <a:prstGeom prst="rect">
            <a:avLst/>
          </a:prstGeom>
          <a:noFill/>
        </p:spPr>
        <p:txBody>
          <a:bodyPr bIns="34286" lIns="68573" rIns="68573" rtlCol="0" tIns="34286" wrap="none">
            <a:spAutoFit/>
          </a:bodyPr>
          <a:lstStyle/>
          <a:p>
            <a:r>
              <a:rPr altLang="zh-CN" b="1" lang="en-US" sz="2800">
                <a:solidFill>
                  <a:schemeClr val="accent1"/>
                </a:solidFill>
              </a:rPr>
              <a:t>LOGO</a:t>
            </a:r>
          </a:p>
        </p:txBody>
      </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45"/>
                                        </p:tgtEl>
                                        <p:attrNameLst>
                                          <p:attrName>style.visibility</p:attrName>
                                        </p:attrNameLst>
                                      </p:cBhvr>
                                      <p:to>
                                        <p:strVal val="visible"/>
                                      </p:to>
                                    </p:set>
                                    <p:animEffect filter="fade" transition="in">
                                      <p:cBhvr>
                                        <p:cTn dur="1000" id="7"/>
                                        <p:tgtEl>
                                          <p:spTgt spid="45"/>
                                        </p:tgtEl>
                                      </p:cBhvr>
                                    </p:animEffect>
                                    <p:anim calcmode="lin" valueType="num">
                                      <p:cBhvr>
                                        <p:cTn dur="1000" fill="hold" id="8"/>
                                        <p:tgtEl>
                                          <p:spTgt spid="45"/>
                                        </p:tgtEl>
                                        <p:attrNameLst>
                                          <p:attrName>ppt_x</p:attrName>
                                        </p:attrNameLst>
                                      </p:cBhvr>
                                      <p:tavLst>
                                        <p:tav tm="0">
                                          <p:val>
                                            <p:strVal val="#ppt_x"/>
                                          </p:val>
                                        </p:tav>
                                        <p:tav tm="100000">
                                          <p:val>
                                            <p:strVal val="#ppt_x"/>
                                          </p:val>
                                        </p:tav>
                                      </p:tavLst>
                                    </p:anim>
                                    <p:anim calcmode="lin" valueType="num">
                                      <p:cBhvr>
                                        <p:cTn dur="1000" fill="hold" id="9"/>
                                        <p:tgtEl>
                                          <p:spTgt spid="4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62"/>
                                        </p:tgtEl>
                                        <p:attrNameLst>
                                          <p:attrName>style.visibility</p:attrName>
                                        </p:attrNameLst>
                                      </p:cBhvr>
                                      <p:to>
                                        <p:strVal val="visible"/>
                                      </p:to>
                                    </p:set>
                                    <p:anim calcmode="lin" valueType="num">
                                      <p:cBhvr>
                                        <p:cTn dur="500" fill="hold" id="13"/>
                                        <p:tgtEl>
                                          <p:spTgt spid="62"/>
                                        </p:tgtEl>
                                        <p:attrNameLst>
                                          <p:attrName>ppt_w</p:attrName>
                                        </p:attrNameLst>
                                      </p:cBhvr>
                                      <p:tavLst>
                                        <p:tav tm="0">
                                          <p:val>
                                            <p:fltVal val="0"/>
                                          </p:val>
                                        </p:tav>
                                        <p:tav tm="100000">
                                          <p:val>
                                            <p:strVal val="#ppt_w"/>
                                          </p:val>
                                        </p:tav>
                                      </p:tavLst>
                                    </p:anim>
                                    <p:anim calcmode="lin" valueType="num">
                                      <p:cBhvr>
                                        <p:cTn dur="500" fill="hold" id="14"/>
                                        <p:tgtEl>
                                          <p:spTgt spid="62"/>
                                        </p:tgtEl>
                                        <p:attrNameLst>
                                          <p:attrName>ppt_h</p:attrName>
                                        </p:attrNameLst>
                                      </p:cBhvr>
                                      <p:tavLst>
                                        <p:tav tm="0">
                                          <p:val>
                                            <p:fltVal val="0"/>
                                          </p:val>
                                        </p:tav>
                                        <p:tav tm="100000">
                                          <p:val>
                                            <p:strVal val="#ppt_h"/>
                                          </p:val>
                                        </p:tav>
                                      </p:tavLst>
                                    </p:anim>
                                    <p:animEffect filter="fade" transition="in">
                                      <p:cBhvr>
                                        <p:cTn dur="500" id="15"/>
                                        <p:tgtEl>
                                          <p:spTgt spid="62"/>
                                        </p:tgtEl>
                                      </p:cBhvr>
                                    </p:animEffect>
                                    <p:anim calcmode="lin" valueType="num">
                                      <p:cBhvr>
                                        <p:cTn dur="500" fill="hold" id="16"/>
                                        <p:tgtEl>
                                          <p:spTgt spid="62"/>
                                        </p:tgtEl>
                                        <p:attrNameLst>
                                          <p:attrName>ppt_x</p:attrName>
                                        </p:attrNameLst>
                                      </p:cBhvr>
                                      <p:tavLst>
                                        <p:tav tm="0">
                                          <p:val>
                                            <p:fltVal val="0.5"/>
                                          </p:val>
                                        </p:tav>
                                        <p:tav tm="100000">
                                          <p:val>
                                            <p:strVal val="#ppt_x"/>
                                          </p:val>
                                        </p:tav>
                                      </p:tavLst>
                                    </p:anim>
                                    <p:anim calcmode="lin" valueType="num">
                                      <p:cBhvr>
                                        <p:cTn dur="500" fill="hold" id="17"/>
                                        <p:tgtEl>
                                          <p:spTgt spid="62"/>
                                        </p:tgtEl>
                                        <p:attrNameLst>
                                          <p:attrName>ppt_y</p:attrName>
                                        </p:attrNameLst>
                                      </p:cBhvr>
                                      <p:tavLst>
                                        <p:tav tm="0">
                                          <p:val>
                                            <p:fltVal val="0.5"/>
                                          </p:val>
                                        </p:tav>
                                        <p:tav tm="100000">
                                          <p:val>
                                            <p:strVal val="#ppt_y"/>
                                          </p:val>
                                        </p:tav>
                                      </p:tavLst>
                                    </p:anim>
                                  </p:childTnLst>
                                </p:cTn>
                              </p:par>
                              <p:par>
                                <p:cTn fill="hold" id="18" nodeType="withEffect" presetClass="entr" presetID="53" presetSubtype="0">
                                  <p:stCondLst>
                                    <p:cond delay="250"/>
                                  </p:stCondLst>
                                  <p:childTnLst>
                                    <p:set>
                                      <p:cBhvr>
                                        <p:cTn dur="1" fill="hold" id="19">
                                          <p:stCondLst>
                                            <p:cond delay="0"/>
                                          </p:stCondLst>
                                        </p:cTn>
                                        <p:tgtEl>
                                          <p:spTgt spid="68"/>
                                        </p:tgtEl>
                                        <p:attrNameLst>
                                          <p:attrName>style.visibility</p:attrName>
                                        </p:attrNameLst>
                                      </p:cBhvr>
                                      <p:to>
                                        <p:strVal val="visible"/>
                                      </p:to>
                                    </p:set>
                                    <p:anim calcmode="lin" valueType="num">
                                      <p:cBhvr>
                                        <p:cTn dur="500" fill="hold" id="20"/>
                                        <p:tgtEl>
                                          <p:spTgt spid="68"/>
                                        </p:tgtEl>
                                        <p:attrNameLst>
                                          <p:attrName>ppt_w</p:attrName>
                                        </p:attrNameLst>
                                      </p:cBhvr>
                                      <p:tavLst>
                                        <p:tav tm="0">
                                          <p:val>
                                            <p:fltVal val="0"/>
                                          </p:val>
                                        </p:tav>
                                        <p:tav tm="100000">
                                          <p:val>
                                            <p:strVal val="#ppt_w"/>
                                          </p:val>
                                        </p:tav>
                                      </p:tavLst>
                                    </p:anim>
                                    <p:anim calcmode="lin" valueType="num">
                                      <p:cBhvr>
                                        <p:cTn dur="500" fill="hold" id="21"/>
                                        <p:tgtEl>
                                          <p:spTgt spid="68"/>
                                        </p:tgtEl>
                                        <p:attrNameLst>
                                          <p:attrName>ppt_h</p:attrName>
                                        </p:attrNameLst>
                                      </p:cBhvr>
                                      <p:tavLst>
                                        <p:tav tm="0">
                                          <p:val>
                                            <p:fltVal val="0"/>
                                          </p:val>
                                        </p:tav>
                                        <p:tav tm="100000">
                                          <p:val>
                                            <p:strVal val="#ppt_h"/>
                                          </p:val>
                                        </p:tav>
                                      </p:tavLst>
                                    </p:anim>
                                    <p:animEffect filter="fade" transition="in">
                                      <p:cBhvr>
                                        <p:cTn dur="500" id="22"/>
                                        <p:tgtEl>
                                          <p:spTgt spid="68"/>
                                        </p:tgtEl>
                                      </p:cBhvr>
                                    </p:animEffect>
                                    <p:anim calcmode="lin" valueType="num">
                                      <p:cBhvr>
                                        <p:cTn dur="500" fill="hold" id="23"/>
                                        <p:tgtEl>
                                          <p:spTgt spid="68"/>
                                        </p:tgtEl>
                                        <p:attrNameLst>
                                          <p:attrName>ppt_x</p:attrName>
                                        </p:attrNameLst>
                                      </p:cBhvr>
                                      <p:tavLst>
                                        <p:tav tm="0">
                                          <p:val>
                                            <p:fltVal val="0.5"/>
                                          </p:val>
                                        </p:tav>
                                        <p:tav tm="100000">
                                          <p:val>
                                            <p:strVal val="#ppt_x"/>
                                          </p:val>
                                        </p:tav>
                                      </p:tavLst>
                                    </p:anim>
                                    <p:anim calcmode="lin" valueType="num">
                                      <p:cBhvr>
                                        <p:cTn dur="500" fill="hold" id="24"/>
                                        <p:tgtEl>
                                          <p:spTgt spid="68"/>
                                        </p:tgtEl>
                                        <p:attrNameLst>
                                          <p:attrName>ppt_y</p:attrName>
                                        </p:attrNameLst>
                                      </p:cBhvr>
                                      <p:tavLst>
                                        <p:tav tm="0">
                                          <p:val>
                                            <p:fltVal val="0.5"/>
                                          </p:val>
                                        </p:tav>
                                        <p:tav tm="100000">
                                          <p:val>
                                            <p:strVal val="#ppt_y"/>
                                          </p:val>
                                        </p:tav>
                                      </p:tavLst>
                                    </p:anim>
                                  </p:childTnLst>
                                </p:cTn>
                              </p:par>
                              <p:par>
                                <p:cTn fill="hold" id="25" nodeType="withEffect" presetClass="entr" presetID="53" presetSubtype="0">
                                  <p:stCondLst>
                                    <p:cond delay="500"/>
                                  </p:stCondLst>
                                  <p:childTnLst>
                                    <p:set>
                                      <p:cBhvr>
                                        <p:cTn dur="1" fill="hold" id="26">
                                          <p:stCondLst>
                                            <p:cond delay="0"/>
                                          </p:stCondLst>
                                        </p:cTn>
                                        <p:tgtEl>
                                          <p:spTgt spid="72"/>
                                        </p:tgtEl>
                                        <p:attrNameLst>
                                          <p:attrName>style.visibility</p:attrName>
                                        </p:attrNameLst>
                                      </p:cBhvr>
                                      <p:to>
                                        <p:strVal val="visible"/>
                                      </p:to>
                                    </p:set>
                                    <p:anim calcmode="lin" valueType="num">
                                      <p:cBhvr>
                                        <p:cTn dur="500" fill="hold" id="27"/>
                                        <p:tgtEl>
                                          <p:spTgt spid="72"/>
                                        </p:tgtEl>
                                        <p:attrNameLst>
                                          <p:attrName>ppt_w</p:attrName>
                                        </p:attrNameLst>
                                      </p:cBhvr>
                                      <p:tavLst>
                                        <p:tav tm="0">
                                          <p:val>
                                            <p:fltVal val="0"/>
                                          </p:val>
                                        </p:tav>
                                        <p:tav tm="100000">
                                          <p:val>
                                            <p:strVal val="#ppt_w"/>
                                          </p:val>
                                        </p:tav>
                                      </p:tavLst>
                                    </p:anim>
                                    <p:anim calcmode="lin" valueType="num">
                                      <p:cBhvr>
                                        <p:cTn dur="500" fill="hold" id="28"/>
                                        <p:tgtEl>
                                          <p:spTgt spid="72"/>
                                        </p:tgtEl>
                                        <p:attrNameLst>
                                          <p:attrName>ppt_h</p:attrName>
                                        </p:attrNameLst>
                                      </p:cBhvr>
                                      <p:tavLst>
                                        <p:tav tm="0">
                                          <p:val>
                                            <p:fltVal val="0"/>
                                          </p:val>
                                        </p:tav>
                                        <p:tav tm="100000">
                                          <p:val>
                                            <p:strVal val="#ppt_h"/>
                                          </p:val>
                                        </p:tav>
                                      </p:tavLst>
                                    </p:anim>
                                    <p:animEffect filter="fade" transition="in">
                                      <p:cBhvr>
                                        <p:cTn dur="500" id="29"/>
                                        <p:tgtEl>
                                          <p:spTgt spid="72"/>
                                        </p:tgtEl>
                                      </p:cBhvr>
                                    </p:animEffect>
                                    <p:anim calcmode="lin" valueType="num">
                                      <p:cBhvr>
                                        <p:cTn dur="500" fill="hold" id="30"/>
                                        <p:tgtEl>
                                          <p:spTgt spid="72"/>
                                        </p:tgtEl>
                                        <p:attrNameLst>
                                          <p:attrName>ppt_x</p:attrName>
                                        </p:attrNameLst>
                                      </p:cBhvr>
                                      <p:tavLst>
                                        <p:tav tm="0">
                                          <p:val>
                                            <p:fltVal val="0.5"/>
                                          </p:val>
                                        </p:tav>
                                        <p:tav tm="100000">
                                          <p:val>
                                            <p:strVal val="#ppt_x"/>
                                          </p:val>
                                        </p:tav>
                                      </p:tavLst>
                                    </p:anim>
                                    <p:anim calcmode="lin" valueType="num">
                                      <p:cBhvr>
                                        <p:cTn dur="500" fill="hold" id="31"/>
                                        <p:tgtEl>
                                          <p:spTgt spid="72"/>
                                        </p:tgtEl>
                                        <p:attrNameLst>
                                          <p:attrName>ppt_y</p:attrName>
                                        </p:attrNameLst>
                                      </p:cBhvr>
                                      <p:tavLst>
                                        <p:tav tm="0">
                                          <p:val>
                                            <p:fltVal val="0.5"/>
                                          </p:val>
                                        </p:tav>
                                        <p:tav tm="100000">
                                          <p:val>
                                            <p:strVal val="#ppt_y"/>
                                          </p:val>
                                        </p:tav>
                                      </p:tavLst>
                                    </p:anim>
                                  </p:childTnLst>
                                </p:cTn>
                              </p:par>
                              <p:par>
                                <p:cTn fill="hold" id="32" nodeType="withEffect" presetClass="entr" presetID="53" presetSubtype="0">
                                  <p:stCondLst>
                                    <p:cond delay="750"/>
                                  </p:stCondLst>
                                  <p:childTnLst>
                                    <p:set>
                                      <p:cBhvr>
                                        <p:cTn dur="1" fill="hold" id="33">
                                          <p:stCondLst>
                                            <p:cond delay="0"/>
                                          </p:stCondLst>
                                        </p:cTn>
                                        <p:tgtEl>
                                          <p:spTgt spid="76"/>
                                        </p:tgtEl>
                                        <p:attrNameLst>
                                          <p:attrName>style.visibility</p:attrName>
                                        </p:attrNameLst>
                                      </p:cBhvr>
                                      <p:to>
                                        <p:strVal val="visible"/>
                                      </p:to>
                                    </p:set>
                                    <p:anim calcmode="lin" valueType="num">
                                      <p:cBhvr>
                                        <p:cTn dur="500" fill="hold" id="34"/>
                                        <p:tgtEl>
                                          <p:spTgt spid="76"/>
                                        </p:tgtEl>
                                        <p:attrNameLst>
                                          <p:attrName>ppt_w</p:attrName>
                                        </p:attrNameLst>
                                      </p:cBhvr>
                                      <p:tavLst>
                                        <p:tav tm="0">
                                          <p:val>
                                            <p:fltVal val="0"/>
                                          </p:val>
                                        </p:tav>
                                        <p:tav tm="100000">
                                          <p:val>
                                            <p:strVal val="#ppt_w"/>
                                          </p:val>
                                        </p:tav>
                                      </p:tavLst>
                                    </p:anim>
                                    <p:anim calcmode="lin" valueType="num">
                                      <p:cBhvr>
                                        <p:cTn dur="500" fill="hold" id="35"/>
                                        <p:tgtEl>
                                          <p:spTgt spid="76"/>
                                        </p:tgtEl>
                                        <p:attrNameLst>
                                          <p:attrName>ppt_h</p:attrName>
                                        </p:attrNameLst>
                                      </p:cBhvr>
                                      <p:tavLst>
                                        <p:tav tm="0">
                                          <p:val>
                                            <p:fltVal val="0"/>
                                          </p:val>
                                        </p:tav>
                                        <p:tav tm="100000">
                                          <p:val>
                                            <p:strVal val="#ppt_h"/>
                                          </p:val>
                                        </p:tav>
                                      </p:tavLst>
                                    </p:anim>
                                    <p:animEffect filter="fade" transition="in">
                                      <p:cBhvr>
                                        <p:cTn dur="500" id="36"/>
                                        <p:tgtEl>
                                          <p:spTgt spid="76"/>
                                        </p:tgtEl>
                                      </p:cBhvr>
                                    </p:animEffect>
                                    <p:anim calcmode="lin" valueType="num">
                                      <p:cBhvr>
                                        <p:cTn dur="500" fill="hold" id="37"/>
                                        <p:tgtEl>
                                          <p:spTgt spid="76"/>
                                        </p:tgtEl>
                                        <p:attrNameLst>
                                          <p:attrName>ppt_x</p:attrName>
                                        </p:attrNameLst>
                                      </p:cBhvr>
                                      <p:tavLst>
                                        <p:tav tm="0">
                                          <p:val>
                                            <p:fltVal val="0.5"/>
                                          </p:val>
                                        </p:tav>
                                        <p:tav tm="100000">
                                          <p:val>
                                            <p:strVal val="#ppt_x"/>
                                          </p:val>
                                        </p:tav>
                                      </p:tavLst>
                                    </p:anim>
                                    <p:anim calcmode="lin" valueType="num">
                                      <p:cBhvr>
                                        <p:cTn dur="500" fill="hold" id="38"/>
                                        <p:tgtEl>
                                          <p:spTgt spid="76"/>
                                        </p:tgtEl>
                                        <p:attrNameLst>
                                          <p:attrName>ppt_y</p:attrName>
                                        </p:attrNameLst>
                                      </p:cBhvr>
                                      <p:tavLst>
                                        <p:tav tm="0">
                                          <p:val>
                                            <p:fltVal val="0.5"/>
                                          </p:val>
                                        </p:tav>
                                        <p:tav tm="100000">
                                          <p:val>
                                            <p:strVal val="#ppt_y"/>
                                          </p:val>
                                        </p:tav>
                                      </p:tavLst>
                                    </p:anim>
                                  </p:childTnLst>
                                </p:cTn>
                              </p:par>
                            </p:childTnLst>
                          </p:cTn>
                        </p:par>
                        <p:par>
                          <p:cTn fill="hold" id="39" nodeType="afterGroup">
                            <p:stCondLst>
                              <p:cond delay="2250"/>
                            </p:stCondLst>
                            <p:childTnLst>
                              <p:par>
                                <p:cTn fill="hold" grpId="0" id="40" nodeType="afterEffect" presetClass="entr" presetID="53" presetSubtype="0">
                                  <p:stCondLst>
                                    <p:cond delay="0"/>
                                  </p:stCondLst>
                                  <p:childTnLst>
                                    <p:set>
                                      <p:cBhvr>
                                        <p:cTn dur="1" fill="hold" id="41">
                                          <p:stCondLst>
                                            <p:cond delay="0"/>
                                          </p:stCondLst>
                                        </p:cTn>
                                        <p:tgtEl>
                                          <p:spTgt spid="66"/>
                                        </p:tgtEl>
                                        <p:attrNameLst>
                                          <p:attrName>style.visibility</p:attrName>
                                        </p:attrNameLst>
                                      </p:cBhvr>
                                      <p:to>
                                        <p:strVal val="visible"/>
                                      </p:to>
                                    </p:set>
                                    <p:anim calcmode="lin" valueType="num">
                                      <p:cBhvr>
                                        <p:cTn dur="500" fill="hold" id="42"/>
                                        <p:tgtEl>
                                          <p:spTgt spid="66"/>
                                        </p:tgtEl>
                                        <p:attrNameLst>
                                          <p:attrName>ppt_w</p:attrName>
                                        </p:attrNameLst>
                                      </p:cBhvr>
                                      <p:tavLst>
                                        <p:tav tm="0">
                                          <p:val>
                                            <p:fltVal val="0"/>
                                          </p:val>
                                        </p:tav>
                                        <p:tav tm="100000">
                                          <p:val>
                                            <p:strVal val="#ppt_w"/>
                                          </p:val>
                                        </p:tav>
                                      </p:tavLst>
                                    </p:anim>
                                    <p:anim calcmode="lin" valueType="num">
                                      <p:cBhvr>
                                        <p:cTn dur="500" fill="hold" id="43"/>
                                        <p:tgtEl>
                                          <p:spTgt spid="66"/>
                                        </p:tgtEl>
                                        <p:attrNameLst>
                                          <p:attrName>ppt_h</p:attrName>
                                        </p:attrNameLst>
                                      </p:cBhvr>
                                      <p:tavLst>
                                        <p:tav tm="0">
                                          <p:val>
                                            <p:fltVal val="0"/>
                                          </p:val>
                                        </p:tav>
                                        <p:tav tm="100000">
                                          <p:val>
                                            <p:strVal val="#ppt_h"/>
                                          </p:val>
                                        </p:tav>
                                      </p:tavLst>
                                    </p:anim>
                                    <p:animEffect filter="fade" transition="in">
                                      <p:cBhvr>
                                        <p:cTn dur="500" id="44"/>
                                        <p:tgtEl>
                                          <p:spTgt spid="66"/>
                                        </p:tgtEl>
                                      </p:cBhvr>
                                    </p:animEffect>
                                  </p:childTnLst>
                                </p:cTn>
                              </p:par>
                              <p:par>
                                <p:cTn fill="hold" grpId="0" id="45" nodeType="withEffect" presetClass="entr" presetID="53" presetSubtype="0">
                                  <p:stCondLst>
                                    <p:cond delay="250"/>
                                  </p:stCondLst>
                                  <p:childTnLst>
                                    <p:set>
                                      <p:cBhvr>
                                        <p:cTn dur="1" fill="hold" id="46">
                                          <p:stCondLst>
                                            <p:cond delay="0"/>
                                          </p:stCondLst>
                                        </p:cTn>
                                        <p:tgtEl>
                                          <p:spTgt spid="71"/>
                                        </p:tgtEl>
                                        <p:attrNameLst>
                                          <p:attrName>style.visibility</p:attrName>
                                        </p:attrNameLst>
                                      </p:cBhvr>
                                      <p:to>
                                        <p:strVal val="visible"/>
                                      </p:to>
                                    </p:set>
                                    <p:anim calcmode="lin" valueType="num">
                                      <p:cBhvr>
                                        <p:cTn dur="500" fill="hold" id="47"/>
                                        <p:tgtEl>
                                          <p:spTgt spid="71"/>
                                        </p:tgtEl>
                                        <p:attrNameLst>
                                          <p:attrName>ppt_w</p:attrName>
                                        </p:attrNameLst>
                                      </p:cBhvr>
                                      <p:tavLst>
                                        <p:tav tm="0">
                                          <p:val>
                                            <p:fltVal val="0"/>
                                          </p:val>
                                        </p:tav>
                                        <p:tav tm="100000">
                                          <p:val>
                                            <p:strVal val="#ppt_w"/>
                                          </p:val>
                                        </p:tav>
                                      </p:tavLst>
                                    </p:anim>
                                    <p:anim calcmode="lin" valueType="num">
                                      <p:cBhvr>
                                        <p:cTn dur="500" fill="hold" id="48"/>
                                        <p:tgtEl>
                                          <p:spTgt spid="71"/>
                                        </p:tgtEl>
                                        <p:attrNameLst>
                                          <p:attrName>ppt_h</p:attrName>
                                        </p:attrNameLst>
                                      </p:cBhvr>
                                      <p:tavLst>
                                        <p:tav tm="0">
                                          <p:val>
                                            <p:fltVal val="0"/>
                                          </p:val>
                                        </p:tav>
                                        <p:tav tm="100000">
                                          <p:val>
                                            <p:strVal val="#ppt_h"/>
                                          </p:val>
                                        </p:tav>
                                      </p:tavLst>
                                    </p:anim>
                                    <p:animEffect filter="fade" transition="in">
                                      <p:cBhvr>
                                        <p:cTn dur="500" id="49"/>
                                        <p:tgtEl>
                                          <p:spTgt spid="71"/>
                                        </p:tgtEl>
                                      </p:cBhvr>
                                    </p:animEffect>
                                  </p:childTnLst>
                                </p:cTn>
                              </p:par>
                              <p:par>
                                <p:cTn fill="hold" grpId="0" id="50" nodeType="withEffect" presetClass="entr" presetID="53" presetSubtype="0">
                                  <p:stCondLst>
                                    <p:cond delay="500"/>
                                  </p:stCondLst>
                                  <p:childTnLst>
                                    <p:set>
                                      <p:cBhvr>
                                        <p:cTn dur="1" fill="hold" id="51">
                                          <p:stCondLst>
                                            <p:cond delay="0"/>
                                          </p:stCondLst>
                                        </p:cTn>
                                        <p:tgtEl>
                                          <p:spTgt spid="75"/>
                                        </p:tgtEl>
                                        <p:attrNameLst>
                                          <p:attrName>style.visibility</p:attrName>
                                        </p:attrNameLst>
                                      </p:cBhvr>
                                      <p:to>
                                        <p:strVal val="visible"/>
                                      </p:to>
                                    </p:set>
                                    <p:anim calcmode="lin" valueType="num">
                                      <p:cBhvr>
                                        <p:cTn dur="500" fill="hold" id="52"/>
                                        <p:tgtEl>
                                          <p:spTgt spid="75"/>
                                        </p:tgtEl>
                                        <p:attrNameLst>
                                          <p:attrName>ppt_w</p:attrName>
                                        </p:attrNameLst>
                                      </p:cBhvr>
                                      <p:tavLst>
                                        <p:tav tm="0">
                                          <p:val>
                                            <p:fltVal val="0"/>
                                          </p:val>
                                        </p:tav>
                                        <p:tav tm="100000">
                                          <p:val>
                                            <p:strVal val="#ppt_w"/>
                                          </p:val>
                                        </p:tav>
                                      </p:tavLst>
                                    </p:anim>
                                    <p:anim calcmode="lin" valueType="num">
                                      <p:cBhvr>
                                        <p:cTn dur="500" fill="hold" id="53"/>
                                        <p:tgtEl>
                                          <p:spTgt spid="75"/>
                                        </p:tgtEl>
                                        <p:attrNameLst>
                                          <p:attrName>ppt_h</p:attrName>
                                        </p:attrNameLst>
                                      </p:cBhvr>
                                      <p:tavLst>
                                        <p:tav tm="0">
                                          <p:val>
                                            <p:fltVal val="0"/>
                                          </p:val>
                                        </p:tav>
                                        <p:tav tm="100000">
                                          <p:val>
                                            <p:strVal val="#ppt_h"/>
                                          </p:val>
                                        </p:tav>
                                      </p:tavLst>
                                    </p:anim>
                                    <p:animEffect filter="fade" transition="in">
                                      <p:cBhvr>
                                        <p:cTn dur="500" id="54"/>
                                        <p:tgtEl>
                                          <p:spTgt spid="75"/>
                                        </p:tgtEl>
                                      </p:cBhvr>
                                    </p:animEffect>
                                  </p:childTnLst>
                                </p:cTn>
                              </p:par>
                              <p:par>
                                <p:cTn fill="hold" grpId="0" id="55" nodeType="withEffect" presetClass="entr" presetID="53" presetSubtype="0">
                                  <p:stCondLst>
                                    <p:cond delay="750"/>
                                  </p:stCondLst>
                                  <p:childTnLst>
                                    <p:set>
                                      <p:cBhvr>
                                        <p:cTn dur="1" fill="hold" id="56">
                                          <p:stCondLst>
                                            <p:cond delay="0"/>
                                          </p:stCondLst>
                                        </p:cTn>
                                        <p:tgtEl>
                                          <p:spTgt spid="79"/>
                                        </p:tgtEl>
                                        <p:attrNameLst>
                                          <p:attrName>style.visibility</p:attrName>
                                        </p:attrNameLst>
                                      </p:cBhvr>
                                      <p:to>
                                        <p:strVal val="visible"/>
                                      </p:to>
                                    </p:set>
                                    <p:anim calcmode="lin" valueType="num">
                                      <p:cBhvr>
                                        <p:cTn dur="500" fill="hold" id="57"/>
                                        <p:tgtEl>
                                          <p:spTgt spid="79"/>
                                        </p:tgtEl>
                                        <p:attrNameLst>
                                          <p:attrName>ppt_w</p:attrName>
                                        </p:attrNameLst>
                                      </p:cBhvr>
                                      <p:tavLst>
                                        <p:tav tm="0">
                                          <p:val>
                                            <p:fltVal val="0"/>
                                          </p:val>
                                        </p:tav>
                                        <p:tav tm="100000">
                                          <p:val>
                                            <p:strVal val="#ppt_w"/>
                                          </p:val>
                                        </p:tav>
                                      </p:tavLst>
                                    </p:anim>
                                    <p:anim calcmode="lin" valueType="num">
                                      <p:cBhvr>
                                        <p:cTn dur="500" fill="hold" id="58"/>
                                        <p:tgtEl>
                                          <p:spTgt spid="79"/>
                                        </p:tgtEl>
                                        <p:attrNameLst>
                                          <p:attrName>ppt_h</p:attrName>
                                        </p:attrNameLst>
                                      </p:cBhvr>
                                      <p:tavLst>
                                        <p:tav tm="0">
                                          <p:val>
                                            <p:fltVal val="0"/>
                                          </p:val>
                                        </p:tav>
                                        <p:tav tm="100000">
                                          <p:val>
                                            <p:strVal val="#ppt_h"/>
                                          </p:val>
                                        </p:tav>
                                      </p:tavLst>
                                    </p:anim>
                                    <p:animEffect filter="fade" transition="in">
                                      <p:cBhvr>
                                        <p:cTn dur="500" id="59"/>
                                        <p:tgtEl>
                                          <p:spTgt spid="79"/>
                                        </p:tgtEl>
                                      </p:cBhvr>
                                    </p:animEffect>
                                  </p:childTnLst>
                                </p:cTn>
                              </p:par>
                            </p:childTnLst>
                          </p:cTn>
                        </p:par>
                        <p:par>
                          <p:cTn fill="hold" id="60" nodeType="afterGroup">
                            <p:stCondLst>
                              <p:cond delay="3500"/>
                            </p:stCondLst>
                            <p:childTnLst>
                              <p:par>
                                <p:cTn fill="hold" grpId="0" id="61" nodeType="afterEffect" presetClass="entr" presetID="10" presetSubtype="0">
                                  <p:stCondLst>
                                    <p:cond delay="0"/>
                                  </p:stCondLst>
                                  <p:childTnLst>
                                    <p:set>
                                      <p:cBhvr>
                                        <p:cTn dur="1" fill="hold" id="62">
                                          <p:stCondLst>
                                            <p:cond delay="0"/>
                                          </p:stCondLst>
                                        </p:cTn>
                                        <p:tgtEl>
                                          <p:spTgt spid="52"/>
                                        </p:tgtEl>
                                        <p:attrNameLst>
                                          <p:attrName>style.visibility</p:attrName>
                                        </p:attrNameLst>
                                      </p:cBhvr>
                                      <p:to>
                                        <p:strVal val="visible"/>
                                      </p:to>
                                    </p:set>
                                    <p:animEffect filter="fade" transition="in">
                                      <p:cBhvr>
                                        <p:cTn dur="500" id="63"/>
                                        <p:tgtEl>
                                          <p:spTgt spid="52"/>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53"/>
                                        </p:tgtEl>
                                        <p:attrNameLst>
                                          <p:attrName>style.visibility</p:attrName>
                                        </p:attrNameLst>
                                      </p:cBhvr>
                                      <p:to>
                                        <p:strVal val="visible"/>
                                      </p:to>
                                    </p:set>
                                    <p:animEffect filter="fade" transition="in">
                                      <p:cBhvr>
                                        <p:cTn dur="500" id="66"/>
                                        <p:tgtEl>
                                          <p:spTgt spid="53"/>
                                        </p:tgtEl>
                                      </p:cBhvr>
                                    </p:animEffect>
                                  </p:childTnLst>
                                </p:cTn>
                              </p:par>
                            </p:childTnLst>
                          </p:cTn>
                        </p:par>
                        <p:par>
                          <p:cTn fill="hold" id="67" nodeType="afterGroup">
                            <p:stCondLst>
                              <p:cond delay="4000"/>
                            </p:stCondLst>
                            <p:childTnLst>
                              <p:par>
                                <p:cTn fill="hold" grpId="0" id="68" nodeType="afterEffect" presetClass="entr" presetID="22" presetSubtype="8">
                                  <p:stCondLst>
                                    <p:cond delay="0"/>
                                  </p:stCondLst>
                                  <p:childTnLst>
                                    <p:set>
                                      <p:cBhvr>
                                        <p:cTn dur="1" fill="hold" id="69">
                                          <p:stCondLst>
                                            <p:cond delay="0"/>
                                          </p:stCondLst>
                                        </p:cTn>
                                        <p:tgtEl>
                                          <p:spTgt spid="51"/>
                                        </p:tgtEl>
                                        <p:attrNameLst>
                                          <p:attrName>style.visibility</p:attrName>
                                        </p:attrNameLst>
                                      </p:cBhvr>
                                      <p:to>
                                        <p:strVal val="visible"/>
                                      </p:to>
                                    </p:set>
                                    <p:animEffect filter="wipe(left)" transition="in">
                                      <p:cBhvr>
                                        <p:cTn dur="750" id="70"/>
                                        <p:tgtEl>
                                          <p:spTgt spid="51"/>
                                        </p:tgtEl>
                                      </p:cBhvr>
                                    </p:animEffect>
                                  </p:childTnLst>
                                </p:cTn>
                              </p:par>
                            </p:childTnLst>
                          </p:cTn>
                        </p:par>
                        <p:par>
                          <p:cTn fill="hold" id="71" nodeType="afterGroup">
                            <p:stCondLst>
                              <p:cond delay="4750"/>
                            </p:stCondLst>
                            <p:childTnLst>
                              <p:par>
                                <p:cTn fill="hold" grpId="0" id="72" nodeType="afterEffect" presetClass="entr" presetID="10" presetSubtype="0">
                                  <p:stCondLst>
                                    <p:cond delay="0"/>
                                  </p:stCondLst>
                                  <p:childTnLst>
                                    <p:set>
                                      <p:cBhvr>
                                        <p:cTn dur="1" fill="hold" id="73">
                                          <p:stCondLst>
                                            <p:cond delay="0"/>
                                          </p:stCondLst>
                                        </p:cTn>
                                        <p:tgtEl>
                                          <p:spTgt spid="60"/>
                                        </p:tgtEl>
                                        <p:attrNameLst>
                                          <p:attrName>style.visibility</p:attrName>
                                        </p:attrNameLst>
                                      </p:cBhvr>
                                      <p:to>
                                        <p:strVal val="visible"/>
                                      </p:to>
                                    </p:set>
                                    <p:animEffect filter="fade" transition="in">
                                      <p:cBhvr>
                                        <p:cTn dur="500" id="74"/>
                                        <p:tgtEl>
                                          <p:spTgt spid="60"/>
                                        </p:tgtEl>
                                      </p:cBhvr>
                                    </p:animEffect>
                                  </p:childTnLst>
                                </p:cTn>
                              </p:par>
                              <p:par>
                                <p:cTn fill="hold" grpId="0" id="75" nodeType="withEffect" presetClass="entr" presetID="10" presetSubtype="0">
                                  <p:stCondLst>
                                    <p:cond delay="0"/>
                                  </p:stCondLst>
                                  <p:childTnLst>
                                    <p:set>
                                      <p:cBhvr>
                                        <p:cTn dur="1" fill="hold" id="76">
                                          <p:stCondLst>
                                            <p:cond delay="0"/>
                                          </p:stCondLst>
                                        </p:cTn>
                                        <p:tgtEl>
                                          <p:spTgt spid="61"/>
                                        </p:tgtEl>
                                        <p:attrNameLst>
                                          <p:attrName>style.visibility</p:attrName>
                                        </p:attrNameLst>
                                      </p:cBhvr>
                                      <p:to>
                                        <p:strVal val="visible"/>
                                      </p:to>
                                    </p:set>
                                    <p:animEffect filter="fade" transition="in">
                                      <p:cBhvr>
                                        <p:cTn dur="500" id="77"/>
                                        <p:tgtEl>
                                          <p:spTgt spid="61"/>
                                        </p:tgtEl>
                                      </p:cBhvr>
                                    </p:animEffect>
                                  </p:childTnLst>
                                </p:cTn>
                              </p:par>
                            </p:childTnLst>
                          </p:cTn>
                        </p:par>
                        <p:par>
                          <p:cTn fill="hold" id="78" nodeType="afterGroup">
                            <p:stCondLst>
                              <p:cond delay="5250"/>
                            </p:stCondLst>
                            <p:childTnLst>
                              <p:par>
                                <p:cTn fill="hold" grpId="0" id="79" nodeType="afterEffect" presetClass="entr" presetID="2" presetSubtype="8">
                                  <p:stCondLst>
                                    <p:cond delay="0"/>
                                  </p:stCondLst>
                                  <p:childTnLst>
                                    <p:set>
                                      <p:cBhvr>
                                        <p:cTn dur="1" fill="hold" id="80">
                                          <p:stCondLst>
                                            <p:cond delay="0"/>
                                          </p:stCondLst>
                                        </p:cTn>
                                        <p:tgtEl>
                                          <p:spTgt spid="121"/>
                                        </p:tgtEl>
                                        <p:attrNameLst>
                                          <p:attrName>style.visibility</p:attrName>
                                        </p:attrNameLst>
                                      </p:cBhvr>
                                      <p:to>
                                        <p:strVal val="visible"/>
                                      </p:to>
                                    </p:set>
                                    <p:anim calcmode="lin" valueType="num">
                                      <p:cBhvr additive="base">
                                        <p:cTn dur="500" fill="hold" id="81"/>
                                        <p:tgtEl>
                                          <p:spTgt spid="121"/>
                                        </p:tgtEl>
                                        <p:attrNameLst>
                                          <p:attrName>ppt_x</p:attrName>
                                        </p:attrNameLst>
                                      </p:cBhvr>
                                      <p:tavLst>
                                        <p:tav tm="0">
                                          <p:val>
                                            <p:strVal val="0-#ppt_w/2"/>
                                          </p:val>
                                        </p:tav>
                                        <p:tav tm="100000">
                                          <p:val>
                                            <p:strVal val="#ppt_x"/>
                                          </p:val>
                                        </p:tav>
                                      </p:tavLst>
                                    </p:anim>
                                    <p:anim calcmode="lin" valueType="num">
                                      <p:cBhvr additive="base">
                                        <p:cTn dur="500" fill="hold" id="82"/>
                                        <p:tgtEl>
                                          <p:spTgt spid="121"/>
                                        </p:tgtEl>
                                        <p:attrNameLst>
                                          <p:attrName>ppt_y</p:attrName>
                                        </p:attrNameLst>
                                      </p:cBhvr>
                                      <p:tavLst>
                                        <p:tav tm="0">
                                          <p:val>
                                            <p:strVal val="#ppt_y"/>
                                          </p:val>
                                        </p:tav>
                                        <p:tav tm="100000">
                                          <p:val>
                                            <p:strVal val="#ppt_y"/>
                                          </p:val>
                                        </p:tav>
                                      </p:tavLst>
                                    </p:anim>
                                  </p:childTnLst>
                                </p:cTn>
                              </p:par>
                            </p:childTnLst>
                          </p:cTn>
                        </p:par>
                        <p:par>
                          <p:cTn fill="hold" id="83" nodeType="afterGroup">
                            <p:stCondLst>
                              <p:cond delay="5750"/>
                            </p:stCondLst>
                            <p:childTnLst>
                              <p:par>
                                <p:cTn fill="hold" grpId="0" id="84" nodeType="afterEffect" presetClass="entr" presetID="10" presetSubtype="0">
                                  <p:stCondLst>
                                    <p:cond delay="0"/>
                                  </p:stCondLst>
                                  <p:childTnLst>
                                    <p:set>
                                      <p:cBhvr>
                                        <p:cTn dur="1" fill="hold" id="85">
                                          <p:stCondLst>
                                            <p:cond delay="0"/>
                                          </p:stCondLst>
                                        </p:cTn>
                                        <p:tgtEl>
                                          <p:spTgt spid="122"/>
                                        </p:tgtEl>
                                        <p:attrNameLst>
                                          <p:attrName>style.visibility</p:attrName>
                                        </p:attrNameLst>
                                      </p:cBhvr>
                                      <p:to>
                                        <p:strVal val="visible"/>
                                      </p:to>
                                    </p:set>
                                    <p:animEffect filter="fade" transition="in">
                                      <p:cBhvr>
                                        <p:cTn dur="500" id="86"/>
                                        <p:tgtEl>
                                          <p:spTgt spid="122"/>
                                        </p:tgtEl>
                                      </p:cBhvr>
                                    </p:animEffect>
                                  </p:childTnLst>
                                </p:cTn>
                              </p:par>
                            </p:childTnLst>
                          </p:cTn>
                        </p:par>
                        <p:par>
                          <p:cTn fill="hold" id="87" nodeType="afterGroup">
                            <p:stCondLst>
                              <p:cond delay="6250"/>
                            </p:stCondLst>
                            <p:childTnLst>
                              <p:par>
                                <p:cTn fill="hold" id="88" nodeType="afterEffect" presetClass="entr" presetID="23" presetSubtype="16">
                                  <p:stCondLst>
                                    <p:cond delay="0"/>
                                  </p:stCondLst>
                                  <p:childTnLst>
                                    <p:set>
                                      <p:cBhvr>
                                        <p:cTn dur="1" fill="hold" id="89">
                                          <p:stCondLst>
                                            <p:cond delay="0"/>
                                          </p:stCondLst>
                                        </p:cTn>
                                        <p:tgtEl>
                                          <p:spTgt spid="86"/>
                                        </p:tgtEl>
                                        <p:attrNameLst>
                                          <p:attrName>style.visibility</p:attrName>
                                        </p:attrNameLst>
                                      </p:cBhvr>
                                      <p:to>
                                        <p:strVal val="visible"/>
                                      </p:to>
                                    </p:set>
                                    <p:anim calcmode="lin" valueType="num">
                                      <p:cBhvr>
                                        <p:cTn dur="500" fill="hold" id="90"/>
                                        <p:tgtEl>
                                          <p:spTgt spid="86"/>
                                        </p:tgtEl>
                                        <p:attrNameLst>
                                          <p:attrName>ppt_w</p:attrName>
                                        </p:attrNameLst>
                                      </p:cBhvr>
                                      <p:tavLst>
                                        <p:tav tm="0">
                                          <p:val>
                                            <p:fltVal val="0"/>
                                          </p:val>
                                        </p:tav>
                                        <p:tav tm="100000">
                                          <p:val>
                                            <p:strVal val="#ppt_w"/>
                                          </p:val>
                                        </p:tav>
                                      </p:tavLst>
                                    </p:anim>
                                    <p:anim calcmode="lin" valueType="num">
                                      <p:cBhvr>
                                        <p:cTn dur="500" fill="hold" id="91"/>
                                        <p:tgtEl>
                                          <p:spTgt spid="86"/>
                                        </p:tgtEl>
                                        <p:attrNameLst>
                                          <p:attrName>ppt_h</p:attrName>
                                        </p:attrNameLst>
                                      </p:cBhvr>
                                      <p:tavLst>
                                        <p:tav tm="0">
                                          <p:val>
                                            <p:fltVal val="0"/>
                                          </p:val>
                                        </p:tav>
                                        <p:tav tm="100000">
                                          <p:val>
                                            <p:strVal val="#ppt_h"/>
                                          </p:val>
                                        </p:tav>
                                      </p:tavLst>
                                    </p:anim>
                                  </p:childTnLst>
                                </p:cTn>
                              </p:par>
                              <p:par>
                                <p:cTn fill="hold" id="92" nodeType="withEffect" presetClass="entr" presetID="23" presetSubtype="16">
                                  <p:stCondLst>
                                    <p:cond delay="150"/>
                                  </p:stCondLst>
                                  <p:childTnLst>
                                    <p:set>
                                      <p:cBhvr>
                                        <p:cTn dur="1" fill="hold" id="93">
                                          <p:stCondLst>
                                            <p:cond delay="0"/>
                                          </p:stCondLst>
                                        </p:cTn>
                                        <p:tgtEl>
                                          <p:spTgt spid="91"/>
                                        </p:tgtEl>
                                        <p:attrNameLst>
                                          <p:attrName>style.visibility</p:attrName>
                                        </p:attrNameLst>
                                      </p:cBhvr>
                                      <p:to>
                                        <p:strVal val="visible"/>
                                      </p:to>
                                    </p:set>
                                    <p:anim calcmode="lin" valueType="num">
                                      <p:cBhvr>
                                        <p:cTn dur="500" fill="hold" id="94"/>
                                        <p:tgtEl>
                                          <p:spTgt spid="91"/>
                                        </p:tgtEl>
                                        <p:attrNameLst>
                                          <p:attrName>ppt_w</p:attrName>
                                        </p:attrNameLst>
                                      </p:cBhvr>
                                      <p:tavLst>
                                        <p:tav tm="0">
                                          <p:val>
                                            <p:fltVal val="0"/>
                                          </p:val>
                                        </p:tav>
                                        <p:tav tm="100000">
                                          <p:val>
                                            <p:strVal val="#ppt_w"/>
                                          </p:val>
                                        </p:tav>
                                      </p:tavLst>
                                    </p:anim>
                                    <p:anim calcmode="lin" valueType="num">
                                      <p:cBhvr>
                                        <p:cTn dur="500" fill="hold" id="95"/>
                                        <p:tgtEl>
                                          <p:spTgt spid="91"/>
                                        </p:tgtEl>
                                        <p:attrNameLst>
                                          <p:attrName>ppt_h</p:attrName>
                                        </p:attrNameLst>
                                      </p:cBhvr>
                                      <p:tavLst>
                                        <p:tav tm="0">
                                          <p:val>
                                            <p:fltVal val="0"/>
                                          </p:val>
                                        </p:tav>
                                        <p:tav tm="100000">
                                          <p:val>
                                            <p:strVal val="#ppt_h"/>
                                          </p:val>
                                        </p:tav>
                                      </p:tavLst>
                                    </p:anim>
                                  </p:childTnLst>
                                </p:cTn>
                              </p:par>
                              <p:par>
                                <p:cTn fill="hold" id="96" nodeType="withEffect" presetClass="entr" presetID="23" presetSubtype="16">
                                  <p:stCondLst>
                                    <p:cond delay="400"/>
                                  </p:stCondLst>
                                  <p:childTnLst>
                                    <p:set>
                                      <p:cBhvr>
                                        <p:cTn dur="1" fill="hold" id="97">
                                          <p:stCondLst>
                                            <p:cond delay="0"/>
                                          </p:stCondLst>
                                        </p:cTn>
                                        <p:tgtEl>
                                          <p:spTgt spid="107"/>
                                        </p:tgtEl>
                                        <p:attrNameLst>
                                          <p:attrName>style.visibility</p:attrName>
                                        </p:attrNameLst>
                                      </p:cBhvr>
                                      <p:to>
                                        <p:strVal val="visible"/>
                                      </p:to>
                                    </p:set>
                                    <p:anim calcmode="lin" valueType="num">
                                      <p:cBhvr>
                                        <p:cTn dur="500" fill="hold" id="98"/>
                                        <p:tgtEl>
                                          <p:spTgt spid="107"/>
                                        </p:tgtEl>
                                        <p:attrNameLst>
                                          <p:attrName>ppt_w</p:attrName>
                                        </p:attrNameLst>
                                      </p:cBhvr>
                                      <p:tavLst>
                                        <p:tav tm="0">
                                          <p:val>
                                            <p:fltVal val="0"/>
                                          </p:val>
                                        </p:tav>
                                        <p:tav tm="100000">
                                          <p:val>
                                            <p:strVal val="#ppt_w"/>
                                          </p:val>
                                        </p:tav>
                                      </p:tavLst>
                                    </p:anim>
                                    <p:anim calcmode="lin" valueType="num">
                                      <p:cBhvr>
                                        <p:cTn dur="500" fill="hold" id="99"/>
                                        <p:tgtEl>
                                          <p:spTgt spid="107"/>
                                        </p:tgtEl>
                                        <p:attrNameLst>
                                          <p:attrName>ppt_h</p:attrName>
                                        </p:attrNameLst>
                                      </p:cBhvr>
                                      <p:tavLst>
                                        <p:tav tm="0">
                                          <p:val>
                                            <p:fltVal val="0"/>
                                          </p:val>
                                        </p:tav>
                                        <p:tav tm="100000">
                                          <p:val>
                                            <p:strVal val="#ppt_h"/>
                                          </p:val>
                                        </p:tav>
                                      </p:tavLst>
                                    </p:anim>
                                  </p:childTnLst>
                                </p:cTn>
                              </p:par>
                              <p:par>
                                <p:cTn fill="hold" id="100" nodeType="withEffect" presetClass="entr" presetID="23" presetSubtype="16">
                                  <p:stCondLst>
                                    <p:cond delay="650"/>
                                  </p:stCondLst>
                                  <p:childTnLst>
                                    <p:set>
                                      <p:cBhvr>
                                        <p:cTn dur="1" fill="hold" id="101">
                                          <p:stCondLst>
                                            <p:cond delay="0"/>
                                          </p:stCondLst>
                                        </p:cTn>
                                        <p:tgtEl>
                                          <p:spTgt spid="110"/>
                                        </p:tgtEl>
                                        <p:attrNameLst>
                                          <p:attrName>style.visibility</p:attrName>
                                        </p:attrNameLst>
                                      </p:cBhvr>
                                      <p:to>
                                        <p:strVal val="visible"/>
                                      </p:to>
                                    </p:set>
                                    <p:anim calcmode="lin" valueType="num">
                                      <p:cBhvr>
                                        <p:cTn dur="500" fill="hold" id="102"/>
                                        <p:tgtEl>
                                          <p:spTgt spid="110"/>
                                        </p:tgtEl>
                                        <p:attrNameLst>
                                          <p:attrName>ppt_w</p:attrName>
                                        </p:attrNameLst>
                                      </p:cBhvr>
                                      <p:tavLst>
                                        <p:tav tm="0">
                                          <p:val>
                                            <p:fltVal val="0"/>
                                          </p:val>
                                        </p:tav>
                                        <p:tav tm="100000">
                                          <p:val>
                                            <p:strVal val="#ppt_w"/>
                                          </p:val>
                                        </p:tav>
                                      </p:tavLst>
                                    </p:anim>
                                    <p:anim calcmode="lin" valueType="num">
                                      <p:cBhvr>
                                        <p:cTn dur="500" fill="hold" id="103"/>
                                        <p:tgtEl>
                                          <p:spTgt spid="110"/>
                                        </p:tgtEl>
                                        <p:attrNameLst>
                                          <p:attrName>ppt_h</p:attrName>
                                        </p:attrNameLst>
                                      </p:cBhvr>
                                      <p:tavLst>
                                        <p:tav tm="0">
                                          <p:val>
                                            <p:fltVal val="0"/>
                                          </p:val>
                                        </p:tav>
                                        <p:tav tm="100000">
                                          <p:val>
                                            <p:strVal val="#ppt_h"/>
                                          </p:val>
                                        </p:tav>
                                      </p:tavLst>
                                    </p:anim>
                                  </p:childTnLst>
                                </p:cTn>
                              </p:par>
                              <p:par>
                                <p:cTn fill="hold" id="104" nodeType="withEffect" presetClass="entr" presetID="23" presetSubtype="16">
                                  <p:stCondLst>
                                    <p:cond delay="900"/>
                                  </p:stCondLst>
                                  <p:childTnLst>
                                    <p:set>
                                      <p:cBhvr>
                                        <p:cTn dur="1" fill="hold" id="105">
                                          <p:stCondLst>
                                            <p:cond delay="0"/>
                                          </p:stCondLst>
                                        </p:cTn>
                                        <p:tgtEl>
                                          <p:spTgt spid="113"/>
                                        </p:tgtEl>
                                        <p:attrNameLst>
                                          <p:attrName>style.visibility</p:attrName>
                                        </p:attrNameLst>
                                      </p:cBhvr>
                                      <p:to>
                                        <p:strVal val="visible"/>
                                      </p:to>
                                    </p:set>
                                    <p:anim calcmode="lin" valueType="num">
                                      <p:cBhvr>
                                        <p:cTn dur="500" fill="hold" id="106"/>
                                        <p:tgtEl>
                                          <p:spTgt spid="113"/>
                                        </p:tgtEl>
                                        <p:attrNameLst>
                                          <p:attrName>ppt_w</p:attrName>
                                        </p:attrNameLst>
                                      </p:cBhvr>
                                      <p:tavLst>
                                        <p:tav tm="0">
                                          <p:val>
                                            <p:fltVal val="0"/>
                                          </p:val>
                                        </p:tav>
                                        <p:tav tm="100000">
                                          <p:val>
                                            <p:strVal val="#ppt_w"/>
                                          </p:val>
                                        </p:tav>
                                      </p:tavLst>
                                    </p:anim>
                                    <p:anim calcmode="lin" valueType="num">
                                      <p:cBhvr>
                                        <p:cTn dur="500" fill="hold" id="107"/>
                                        <p:tgtEl>
                                          <p:spTgt spid="113"/>
                                        </p:tgtEl>
                                        <p:attrNameLst>
                                          <p:attrName>ppt_h</p:attrName>
                                        </p:attrNameLst>
                                      </p:cBhvr>
                                      <p:tavLst>
                                        <p:tav tm="0">
                                          <p:val>
                                            <p:fltVal val="0"/>
                                          </p:val>
                                        </p:tav>
                                        <p:tav tm="100000">
                                          <p:val>
                                            <p:strVal val="#ppt_h"/>
                                          </p:val>
                                        </p:tav>
                                      </p:tavLst>
                                    </p:anim>
                                  </p:childTnLst>
                                </p:cTn>
                              </p:par>
                              <p:par>
                                <p:cTn fill="hold" id="108" nodeType="withEffect" presetClass="entr" presetID="23" presetSubtype="16">
                                  <p:stCondLst>
                                    <p:cond delay="1150"/>
                                  </p:stCondLst>
                                  <p:childTnLst>
                                    <p:set>
                                      <p:cBhvr>
                                        <p:cTn dur="1" fill="hold" id="109">
                                          <p:stCondLst>
                                            <p:cond delay="0"/>
                                          </p:stCondLst>
                                        </p:cTn>
                                        <p:tgtEl>
                                          <p:spTgt spid="116"/>
                                        </p:tgtEl>
                                        <p:attrNameLst>
                                          <p:attrName>style.visibility</p:attrName>
                                        </p:attrNameLst>
                                      </p:cBhvr>
                                      <p:to>
                                        <p:strVal val="visible"/>
                                      </p:to>
                                    </p:set>
                                    <p:anim calcmode="lin" valueType="num">
                                      <p:cBhvr>
                                        <p:cTn dur="500" fill="hold" id="110"/>
                                        <p:tgtEl>
                                          <p:spTgt spid="116"/>
                                        </p:tgtEl>
                                        <p:attrNameLst>
                                          <p:attrName>ppt_w</p:attrName>
                                        </p:attrNameLst>
                                      </p:cBhvr>
                                      <p:tavLst>
                                        <p:tav tm="0">
                                          <p:val>
                                            <p:fltVal val="0"/>
                                          </p:val>
                                        </p:tav>
                                        <p:tav tm="100000">
                                          <p:val>
                                            <p:strVal val="#ppt_w"/>
                                          </p:val>
                                        </p:tav>
                                      </p:tavLst>
                                    </p:anim>
                                    <p:anim calcmode="lin" valueType="num">
                                      <p:cBhvr>
                                        <p:cTn dur="500" fill="hold" id="111"/>
                                        <p:tgtEl>
                                          <p:spTgt spid="116"/>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P grpId="0" spid="51"/>
      <p:bldP grpId="0" spid="52"/>
      <p:bldP grpId="0" spid="53"/>
      <p:bldP grpId="0" spid="66"/>
      <p:bldP grpId="0" spid="71"/>
      <p:bldP grpId="0" spid="75"/>
      <p:bldP grpId="0" spid="79"/>
      <p:bldP grpId="0" spid="121"/>
      <p:bldP grpId="0" spid="12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 name="组合 52"/>
          <p:cNvGrpSpPr/>
          <p:nvPr/>
        </p:nvGrpSpPr>
        <p:grpSpPr>
          <a:xfrm>
            <a:off x="3284062" y="1491632"/>
            <a:ext cx="1197175" cy="1197175"/>
            <a:chOff x="304800" y="673100"/>
            <a:chExt cx="4000500" cy="4000500"/>
          </a:xfrm>
          <a:solidFill>
            <a:schemeClr val="accent1"/>
          </a:solidFill>
          <a:effectLst>
            <a:outerShdw algn="tr" blurRad="444500" dir="8100000" dist="254000" rotWithShape="0">
              <a:prstClr val="black">
                <a:alpha val="50000"/>
              </a:prstClr>
            </a:outerShdw>
          </a:effectLst>
        </p:grpSpPr>
        <p:sp>
          <p:nvSpPr>
            <p:cNvPr id="54" name="同心圆 53"/>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5" name="椭圆 5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6" name="TextBox 55"/>
          <p:cNvSpPr txBox="1"/>
          <p:nvPr/>
        </p:nvSpPr>
        <p:spPr>
          <a:xfrm>
            <a:off x="3280173" y="1736123"/>
            <a:ext cx="1257356" cy="731520"/>
          </a:xfrm>
          <a:prstGeom prst="rect">
            <a:avLst/>
          </a:prstGeom>
          <a:noFill/>
        </p:spPr>
        <p:txBody>
          <a:bodyPr bIns="0" lIns="0" rIns="0" rtlCol="0" tIns="0" wrap="square">
            <a:spAutoFit/>
          </a:bodyPr>
          <a:lstStyle/>
          <a:p>
            <a:pPr algn="ctr"/>
            <a:r>
              <a:rPr altLang="zh-CN" b="1" lang="en-US" smtClean="0" sz="4800">
                <a:solidFill>
                  <a:schemeClr val="bg1"/>
                </a:solidFill>
                <a:latin charset="-122" panose="020b0503020204020204" pitchFamily="34" typeface="微软雅黑"/>
                <a:ea charset="-122" panose="020b0503020204020204" pitchFamily="34" typeface="微软雅黑"/>
              </a:rPr>
              <a:t>S</a:t>
            </a:r>
          </a:p>
        </p:txBody>
      </p:sp>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32" name="Image 12"/>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2"/>
          <a:stretch>
            <a:fillRect/>
          </a:stretch>
        </p:blipFill>
        <p:spPr>
          <a:xfrm flipH="1" rot="10800000">
            <a:off x="5292080" y="457546"/>
            <a:ext cx="1523362" cy="52721"/>
          </a:xfrm>
          <a:prstGeom prst="rect">
            <a:avLst/>
          </a:prstGeom>
        </p:spPr>
      </p:pic>
      <p:grpSp>
        <p:nvGrpSpPr>
          <p:cNvPr id="35" name="Group 21"/>
          <p:cNvGrpSpPr/>
          <p:nvPr/>
        </p:nvGrpSpPr>
        <p:grpSpPr>
          <a:xfrm>
            <a:off x="836516" y="1496873"/>
            <a:ext cx="2286016" cy="1116779"/>
            <a:chOff x="642910" y="1778920"/>
            <a:chExt cx="2286016" cy="1116779"/>
          </a:xfrm>
        </p:grpSpPr>
        <p:sp>
          <p:nvSpPr>
            <p:cNvPr id="36" name="Rectangle 88"/>
            <p:cNvSpPr/>
            <p:nvPr/>
          </p:nvSpPr>
          <p:spPr>
            <a:xfrm>
              <a:off x="642910" y="2076244"/>
              <a:ext cx="2286016" cy="811530"/>
            </a:xfrm>
            <a:prstGeom prst="rect">
              <a:avLst/>
            </a:prstGeom>
          </p:spPr>
          <p:txBody>
            <a:bodyPr wrap="square">
              <a:spAutoFit/>
            </a:bodyPr>
            <a:lstStyle/>
            <a:p>
              <a:pPr>
                <a:lnSpc>
                  <a:spcPct val="150000"/>
                </a:lnSpc>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Light"/>
                </a:rPr>
                <a:t>此处添加详细文本描述，建议与标题相关并符合整体语言风格，语言描述尽量简洁生动。</a:t>
              </a:r>
            </a:p>
          </p:txBody>
        </p:sp>
        <p:sp>
          <p:nvSpPr>
            <p:cNvPr id="37" name="Rectangle 89"/>
            <p:cNvSpPr/>
            <p:nvPr/>
          </p:nvSpPr>
          <p:spPr>
            <a:xfrm>
              <a:off x="642910" y="1778920"/>
              <a:ext cx="1928826" cy="365760"/>
            </a:xfrm>
            <a:prstGeom prst="rect">
              <a:avLst/>
            </a:prstGeom>
          </p:spPr>
          <p:txBody>
            <a:bodyPr wrap="square">
              <a:spAutoFit/>
            </a:bodyPr>
            <a:lstStyle/>
            <a:p>
              <a:r>
                <a:rPr altLang="en-US" b="1" lang="zh-CN" smtClean="0">
                  <a:solidFill>
                    <a:schemeClr val="accent1"/>
                  </a:solidFill>
                  <a:latin charset="-122" panose="020b0503020204020204" pitchFamily="34" typeface="微软雅黑"/>
                  <a:ea charset="-122" panose="020b0503020204020204" pitchFamily="34" typeface="微软雅黑"/>
                  <a:cs charset="0" pitchFamily="34" typeface="Open Sans"/>
                </a:rPr>
                <a:t>优势</a:t>
              </a:r>
            </a:p>
          </p:txBody>
        </p:sp>
      </p:grpSp>
      <p:grpSp>
        <p:nvGrpSpPr>
          <p:cNvPr id="38" name="Group 22"/>
          <p:cNvGrpSpPr/>
          <p:nvPr/>
        </p:nvGrpSpPr>
        <p:grpSpPr>
          <a:xfrm>
            <a:off x="836516" y="2932645"/>
            <a:ext cx="2286016" cy="1165808"/>
            <a:chOff x="642910" y="3214692"/>
            <a:chExt cx="2286016" cy="1165808"/>
          </a:xfrm>
        </p:grpSpPr>
        <p:sp>
          <p:nvSpPr>
            <p:cNvPr id="39" name="Rectangle 90"/>
            <p:cNvSpPr/>
            <p:nvPr/>
          </p:nvSpPr>
          <p:spPr>
            <a:xfrm>
              <a:off x="642910" y="3561045"/>
              <a:ext cx="2286016" cy="811530"/>
            </a:xfrm>
            <a:prstGeom prst="rect">
              <a:avLst/>
            </a:prstGeom>
          </p:spPr>
          <p:txBody>
            <a:bodyPr wrap="square">
              <a:spAutoFit/>
            </a:bodyPr>
            <a:lstStyle/>
            <a:p>
              <a:pPr>
                <a:lnSpc>
                  <a:spcPct val="150000"/>
                </a:lnSpc>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Light"/>
                </a:rPr>
                <a:t>此处添加详细文本描述，建议与标题相关并符合整体语言风格，语言描述尽量简洁生动。</a:t>
              </a:r>
            </a:p>
          </p:txBody>
        </p:sp>
        <p:sp>
          <p:nvSpPr>
            <p:cNvPr id="40" name="Rectangle 91"/>
            <p:cNvSpPr/>
            <p:nvPr/>
          </p:nvSpPr>
          <p:spPr>
            <a:xfrm>
              <a:off x="642910" y="3214692"/>
              <a:ext cx="1928826" cy="365760"/>
            </a:xfrm>
            <a:prstGeom prst="rect">
              <a:avLst/>
            </a:prstGeom>
          </p:spPr>
          <p:txBody>
            <a:bodyPr wrap="square">
              <a:spAutoFit/>
            </a:bodyPr>
            <a:lstStyle/>
            <a:p>
              <a:r>
                <a:rPr altLang="en-US" b="1" lang="zh-CN" smtClean="0">
                  <a:solidFill>
                    <a:schemeClr val="accent1"/>
                  </a:solidFill>
                  <a:latin charset="-122" panose="020b0503020204020204" pitchFamily="34" typeface="微软雅黑"/>
                  <a:ea charset="-122" panose="020b0503020204020204" pitchFamily="34" typeface="微软雅黑"/>
                  <a:cs charset="0" pitchFamily="34" typeface="Open Sans"/>
                </a:rPr>
                <a:t>机会</a:t>
              </a:r>
            </a:p>
          </p:txBody>
        </p:sp>
      </p:grpSp>
      <p:grpSp>
        <p:nvGrpSpPr>
          <p:cNvPr id="41" name="Group 23"/>
          <p:cNvGrpSpPr/>
          <p:nvPr/>
        </p:nvGrpSpPr>
        <p:grpSpPr>
          <a:xfrm>
            <a:off x="6090250" y="2932645"/>
            <a:ext cx="2298174" cy="1165808"/>
            <a:chOff x="6202916" y="3214692"/>
            <a:chExt cx="2298174" cy="1165808"/>
          </a:xfrm>
        </p:grpSpPr>
        <p:sp>
          <p:nvSpPr>
            <p:cNvPr id="42" name="Rectangle 92"/>
            <p:cNvSpPr/>
            <p:nvPr/>
          </p:nvSpPr>
          <p:spPr>
            <a:xfrm>
              <a:off x="6215073" y="3561045"/>
              <a:ext cx="2286016" cy="811530"/>
            </a:xfrm>
            <a:prstGeom prst="rect">
              <a:avLst/>
            </a:prstGeom>
          </p:spPr>
          <p:txBody>
            <a:bodyPr wrap="square">
              <a:spAutoFit/>
            </a:bodyPr>
            <a:lstStyle/>
            <a:p>
              <a:pPr>
                <a:lnSpc>
                  <a:spcPct val="150000"/>
                </a:lnSpc>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Light"/>
                </a:rPr>
                <a:t>此处添加详细文本描述，建议与标题相关并符合整体语言风格，语言描述尽量简洁生动。。</a:t>
              </a:r>
            </a:p>
          </p:txBody>
        </p:sp>
        <p:sp>
          <p:nvSpPr>
            <p:cNvPr id="43" name="Rectangle 93"/>
            <p:cNvSpPr/>
            <p:nvPr/>
          </p:nvSpPr>
          <p:spPr>
            <a:xfrm>
              <a:off x="6202916" y="3214692"/>
              <a:ext cx="1928826" cy="365760"/>
            </a:xfrm>
            <a:prstGeom prst="rect">
              <a:avLst/>
            </a:prstGeom>
          </p:spPr>
          <p:txBody>
            <a:bodyPr wrap="square">
              <a:spAutoFit/>
            </a:bodyPr>
            <a:lstStyle/>
            <a:p>
              <a:r>
                <a:rPr altLang="en-US" b="1" lang="zh-CN" smtClean="0">
                  <a:solidFill>
                    <a:schemeClr val="accent5"/>
                  </a:solidFill>
                  <a:latin charset="-122" panose="020b0503020204020204" pitchFamily="34" typeface="微软雅黑"/>
                  <a:ea charset="-122" panose="020b0503020204020204" pitchFamily="34" typeface="微软雅黑"/>
                  <a:cs charset="0" pitchFamily="34" typeface="Open Sans"/>
                </a:rPr>
                <a:t>风险</a:t>
              </a:r>
            </a:p>
          </p:txBody>
        </p:sp>
      </p:grpSp>
      <p:grpSp>
        <p:nvGrpSpPr>
          <p:cNvPr id="44" name="Group 24"/>
          <p:cNvGrpSpPr/>
          <p:nvPr/>
        </p:nvGrpSpPr>
        <p:grpSpPr>
          <a:xfrm>
            <a:off x="6090250" y="1496873"/>
            <a:ext cx="2298174" cy="1112219"/>
            <a:chOff x="6202916" y="1778920"/>
            <a:chExt cx="2298174" cy="1112219"/>
          </a:xfrm>
        </p:grpSpPr>
        <p:sp>
          <p:nvSpPr>
            <p:cNvPr id="45" name="Rectangle 94"/>
            <p:cNvSpPr/>
            <p:nvPr/>
          </p:nvSpPr>
          <p:spPr>
            <a:xfrm>
              <a:off x="6215073" y="2071684"/>
              <a:ext cx="2286016" cy="811530"/>
            </a:xfrm>
            <a:prstGeom prst="rect">
              <a:avLst/>
            </a:prstGeom>
          </p:spPr>
          <p:txBody>
            <a:bodyPr wrap="square">
              <a:spAutoFit/>
            </a:bodyPr>
            <a:lstStyle/>
            <a:p>
              <a:pPr>
                <a:lnSpc>
                  <a:spcPct val="150000"/>
                </a:lnSpc>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cs charset="0" pitchFamily="34" typeface="Open Sans Light"/>
                </a:rPr>
                <a:t>此处添加详细文本描述，建议与标题相关并符合整体语言风格，语言描述尽量简洁生动。</a:t>
              </a:r>
            </a:p>
          </p:txBody>
        </p:sp>
        <p:sp>
          <p:nvSpPr>
            <p:cNvPr id="46" name="Rectangle 95"/>
            <p:cNvSpPr/>
            <p:nvPr/>
          </p:nvSpPr>
          <p:spPr>
            <a:xfrm>
              <a:off x="6202916" y="1778920"/>
              <a:ext cx="1928826" cy="365760"/>
            </a:xfrm>
            <a:prstGeom prst="rect">
              <a:avLst/>
            </a:prstGeom>
          </p:spPr>
          <p:txBody>
            <a:bodyPr wrap="square">
              <a:spAutoFit/>
            </a:bodyPr>
            <a:lstStyle/>
            <a:p>
              <a:r>
                <a:rPr altLang="en-US" b="1" lang="zh-CN" smtClean="0">
                  <a:solidFill>
                    <a:schemeClr val="accent3"/>
                  </a:solidFill>
                  <a:latin charset="-122" panose="020b0503020204020204" pitchFamily="34" typeface="微软雅黑"/>
                  <a:ea charset="-122" panose="020b0503020204020204" pitchFamily="34" typeface="微软雅黑"/>
                  <a:cs charset="0" pitchFamily="34" typeface="Open Sans"/>
                </a:rPr>
                <a:t>劣势</a:t>
              </a:r>
            </a:p>
          </p:txBody>
        </p:sp>
      </p:grpSp>
      <p:grpSp>
        <p:nvGrpSpPr>
          <p:cNvPr id="61" name="组合 60"/>
          <p:cNvGrpSpPr/>
          <p:nvPr/>
        </p:nvGrpSpPr>
        <p:grpSpPr>
          <a:xfrm>
            <a:off x="4686685" y="1491632"/>
            <a:ext cx="1197175" cy="1197175"/>
            <a:chOff x="304800" y="673100"/>
            <a:chExt cx="4000500" cy="4000500"/>
          </a:xfrm>
          <a:effectLst>
            <a:outerShdw algn="tr" blurRad="444500" dir="8100000" dist="254000" rotWithShape="0">
              <a:prstClr val="black">
                <a:alpha val="50000"/>
              </a:prstClr>
            </a:outerShdw>
          </a:effectLst>
        </p:grpSpPr>
        <p:sp>
          <p:nvSpPr>
            <p:cNvPr id="62" name="同心圆 6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4" name="TextBox 63"/>
          <p:cNvSpPr txBox="1"/>
          <p:nvPr/>
        </p:nvSpPr>
        <p:spPr>
          <a:xfrm>
            <a:off x="4682796" y="1736123"/>
            <a:ext cx="1257356" cy="731520"/>
          </a:xfrm>
          <a:prstGeom prst="rect">
            <a:avLst/>
          </a:prstGeom>
          <a:noFill/>
        </p:spPr>
        <p:txBody>
          <a:bodyPr bIns="0" lIns="0" rIns="0" rtlCol="0" tIns="0" wrap="square">
            <a:spAutoFit/>
          </a:bodyPr>
          <a:lstStyle/>
          <a:p>
            <a:pPr algn="ctr"/>
            <a:r>
              <a:rPr altLang="zh-CN" b="1" lang="en-US" smtClean="0" sz="4800">
                <a:latin charset="-122" panose="020b0503020204020204" pitchFamily="34" typeface="微软雅黑"/>
                <a:ea charset="-122" panose="020b0503020204020204" pitchFamily="34" typeface="微软雅黑"/>
              </a:rPr>
              <a:t>W</a:t>
            </a:r>
          </a:p>
        </p:txBody>
      </p:sp>
      <p:grpSp>
        <p:nvGrpSpPr>
          <p:cNvPr id="65" name="组合 64"/>
          <p:cNvGrpSpPr/>
          <p:nvPr/>
        </p:nvGrpSpPr>
        <p:grpSpPr>
          <a:xfrm>
            <a:off x="3314076" y="2926643"/>
            <a:ext cx="1197175" cy="1197175"/>
            <a:chOff x="304800" y="673100"/>
            <a:chExt cx="4000500" cy="4000500"/>
          </a:xfrm>
          <a:effectLst>
            <a:outerShdw algn="tr" blurRad="444500" dir="8100000" dist="254000" rotWithShape="0">
              <a:prstClr val="black">
                <a:alpha val="50000"/>
              </a:prstClr>
            </a:outerShdw>
          </a:effectLst>
        </p:grpSpPr>
        <p:sp>
          <p:nvSpPr>
            <p:cNvPr id="66" name="同心圆 6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8" name="TextBox 67"/>
          <p:cNvSpPr txBox="1"/>
          <p:nvPr/>
        </p:nvSpPr>
        <p:spPr>
          <a:xfrm>
            <a:off x="3276031" y="3168830"/>
            <a:ext cx="1257356" cy="731520"/>
          </a:xfrm>
          <a:prstGeom prst="rect">
            <a:avLst/>
          </a:prstGeom>
          <a:noFill/>
        </p:spPr>
        <p:txBody>
          <a:bodyPr bIns="0" lIns="0" rIns="0" rtlCol="0" tIns="0" wrap="square">
            <a:spAutoFit/>
          </a:bodyPr>
          <a:lstStyle/>
          <a:p>
            <a:pPr algn="ctr"/>
            <a:r>
              <a:rPr altLang="zh-CN" b="1" lang="en-US" smtClean="0" sz="4800">
                <a:solidFill>
                  <a:schemeClr val="accent1"/>
                </a:solidFill>
                <a:latin charset="-122" panose="020b0503020204020204" pitchFamily="34" typeface="微软雅黑"/>
                <a:ea charset="-122" panose="020b0503020204020204" pitchFamily="34" typeface="微软雅黑"/>
              </a:rPr>
              <a:t>O</a:t>
            </a:r>
          </a:p>
        </p:txBody>
      </p:sp>
      <p:grpSp>
        <p:nvGrpSpPr>
          <p:cNvPr id="69" name="组合 68"/>
          <p:cNvGrpSpPr/>
          <p:nvPr/>
        </p:nvGrpSpPr>
        <p:grpSpPr>
          <a:xfrm>
            <a:off x="4686685" y="2926643"/>
            <a:ext cx="1197175" cy="1197175"/>
            <a:chOff x="304800" y="673100"/>
            <a:chExt cx="4000500" cy="4000500"/>
          </a:xfrm>
          <a:solidFill>
            <a:schemeClr val="tx1"/>
          </a:solidFill>
          <a:effectLst>
            <a:outerShdw algn="tr" blurRad="444500" dir="8100000" dist="254000" rotWithShape="0">
              <a:prstClr val="black">
                <a:alpha val="50000"/>
              </a:prstClr>
            </a:outerShdw>
          </a:effectLst>
        </p:grpSpPr>
        <p:sp>
          <p:nvSpPr>
            <p:cNvPr id="70" name="同心圆 69"/>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1" name="椭圆 7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2" name="TextBox 71"/>
          <p:cNvSpPr txBox="1"/>
          <p:nvPr/>
        </p:nvSpPr>
        <p:spPr>
          <a:xfrm>
            <a:off x="4665969" y="3171134"/>
            <a:ext cx="1257356" cy="731520"/>
          </a:xfrm>
          <a:prstGeom prst="rect">
            <a:avLst/>
          </a:prstGeom>
          <a:noFill/>
        </p:spPr>
        <p:txBody>
          <a:bodyPr bIns="0" lIns="0" rIns="0" rtlCol="0" tIns="0" wrap="square">
            <a:spAutoFit/>
          </a:bodyPr>
          <a:lstStyle/>
          <a:p>
            <a:pPr algn="ctr"/>
            <a:r>
              <a:rPr altLang="zh-CN" b="1" lang="en-US" smtClean="0" sz="4800">
                <a:solidFill>
                  <a:schemeClr val="bg1"/>
                </a:solidFill>
                <a:latin charset="-122" panose="020b0503020204020204" pitchFamily="34" typeface="微软雅黑"/>
                <a:ea charset="-122" panose="020b0503020204020204" pitchFamily="34" typeface="微软雅黑"/>
              </a:rPr>
              <a:t>T</a:t>
            </a:r>
          </a:p>
        </p:txBody>
      </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p:cTn dur="500" fill="hold" id="7"/>
                                        <p:tgtEl>
                                          <p:spTgt spid="53"/>
                                        </p:tgtEl>
                                        <p:attrNameLst>
                                          <p:attrName>ppt_w</p:attrName>
                                        </p:attrNameLst>
                                      </p:cBhvr>
                                      <p:tavLst>
                                        <p:tav tm="0">
                                          <p:val>
                                            <p:fltVal val="0"/>
                                          </p:val>
                                        </p:tav>
                                        <p:tav tm="100000">
                                          <p:val>
                                            <p:strVal val="#ppt_w"/>
                                          </p:val>
                                        </p:tav>
                                      </p:tavLst>
                                    </p:anim>
                                    <p:anim calcmode="lin" valueType="num">
                                      <p:cBhvr>
                                        <p:cTn dur="500" fill="hold" id="8"/>
                                        <p:tgtEl>
                                          <p:spTgt spid="53"/>
                                        </p:tgtEl>
                                        <p:attrNameLst>
                                          <p:attrName>ppt_h</p:attrName>
                                        </p:attrNameLst>
                                      </p:cBhvr>
                                      <p:tavLst>
                                        <p:tav tm="0">
                                          <p:val>
                                            <p:fltVal val="0"/>
                                          </p:val>
                                        </p:tav>
                                        <p:tav tm="100000">
                                          <p:val>
                                            <p:strVal val="#ppt_h"/>
                                          </p:val>
                                        </p:tav>
                                      </p:tavLst>
                                    </p:anim>
                                    <p:animEffect filter="fade" transition="in">
                                      <p:cBhvr>
                                        <p:cTn dur="500" id="9"/>
                                        <p:tgtEl>
                                          <p:spTgt spid="53"/>
                                        </p:tgtEl>
                                      </p:cBhvr>
                                    </p:animEffect>
                                    <p:anim calcmode="lin" valueType="num">
                                      <p:cBhvr>
                                        <p:cTn dur="500" fill="hold" id="10"/>
                                        <p:tgtEl>
                                          <p:spTgt spid="53"/>
                                        </p:tgtEl>
                                        <p:attrNameLst>
                                          <p:attrName>ppt_x</p:attrName>
                                        </p:attrNameLst>
                                      </p:cBhvr>
                                      <p:tavLst>
                                        <p:tav tm="0">
                                          <p:val>
                                            <p:fltVal val="0.5"/>
                                          </p:val>
                                        </p:tav>
                                        <p:tav tm="100000">
                                          <p:val>
                                            <p:strVal val="#ppt_x"/>
                                          </p:val>
                                        </p:tav>
                                      </p:tavLst>
                                    </p:anim>
                                    <p:anim calcmode="lin" valueType="num">
                                      <p:cBhvr>
                                        <p:cTn dur="500" fill="hold" id="11"/>
                                        <p:tgtEl>
                                          <p:spTgt spid="53"/>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250"/>
                                  </p:stCondLst>
                                  <p:childTnLst>
                                    <p:set>
                                      <p:cBhvr>
                                        <p:cTn dur="1" fill="hold" id="13">
                                          <p:stCondLst>
                                            <p:cond delay="0"/>
                                          </p:stCondLst>
                                        </p:cTn>
                                        <p:tgtEl>
                                          <p:spTgt spid="61"/>
                                        </p:tgtEl>
                                        <p:attrNameLst>
                                          <p:attrName>style.visibility</p:attrName>
                                        </p:attrNameLst>
                                      </p:cBhvr>
                                      <p:to>
                                        <p:strVal val="visible"/>
                                      </p:to>
                                    </p:set>
                                    <p:anim calcmode="lin" valueType="num">
                                      <p:cBhvr>
                                        <p:cTn dur="500" fill="hold" id="14"/>
                                        <p:tgtEl>
                                          <p:spTgt spid="61"/>
                                        </p:tgtEl>
                                        <p:attrNameLst>
                                          <p:attrName>ppt_w</p:attrName>
                                        </p:attrNameLst>
                                      </p:cBhvr>
                                      <p:tavLst>
                                        <p:tav tm="0">
                                          <p:val>
                                            <p:fltVal val="0"/>
                                          </p:val>
                                        </p:tav>
                                        <p:tav tm="100000">
                                          <p:val>
                                            <p:strVal val="#ppt_w"/>
                                          </p:val>
                                        </p:tav>
                                      </p:tavLst>
                                    </p:anim>
                                    <p:anim calcmode="lin" valueType="num">
                                      <p:cBhvr>
                                        <p:cTn dur="500" fill="hold" id="15"/>
                                        <p:tgtEl>
                                          <p:spTgt spid="61"/>
                                        </p:tgtEl>
                                        <p:attrNameLst>
                                          <p:attrName>ppt_h</p:attrName>
                                        </p:attrNameLst>
                                      </p:cBhvr>
                                      <p:tavLst>
                                        <p:tav tm="0">
                                          <p:val>
                                            <p:fltVal val="0"/>
                                          </p:val>
                                        </p:tav>
                                        <p:tav tm="100000">
                                          <p:val>
                                            <p:strVal val="#ppt_h"/>
                                          </p:val>
                                        </p:tav>
                                      </p:tavLst>
                                    </p:anim>
                                    <p:animEffect filter="fade" transition="in">
                                      <p:cBhvr>
                                        <p:cTn dur="500" id="16"/>
                                        <p:tgtEl>
                                          <p:spTgt spid="61"/>
                                        </p:tgtEl>
                                      </p:cBhvr>
                                    </p:animEffect>
                                    <p:anim calcmode="lin" valueType="num">
                                      <p:cBhvr>
                                        <p:cTn dur="500" fill="hold" id="17"/>
                                        <p:tgtEl>
                                          <p:spTgt spid="61"/>
                                        </p:tgtEl>
                                        <p:attrNameLst>
                                          <p:attrName>ppt_x</p:attrName>
                                        </p:attrNameLst>
                                      </p:cBhvr>
                                      <p:tavLst>
                                        <p:tav tm="0">
                                          <p:val>
                                            <p:fltVal val="0.5"/>
                                          </p:val>
                                        </p:tav>
                                        <p:tav tm="100000">
                                          <p:val>
                                            <p:strVal val="#ppt_x"/>
                                          </p:val>
                                        </p:tav>
                                      </p:tavLst>
                                    </p:anim>
                                    <p:anim calcmode="lin" valueType="num">
                                      <p:cBhvr>
                                        <p:cTn dur="500" fill="hold" id="18"/>
                                        <p:tgtEl>
                                          <p:spTgt spid="61"/>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500"/>
                                  </p:stCondLst>
                                  <p:childTnLst>
                                    <p:set>
                                      <p:cBhvr>
                                        <p:cTn dur="1" fill="hold" id="20">
                                          <p:stCondLst>
                                            <p:cond delay="0"/>
                                          </p:stCondLst>
                                        </p:cTn>
                                        <p:tgtEl>
                                          <p:spTgt spid="65"/>
                                        </p:tgtEl>
                                        <p:attrNameLst>
                                          <p:attrName>style.visibility</p:attrName>
                                        </p:attrNameLst>
                                      </p:cBhvr>
                                      <p:to>
                                        <p:strVal val="visible"/>
                                      </p:to>
                                    </p:set>
                                    <p:anim calcmode="lin" valueType="num">
                                      <p:cBhvr>
                                        <p:cTn dur="500" fill="hold" id="21"/>
                                        <p:tgtEl>
                                          <p:spTgt spid="65"/>
                                        </p:tgtEl>
                                        <p:attrNameLst>
                                          <p:attrName>ppt_w</p:attrName>
                                        </p:attrNameLst>
                                      </p:cBhvr>
                                      <p:tavLst>
                                        <p:tav tm="0">
                                          <p:val>
                                            <p:fltVal val="0"/>
                                          </p:val>
                                        </p:tav>
                                        <p:tav tm="100000">
                                          <p:val>
                                            <p:strVal val="#ppt_w"/>
                                          </p:val>
                                        </p:tav>
                                      </p:tavLst>
                                    </p:anim>
                                    <p:anim calcmode="lin" valueType="num">
                                      <p:cBhvr>
                                        <p:cTn dur="500" fill="hold" id="22"/>
                                        <p:tgtEl>
                                          <p:spTgt spid="65"/>
                                        </p:tgtEl>
                                        <p:attrNameLst>
                                          <p:attrName>ppt_h</p:attrName>
                                        </p:attrNameLst>
                                      </p:cBhvr>
                                      <p:tavLst>
                                        <p:tav tm="0">
                                          <p:val>
                                            <p:fltVal val="0"/>
                                          </p:val>
                                        </p:tav>
                                        <p:tav tm="100000">
                                          <p:val>
                                            <p:strVal val="#ppt_h"/>
                                          </p:val>
                                        </p:tav>
                                      </p:tavLst>
                                    </p:anim>
                                    <p:animEffect filter="fade" transition="in">
                                      <p:cBhvr>
                                        <p:cTn dur="500" id="23"/>
                                        <p:tgtEl>
                                          <p:spTgt spid="65"/>
                                        </p:tgtEl>
                                      </p:cBhvr>
                                    </p:animEffect>
                                    <p:anim calcmode="lin" valueType="num">
                                      <p:cBhvr>
                                        <p:cTn dur="500" fill="hold" id="24"/>
                                        <p:tgtEl>
                                          <p:spTgt spid="65"/>
                                        </p:tgtEl>
                                        <p:attrNameLst>
                                          <p:attrName>ppt_x</p:attrName>
                                        </p:attrNameLst>
                                      </p:cBhvr>
                                      <p:tavLst>
                                        <p:tav tm="0">
                                          <p:val>
                                            <p:fltVal val="0.5"/>
                                          </p:val>
                                        </p:tav>
                                        <p:tav tm="100000">
                                          <p:val>
                                            <p:strVal val="#ppt_x"/>
                                          </p:val>
                                        </p:tav>
                                      </p:tavLst>
                                    </p:anim>
                                    <p:anim calcmode="lin" valueType="num">
                                      <p:cBhvr>
                                        <p:cTn dur="500" fill="hold" id="25"/>
                                        <p:tgtEl>
                                          <p:spTgt spid="65"/>
                                        </p:tgtEl>
                                        <p:attrNameLst>
                                          <p:attrName>ppt_y</p:attrName>
                                        </p:attrNameLst>
                                      </p:cBhvr>
                                      <p:tavLst>
                                        <p:tav tm="0">
                                          <p:val>
                                            <p:fltVal val="0.5"/>
                                          </p:val>
                                        </p:tav>
                                        <p:tav tm="100000">
                                          <p:val>
                                            <p:strVal val="#ppt_y"/>
                                          </p:val>
                                        </p:tav>
                                      </p:tavLst>
                                    </p:anim>
                                  </p:childTnLst>
                                </p:cTn>
                              </p:par>
                              <p:par>
                                <p:cTn fill="hold" id="26" nodeType="withEffect" presetClass="entr" presetID="53" presetSubtype="0">
                                  <p:stCondLst>
                                    <p:cond delay="750"/>
                                  </p:stCondLst>
                                  <p:childTnLst>
                                    <p:set>
                                      <p:cBhvr>
                                        <p:cTn dur="1" fill="hold" id="27">
                                          <p:stCondLst>
                                            <p:cond delay="0"/>
                                          </p:stCondLst>
                                        </p:cTn>
                                        <p:tgtEl>
                                          <p:spTgt spid="69"/>
                                        </p:tgtEl>
                                        <p:attrNameLst>
                                          <p:attrName>style.visibility</p:attrName>
                                        </p:attrNameLst>
                                      </p:cBhvr>
                                      <p:to>
                                        <p:strVal val="visible"/>
                                      </p:to>
                                    </p:set>
                                    <p:anim calcmode="lin" valueType="num">
                                      <p:cBhvr>
                                        <p:cTn dur="500" fill="hold" id="28"/>
                                        <p:tgtEl>
                                          <p:spTgt spid="69"/>
                                        </p:tgtEl>
                                        <p:attrNameLst>
                                          <p:attrName>ppt_w</p:attrName>
                                        </p:attrNameLst>
                                      </p:cBhvr>
                                      <p:tavLst>
                                        <p:tav tm="0">
                                          <p:val>
                                            <p:fltVal val="0"/>
                                          </p:val>
                                        </p:tav>
                                        <p:tav tm="100000">
                                          <p:val>
                                            <p:strVal val="#ppt_w"/>
                                          </p:val>
                                        </p:tav>
                                      </p:tavLst>
                                    </p:anim>
                                    <p:anim calcmode="lin" valueType="num">
                                      <p:cBhvr>
                                        <p:cTn dur="500" fill="hold" id="29"/>
                                        <p:tgtEl>
                                          <p:spTgt spid="69"/>
                                        </p:tgtEl>
                                        <p:attrNameLst>
                                          <p:attrName>ppt_h</p:attrName>
                                        </p:attrNameLst>
                                      </p:cBhvr>
                                      <p:tavLst>
                                        <p:tav tm="0">
                                          <p:val>
                                            <p:fltVal val="0"/>
                                          </p:val>
                                        </p:tav>
                                        <p:tav tm="100000">
                                          <p:val>
                                            <p:strVal val="#ppt_h"/>
                                          </p:val>
                                        </p:tav>
                                      </p:tavLst>
                                    </p:anim>
                                    <p:animEffect filter="fade" transition="in">
                                      <p:cBhvr>
                                        <p:cTn dur="500" id="30"/>
                                        <p:tgtEl>
                                          <p:spTgt spid="69"/>
                                        </p:tgtEl>
                                      </p:cBhvr>
                                    </p:animEffect>
                                    <p:anim calcmode="lin" valueType="num">
                                      <p:cBhvr>
                                        <p:cTn dur="500" fill="hold" id="31"/>
                                        <p:tgtEl>
                                          <p:spTgt spid="69"/>
                                        </p:tgtEl>
                                        <p:attrNameLst>
                                          <p:attrName>ppt_x</p:attrName>
                                        </p:attrNameLst>
                                      </p:cBhvr>
                                      <p:tavLst>
                                        <p:tav tm="0">
                                          <p:val>
                                            <p:fltVal val="0.5"/>
                                          </p:val>
                                        </p:tav>
                                        <p:tav tm="100000">
                                          <p:val>
                                            <p:strVal val="#ppt_x"/>
                                          </p:val>
                                        </p:tav>
                                      </p:tavLst>
                                    </p:anim>
                                    <p:anim calcmode="lin" valueType="num">
                                      <p:cBhvr>
                                        <p:cTn dur="500" fill="hold" id="32"/>
                                        <p:tgtEl>
                                          <p:spTgt spid="69"/>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1250"/>
                            </p:stCondLst>
                            <p:childTnLst>
                              <p:par>
                                <p:cTn fill="hold" grpId="0" id="34" nodeType="afterEffect" presetClass="entr" presetID="42" presetSubtype="0">
                                  <p:stCondLst>
                                    <p:cond delay="0"/>
                                  </p:stCondLst>
                                  <p:childTnLst>
                                    <p:set>
                                      <p:cBhvr>
                                        <p:cTn dur="1" fill="hold" id="35">
                                          <p:stCondLst>
                                            <p:cond delay="0"/>
                                          </p:stCondLst>
                                        </p:cTn>
                                        <p:tgtEl>
                                          <p:spTgt spid="56"/>
                                        </p:tgtEl>
                                        <p:attrNameLst>
                                          <p:attrName>style.visibility</p:attrName>
                                        </p:attrNameLst>
                                      </p:cBhvr>
                                      <p:to>
                                        <p:strVal val="visible"/>
                                      </p:to>
                                    </p:set>
                                    <p:animEffect filter="fade" transition="in">
                                      <p:cBhvr>
                                        <p:cTn dur="500" id="36"/>
                                        <p:tgtEl>
                                          <p:spTgt spid="56"/>
                                        </p:tgtEl>
                                      </p:cBhvr>
                                    </p:animEffect>
                                    <p:anim calcmode="lin" valueType="num">
                                      <p:cBhvr>
                                        <p:cTn dur="500" fill="hold" id="37"/>
                                        <p:tgtEl>
                                          <p:spTgt spid="56"/>
                                        </p:tgtEl>
                                        <p:attrNameLst>
                                          <p:attrName>ppt_x</p:attrName>
                                        </p:attrNameLst>
                                      </p:cBhvr>
                                      <p:tavLst>
                                        <p:tav tm="0">
                                          <p:val>
                                            <p:strVal val="#ppt_x"/>
                                          </p:val>
                                        </p:tav>
                                        <p:tav tm="100000">
                                          <p:val>
                                            <p:strVal val="#ppt_x"/>
                                          </p:val>
                                        </p:tav>
                                      </p:tavLst>
                                    </p:anim>
                                    <p:anim calcmode="lin" valueType="num">
                                      <p:cBhvr>
                                        <p:cTn dur="500" fill="hold" id="38"/>
                                        <p:tgtEl>
                                          <p:spTgt spid="56"/>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250"/>
                                  </p:stCondLst>
                                  <p:childTnLst>
                                    <p:set>
                                      <p:cBhvr>
                                        <p:cTn dur="1" fill="hold" id="40">
                                          <p:stCondLst>
                                            <p:cond delay="0"/>
                                          </p:stCondLst>
                                        </p:cTn>
                                        <p:tgtEl>
                                          <p:spTgt spid="64"/>
                                        </p:tgtEl>
                                        <p:attrNameLst>
                                          <p:attrName>style.visibility</p:attrName>
                                        </p:attrNameLst>
                                      </p:cBhvr>
                                      <p:to>
                                        <p:strVal val="visible"/>
                                      </p:to>
                                    </p:set>
                                    <p:animEffect filter="fade" transition="in">
                                      <p:cBhvr>
                                        <p:cTn dur="500" id="41"/>
                                        <p:tgtEl>
                                          <p:spTgt spid="64"/>
                                        </p:tgtEl>
                                      </p:cBhvr>
                                    </p:animEffect>
                                    <p:anim calcmode="lin" valueType="num">
                                      <p:cBhvr>
                                        <p:cTn dur="500" fill="hold" id="42"/>
                                        <p:tgtEl>
                                          <p:spTgt spid="64"/>
                                        </p:tgtEl>
                                        <p:attrNameLst>
                                          <p:attrName>ppt_x</p:attrName>
                                        </p:attrNameLst>
                                      </p:cBhvr>
                                      <p:tavLst>
                                        <p:tav tm="0">
                                          <p:val>
                                            <p:strVal val="#ppt_x"/>
                                          </p:val>
                                        </p:tav>
                                        <p:tav tm="100000">
                                          <p:val>
                                            <p:strVal val="#ppt_x"/>
                                          </p:val>
                                        </p:tav>
                                      </p:tavLst>
                                    </p:anim>
                                    <p:anim calcmode="lin" valueType="num">
                                      <p:cBhvr>
                                        <p:cTn dur="500" fill="hold" id="43"/>
                                        <p:tgtEl>
                                          <p:spTgt spid="64"/>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500"/>
                                  </p:stCondLst>
                                  <p:childTnLst>
                                    <p:set>
                                      <p:cBhvr>
                                        <p:cTn dur="1" fill="hold" id="45">
                                          <p:stCondLst>
                                            <p:cond delay="0"/>
                                          </p:stCondLst>
                                        </p:cTn>
                                        <p:tgtEl>
                                          <p:spTgt spid="68"/>
                                        </p:tgtEl>
                                        <p:attrNameLst>
                                          <p:attrName>style.visibility</p:attrName>
                                        </p:attrNameLst>
                                      </p:cBhvr>
                                      <p:to>
                                        <p:strVal val="visible"/>
                                      </p:to>
                                    </p:set>
                                    <p:animEffect filter="fade" transition="in">
                                      <p:cBhvr>
                                        <p:cTn dur="500" id="46"/>
                                        <p:tgtEl>
                                          <p:spTgt spid="68"/>
                                        </p:tgtEl>
                                      </p:cBhvr>
                                    </p:animEffect>
                                    <p:anim calcmode="lin" valueType="num">
                                      <p:cBhvr>
                                        <p:cTn dur="500" fill="hold" id="47"/>
                                        <p:tgtEl>
                                          <p:spTgt spid="68"/>
                                        </p:tgtEl>
                                        <p:attrNameLst>
                                          <p:attrName>ppt_x</p:attrName>
                                        </p:attrNameLst>
                                      </p:cBhvr>
                                      <p:tavLst>
                                        <p:tav tm="0">
                                          <p:val>
                                            <p:strVal val="#ppt_x"/>
                                          </p:val>
                                        </p:tav>
                                        <p:tav tm="100000">
                                          <p:val>
                                            <p:strVal val="#ppt_x"/>
                                          </p:val>
                                        </p:tav>
                                      </p:tavLst>
                                    </p:anim>
                                    <p:anim calcmode="lin" valueType="num">
                                      <p:cBhvr>
                                        <p:cTn dur="500" fill="hold" id="48"/>
                                        <p:tgtEl>
                                          <p:spTgt spid="68"/>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750"/>
                                  </p:stCondLst>
                                  <p:childTnLst>
                                    <p:set>
                                      <p:cBhvr>
                                        <p:cTn dur="1" fill="hold" id="50">
                                          <p:stCondLst>
                                            <p:cond delay="0"/>
                                          </p:stCondLst>
                                        </p:cTn>
                                        <p:tgtEl>
                                          <p:spTgt spid="72"/>
                                        </p:tgtEl>
                                        <p:attrNameLst>
                                          <p:attrName>style.visibility</p:attrName>
                                        </p:attrNameLst>
                                      </p:cBhvr>
                                      <p:to>
                                        <p:strVal val="visible"/>
                                      </p:to>
                                    </p:set>
                                    <p:animEffect filter="fade" transition="in">
                                      <p:cBhvr>
                                        <p:cTn dur="500" id="51"/>
                                        <p:tgtEl>
                                          <p:spTgt spid="72"/>
                                        </p:tgtEl>
                                      </p:cBhvr>
                                    </p:animEffect>
                                    <p:anim calcmode="lin" valueType="num">
                                      <p:cBhvr>
                                        <p:cTn dur="500" fill="hold" id="52"/>
                                        <p:tgtEl>
                                          <p:spTgt spid="72"/>
                                        </p:tgtEl>
                                        <p:attrNameLst>
                                          <p:attrName>ppt_x</p:attrName>
                                        </p:attrNameLst>
                                      </p:cBhvr>
                                      <p:tavLst>
                                        <p:tav tm="0">
                                          <p:val>
                                            <p:strVal val="#ppt_x"/>
                                          </p:val>
                                        </p:tav>
                                        <p:tav tm="100000">
                                          <p:val>
                                            <p:strVal val="#ppt_x"/>
                                          </p:val>
                                        </p:tav>
                                      </p:tavLst>
                                    </p:anim>
                                    <p:anim calcmode="lin" valueType="num">
                                      <p:cBhvr>
                                        <p:cTn dur="500" fill="hold" id="53"/>
                                        <p:tgtEl>
                                          <p:spTgt spid="72"/>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2500"/>
                            </p:stCondLst>
                            <p:childTnLst>
                              <p:par>
                                <p:cTn fill="hold" id="55" nodeType="afterEffect" presetClass="entr" presetID="12" presetSubtype="2">
                                  <p:stCondLst>
                                    <p:cond delay="0"/>
                                  </p:stCondLst>
                                  <p:childTnLst>
                                    <p:set>
                                      <p:cBhvr>
                                        <p:cTn dur="1" fill="hold" id="56">
                                          <p:stCondLst>
                                            <p:cond delay="0"/>
                                          </p:stCondLst>
                                        </p:cTn>
                                        <p:tgtEl>
                                          <p:spTgt spid="35"/>
                                        </p:tgtEl>
                                        <p:attrNameLst>
                                          <p:attrName>style.visibility</p:attrName>
                                        </p:attrNameLst>
                                      </p:cBhvr>
                                      <p:to>
                                        <p:strVal val="visible"/>
                                      </p:to>
                                    </p:set>
                                    <p:animEffect filter="slide(fromRight)" transition="in">
                                      <p:cBhvr>
                                        <p:cTn dur="500" id="57"/>
                                        <p:tgtEl>
                                          <p:spTgt spid="35"/>
                                        </p:tgtEl>
                                      </p:cBhvr>
                                    </p:animEffect>
                                  </p:childTnLst>
                                </p:cTn>
                              </p:par>
                              <p:par>
                                <p:cTn fill="hold" id="58" nodeType="withEffect" presetClass="entr" presetID="12" presetSubtype="8">
                                  <p:stCondLst>
                                    <p:cond delay="0"/>
                                  </p:stCondLst>
                                  <p:childTnLst>
                                    <p:set>
                                      <p:cBhvr>
                                        <p:cTn dur="1" fill="hold" id="59">
                                          <p:stCondLst>
                                            <p:cond delay="0"/>
                                          </p:stCondLst>
                                        </p:cTn>
                                        <p:tgtEl>
                                          <p:spTgt spid="44"/>
                                        </p:tgtEl>
                                        <p:attrNameLst>
                                          <p:attrName>style.visibility</p:attrName>
                                        </p:attrNameLst>
                                      </p:cBhvr>
                                      <p:to>
                                        <p:strVal val="visible"/>
                                      </p:to>
                                    </p:set>
                                    <p:animEffect filter="slide(fromLeft)" transition="in">
                                      <p:cBhvr>
                                        <p:cTn dur="500" id="60"/>
                                        <p:tgtEl>
                                          <p:spTgt spid="44"/>
                                        </p:tgtEl>
                                      </p:cBhvr>
                                    </p:animEffect>
                                  </p:childTnLst>
                                </p:cTn>
                              </p:par>
                              <p:par>
                                <p:cTn fill="hold" id="61" nodeType="withEffect" presetClass="entr" presetID="12" presetSubtype="2">
                                  <p:stCondLst>
                                    <p:cond delay="0"/>
                                  </p:stCondLst>
                                  <p:childTnLst>
                                    <p:set>
                                      <p:cBhvr>
                                        <p:cTn dur="1" fill="hold" id="62">
                                          <p:stCondLst>
                                            <p:cond delay="0"/>
                                          </p:stCondLst>
                                        </p:cTn>
                                        <p:tgtEl>
                                          <p:spTgt spid="38"/>
                                        </p:tgtEl>
                                        <p:attrNameLst>
                                          <p:attrName>style.visibility</p:attrName>
                                        </p:attrNameLst>
                                      </p:cBhvr>
                                      <p:to>
                                        <p:strVal val="visible"/>
                                      </p:to>
                                    </p:set>
                                    <p:animEffect filter="slide(fromRight)" transition="in">
                                      <p:cBhvr>
                                        <p:cTn dur="500" id="63"/>
                                        <p:tgtEl>
                                          <p:spTgt spid="38"/>
                                        </p:tgtEl>
                                      </p:cBhvr>
                                    </p:animEffect>
                                  </p:childTnLst>
                                </p:cTn>
                              </p:par>
                              <p:par>
                                <p:cTn fill="hold" id="64" nodeType="withEffect" presetClass="entr" presetID="12" presetSubtype="8">
                                  <p:stCondLst>
                                    <p:cond delay="0"/>
                                  </p:stCondLst>
                                  <p:childTnLst>
                                    <p:set>
                                      <p:cBhvr>
                                        <p:cTn dur="1" fill="hold" id="65">
                                          <p:stCondLst>
                                            <p:cond delay="0"/>
                                          </p:stCondLst>
                                        </p:cTn>
                                        <p:tgtEl>
                                          <p:spTgt spid="41"/>
                                        </p:tgtEl>
                                        <p:attrNameLst>
                                          <p:attrName>style.visibility</p:attrName>
                                        </p:attrNameLst>
                                      </p:cBhvr>
                                      <p:to>
                                        <p:strVal val="visible"/>
                                      </p:to>
                                    </p:set>
                                    <p:animEffect filter="slide(fromLeft)" transition="in">
                                      <p:cBhvr>
                                        <p:cTn dur="500" id="66"/>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P grpId="0" spid="64"/>
      <p:bldP grpId="0" spid="68"/>
      <p:bldP grpId="0" spid="7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Picture 2"/>
          <p:cNvPicPr>
            <a:picLocks noChangeArrowheads="1" noChangeAspect="1"/>
          </p:cNvPicPr>
          <p:nvPr/>
        </p:nvPicPr>
        <p:blipFill>
          <a:blip r:embed="rId2">
            <a:extLst>
              <a:ext uri="{28A0092B-C50C-407E-A947-70E740481C1C}">
                <a14:useLocalDpi val="0"/>
              </a:ext>
            </a:extLst>
          </a:blip>
          <a:stretch>
            <a:fillRect/>
          </a:stretch>
        </p:blipFill>
        <p:spPr bwMode="auto">
          <a:xfrm>
            <a:off x="6228184" y="762329"/>
            <a:ext cx="2737416" cy="390755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32" name="Image 12"/>
          <p:cNvPicPr>
            <a:picLocks noChangeAspect="1"/>
          </p:cNvPicPr>
          <p:nvPr/>
        </p:nvPicPr>
        <p:blipFill>
          <a:blip r:embed="rId3"/>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3"/>
          <a:stretch>
            <a:fillRect/>
          </a:stretch>
        </p:blipFill>
        <p:spPr>
          <a:xfrm flipH="1" rot="10800000">
            <a:off x="5292080" y="457546"/>
            <a:ext cx="1523362" cy="52721"/>
          </a:xfrm>
          <a:prstGeom prst="rect">
            <a:avLst/>
          </a:prstGeom>
        </p:spPr>
      </p:pic>
      <p:sp>
        <p:nvSpPr>
          <p:cNvPr id="6" name="FlexibleLine"/>
          <p:cNvSpPr/>
          <p:nvPr/>
        </p:nvSpPr>
        <p:spPr>
          <a:xfrm>
            <a:off x="1838395" y="2245414"/>
            <a:ext cx="1071877" cy="607832"/>
          </a:xfrm>
          <a:custGeom>
            <a:rect b="0" l="0" r="0" t="0"/>
            <a:pathLst>
              <a:path fill="none" h="530100" w="934800">
                <a:moveTo>
                  <a:pt x="0" y="0"/>
                </a:moveTo>
                <a:cubicBezTo>
                  <a:pt x="0" y="-238545"/>
                  <a:pt x="514140" y="-530100"/>
                  <a:pt x="934800" y="-530100"/>
                </a:cubicBezTo>
              </a:path>
            </a:pathLst>
          </a:custGeom>
          <a:noFill/>
          <a:ln cap="flat" w="7600">
            <a:solidFill>
              <a:schemeClr val="bg1">
                <a:lumMod val="50000"/>
              </a:schemeClr>
            </a:solidFill>
            <a:prstDash val="dash"/>
            <a:bevel/>
          </a:ln>
        </p:spPr>
        <p:txBody>
          <a:bodyPr/>
          <a:lstStyle/>
          <a:p/>
        </p:txBody>
      </p:sp>
      <p:sp>
        <p:nvSpPr>
          <p:cNvPr id="7" name="FlexibleLine"/>
          <p:cNvSpPr/>
          <p:nvPr/>
        </p:nvSpPr>
        <p:spPr>
          <a:xfrm>
            <a:off x="1838395" y="2245414"/>
            <a:ext cx="1071877" cy="498902"/>
          </a:xfrm>
          <a:custGeom>
            <a:rect b="0" l="0" r="0" t="0"/>
            <a:pathLst>
              <a:path fill="none" h="435100" w="934800">
                <a:moveTo>
                  <a:pt x="0" y="0"/>
                </a:moveTo>
                <a:cubicBezTo>
                  <a:pt x="0" y="195795"/>
                  <a:pt x="514140" y="435100"/>
                  <a:pt x="934800" y="435100"/>
                </a:cubicBezTo>
              </a:path>
            </a:pathLst>
          </a:custGeom>
          <a:noFill/>
          <a:ln cap="flat" w="7600">
            <a:solidFill>
              <a:schemeClr val="bg1">
                <a:lumMod val="50000"/>
              </a:schemeClr>
            </a:solidFill>
            <a:prstDash val="dash"/>
            <a:bevel/>
          </a:ln>
        </p:spPr>
        <p:txBody>
          <a:bodyPr/>
          <a:lstStyle/>
          <a:p/>
        </p:txBody>
      </p:sp>
      <p:sp>
        <p:nvSpPr>
          <p:cNvPr id="8" name="FlexibleLine"/>
          <p:cNvSpPr/>
          <p:nvPr/>
        </p:nvSpPr>
        <p:spPr>
          <a:xfrm flipH="1" rot="1800000">
            <a:off x="-582489" y="1908850"/>
            <a:ext cx="1924089" cy="888874"/>
          </a:xfrm>
          <a:custGeom>
            <a:rect b="0" l="0" r="0" t="0"/>
            <a:pathLst>
              <a:path fill="none" h="775200" w="934800">
                <a:moveTo>
                  <a:pt x="0" y="0"/>
                </a:moveTo>
                <a:cubicBezTo>
                  <a:pt x="0" y="348840"/>
                  <a:pt x="-514140" y="775200"/>
                  <a:pt x="-934800" y="775200"/>
                </a:cubicBezTo>
              </a:path>
            </a:pathLst>
          </a:custGeom>
          <a:noFill/>
          <a:ln cap="flat" w="7600">
            <a:solidFill>
              <a:schemeClr val="bg1">
                <a:lumMod val="50000"/>
              </a:schemeClr>
            </a:solidFill>
            <a:prstDash val="dash"/>
            <a:bevel/>
          </a:ln>
        </p:spPr>
        <p:txBody>
          <a:bodyPr/>
          <a:lstStyle/>
          <a:p/>
        </p:txBody>
      </p:sp>
      <p:grpSp>
        <p:nvGrpSpPr>
          <p:cNvPr id="10" name="Group 8"/>
          <p:cNvGrpSpPr/>
          <p:nvPr/>
        </p:nvGrpSpPr>
        <p:grpSpPr>
          <a:xfrm>
            <a:off x="4112861" y="1637582"/>
            <a:ext cx="174290" cy="466223"/>
            <a:chOff x="9058971" y="3034893"/>
            <a:chExt cx="232386" cy="621631"/>
          </a:xfrm>
        </p:grpSpPr>
        <p:sp>
          <p:nvSpPr>
            <p:cNvPr id="11" name="FlexibleLine"/>
            <p:cNvSpPr/>
            <p:nvPr/>
          </p:nvSpPr>
          <p:spPr>
            <a:xfrm>
              <a:off x="9058971" y="3034893"/>
              <a:ext cx="232386" cy="284672"/>
            </a:xfrm>
            <a:custGeom>
              <a:rect b="0" l="0" r="0" t="0"/>
              <a:pathLst>
                <a:path fill="none" h="186200" w="152000">
                  <a:moveTo>
                    <a:pt x="0" y="0"/>
                  </a:moveTo>
                  <a:lnTo>
                    <a:pt x="60800" y="0"/>
                  </a:lnTo>
                  <a:lnTo>
                    <a:pt x="60800" y="-140600"/>
                  </a:lnTo>
                  <a:cubicBezTo>
                    <a:pt x="60800" y="-167960"/>
                    <a:pt x="79040" y="-186200"/>
                    <a:pt x="106400" y="-186200"/>
                  </a:cubicBezTo>
                  <a:lnTo>
                    <a:pt x="152000" y="-186200"/>
                  </a:lnTo>
                </a:path>
              </a:pathLst>
            </a:custGeom>
            <a:noFill/>
            <a:ln cap="flat" w="7600">
              <a:solidFill>
                <a:schemeClr val="bg1">
                  <a:lumMod val="50000"/>
                </a:schemeClr>
              </a:solidFill>
              <a:bevel/>
            </a:ln>
          </p:spPr>
          <p:txBody>
            <a:bodyPr/>
            <a:lstStyle/>
            <a:p/>
          </p:txBody>
        </p:sp>
        <p:sp>
          <p:nvSpPr>
            <p:cNvPr id="12" name="FlexibleLine"/>
            <p:cNvSpPr/>
            <p:nvPr/>
          </p:nvSpPr>
          <p:spPr>
            <a:xfrm>
              <a:off x="9058971" y="3034893"/>
              <a:ext cx="232386" cy="168480"/>
            </a:xfrm>
            <a:custGeom>
              <a:rect b="0" l="0" r="0" t="0"/>
              <a:pathLst>
                <a:path fill="none" h="110200" w="152000">
                  <a:moveTo>
                    <a:pt x="0" y="0"/>
                  </a:moveTo>
                  <a:lnTo>
                    <a:pt x="60800" y="0"/>
                  </a:lnTo>
                  <a:lnTo>
                    <a:pt x="60800" y="64600"/>
                  </a:lnTo>
                  <a:cubicBezTo>
                    <a:pt x="60800" y="91960"/>
                    <a:pt x="79040" y="110200"/>
                    <a:pt x="106400" y="110200"/>
                  </a:cubicBezTo>
                  <a:lnTo>
                    <a:pt x="152000" y="110200"/>
                  </a:lnTo>
                </a:path>
              </a:pathLst>
            </a:custGeom>
            <a:noFill/>
            <a:ln cap="flat" w="7600">
              <a:solidFill>
                <a:schemeClr val="bg1">
                  <a:lumMod val="50000"/>
                </a:schemeClr>
              </a:solidFill>
              <a:bevel/>
            </a:ln>
          </p:spPr>
          <p:txBody>
            <a:bodyPr/>
            <a:lstStyle/>
            <a:p/>
          </p:txBody>
        </p:sp>
        <p:sp>
          <p:nvSpPr>
            <p:cNvPr id="13" name="FlexibleLine"/>
            <p:cNvSpPr/>
            <p:nvPr/>
          </p:nvSpPr>
          <p:spPr>
            <a:xfrm>
              <a:off x="9058971" y="3034893"/>
              <a:ext cx="232386" cy="621631"/>
            </a:xfrm>
            <a:custGeom>
              <a:rect b="0" l="0" r="0" t="0"/>
              <a:pathLst>
                <a:path fill="none" h="406600" w="152000">
                  <a:moveTo>
                    <a:pt x="0" y="0"/>
                  </a:moveTo>
                  <a:lnTo>
                    <a:pt x="60800" y="0"/>
                  </a:lnTo>
                  <a:lnTo>
                    <a:pt x="60800" y="361000"/>
                  </a:lnTo>
                  <a:cubicBezTo>
                    <a:pt x="60800" y="388360"/>
                    <a:pt x="79040" y="406600"/>
                    <a:pt x="106400" y="406600"/>
                  </a:cubicBezTo>
                  <a:lnTo>
                    <a:pt x="152000" y="406600"/>
                  </a:lnTo>
                </a:path>
              </a:pathLst>
            </a:custGeom>
            <a:noFill/>
            <a:ln cap="flat" w="7600">
              <a:solidFill>
                <a:schemeClr val="bg1">
                  <a:lumMod val="50000"/>
                </a:schemeClr>
              </a:solidFill>
              <a:bevel/>
            </a:ln>
          </p:spPr>
          <p:txBody>
            <a:bodyPr/>
            <a:lstStyle/>
            <a:p/>
          </p:txBody>
        </p:sp>
      </p:grpSp>
      <p:grpSp>
        <p:nvGrpSpPr>
          <p:cNvPr id="14" name="Group 9"/>
          <p:cNvGrpSpPr/>
          <p:nvPr/>
        </p:nvGrpSpPr>
        <p:grpSpPr>
          <a:xfrm>
            <a:off x="4156433" y="2744318"/>
            <a:ext cx="174290" cy="466223"/>
            <a:chOff x="9117067" y="4510540"/>
            <a:chExt cx="232386" cy="621631"/>
          </a:xfrm>
        </p:grpSpPr>
        <p:sp>
          <p:nvSpPr>
            <p:cNvPr id="15" name="FlexibleLine"/>
            <p:cNvSpPr/>
            <p:nvPr/>
          </p:nvSpPr>
          <p:spPr>
            <a:xfrm>
              <a:off x="9117067" y="4510540"/>
              <a:ext cx="232386" cy="284672"/>
            </a:xfrm>
            <a:custGeom>
              <a:rect b="0" l="0" r="0" t="0"/>
              <a:pathLst>
                <a:path fill="none" h="186200" w="152000">
                  <a:moveTo>
                    <a:pt x="0" y="0"/>
                  </a:moveTo>
                  <a:lnTo>
                    <a:pt x="60800" y="0"/>
                  </a:lnTo>
                  <a:lnTo>
                    <a:pt x="60800" y="-140600"/>
                  </a:lnTo>
                  <a:cubicBezTo>
                    <a:pt x="60800" y="-167960"/>
                    <a:pt x="79040" y="-186200"/>
                    <a:pt x="106400" y="-186200"/>
                  </a:cubicBezTo>
                  <a:lnTo>
                    <a:pt x="152000" y="-186200"/>
                  </a:lnTo>
                </a:path>
              </a:pathLst>
            </a:custGeom>
            <a:noFill/>
            <a:ln cap="flat" w="7600">
              <a:solidFill>
                <a:schemeClr val="bg1">
                  <a:lumMod val="50000"/>
                </a:schemeClr>
              </a:solidFill>
              <a:bevel/>
            </a:ln>
          </p:spPr>
          <p:txBody>
            <a:bodyPr/>
            <a:lstStyle/>
            <a:p/>
          </p:txBody>
        </p:sp>
        <p:sp>
          <p:nvSpPr>
            <p:cNvPr id="16" name="FlexibleLine"/>
            <p:cNvSpPr/>
            <p:nvPr/>
          </p:nvSpPr>
          <p:spPr>
            <a:xfrm>
              <a:off x="9117067" y="4510540"/>
              <a:ext cx="232386" cy="168480"/>
            </a:xfrm>
            <a:custGeom>
              <a:rect b="0" l="0" r="0" t="0"/>
              <a:pathLst>
                <a:path fill="none" h="110200" w="152000">
                  <a:moveTo>
                    <a:pt x="0" y="0"/>
                  </a:moveTo>
                  <a:lnTo>
                    <a:pt x="60800" y="0"/>
                  </a:lnTo>
                  <a:lnTo>
                    <a:pt x="60800" y="64600"/>
                  </a:lnTo>
                  <a:cubicBezTo>
                    <a:pt x="60800" y="91960"/>
                    <a:pt x="79040" y="110200"/>
                    <a:pt x="106400" y="110200"/>
                  </a:cubicBezTo>
                  <a:lnTo>
                    <a:pt x="152000" y="110200"/>
                  </a:lnTo>
                </a:path>
              </a:pathLst>
            </a:custGeom>
            <a:noFill/>
            <a:ln cap="flat" w="7600">
              <a:solidFill>
                <a:schemeClr val="bg1">
                  <a:lumMod val="50000"/>
                </a:schemeClr>
              </a:solidFill>
              <a:bevel/>
            </a:ln>
          </p:spPr>
          <p:txBody>
            <a:bodyPr/>
            <a:lstStyle/>
            <a:p/>
          </p:txBody>
        </p:sp>
        <p:sp>
          <p:nvSpPr>
            <p:cNvPr id="17" name="FlexibleLine"/>
            <p:cNvSpPr/>
            <p:nvPr/>
          </p:nvSpPr>
          <p:spPr>
            <a:xfrm>
              <a:off x="9117067" y="4510540"/>
              <a:ext cx="232386" cy="621631"/>
            </a:xfrm>
            <a:custGeom>
              <a:rect b="0" l="0" r="0" t="0"/>
              <a:pathLst>
                <a:path fill="none" h="406600" w="152000">
                  <a:moveTo>
                    <a:pt x="0" y="0"/>
                  </a:moveTo>
                  <a:lnTo>
                    <a:pt x="60800" y="0"/>
                  </a:lnTo>
                  <a:lnTo>
                    <a:pt x="60800" y="361000"/>
                  </a:lnTo>
                  <a:cubicBezTo>
                    <a:pt x="60800" y="388360"/>
                    <a:pt x="79040" y="406600"/>
                    <a:pt x="106400" y="406600"/>
                  </a:cubicBezTo>
                  <a:lnTo>
                    <a:pt x="152000" y="406600"/>
                  </a:lnTo>
                </a:path>
              </a:pathLst>
            </a:custGeom>
            <a:noFill/>
            <a:ln cap="flat" w="7600">
              <a:solidFill>
                <a:schemeClr val="bg1">
                  <a:lumMod val="50000"/>
                </a:schemeClr>
              </a:solidFill>
              <a:bevel/>
            </a:ln>
          </p:spPr>
          <p:txBody>
            <a:bodyPr/>
            <a:lstStyle/>
            <a:p/>
          </p:txBody>
        </p:sp>
      </p:grpSp>
      <p:sp>
        <p:nvSpPr>
          <p:cNvPr id="51" name="Freeform 246"/>
          <p:cNvSpPr/>
          <p:nvPr/>
        </p:nvSpPr>
        <p:spPr>
          <a:xfrm>
            <a:off x="4287150" y="1171359"/>
            <a:ext cx="854016" cy="252719"/>
          </a:xfrm>
          <a:custGeom>
            <a:rect b="0" l="0" r="0" t="0"/>
            <a:pathLst>
              <a:path fill="none" h="220400" w="744800">
                <a:moveTo>
                  <a:pt x="0" y="220400"/>
                </a:moveTo>
                <a:lnTo>
                  <a:pt x="744800" y="220400"/>
                </a:lnTo>
              </a:path>
            </a:pathLst>
          </a:custGeom>
          <a:gradFill>
            <a:gsLst>
              <a:gs pos="0">
                <a:srgbClr val="E7F5FB"/>
              </a:gs>
              <a:gs pos="50000">
                <a:srgbClr val="CFEBF7"/>
              </a:gs>
              <a:gs pos="100000">
                <a:srgbClr val="B7E2F3"/>
              </a:gs>
            </a:gsLst>
            <a:lin ang="5400000" scaled="0"/>
          </a:gradFill>
          <a:ln cap="flat" w="22800">
            <a:solidFill>
              <a:schemeClr val="accent2"/>
            </a:solidFill>
            <a:bevel/>
            <a:tailEnd type="oval"/>
          </a:ln>
          <a:effectLst/>
        </p:spPr>
        <p:txBody>
          <a:bodyPr/>
          <a:lstStyle/>
          <a:p/>
        </p:txBody>
      </p:sp>
      <p:sp>
        <p:nvSpPr>
          <p:cNvPr id="52" name="Text 4673"/>
          <p:cNvSpPr txBox="1"/>
          <p:nvPr/>
        </p:nvSpPr>
        <p:spPr>
          <a:xfrm>
            <a:off x="4368778" y="1197502"/>
            <a:ext cx="677483" cy="217862"/>
          </a:xfrm>
          <a:prstGeom prst="rect">
            <a:avLst/>
          </a:prstGeom>
          <a:noFill/>
        </p:spPr>
        <p:txBody>
          <a:bodyPr anchor="ctr" bIns="13500" lIns="27000" rIns="27000" rtlCol="0" tIns="13500" wrap="square"/>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53" name="Freeform 244"/>
          <p:cNvSpPr/>
          <p:nvPr/>
        </p:nvSpPr>
        <p:spPr>
          <a:xfrm>
            <a:off x="4287155" y="1511223"/>
            <a:ext cx="1385597" cy="252719"/>
          </a:xfrm>
          <a:custGeom>
            <a:rect b="0" l="0" r="0" t="0"/>
            <a:pathLst>
              <a:path fill="none" h="220400" w="1208400">
                <a:moveTo>
                  <a:pt x="0" y="220400"/>
                </a:moveTo>
                <a:lnTo>
                  <a:pt x="1208400" y="220400"/>
                </a:lnTo>
              </a:path>
            </a:pathLst>
          </a:custGeom>
          <a:gradFill>
            <a:gsLst>
              <a:gs pos="0">
                <a:srgbClr val="E7F5FB"/>
              </a:gs>
              <a:gs pos="50000">
                <a:srgbClr val="CFEBF7"/>
              </a:gs>
              <a:gs pos="100000">
                <a:srgbClr val="B7E2F3"/>
              </a:gs>
            </a:gsLst>
            <a:lin ang="5400000" scaled="0"/>
          </a:gradFill>
          <a:ln cap="flat" w="22800">
            <a:solidFill>
              <a:schemeClr val="accent2"/>
            </a:solidFill>
            <a:bevel/>
            <a:tailEnd type="oval"/>
          </a:ln>
          <a:effectLst/>
        </p:spPr>
        <p:txBody>
          <a:bodyPr/>
          <a:lstStyle/>
          <a:p/>
        </p:txBody>
      </p:sp>
      <p:sp>
        <p:nvSpPr>
          <p:cNvPr id="54" name="Text 4674"/>
          <p:cNvSpPr txBox="1"/>
          <p:nvPr/>
        </p:nvSpPr>
        <p:spPr>
          <a:xfrm>
            <a:off x="4368776" y="1537366"/>
            <a:ext cx="1087549" cy="217862"/>
          </a:xfrm>
          <a:prstGeom prst="rect">
            <a:avLst/>
          </a:prstGeom>
          <a:noFill/>
        </p:spPr>
        <p:txBody>
          <a:bodyPr anchor="ctr" bIns="13500" lIns="27000" rIns="27000" rtlCol="0" tIns="13500" wrap="square"/>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55" name="Freeform 242"/>
          <p:cNvSpPr/>
          <p:nvPr/>
        </p:nvSpPr>
        <p:spPr>
          <a:xfrm>
            <a:off x="4287154" y="1851086"/>
            <a:ext cx="1272309" cy="252719"/>
          </a:xfrm>
          <a:custGeom>
            <a:rect b="0" l="0" r="0" t="0"/>
            <a:pathLst>
              <a:path fill="none" h="220400" w="1109600">
                <a:moveTo>
                  <a:pt x="0" y="220400"/>
                </a:moveTo>
                <a:lnTo>
                  <a:pt x="1109600" y="220400"/>
                </a:lnTo>
              </a:path>
            </a:pathLst>
          </a:custGeom>
          <a:gradFill>
            <a:gsLst>
              <a:gs pos="0">
                <a:srgbClr val="E7F5FB"/>
              </a:gs>
              <a:gs pos="50000">
                <a:srgbClr val="CFEBF7"/>
              </a:gs>
              <a:gs pos="100000">
                <a:srgbClr val="B7E2F3"/>
              </a:gs>
            </a:gsLst>
            <a:lin ang="5400000" scaled="0"/>
          </a:gradFill>
          <a:ln cap="flat" w="22800">
            <a:solidFill>
              <a:schemeClr val="accent2"/>
            </a:solidFill>
            <a:bevel/>
            <a:tailEnd type="oval"/>
          </a:ln>
          <a:effectLst/>
        </p:spPr>
        <p:txBody>
          <a:bodyPr/>
          <a:lstStyle/>
          <a:p/>
        </p:txBody>
      </p:sp>
      <p:sp>
        <p:nvSpPr>
          <p:cNvPr id="56" name="Text 4675"/>
          <p:cNvSpPr txBox="1"/>
          <p:nvPr/>
        </p:nvSpPr>
        <p:spPr>
          <a:xfrm>
            <a:off x="4368778" y="1877227"/>
            <a:ext cx="967357" cy="217862"/>
          </a:xfrm>
          <a:prstGeom prst="rect">
            <a:avLst/>
          </a:prstGeom>
          <a:noFill/>
        </p:spPr>
        <p:txBody>
          <a:bodyPr anchor="ctr" bIns="13500" lIns="27000" rIns="27000" rtlCol="0" tIns="13500" wrap="square"/>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57" name="Freeform 240"/>
          <p:cNvSpPr/>
          <p:nvPr/>
        </p:nvSpPr>
        <p:spPr>
          <a:xfrm>
            <a:off x="4330727" y="2278094"/>
            <a:ext cx="1969465" cy="252719"/>
          </a:xfrm>
          <a:custGeom>
            <a:rect b="0" l="0" r="0" t="0"/>
            <a:pathLst>
              <a:path fill="none" h="220400" w="1717600">
                <a:moveTo>
                  <a:pt x="0" y="220400"/>
                </a:moveTo>
                <a:lnTo>
                  <a:pt x="1717600" y="220400"/>
                </a:lnTo>
              </a:path>
            </a:pathLst>
          </a:custGeom>
          <a:gradFill>
            <a:gsLst>
              <a:gs pos="0">
                <a:srgbClr val="E7F5FB"/>
              </a:gs>
              <a:gs pos="50000">
                <a:srgbClr val="CFEBF7"/>
              </a:gs>
              <a:gs pos="100000">
                <a:srgbClr val="B7E2F3"/>
              </a:gs>
            </a:gsLst>
            <a:lin ang="5400000" scaled="0"/>
          </a:gradFill>
          <a:ln cap="flat" w="22800">
            <a:solidFill>
              <a:schemeClr val="accent4"/>
            </a:solidFill>
            <a:bevel/>
            <a:tailEnd type="oval"/>
          </a:ln>
          <a:effectLst/>
        </p:spPr>
        <p:txBody>
          <a:bodyPr/>
          <a:lstStyle/>
          <a:p/>
        </p:txBody>
      </p:sp>
      <p:sp>
        <p:nvSpPr>
          <p:cNvPr id="58" name="Text 4676"/>
          <p:cNvSpPr txBox="1"/>
          <p:nvPr/>
        </p:nvSpPr>
        <p:spPr>
          <a:xfrm>
            <a:off x="4412351" y="2304235"/>
            <a:ext cx="1588373" cy="217862"/>
          </a:xfrm>
          <a:prstGeom prst="rect">
            <a:avLst/>
          </a:prstGeom>
          <a:noFill/>
        </p:spPr>
        <p:txBody>
          <a:bodyPr anchor="ctr" bIns="13500" lIns="27000" rIns="27000" rtlCol="0" tIns="13500" wrap="square"/>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59" name="Freeform 238"/>
          <p:cNvSpPr/>
          <p:nvPr/>
        </p:nvSpPr>
        <p:spPr>
          <a:xfrm>
            <a:off x="4330723" y="2617958"/>
            <a:ext cx="1891036" cy="252719"/>
          </a:xfrm>
          <a:custGeom>
            <a:rect b="0" l="0" r="0" t="0"/>
            <a:pathLst>
              <a:path fill="none" h="220400" w="1649200">
                <a:moveTo>
                  <a:pt x="0" y="220400"/>
                </a:moveTo>
                <a:lnTo>
                  <a:pt x="1649200" y="220400"/>
                </a:lnTo>
              </a:path>
            </a:pathLst>
          </a:custGeom>
          <a:gradFill>
            <a:gsLst>
              <a:gs pos="0">
                <a:srgbClr val="E7F5FB"/>
              </a:gs>
              <a:gs pos="50000">
                <a:srgbClr val="CFEBF7"/>
              </a:gs>
              <a:gs pos="100000">
                <a:srgbClr val="B7E2F3"/>
              </a:gs>
            </a:gsLst>
            <a:lin ang="5400000" scaled="0"/>
          </a:gradFill>
          <a:ln cap="flat" w="22800">
            <a:solidFill>
              <a:schemeClr val="accent4"/>
            </a:solidFill>
            <a:bevel/>
            <a:tailEnd type="oval"/>
          </a:ln>
          <a:effectLst/>
        </p:spPr>
        <p:txBody>
          <a:bodyPr/>
          <a:lstStyle/>
          <a:p/>
        </p:txBody>
      </p:sp>
      <p:sp>
        <p:nvSpPr>
          <p:cNvPr id="60" name="Text 4677"/>
          <p:cNvSpPr txBox="1"/>
          <p:nvPr/>
        </p:nvSpPr>
        <p:spPr>
          <a:xfrm>
            <a:off x="4412348" y="2644099"/>
            <a:ext cx="1531813" cy="217862"/>
          </a:xfrm>
          <a:prstGeom prst="rect">
            <a:avLst/>
          </a:prstGeom>
          <a:noFill/>
        </p:spPr>
        <p:txBody>
          <a:bodyPr anchor="ctr" bIns="13500" lIns="27000" rIns="27000" rtlCol="0" tIns="13500" wrap="square"/>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61" name="Freeform 236"/>
          <p:cNvSpPr/>
          <p:nvPr/>
        </p:nvSpPr>
        <p:spPr>
          <a:xfrm>
            <a:off x="4330723" y="2957821"/>
            <a:ext cx="1315882" cy="252719"/>
          </a:xfrm>
          <a:custGeom>
            <a:rect b="0" l="0" r="0" t="0"/>
            <a:pathLst>
              <a:path fill="none" h="220400" w="1147600">
                <a:moveTo>
                  <a:pt x="0" y="220400"/>
                </a:moveTo>
                <a:lnTo>
                  <a:pt x="1147600" y="220400"/>
                </a:lnTo>
              </a:path>
            </a:pathLst>
          </a:custGeom>
          <a:gradFill>
            <a:gsLst>
              <a:gs pos="0">
                <a:srgbClr val="E7F5FB"/>
              </a:gs>
              <a:gs pos="50000">
                <a:srgbClr val="CFEBF7"/>
              </a:gs>
              <a:gs pos="100000">
                <a:srgbClr val="B7E2F3"/>
              </a:gs>
            </a:gsLst>
            <a:lin ang="5400000" scaled="0"/>
          </a:gradFill>
          <a:ln cap="flat" w="22800">
            <a:solidFill>
              <a:schemeClr val="accent4"/>
            </a:solidFill>
            <a:bevel/>
            <a:tailEnd type="oval"/>
          </a:ln>
          <a:effectLst/>
        </p:spPr>
        <p:txBody>
          <a:bodyPr/>
          <a:lstStyle/>
          <a:p/>
        </p:txBody>
      </p:sp>
      <p:sp>
        <p:nvSpPr>
          <p:cNvPr id="62" name="Text 4678"/>
          <p:cNvSpPr txBox="1"/>
          <p:nvPr/>
        </p:nvSpPr>
        <p:spPr>
          <a:xfrm>
            <a:off x="4412346" y="2983963"/>
            <a:ext cx="990254" cy="217862"/>
          </a:xfrm>
          <a:prstGeom prst="rect">
            <a:avLst/>
          </a:prstGeom>
          <a:noFill/>
        </p:spPr>
        <p:txBody>
          <a:bodyPr anchor="ctr" bIns="13500" lIns="27000" rIns="27000" rtlCol="0" tIns="13500" wrap="square"/>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grpSp>
        <p:nvGrpSpPr>
          <p:cNvPr id="77" name="组合 76"/>
          <p:cNvGrpSpPr/>
          <p:nvPr/>
        </p:nvGrpSpPr>
        <p:grpSpPr>
          <a:xfrm>
            <a:off x="1967592" y="3406045"/>
            <a:ext cx="1062320" cy="1011474"/>
            <a:chOff x="2226588" y="2112361"/>
            <a:chExt cx="997900" cy="950136"/>
          </a:xfrm>
        </p:grpSpPr>
        <p:grpSp>
          <p:nvGrpSpPr>
            <p:cNvPr id="78" name="组合 77"/>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80" name="同心圆 7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accent1"/>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accent1"/>
                  </a:solidFill>
                </a:endParaRPr>
              </a:p>
            </p:txBody>
          </p:sp>
        </p:grpSp>
        <p:sp>
          <p:nvSpPr>
            <p:cNvPr id="79" name="TextBox 78"/>
            <p:cNvSpPr txBox="1"/>
            <p:nvPr/>
          </p:nvSpPr>
          <p:spPr>
            <a:xfrm>
              <a:off x="2226588" y="2324683"/>
              <a:ext cx="997900" cy="515369"/>
            </a:xfrm>
            <a:prstGeom prst="rect">
              <a:avLst/>
            </a:prstGeom>
            <a:noFill/>
          </p:spPr>
          <p:txBody>
            <a:bodyPr bIns="0" lIns="0" rIns="0" rtlCol="0" tIns="0" wrap="square">
              <a:spAutoFit/>
            </a:bodyPr>
            <a:lstStyle/>
            <a:p>
              <a:pPr algn="ctr"/>
              <a:r>
                <a:rPr altLang="en-US" b="1" lang="zh-CN">
                  <a:solidFill>
                    <a:schemeClr val="accent1"/>
                  </a:solidFill>
                  <a:latin charset="-122" panose="020b0503020204020204" pitchFamily="34" typeface="微软雅黑"/>
                  <a:ea charset="-122" panose="020b0503020204020204" pitchFamily="34" typeface="微软雅黑"/>
                </a:rPr>
                <a:t>填加</a:t>
              </a:r>
            </a:p>
            <a:p>
              <a:pPr algn="ctr"/>
              <a:r>
                <a:rPr altLang="en-US" b="1" lang="zh-CN">
                  <a:solidFill>
                    <a:schemeClr val="accent1"/>
                  </a:solidFill>
                  <a:latin charset="-122" panose="020b0503020204020204" pitchFamily="34" typeface="微软雅黑"/>
                  <a:ea charset="-122" panose="020b0503020204020204" pitchFamily="34" typeface="微软雅黑"/>
                </a:rPr>
                <a:t>标题</a:t>
              </a:r>
            </a:p>
          </p:txBody>
        </p:sp>
      </p:grpSp>
      <p:grpSp>
        <p:nvGrpSpPr>
          <p:cNvPr id="82" name="组合 81"/>
          <p:cNvGrpSpPr/>
          <p:nvPr/>
        </p:nvGrpSpPr>
        <p:grpSpPr>
          <a:xfrm>
            <a:off x="907216" y="1486520"/>
            <a:ext cx="1631493" cy="1631493"/>
            <a:chOff x="1403648" y="1115468"/>
            <a:chExt cx="1294414" cy="1294414"/>
          </a:xfrm>
        </p:grpSpPr>
        <p:sp>
          <p:nvSpPr>
            <p:cNvPr id="83" name="椭圆 82"/>
            <p:cNvSpPr/>
            <p:nvPr/>
          </p:nvSpPr>
          <p:spPr>
            <a:xfrm>
              <a:off x="1539485" y="1259632"/>
              <a:ext cx="1022740" cy="1022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122" panose="020b0503020204020204" pitchFamily="34" typeface="微软雅黑"/>
                <a:ea charset="-122" panose="020b0503020204020204" pitchFamily="34" typeface="微软雅黑"/>
              </a:endParaRPr>
            </a:p>
          </p:txBody>
        </p:sp>
        <p:grpSp>
          <p:nvGrpSpPr>
            <p:cNvPr id="84" name="组合 83"/>
            <p:cNvGrpSpPr/>
            <p:nvPr/>
          </p:nvGrpSpPr>
          <p:grpSpPr>
            <a:xfrm>
              <a:off x="1403648" y="1115468"/>
              <a:ext cx="1294414" cy="1294414"/>
              <a:chOff x="2555776" y="915566"/>
              <a:chExt cx="1944216" cy="1944216"/>
            </a:xfrm>
            <a:effectLst>
              <a:outerShdw algn="tr" blurRad="63500" dir="8100000" dist="50800" rotWithShape="0">
                <a:prstClr val="black">
                  <a:alpha val="35000"/>
                </a:prstClr>
              </a:outerShdw>
            </a:effectLst>
          </p:grpSpPr>
          <p:sp>
            <p:nvSpPr>
              <p:cNvPr id="86" name="同心圆 85"/>
              <p:cNvSpPr/>
              <p:nvPr/>
            </p:nvSpPr>
            <p:spPr>
              <a:xfrm>
                <a:off x="2555776" y="915566"/>
                <a:ext cx="1944216" cy="1944216"/>
              </a:xfrm>
              <a:prstGeom prst="donut">
                <a:avLst>
                  <a:gd fmla="val 10097" name="adj"/>
                </a:avLst>
              </a:prstGeom>
              <a:gradFill flip="none" rotWithShape="1">
                <a:gsLst>
                  <a:gs pos="0">
                    <a:schemeClr val="bg1"/>
                  </a:gs>
                  <a:gs pos="100000">
                    <a:schemeClr val="bg1">
                      <a:lumMod val="85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solidFill>
                  <a:latin charset="-122" panose="020b0503020204020204" pitchFamily="34" typeface="微软雅黑"/>
                  <a:ea charset="-122" panose="020b0503020204020204" pitchFamily="34" typeface="微软雅黑"/>
                </a:endParaRPr>
              </a:p>
            </p:txBody>
          </p:sp>
          <p:sp>
            <p:nvSpPr>
              <p:cNvPr id="87" name="同心圆 86"/>
              <p:cNvSpPr/>
              <p:nvPr/>
            </p:nvSpPr>
            <p:spPr>
              <a:xfrm>
                <a:off x="2733335" y="1093125"/>
                <a:ext cx="1589098" cy="1589098"/>
              </a:xfrm>
              <a:prstGeom prst="donut">
                <a:avLst>
                  <a:gd fmla="val 12059" name="adj"/>
                </a:avLst>
              </a:prstGeom>
              <a:gradFill flip="none" rotWithShape="1">
                <a:gsLst>
                  <a:gs pos="0">
                    <a:schemeClr val="bg1"/>
                  </a:gs>
                  <a:gs pos="100000">
                    <a:schemeClr val="bg1">
                      <a:lumMod val="8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solidFill>
                  <a:latin charset="-122" panose="020b0503020204020204" pitchFamily="34" typeface="微软雅黑"/>
                  <a:ea charset="-122" panose="020b0503020204020204" pitchFamily="34" typeface="微软雅黑"/>
                </a:endParaRPr>
              </a:p>
            </p:txBody>
          </p:sp>
        </p:grpSp>
        <p:sp>
          <p:nvSpPr>
            <p:cNvPr id="85" name="TextBox 84"/>
            <p:cNvSpPr txBox="1"/>
            <p:nvPr/>
          </p:nvSpPr>
          <p:spPr>
            <a:xfrm>
              <a:off x="1699992" y="1418288"/>
              <a:ext cx="725958" cy="652930"/>
            </a:xfrm>
            <a:prstGeom prst="rect">
              <a:avLst/>
            </a:prstGeom>
            <a:noFill/>
          </p:spPr>
          <p:txBody>
            <a:bodyPr rtlCol="0" wrap="square">
              <a:spAutoFit/>
            </a:bodyPr>
            <a:lstStyle>
              <a:defPPr>
                <a:defRPr lang="zh-CN"/>
              </a:defPPr>
              <a:lvl1pPr algn="ctr">
                <a:defRPr b="1" sz="1600">
                  <a:solidFill>
                    <a:schemeClr val="tx1">
                      <a:lumMod val="65000"/>
                      <a:lumOff val="35000"/>
                    </a:schemeClr>
                  </a:solidFill>
                  <a:effectLst>
                    <a:innerShdw blurRad="63500" dir="13500000" dist="50800">
                      <a:prstClr val="black">
                        <a:alpha val="50000"/>
                      </a:prstClr>
                    </a:innerShdw>
                  </a:effectLst>
                </a:defRPr>
              </a:lvl1pPr>
            </a:lstStyle>
            <a:p>
              <a:r>
                <a:rPr altLang="en-US" lang="zh-CN" smtClean="0" sz="2400">
                  <a:solidFill>
                    <a:schemeClr val="bg1"/>
                  </a:solidFill>
                  <a:effectLst/>
                  <a:latin charset="-122" panose="020b0503020204020204" pitchFamily="34" typeface="微软雅黑"/>
                  <a:ea charset="-122" panose="020b0503020204020204" pitchFamily="34" typeface="微软雅黑"/>
                </a:rPr>
                <a:t>工作业绩</a:t>
              </a:r>
            </a:p>
          </p:txBody>
        </p:sp>
      </p:grpSp>
      <p:grpSp>
        <p:nvGrpSpPr>
          <p:cNvPr id="93" name="组合 92"/>
          <p:cNvGrpSpPr/>
          <p:nvPr/>
        </p:nvGrpSpPr>
        <p:grpSpPr>
          <a:xfrm>
            <a:off x="3027003" y="1131590"/>
            <a:ext cx="951862" cy="906303"/>
            <a:chOff x="2226588" y="2112361"/>
            <a:chExt cx="997900" cy="950136"/>
          </a:xfrm>
        </p:grpSpPr>
        <p:grpSp>
          <p:nvGrpSpPr>
            <p:cNvPr id="94" name="组合 93"/>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96" name="同心圆 9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accent1"/>
                  </a:solidFill>
                </a:endParaRPr>
              </a:p>
            </p:txBody>
          </p:sp>
          <p:sp>
            <p:nvSpPr>
              <p:cNvPr id="97" name="椭圆 9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accent1"/>
                  </a:solidFill>
                </a:endParaRPr>
              </a:p>
            </p:txBody>
          </p:sp>
        </p:grpSp>
        <p:sp>
          <p:nvSpPr>
            <p:cNvPr id="95" name="TextBox 94"/>
            <p:cNvSpPr txBox="1"/>
            <p:nvPr/>
          </p:nvSpPr>
          <p:spPr>
            <a:xfrm>
              <a:off x="2226587" y="2324683"/>
              <a:ext cx="997900" cy="575175"/>
            </a:xfrm>
            <a:prstGeom prst="rect">
              <a:avLst/>
            </a:prstGeom>
            <a:noFill/>
          </p:spPr>
          <p:txBody>
            <a:bodyPr bIns="0" lIns="0" rIns="0" rtlCol="0" tIns="0" wrap="square">
              <a:spAutoFit/>
            </a:bodyPr>
            <a:lstStyle/>
            <a:p>
              <a:pPr algn="ctr"/>
              <a:r>
                <a:rPr altLang="en-US" b="1" lang="zh-CN" smtClean="0">
                  <a:solidFill>
                    <a:schemeClr val="accent1"/>
                  </a:solidFill>
                  <a:latin charset="-122" panose="020b0503020204020204" pitchFamily="34" typeface="微软雅黑"/>
                  <a:ea charset="-122" panose="020b0503020204020204" pitchFamily="34" typeface="微软雅黑"/>
                </a:rPr>
                <a:t>填加</a:t>
              </a:r>
            </a:p>
            <a:p>
              <a:pPr algn="ctr"/>
              <a:r>
                <a:rPr altLang="en-US" b="1" lang="zh-CN" smtClean="0">
                  <a:solidFill>
                    <a:schemeClr val="accent1"/>
                  </a:solidFill>
                  <a:latin charset="-122" panose="020b0503020204020204" pitchFamily="34" typeface="微软雅黑"/>
                  <a:ea charset="-122" panose="020b0503020204020204" pitchFamily="34" typeface="微软雅黑"/>
                </a:rPr>
                <a:t>标题</a:t>
              </a:r>
            </a:p>
          </p:txBody>
        </p:sp>
      </p:grpSp>
      <p:grpSp>
        <p:nvGrpSpPr>
          <p:cNvPr id="109" name="组合 108"/>
          <p:cNvGrpSpPr/>
          <p:nvPr/>
        </p:nvGrpSpPr>
        <p:grpSpPr>
          <a:xfrm>
            <a:off x="2802530" y="2328200"/>
            <a:ext cx="1062320" cy="1011474"/>
            <a:chOff x="2226588" y="2112361"/>
            <a:chExt cx="997900" cy="950136"/>
          </a:xfrm>
        </p:grpSpPr>
        <p:grpSp>
          <p:nvGrpSpPr>
            <p:cNvPr id="110" name="组合 109"/>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112" name="同心圆 11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accent1"/>
                  </a:solidFill>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accent1"/>
                  </a:solidFill>
                </a:endParaRPr>
              </a:p>
            </p:txBody>
          </p:sp>
        </p:grpSp>
        <p:sp>
          <p:nvSpPr>
            <p:cNvPr id="111" name="TextBox 110"/>
            <p:cNvSpPr txBox="1"/>
            <p:nvPr/>
          </p:nvSpPr>
          <p:spPr>
            <a:xfrm>
              <a:off x="2226588" y="2324683"/>
              <a:ext cx="997900" cy="515369"/>
            </a:xfrm>
            <a:prstGeom prst="rect">
              <a:avLst/>
            </a:prstGeom>
            <a:noFill/>
          </p:spPr>
          <p:txBody>
            <a:bodyPr bIns="0" lIns="0" rIns="0" rtlCol="0" tIns="0" wrap="square">
              <a:spAutoFit/>
            </a:bodyPr>
            <a:lstStyle/>
            <a:p>
              <a:pPr algn="ctr"/>
              <a:r>
                <a:rPr altLang="en-US" b="1" lang="zh-CN">
                  <a:solidFill>
                    <a:schemeClr val="accent1"/>
                  </a:solidFill>
                  <a:latin charset="-122" panose="020b0503020204020204" pitchFamily="34" typeface="微软雅黑"/>
                  <a:ea charset="-122" panose="020b0503020204020204" pitchFamily="34" typeface="微软雅黑"/>
                </a:rPr>
                <a:t>填加</a:t>
              </a:r>
            </a:p>
            <a:p>
              <a:pPr algn="ctr"/>
              <a:r>
                <a:rPr altLang="en-US" b="1" lang="zh-CN">
                  <a:solidFill>
                    <a:schemeClr val="accent1"/>
                  </a:solidFill>
                  <a:latin charset="-122" panose="020b0503020204020204" pitchFamily="34" typeface="微软雅黑"/>
                  <a:ea charset="-122" panose="020b0503020204020204" pitchFamily="34" typeface="微软雅黑"/>
                </a:rPr>
                <a:t>标题</a:t>
              </a:r>
            </a:p>
          </p:txBody>
        </p:sp>
      </p:grpSp>
      <p:grpSp>
        <p:nvGrpSpPr>
          <p:cNvPr id="129" name="Group 9"/>
          <p:cNvGrpSpPr/>
          <p:nvPr/>
        </p:nvGrpSpPr>
        <p:grpSpPr>
          <a:xfrm>
            <a:off x="3103632" y="4016287"/>
            <a:ext cx="174290" cy="466223"/>
            <a:chOff x="9117067" y="4510540"/>
            <a:chExt cx="232386" cy="621631"/>
          </a:xfrm>
        </p:grpSpPr>
        <p:sp>
          <p:nvSpPr>
            <p:cNvPr id="130" name="FlexibleLine"/>
            <p:cNvSpPr/>
            <p:nvPr/>
          </p:nvSpPr>
          <p:spPr>
            <a:xfrm>
              <a:off x="9117067" y="4510540"/>
              <a:ext cx="232386" cy="284672"/>
            </a:xfrm>
            <a:custGeom>
              <a:rect b="0" l="0" r="0" t="0"/>
              <a:pathLst>
                <a:path fill="none" h="186200" w="152000">
                  <a:moveTo>
                    <a:pt x="0" y="0"/>
                  </a:moveTo>
                  <a:lnTo>
                    <a:pt x="60800" y="0"/>
                  </a:lnTo>
                  <a:lnTo>
                    <a:pt x="60800" y="-140600"/>
                  </a:lnTo>
                  <a:cubicBezTo>
                    <a:pt x="60800" y="-167960"/>
                    <a:pt x="79040" y="-186200"/>
                    <a:pt x="106400" y="-186200"/>
                  </a:cubicBezTo>
                  <a:lnTo>
                    <a:pt x="152000" y="-186200"/>
                  </a:lnTo>
                </a:path>
              </a:pathLst>
            </a:custGeom>
            <a:noFill/>
            <a:ln cap="flat" w="7600">
              <a:solidFill>
                <a:schemeClr val="bg1">
                  <a:lumMod val="50000"/>
                </a:schemeClr>
              </a:solidFill>
              <a:bevel/>
            </a:ln>
          </p:spPr>
          <p:txBody>
            <a:bodyPr/>
            <a:lstStyle/>
            <a:p/>
          </p:txBody>
        </p:sp>
        <p:sp>
          <p:nvSpPr>
            <p:cNvPr id="131" name="FlexibleLine"/>
            <p:cNvSpPr/>
            <p:nvPr/>
          </p:nvSpPr>
          <p:spPr>
            <a:xfrm>
              <a:off x="9117067" y="4510540"/>
              <a:ext cx="232386" cy="168480"/>
            </a:xfrm>
            <a:custGeom>
              <a:rect b="0" l="0" r="0" t="0"/>
              <a:pathLst>
                <a:path fill="none" h="110200" w="152000">
                  <a:moveTo>
                    <a:pt x="0" y="0"/>
                  </a:moveTo>
                  <a:lnTo>
                    <a:pt x="60800" y="0"/>
                  </a:lnTo>
                  <a:lnTo>
                    <a:pt x="60800" y="64600"/>
                  </a:lnTo>
                  <a:cubicBezTo>
                    <a:pt x="60800" y="91960"/>
                    <a:pt x="79040" y="110200"/>
                    <a:pt x="106400" y="110200"/>
                  </a:cubicBezTo>
                  <a:lnTo>
                    <a:pt x="152000" y="110200"/>
                  </a:lnTo>
                </a:path>
              </a:pathLst>
            </a:custGeom>
            <a:noFill/>
            <a:ln cap="flat" w="7600">
              <a:solidFill>
                <a:schemeClr val="bg1">
                  <a:lumMod val="50000"/>
                </a:schemeClr>
              </a:solidFill>
              <a:bevel/>
            </a:ln>
          </p:spPr>
          <p:txBody>
            <a:bodyPr/>
            <a:lstStyle/>
            <a:p/>
          </p:txBody>
        </p:sp>
        <p:sp>
          <p:nvSpPr>
            <p:cNvPr id="132" name="FlexibleLine"/>
            <p:cNvSpPr/>
            <p:nvPr/>
          </p:nvSpPr>
          <p:spPr>
            <a:xfrm>
              <a:off x="9117067" y="4510540"/>
              <a:ext cx="232386" cy="621631"/>
            </a:xfrm>
            <a:custGeom>
              <a:rect b="0" l="0" r="0" t="0"/>
              <a:pathLst>
                <a:path fill="none" h="406600" w="152000">
                  <a:moveTo>
                    <a:pt x="0" y="0"/>
                  </a:moveTo>
                  <a:lnTo>
                    <a:pt x="60800" y="0"/>
                  </a:lnTo>
                  <a:lnTo>
                    <a:pt x="60800" y="361000"/>
                  </a:lnTo>
                  <a:cubicBezTo>
                    <a:pt x="60800" y="388360"/>
                    <a:pt x="79040" y="406600"/>
                    <a:pt x="106400" y="406600"/>
                  </a:cubicBezTo>
                  <a:lnTo>
                    <a:pt x="152000" y="406600"/>
                  </a:lnTo>
                </a:path>
              </a:pathLst>
            </a:custGeom>
            <a:noFill/>
            <a:ln cap="flat" w="7600">
              <a:solidFill>
                <a:schemeClr val="bg1">
                  <a:lumMod val="50000"/>
                </a:schemeClr>
              </a:solidFill>
              <a:bevel/>
            </a:ln>
          </p:spPr>
          <p:txBody>
            <a:bodyPr/>
            <a:lstStyle/>
            <a:p/>
          </p:txBody>
        </p:sp>
      </p:grpSp>
      <p:sp>
        <p:nvSpPr>
          <p:cNvPr id="133" name="Freeform 240"/>
          <p:cNvSpPr/>
          <p:nvPr/>
        </p:nvSpPr>
        <p:spPr>
          <a:xfrm>
            <a:off x="3277926" y="3550063"/>
            <a:ext cx="1969465" cy="252719"/>
          </a:xfrm>
          <a:custGeom>
            <a:rect b="0" l="0" r="0" t="0"/>
            <a:pathLst>
              <a:path fill="none" h="220400" w="1717600">
                <a:moveTo>
                  <a:pt x="0" y="220400"/>
                </a:moveTo>
                <a:lnTo>
                  <a:pt x="1717600" y="220400"/>
                </a:lnTo>
              </a:path>
            </a:pathLst>
          </a:custGeom>
          <a:gradFill>
            <a:gsLst>
              <a:gs pos="0">
                <a:srgbClr val="E7F5FB"/>
              </a:gs>
              <a:gs pos="50000">
                <a:srgbClr val="CFEBF7"/>
              </a:gs>
              <a:gs pos="100000">
                <a:srgbClr val="B7E2F3"/>
              </a:gs>
            </a:gsLst>
            <a:lin ang="5400000" scaled="0"/>
          </a:gradFill>
          <a:ln cap="flat" w="22800">
            <a:solidFill>
              <a:schemeClr val="accent5"/>
            </a:solidFill>
            <a:bevel/>
            <a:tailEnd type="oval"/>
          </a:ln>
          <a:effectLst/>
        </p:spPr>
        <p:txBody>
          <a:bodyPr/>
          <a:lstStyle/>
          <a:p/>
        </p:txBody>
      </p:sp>
      <p:sp>
        <p:nvSpPr>
          <p:cNvPr id="134" name="Text 4676"/>
          <p:cNvSpPr txBox="1"/>
          <p:nvPr/>
        </p:nvSpPr>
        <p:spPr>
          <a:xfrm>
            <a:off x="3359550" y="3576205"/>
            <a:ext cx="1588373" cy="217862"/>
          </a:xfrm>
          <a:prstGeom prst="rect">
            <a:avLst/>
          </a:prstGeom>
          <a:noFill/>
        </p:spPr>
        <p:txBody>
          <a:bodyPr anchor="ctr" bIns="13500" lIns="27000" rIns="27000" rtlCol="0" tIns="13500" wrap="square"/>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135" name="Freeform 238"/>
          <p:cNvSpPr/>
          <p:nvPr/>
        </p:nvSpPr>
        <p:spPr>
          <a:xfrm>
            <a:off x="3277922" y="3889927"/>
            <a:ext cx="1891036" cy="252719"/>
          </a:xfrm>
          <a:custGeom>
            <a:rect b="0" l="0" r="0" t="0"/>
            <a:pathLst>
              <a:path fill="none" h="220400" w="1649200">
                <a:moveTo>
                  <a:pt x="0" y="220400"/>
                </a:moveTo>
                <a:lnTo>
                  <a:pt x="1649200" y="220400"/>
                </a:lnTo>
              </a:path>
            </a:pathLst>
          </a:custGeom>
          <a:gradFill>
            <a:gsLst>
              <a:gs pos="0">
                <a:srgbClr val="E7F5FB"/>
              </a:gs>
              <a:gs pos="50000">
                <a:srgbClr val="CFEBF7"/>
              </a:gs>
              <a:gs pos="100000">
                <a:srgbClr val="B7E2F3"/>
              </a:gs>
            </a:gsLst>
            <a:lin ang="5400000" scaled="0"/>
          </a:gradFill>
          <a:ln cap="flat" w="22800">
            <a:solidFill>
              <a:schemeClr val="accent5"/>
            </a:solidFill>
            <a:bevel/>
            <a:tailEnd type="oval"/>
          </a:ln>
          <a:effectLst/>
        </p:spPr>
        <p:txBody>
          <a:bodyPr/>
          <a:lstStyle/>
          <a:p/>
        </p:txBody>
      </p:sp>
      <p:sp>
        <p:nvSpPr>
          <p:cNvPr id="136" name="Text 4677"/>
          <p:cNvSpPr txBox="1"/>
          <p:nvPr/>
        </p:nvSpPr>
        <p:spPr>
          <a:xfrm>
            <a:off x="3359546" y="3916069"/>
            <a:ext cx="1531813" cy="217862"/>
          </a:xfrm>
          <a:prstGeom prst="rect">
            <a:avLst/>
          </a:prstGeom>
          <a:noFill/>
        </p:spPr>
        <p:txBody>
          <a:bodyPr anchor="ctr" bIns="13500" lIns="27000" rIns="27000" rtlCol="0" tIns="13500" wrap="square"/>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137" name="Freeform 236"/>
          <p:cNvSpPr/>
          <p:nvPr/>
        </p:nvSpPr>
        <p:spPr>
          <a:xfrm>
            <a:off x="3277922" y="4229790"/>
            <a:ext cx="1315882" cy="252719"/>
          </a:xfrm>
          <a:custGeom>
            <a:rect b="0" l="0" r="0" t="0"/>
            <a:pathLst>
              <a:path fill="none" h="220400" w="1147600">
                <a:moveTo>
                  <a:pt x="0" y="220400"/>
                </a:moveTo>
                <a:lnTo>
                  <a:pt x="1147600" y="220400"/>
                </a:lnTo>
              </a:path>
            </a:pathLst>
          </a:custGeom>
          <a:gradFill>
            <a:gsLst>
              <a:gs pos="0">
                <a:srgbClr val="E7F5FB"/>
              </a:gs>
              <a:gs pos="50000">
                <a:srgbClr val="CFEBF7"/>
              </a:gs>
              <a:gs pos="100000">
                <a:srgbClr val="B7E2F3"/>
              </a:gs>
            </a:gsLst>
            <a:lin ang="5400000" scaled="0"/>
          </a:gradFill>
          <a:ln cap="flat" w="22800">
            <a:solidFill>
              <a:schemeClr val="accent5"/>
            </a:solidFill>
            <a:bevel/>
            <a:tailEnd type="oval"/>
          </a:ln>
          <a:effectLst/>
        </p:spPr>
        <p:txBody>
          <a:bodyPr/>
          <a:lstStyle/>
          <a:p/>
        </p:txBody>
      </p:sp>
      <p:sp>
        <p:nvSpPr>
          <p:cNvPr id="138" name="Text 4678"/>
          <p:cNvSpPr txBox="1"/>
          <p:nvPr/>
        </p:nvSpPr>
        <p:spPr>
          <a:xfrm>
            <a:off x="3359545" y="4255933"/>
            <a:ext cx="990254" cy="217862"/>
          </a:xfrm>
          <a:prstGeom prst="rect">
            <a:avLst/>
          </a:prstGeom>
          <a:noFill/>
        </p:spPr>
        <p:txBody>
          <a:bodyPr anchor="ctr" bIns="13500" lIns="27000" rIns="27000" rtlCol="0" tIns="13500" wrap="square"/>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2"/>
                                        </p:tgtEl>
                                        <p:attrNameLst>
                                          <p:attrName>style.visibility</p:attrName>
                                        </p:attrNameLst>
                                      </p:cBhvr>
                                      <p:to>
                                        <p:strVal val="visible"/>
                                      </p:to>
                                    </p:set>
                                    <p:anim calcmode="lin" valueType="num">
                                      <p:cBhvr>
                                        <p:cTn dur="500" fill="hold" id="7"/>
                                        <p:tgtEl>
                                          <p:spTgt spid="82"/>
                                        </p:tgtEl>
                                        <p:attrNameLst>
                                          <p:attrName>ppt_w</p:attrName>
                                        </p:attrNameLst>
                                      </p:cBhvr>
                                      <p:tavLst>
                                        <p:tav tm="0">
                                          <p:val>
                                            <p:fltVal val="0"/>
                                          </p:val>
                                        </p:tav>
                                        <p:tav tm="100000">
                                          <p:val>
                                            <p:strVal val="#ppt_w"/>
                                          </p:val>
                                        </p:tav>
                                      </p:tavLst>
                                    </p:anim>
                                    <p:anim calcmode="lin" valueType="num">
                                      <p:cBhvr>
                                        <p:cTn dur="500" fill="hold" id="8"/>
                                        <p:tgtEl>
                                          <p:spTgt spid="82"/>
                                        </p:tgtEl>
                                        <p:attrNameLst>
                                          <p:attrName>ppt_h</p:attrName>
                                        </p:attrNameLst>
                                      </p:cBhvr>
                                      <p:tavLst>
                                        <p:tav tm="0">
                                          <p:val>
                                            <p:fltVal val="0"/>
                                          </p:val>
                                        </p:tav>
                                        <p:tav tm="100000">
                                          <p:val>
                                            <p:strVal val="#ppt_h"/>
                                          </p:val>
                                        </p:tav>
                                      </p:tavLst>
                                    </p:anim>
                                    <p:animEffect filter="fade" transition="in">
                                      <p:cBhvr>
                                        <p:cTn dur="500" id="9"/>
                                        <p:tgtEl>
                                          <p:spTgt spid="82"/>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7"/>
                                        </p:tgtEl>
                                        <p:attrNameLst>
                                          <p:attrName>style.visibility</p:attrName>
                                        </p:attrNameLst>
                                      </p:cBhvr>
                                      <p:to>
                                        <p:strVal val="visible"/>
                                      </p:to>
                                    </p:set>
                                    <p:animEffect filter="wipe(left)" transition="in">
                                      <p:cBhvr>
                                        <p:cTn dur="500" id="13"/>
                                        <p:tgtEl>
                                          <p:spTgt spid="7"/>
                                        </p:tgtEl>
                                      </p:cBhvr>
                                    </p:animEffect>
                                  </p:childTnLst>
                                </p:cTn>
                              </p:par>
                              <p:par>
                                <p:cTn fill="hold" id="14" nodeType="withEffect" presetClass="entr" presetID="53" presetSubtype="0">
                                  <p:stCondLst>
                                    <p:cond delay="0"/>
                                  </p:stCondLst>
                                  <p:childTnLst>
                                    <p:set>
                                      <p:cBhvr>
                                        <p:cTn dur="1" fill="hold" id="15">
                                          <p:stCondLst>
                                            <p:cond delay="0"/>
                                          </p:stCondLst>
                                        </p:cTn>
                                        <p:tgtEl>
                                          <p:spTgt spid="109"/>
                                        </p:tgtEl>
                                        <p:attrNameLst>
                                          <p:attrName>style.visibility</p:attrName>
                                        </p:attrNameLst>
                                      </p:cBhvr>
                                      <p:to>
                                        <p:strVal val="visible"/>
                                      </p:to>
                                    </p:set>
                                    <p:anim calcmode="lin" valueType="num">
                                      <p:cBhvr>
                                        <p:cTn dur="500" fill="hold" id="16"/>
                                        <p:tgtEl>
                                          <p:spTgt spid="109"/>
                                        </p:tgtEl>
                                        <p:attrNameLst>
                                          <p:attrName>ppt_w</p:attrName>
                                        </p:attrNameLst>
                                      </p:cBhvr>
                                      <p:tavLst>
                                        <p:tav tm="0">
                                          <p:val>
                                            <p:fltVal val="0"/>
                                          </p:val>
                                        </p:tav>
                                        <p:tav tm="100000">
                                          <p:val>
                                            <p:strVal val="#ppt_w"/>
                                          </p:val>
                                        </p:tav>
                                      </p:tavLst>
                                    </p:anim>
                                    <p:anim calcmode="lin" valueType="num">
                                      <p:cBhvr>
                                        <p:cTn dur="500" fill="hold" id="17"/>
                                        <p:tgtEl>
                                          <p:spTgt spid="109"/>
                                        </p:tgtEl>
                                        <p:attrNameLst>
                                          <p:attrName>ppt_h</p:attrName>
                                        </p:attrNameLst>
                                      </p:cBhvr>
                                      <p:tavLst>
                                        <p:tav tm="0">
                                          <p:val>
                                            <p:fltVal val="0"/>
                                          </p:val>
                                        </p:tav>
                                        <p:tav tm="100000">
                                          <p:val>
                                            <p:strVal val="#ppt_h"/>
                                          </p:val>
                                        </p:tav>
                                      </p:tavLst>
                                    </p:anim>
                                    <p:animEffect filter="fade" transition="in">
                                      <p:cBhvr>
                                        <p:cTn dur="500" id="18"/>
                                        <p:tgtEl>
                                          <p:spTgt spid="109"/>
                                        </p:tgtEl>
                                      </p:cBhvr>
                                    </p:animEffect>
                                  </p:childTnLst>
                                </p:cTn>
                              </p:par>
                            </p:childTnLst>
                          </p:cTn>
                        </p:par>
                        <p:par>
                          <p:cTn fill="hold" id="19" nodeType="afterGroup">
                            <p:stCondLst>
                              <p:cond delay="1000"/>
                            </p:stCondLst>
                            <p:childTnLst>
                              <p:par>
                                <p:cTn fill="hold" id="20" nodeType="afterEffect" presetClass="entr" presetID="22" presetSubtype="8">
                                  <p:stCondLst>
                                    <p:cond delay="0"/>
                                  </p:stCondLst>
                                  <p:childTnLst>
                                    <p:set>
                                      <p:cBhvr>
                                        <p:cTn dur="1" fill="hold" id="21">
                                          <p:stCondLst>
                                            <p:cond delay="0"/>
                                          </p:stCondLst>
                                        </p:cTn>
                                        <p:tgtEl>
                                          <p:spTgt spid="6"/>
                                        </p:tgtEl>
                                        <p:attrNameLst>
                                          <p:attrName>style.visibility</p:attrName>
                                        </p:attrNameLst>
                                      </p:cBhvr>
                                      <p:to>
                                        <p:strVal val="visible"/>
                                      </p:to>
                                    </p:set>
                                    <p:animEffect filter="wipe(left)" transition="in">
                                      <p:cBhvr>
                                        <p:cTn dur="500" id="22"/>
                                        <p:tgtEl>
                                          <p:spTgt spid="6"/>
                                        </p:tgtEl>
                                      </p:cBhvr>
                                    </p:animEffect>
                                  </p:childTnLst>
                                </p:cTn>
                              </p:par>
                              <p:par>
                                <p:cTn fill="hold" id="23" nodeType="withEffect" presetClass="entr" presetID="53" presetSubtype="0">
                                  <p:stCondLst>
                                    <p:cond delay="0"/>
                                  </p:stCondLst>
                                  <p:childTnLst>
                                    <p:set>
                                      <p:cBhvr>
                                        <p:cTn dur="1" fill="hold" id="24">
                                          <p:stCondLst>
                                            <p:cond delay="0"/>
                                          </p:stCondLst>
                                        </p:cTn>
                                        <p:tgtEl>
                                          <p:spTgt spid="93"/>
                                        </p:tgtEl>
                                        <p:attrNameLst>
                                          <p:attrName>style.visibility</p:attrName>
                                        </p:attrNameLst>
                                      </p:cBhvr>
                                      <p:to>
                                        <p:strVal val="visible"/>
                                      </p:to>
                                    </p:set>
                                    <p:anim calcmode="lin" valueType="num">
                                      <p:cBhvr>
                                        <p:cTn dur="500" fill="hold" id="25"/>
                                        <p:tgtEl>
                                          <p:spTgt spid="93"/>
                                        </p:tgtEl>
                                        <p:attrNameLst>
                                          <p:attrName>ppt_w</p:attrName>
                                        </p:attrNameLst>
                                      </p:cBhvr>
                                      <p:tavLst>
                                        <p:tav tm="0">
                                          <p:val>
                                            <p:fltVal val="0"/>
                                          </p:val>
                                        </p:tav>
                                        <p:tav tm="100000">
                                          <p:val>
                                            <p:strVal val="#ppt_w"/>
                                          </p:val>
                                        </p:tav>
                                      </p:tavLst>
                                    </p:anim>
                                    <p:anim calcmode="lin" valueType="num">
                                      <p:cBhvr>
                                        <p:cTn dur="500" fill="hold" id="26"/>
                                        <p:tgtEl>
                                          <p:spTgt spid="93"/>
                                        </p:tgtEl>
                                        <p:attrNameLst>
                                          <p:attrName>ppt_h</p:attrName>
                                        </p:attrNameLst>
                                      </p:cBhvr>
                                      <p:tavLst>
                                        <p:tav tm="0">
                                          <p:val>
                                            <p:fltVal val="0"/>
                                          </p:val>
                                        </p:tav>
                                        <p:tav tm="100000">
                                          <p:val>
                                            <p:strVal val="#ppt_h"/>
                                          </p:val>
                                        </p:tav>
                                      </p:tavLst>
                                    </p:anim>
                                    <p:animEffect filter="fade" transition="in">
                                      <p:cBhvr>
                                        <p:cTn dur="500" id="27"/>
                                        <p:tgtEl>
                                          <p:spTgt spid="93"/>
                                        </p:tgtEl>
                                      </p:cBhvr>
                                    </p:animEffect>
                                  </p:childTnLst>
                                </p:cTn>
                              </p:par>
                            </p:childTnLst>
                          </p:cTn>
                        </p:par>
                        <p:par>
                          <p:cTn fill="hold" id="28" nodeType="afterGroup">
                            <p:stCondLst>
                              <p:cond delay="1500"/>
                            </p:stCondLst>
                            <p:childTnLst>
                              <p:par>
                                <p:cTn fill="hold" id="29" nodeType="afterEffect" presetClass="entr" presetID="22" presetSubtype="2">
                                  <p:stCondLst>
                                    <p:cond delay="0"/>
                                  </p:stCondLst>
                                  <p:childTnLst>
                                    <p:set>
                                      <p:cBhvr>
                                        <p:cTn dur="1" fill="hold" id="30">
                                          <p:stCondLst>
                                            <p:cond delay="0"/>
                                          </p:stCondLst>
                                        </p:cTn>
                                        <p:tgtEl>
                                          <p:spTgt spid="8"/>
                                        </p:tgtEl>
                                        <p:attrNameLst>
                                          <p:attrName>style.visibility</p:attrName>
                                        </p:attrNameLst>
                                      </p:cBhvr>
                                      <p:to>
                                        <p:strVal val="visible"/>
                                      </p:to>
                                    </p:set>
                                    <p:animEffect filter="wipe(right)" transition="in">
                                      <p:cBhvr>
                                        <p:cTn dur="500" id="31"/>
                                        <p:tgtEl>
                                          <p:spTgt spid="8"/>
                                        </p:tgtEl>
                                      </p:cBhvr>
                                    </p:animEffect>
                                  </p:childTnLst>
                                </p:cTn>
                              </p:par>
                              <p:par>
                                <p:cTn fill="hold" id="32" nodeType="withEffect" presetClass="entr" presetID="53" presetSubtype="0">
                                  <p:stCondLst>
                                    <p:cond delay="0"/>
                                  </p:stCondLst>
                                  <p:childTnLst>
                                    <p:set>
                                      <p:cBhvr>
                                        <p:cTn dur="1" fill="hold" id="33">
                                          <p:stCondLst>
                                            <p:cond delay="0"/>
                                          </p:stCondLst>
                                        </p:cTn>
                                        <p:tgtEl>
                                          <p:spTgt spid="77"/>
                                        </p:tgtEl>
                                        <p:attrNameLst>
                                          <p:attrName>style.visibility</p:attrName>
                                        </p:attrNameLst>
                                      </p:cBhvr>
                                      <p:to>
                                        <p:strVal val="visible"/>
                                      </p:to>
                                    </p:set>
                                    <p:anim calcmode="lin" valueType="num">
                                      <p:cBhvr>
                                        <p:cTn dur="500" fill="hold" id="34"/>
                                        <p:tgtEl>
                                          <p:spTgt spid="77"/>
                                        </p:tgtEl>
                                        <p:attrNameLst>
                                          <p:attrName>ppt_w</p:attrName>
                                        </p:attrNameLst>
                                      </p:cBhvr>
                                      <p:tavLst>
                                        <p:tav tm="0">
                                          <p:val>
                                            <p:fltVal val="0"/>
                                          </p:val>
                                        </p:tav>
                                        <p:tav tm="100000">
                                          <p:val>
                                            <p:strVal val="#ppt_w"/>
                                          </p:val>
                                        </p:tav>
                                      </p:tavLst>
                                    </p:anim>
                                    <p:anim calcmode="lin" valueType="num">
                                      <p:cBhvr>
                                        <p:cTn dur="500" fill="hold" id="35"/>
                                        <p:tgtEl>
                                          <p:spTgt spid="77"/>
                                        </p:tgtEl>
                                        <p:attrNameLst>
                                          <p:attrName>ppt_h</p:attrName>
                                        </p:attrNameLst>
                                      </p:cBhvr>
                                      <p:tavLst>
                                        <p:tav tm="0">
                                          <p:val>
                                            <p:fltVal val="0"/>
                                          </p:val>
                                        </p:tav>
                                        <p:tav tm="100000">
                                          <p:val>
                                            <p:strVal val="#ppt_h"/>
                                          </p:val>
                                        </p:tav>
                                      </p:tavLst>
                                    </p:anim>
                                    <p:animEffect filter="fade" transition="in">
                                      <p:cBhvr>
                                        <p:cTn dur="500" id="36"/>
                                        <p:tgtEl>
                                          <p:spTgt spid="77"/>
                                        </p:tgtEl>
                                      </p:cBhvr>
                                    </p:animEffect>
                                  </p:childTnLst>
                                </p:cTn>
                              </p:par>
                            </p:childTnLst>
                          </p:cTn>
                        </p:par>
                        <p:par>
                          <p:cTn fill="hold" id="37" nodeType="afterGroup">
                            <p:stCondLst>
                              <p:cond delay="2000"/>
                            </p:stCondLst>
                            <p:childTnLst>
                              <p:par>
                                <p:cTn fill="hold" id="38" nodeType="afterEffect" presetClass="entr" presetID="22" presetSubtype="8">
                                  <p:stCondLst>
                                    <p:cond delay="0"/>
                                  </p:stCondLst>
                                  <p:childTnLst>
                                    <p:set>
                                      <p:cBhvr>
                                        <p:cTn dur="1" fill="hold" id="39">
                                          <p:stCondLst>
                                            <p:cond delay="0"/>
                                          </p:stCondLst>
                                        </p:cTn>
                                        <p:tgtEl>
                                          <p:spTgt spid="10"/>
                                        </p:tgtEl>
                                        <p:attrNameLst>
                                          <p:attrName>style.visibility</p:attrName>
                                        </p:attrNameLst>
                                      </p:cBhvr>
                                      <p:to>
                                        <p:strVal val="visible"/>
                                      </p:to>
                                    </p:set>
                                    <p:animEffect filter="wipe(left)" transition="in">
                                      <p:cBhvr>
                                        <p:cTn dur="500" id="40"/>
                                        <p:tgtEl>
                                          <p:spTgt spid="10"/>
                                        </p:tgtEl>
                                      </p:cBhvr>
                                    </p:animEffect>
                                  </p:childTnLst>
                                </p:cTn>
                              </p:par>
                              <p:par>
                                <p:cTn fill="hold" id="41" nodeType="withEffect" presetClass="entr" presetID="22" presetSubtype="8">
                                  <p:stCondLst>
                                    <p:cond delay="0"/>
                                  </p:stCondLst>
                                  <p:childTnLst>
                                    <p:set>
                                      <p:cBhvr>
                                        <p:cTn dur="1" fill="hold" id="42">
                                          <p:stCondLst>
                                            <p:cond delay="0"/>
                                          </p:stCondLst>
                                        </p:cTn>
                                        <p:tgtEl>
                                          <p:spTgt spid="51"/>
                                        </p:tgtEl>
                                        <p:attrNameLst>
                                          <p:attrName>style.visibility</p:attrName>
                                        </p:attrNameLst>
                                      </p:cBhvr>
                                      <p:to>
                                        <p:strVal val="visible"/>
                                      </p:to>
                                    </p:set>
                                    <p:animEffect filter="wipe(left)" transition="in">
                                      <p:cBhvr>
                                        <p:cTn dur="500" id="43"/>
                                        <p:tgtEl>
                                          <p:spTgt spid="51"/>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52"/>
                                        </p:tgtEl>
                                        <p:attrNameLst>
                                          <p:attrName>style.visibility</p:attrName>
                                        </p:attrNameLst>
                                      </p:cBhvr>
                                      <p:to>
                                        <p:strVal val="visible"/>
                                      </p:to>
                                    </p:set>
                                    <p:animEffect filter="fade" transition="in">
                                      <p:cBhvr>
                                        <p:cTn dur="500" id="46"/>
                                        <p:tgtEl>
                                          <p:spTgt spid="52"/>
                                        </p:tgtEl>
                                      </p:cBhvr>
                                    </p:animEffect>
                                  </p:childTnLst>
                                </p:cTn>
                              </p:par>
                              <p:par>
                                <p:cTn fill="hold" id="47" nodeType="withEffect" presetClass="entr" presetID="22" presetSubtype="8">
                                  <p:stCondLst>
                                    <p:cond delay="0"/>
                                  </p:stCondLst>
                                  <p:childTnLst>
                                    <p:set>
                                      <p:cBhvr>
                                        <p:cTn dur="1" fill="hold" id="48">
                                          <p:stCondLst>
                                            <p:cond delay="0"/>
                                          </p:stCondLst>
                                        </p:cTn>
                                        <p:tgtEl>
                                          <p:spTgt spid="53"/>
                                        </p:tgtEl>
                                        <p:attrNameLst>
                                          <p:attrName>style.visibility</p:attrName>
                                        </p:attrNameLst>
                                      </p:cBhvr>
                                      <p:to>
                                        <p:strVal val="visible"/>
                                      </p:to>
                                    </p:set>
                                    <p:animEffect filter="wipe(left)" transition="in">
                                      <p:cBhvr>
                                        <p:cTn dur="500" id="49"/>
                                        <p:tgtEl>
                                          <p:spTgt spid="53"/>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54"/>
                                        </p:tgtEl>
                                        <p:attrNameLst>
                                          <p:attrName>style.visibility</p:attrName>
                                        </p:attrNameLst>
                                      </p:cBhvr>
                                      <p:to>
                                        <p:strVal val="visible"/>
                                      </p:to>
                                    </p:set>
                                    <p:animEffect filter="fade" transition="in">
                                      <p:cBhvr>
                                        <p:cTn dur="500" id="52"/>
                                        <p:tgtEl>
                                          <p:spTgt spid="54"/>
                                        </p:tgtEl>
                                      </p:cBhvr>
                                    </p:animEffect>
                                  </p:childTnLst>
                                </p:cTn>
                              </p:par>
                              <p:par>
                                <p:cTn fill="hold" id="53" nodeType="withEffect" presetClass="entr" presetID="22" presetSubtype="8">
                                  <p:stCondLst>
                                    <p:cond delay="0"/>
                                  </p:stCondLst>
                                  <p:childTnLst>
                                    <p:set>
                                      <p:cBhvr>
                                        <p:cTn dur="1" fill="hold" id="54">
                                          <p:stCondLst>
                                            <p:cond delay="0"/>
                                          </p:stCondLst>
                                        </p:cTn>
                                        <p:tgtEl>
                                          <p:spTgt spid="55"/>
                                        </p:tgtEl>
                                        <p:attrNameLst>
                                          <p:attrName>style.visibility</p:attrName>
                                        </p:attrNameLst>
                                      </p:cBhvr>
                                      <p:to>
                                        <p:strVal val="visible"/>
                                      </p:to>
                                    </p:set>
                                    <p:animEffect filter="wipe(left)" transition="in">
                                      <p:cBhvr>
                                        <p:cTn dur="500" id="55"/>
                                        <p:tgtEl>
                                          <p:spTgt spid="55"/>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56"/>
                                        </p:tgtEl>
                                        <p:attrNameLst>
                                          <p:attrName>style.visibility</p:attrName>
                                        </p:attrNameLst>
                                      </p:cBhvr>
                                      <p:to>
                                        <p:strVal val="visible"/>
                                      </p:to>
                                    </p:set>
                                    <p:animEffect filter="fade" transition="in">
                                      <p:cBhvr>
                                        <p:cTn dur="500" id="58"/>
                                        <p:tgtEl>
                                          <p:spTgt spid="56"/>
                                        </p:tgtEl>
                                      </p:cBhvr>
                                    </p:animEffect>
                                  </p:childTnLst>
                                </p:cTn>
                              </p:par>
                            </p:childTnLst>
                          </p:cTn>
                        </p:par>
                        <p:par>
                          <p:cTn fill="hold" id="59" nodeType="afterGroup">
                            <p:stCondLst>
                              <p:cond delay="2500"/>
                            </p:stCondLst>
                            <p:childTnLst>
                              <p:par>
                                <p:cTn fill="hold" id="60" nodeType="afterEffect" presetClass="entr" presetID="22" presetSubtype="8">
                                  <p:stCondLst>
                                    <p:cond delay="0"/>
                                  </p:stCondLst>
                                  <p:childTnLst>
                                    <p:set>
                                      <p:cBhvr>
                                        <p:cTn dur="1" fill="hold" id="61">
                                          <p:stCondLst>
                                            <p:cond delay="0"/>
                                          </p:stCondLst>
                                        </p:cTn>
                                        <p:tgtEl>
                                          <p:spTgt spid="14"/>
                                        </p:tgtEl>
                                        <p:attrNameLst>
                                          <p:attrName>style.visibility</p:attrName>
                                        </p:attrNameLst>
                                      </p:cBhvr>
                                      <p:to>
                                        <p:strVal val="visible"/>
                                      </p:to>
                                    </p:set>
                                    <p:animEffect filter="wipe(left)" transition="in">
                                      <p:cBhvr>
                                        <p:cTn dur="500" id="62"/>
                                        <p:tgtEl>
                                          <p:spTgt spid="14"/>
                                        </p:tgtEl>
                                      </p:cBhvr>
                                    </p:animEffect>
                                  </p:childTnLst>
                                </p:cTn>
                              </p:par>
                              <p:par>
                                <p:cTn fill="hold" id="63" nodeType="withEffect" presetClass="entr" presetID="22" presetSubtype="8">
                                  <p:stCondLst>
                                    <p:cond delay="0"/>
                                  </p:stCondLst>
                                  <p:childTnLst>
                                    <p:set>
                                      <p:cBhvr>
                                        <p:cTn dur="1" fill="hold" id="64">
                                          <p:stCondLst>
                                            <p:cond delay="0"/>
                                          </p:stCondLst>
                                        </p:cTn>
                                        <p:tgtEl>
                                          <p:spTgt spid="57"/>
                                        </p:tgtEl>
                                        <p:attrNameLst>
                                          <p:attrName>style.visibility</p:attrName>
                                        </p:attrNameLst>
                                      </p:cBhvr>
                                      <p:to>
                                        <p:strVal val="visible"/>
                                      </p:to>
                                    </p:set>
                                    <p:animEffect filter="wipe(left)" transition="in">
                                      <p:cBhvr>
                                        <p:cTn dur="500" id="65"/>
                                        <p:tgtEl>
                                          <p:spTgt spid="57"/>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58"/>
                                        </p:tgtEl>
                                        <p:attrNameLst>
                                          <p:attrName>style.visibility</p:attrName>
                                        </p:attrNameLst>
                                      </p:cBhvr>
                                      <p:to>
                                        <p:strVal val="visible"/>
                                      </p:to>
                                    </p:set>
                                    <p:animEffect filter="fade" transition="in">
                                      <p:cBhvr>
                                        <p:cTn dur="500" id="68"/>
                                        <p:tgtEl>
                                          <p:spTgt spid="58"/>
                                        </p:tgtEl>
                                      </p:cBhvr>
                                    </p:animEffect>
                                  </p:childTnLst>
                                </p:cTn>
                              </p:par>
                              <p:par>
                                <p:cTn fill="hold" id="69" nodeType="withEffect" presetClass="entr" presetID="22" presetSubtype="8">
                                  <p:stCondLst>
                                    <p:cond delay="0"/>
                                  </p:stCondLst>
                                  <p:childTnLst>
                                    <p:set>
                                      <p:cBhvr>
                                        <p:cTn dur="1" fill="hold" id="70">
                                          <p:stCondLst>
                                            <p:cond delay="0"/>
                                          </p:stCondLst>
                                        </p:cTn>
                                        <p:tgtEl>
                                          <p:spTgt spid="59"/>
                                        </p:tgtEl>
                                        <p:attrNameLst>
                                          <p:attrName>style.visibility</p:attrName>
                                        </p:attrNameLst>
                                      </p:cBhvr>
                                      <p:to>
                                        <p:strVal val="visible"/>
                                      </p:to>
                                    </p:set>
                                    <p:animEffect filter="wipe(left)" transition="in">
                                      <p:cBhvr>
                                        <p:cTn dur="500" id="71"/>
                                        <p:tgtEl>
                                          <p:spTgt spid="59"/>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60"/>
                                        </p:tgtEl>
                                        <p:attrNameLst>
                                          <p:attrName>style.visibility</p:attrName>
                                        </p:attrNameLst>
                                      </p:cBhvr>
                                      <p:to>
                                        <p:strVal val="visible"/>
                                      </p:to>
                                    </p:set>
                                    <p:animEffect filter="fade" transition="in">
                                      <p:cBhvr>
                                        <p:cTn dur="500" id="74"/>
                                        <p:tgtEl>
                                          <p:spTgt spid="60"/>
                                        </p:tgtEl>
                                      </p:cBhvr>
                                    </p:animEffect>
                                  </p:childTnLst>
                                </p:cTn>
                              </p:par>
                              <p:par>
                                <p:cTn fill="hold" id="75" nodeType="withEffect" presetClass="entr" presetID="22" presetSubtype="8">
                                  <p:stCondLst>
                                    <p:cond delay="0"/>
                                  </p:stCondLst>
                                  <p:childTnLst>
                                    <p:set>
                                      <p:cBhvr>
                                        <p:cTn dur="1" fill="hold" id="76">
                                          <p:stCondLst>
                                            <p:cond delay="0"/>
                                          </p:stCondLst>
                                        </p:cTn>
                                        <p:tgtEl>
                                          <p:spTgt spid="61"/>
                                        </p:tgtEl>
                                        <p:attrNameLst>
                                          <p:attrName>style.visibility</p:attrName>
                                        </p:attrNameLst>
                                      </p:cBhvr>
                                      <p:to>
                                        <p:strVal val="visible"/>
                                      </p:to>
                                    </p:set>
                                    <p:animEffect filter="wipe(left)" transition="in">
                                      <p:cBhvr>
                                        <p:cTn dur="500" id="77"/>
                                        <p:tgtEl>
                                          <p:spTgt spid="61"/>
                                        </p:tgtEl>
                                      </p:cBhvr>
                                    </p:animEffect>
                                  </p:childTnLst>
                                </p:cTn>
                              </p:par>
                              <p:par>
                                <p:cTn fill="hold" grpId="0" id="78" nodeType="withEffect" presetClass="entr" presetID="10" presetSubtype="0">
                                  <p:stCondLst>
                                    <p:cond delay="0"/>
                                  </p:stCondLst>
                                  <p:childTnLst>
                                    <p:set>
                                      <p:cBhvr>
                                        <p:cTn dur="1" fill="hold" id="79">
                                          <p:stCondLst>
                                            <p:cond delay="0"/>
                                          </p:stCondLst>
                                        </p:cTn>
                                        <p:tgtEl>
                                          <p:spTgt spid="62"/>
                                        </p:tgtEl>
                                        <p:attrNameLst>
                                          <p:attrName>style.visibility</p:attrName>
                                        </p:attrNameLst>
                                      </p:cBhvr>
                                      <p:to>
                                        <p:strVal val="visible"/>
                                      </p:to>
                                    </p:set>
                                    <p:animEffect filter="fade" transition="in">
                                      <p:cBhvr>
                                        <p:cTn dur="500" id="80"/>
                                        <p:tgtEl>
                                          <p:spTgt spid="62"/>
                                        </p:tgtEl>
                                      </p:cBhvr>
                                    </p:animEffect>
                                  </p:childTnLst>
                                </p:cTn>
                              </p:par>
                            </p:childTnLst>
                          </p:cTn>
                        </p:par>
                        <p:par>
                          <p:cTn fill="hold" id="81" nodeType="afterGroup">
                            <p:stCondLst>
                              <p:cond delay="3000"/>
                            </p:stCondLst>
                            <p:childTnLst>
                              <p:par>
                                <p:cTn fill="hold" id="82" nodeType="afterEffect" presetClass="entr" presetID="22" presetSubtype="8">
                                  <p:stCondLst>
                                    <p:cond delay="0"/>
                                  </p:stCondLst>
                                  <p:childTnLst>
                                    <p:set>
                                      <p:cBhvr>
                                        <p:cTn dur="1" fill="hold" id="83">
                                          <p:stCondLst>
                                            <p:cond delay="0"/>
                                          </p:stCondLst>
                                        </p:cTn>
                                        <p:tgtEl>
                                          <p:spTgt spid="129"/>
                                        </p:tgtEl>
                                        <p:attrNameLst>
                                          <p:attrName>style.visibility</p:attrName>
                                        </p:attrNameLst>
                                      </p:cBhvr>
                                      <p:to>
                                        <p:strVal val="visible"/>
                                      </p:to>
                                    </p:set>
                                    <p:animEffect filter="wipe(left)" transition="in">
                                      <p:cBhvr>
                                        <p:cTn dur="500" id="84"/>
                                        <p:tgtEl>
                                          <p:spTgt spid="129"/>
                                        </p:tgtEl>
                                      </p:cBhvr>
                                    </p:animEffect>
                                  </p:childTnLst>
                                </p:cTn>
                              </p:par>
                              <p:par>
                                <p:cTn fill="hold" id="85" nodeType="withEffect" presetClass="entr" presetID="22" presetSubtype="8">
                                  <p:stCondLst>
                                    <p:cond delay="0"/>
                                  </p:stCondLst>
                                  <p:childTnLst>
                                    <p:set>
                                      <p:cBhvr>
                                        <p:cTn dur="1" fill="hold" id="86">
                                          <p:stCondLst>
                                            <p:cond delay="0"/>
                                          </p:stCondLst>
                                        </p:cTn>
                                        <p:tgtEl>
                                          <p:spTgt spid="133"/>
                                        </p:tgtEl>
                                        <p:attrNameLst>
                                          <p:attrName>style.visibility</p:attrName>
                                        </p:attrNameLst>
                                      </p:cBhvr>
                                      <p:to>
                                        <p:strVal val="visible"/>
                                      </p:to>
                                    </p:set>
                                    <p:animEffect filter="wipe(left)" transition="in">
                                      <p:cBhvr>
                                        <p:cTn dur="500" id="87"/>
                                        <p:tgtEl>
                                          <p:spTgt spid="133"/>
                                        </p:tgtEl>
                                      </p:cBhvr>
                                    </p:animEffect>
                                  </p:childTnLst>
                                </p:cTn>
                              </p:par>
                              <p:par>
                                <p:cTn fill="hold" grpId="0" id="88" nodeType="withEffect" presetClass="entr" presetID="10" presetSubtype="0">
                                  <p:stCondLst>
                                    <p:cond delay="0"/>
                                  </p:stCondLst>
                                  <p:childTnLst>
                                    <p:set>
                                      <p:cBhvr>
                                        <p:cTn dur="1" fill="hold" id="89">
                                          <p:stCondLst>
                                            <p:cond delay="0"/>
                                          </p:stCondLst>
                                        </p:cTn>
                                        <p:tgtEl>
                                          <p:spTgt spid="134"/>
                                        </p:tgtEl>
                                        <p:attrNameLst>
                                          <p:attrName>style.visibility</p:attrName>
                                        </p:attrNameLst>
                                      </p:cBhvr>
                                      <p:to>
                                        <p:strVal val="visible"/>
                                      </p:to>
                                    </p:set>
                                    <p:animEffect filter="fade" transition="in">
                                      <p:cBhvr>
                                        <p:cTn dur="500" id="90"/>
                                        <p:tgtEl>
                                          <p:spTgt spid="134"/>
                                        </p:tgtEl>
                                      </p:cBhvr>
                                    </p:animEffect>
                                  </p:childTnLst>
                                </p:cTn>
                              </p:par>
                              <p:par>
                                <p:cTn fill="hold" id="91" nodeType="withEffect" presetClass="entr" presetID="22" presetSubtype="8">
                                  <p:stCondLst>
                                    <p:cond delay="0"/>
                                  </p:stCondLst>
                                  <p:childTnLst>
                                    <p:set>
                                      <p:cBhvr>
                                        <p:cTn dur="1" fill="hold" id="92">
                                          <p:stCondLst>
                                            <p:cond delay="0"/>
                                          </p:stCondLst>
                                        </p:cTn>
                                        <p:tgtEl>
                                          <p:spTgt spid="135"/>
                                        </p:tgtEl>
                                        <p:attrNameLst>
                                          <p:attrName>style.visibility</p:attrName>
                                        </p:attrNameLst>
                                      </p:cBhvr>
                                      <p:to>
                                        <p:strVal val="visible"/>
                                      </p:to>
                                    </p:set>
                                    <p:animEffect filter="wipe(left)" transition="in">
                                      <p:cBhvr>
                                        <p:cTn dur="500" id="93"/>
                                        <p:tgtEl>
                                          <p:spTgt spid="135"/>
                                        </p:tgtEl>
                                      </p:cBhvr>
                                    </p:animEffect>
                                  </p:childTnLst>
                                </p:cTn>
                              </p:par>
                              <p:par>
                                <p:cTn fill="hold" grpId="0" id="94" nodeType="withEffect" presetClass="entr" presetID="10" presetSubtype="0">
                                  <p:stCondLst>
                                    <p:cond delay="0"/>
                                  </p:stCondLst>
                                  <p:childTnLst>
                                    <p:set>
                                      <p:cBhvr>
                                        <p:cTn dur="1" fill="hold" id="95">
                                          <p:stCondLst>
                                            <p:cond delay="0"/>
                                          </p:stCondLst>
                                        </p:cTn>
                                        <p:tgtEl>
                                          <p:spTgt spid="136"/>
                                        </p:tgtEl>
                                        <p:attrNameLst>
                                          <p:attrName>style.visibility</p:attrName>
                                        </p:attrNameLst>
                                      </p:cBhvr>
                                      <p:to>
                                        <p:strVal val="visible"/>
                                      </p:to>
                                    </p:set>
                                    <p:animEffect filter="fade" transition="in">
                                      <p:cBhvr>
                                        <p:cTn dur="500" id="96"/>
                                        <p:tgtEl>
                                          <p:spTgt spid="136"/>
                                        </p:tgtEl>
                                      </p:cBhvr>
                                    </p:animEffect>
                                  </p:childTnLst>
                                </p:cTn>
                              </p:par>
                              <p:par>
                                <p:cTn fill="hold" id="97" nodeType="withEffect" presetClass="entr" presetID="22" presetSubtype="8">
                                  <p:stCondLst>
                                    <p:cond delay="0"/>
                                  </p:stCondLst>
                                  <p:childTnLst>
                                    <p:set>
                                      <p:cBhvr>
                                        <p:cTn dur="1" fill="hold" id="98">
                                          <p:stCondLst>
                                            <p:cond delay="0"/>
                                          </p:stCondLst>
                                        </p:cTn>
                                        <p:tgtEl>
                                          <p:spTgt spid="137"/>
                                        </p:tgtEl>
                                        <p:attrNameLst>
                                          <p:attrName>style.visibility</p:attrName>
                                        </p:attrNameLst>
                                      </p:cBhvr>
                                      <p:to>
                                        <p:strVal val="visible"/>
                                      </p:to>
                                    </p:set>
                                    <p:animEffect filter="wipe(left)" transition="in">
                                      <p:cBhvr>
                                        <p:cTn dur="500" id="99"/>
                                        <p:tgtEl>
                                          <p:spTgt spid="137"/>
                                        </p:tgtEl>
                                      </p:cBhvr>
                                    </p:animEffect>
                                  </p:childTnLst>
                                </p:cTn>
                              </p:par>
                              <p:par>
                                <p:cTn fill="hold" grpId="0" id="100" nodeType="withEffect" presetClass="entr" presetID="10" presetSubtype="0">
                                  <p:stCondLst>
                                    <p:cond delay="0"/>
                                  </p:stCondLst>
                                  <p:childTnLst>
                                    <p:set>
                                      <p:cBhvr>
                                        <p:cTn dur="1" fill="hold" id="101">
                                          <p:stCondLst>
                                            <p:cond delay="0"/>
                                          </p:stCondLst>
                                        </p:cTn>
                                        <p:tgtEl>
                                          <p:spTgt spid="138"/>
                                        </p:tgtEl>
                                        <p:attrNameLst>
                                          <p:attrName>style.visibility</p:attrName>
                                        </p:attrNameLst>
                                      </p:cBhvr>
                                      <p:to>
                                        <p:strVal val="visible"/>
                                      </p:to>
                                    </p:set>
                                    <p:animEffect filter="fade" transition="in">
                                      <p:cBhvr>
                                        <p:cTn dur="500" id="102"/>
                                        <p:tgtEl>
                                          <p:spTgt spid="138"/>
                                        </p:tgtEl>
                                      </p:cBhvr>
                                    </p:animEffect>
                                  </p:childTnLst>
                                </p:cTn>
                              </p:par>
                            </p:childTnLst>
                          </p:cTn>
                        </p:par>
                      </p:childTnLst>
                    </p:cTn>
                  </p:par>
                  <p:par>
                    <p:cTn fill="hold" id="103" nodeType="clickPar">
                      <p:stCondLst>
                        <p:cond delay="indefinite"/>
                        <p:cond delay="0" evt="onBegin">
                          <p:tn val="102"/>
                        </p:cond>
                      </p:stCondLst>
                      <p:childTnLst>
                        <p:par>
                          <p:cTn fill="hold" id="104" nodeType="afterGroup">
                            <p:stCondLst>
                              <p:cond delay="0"/>
                            </p:stCondLst>
                            <p:childTnLst>
                              <p:par>
                                <p:cTn fill="hold" id="105" nodeType="clickEffect" presetClass="entr" presetID="42" presetSubtype="0">
                                  <p:stCondLst>
                                    <p:cond delay="0"/>
                                  </p:stCondLst>
                                  <p:childTnLst>
                                    <p:set>
                                      <p:cBhvr>
                                        <p:cTn dur="1" fill="hold" id="106">
                                          <p:stCondLst>
                                            <p:cond delay="0"/>
                                          </p:stCondLst>
                                        </p:cTn>
                                        <p:tgtEl>
                                          <p:spTgt spid="3074"/>
                                        </p:tgtEl>
                                        <p:attrNameLst>
                                          <p:attrName>style.visibility</p:attrName>
                                        </p:attrNameLst>
                                      </p:cBhvr>
                                      <p:to>
                                        <p:strVal val="visible"/>
                                      </p:to>
                                    </p:set>
                                    <p:animEffect filter="fade" transition="in">
                                      <p:cBhvr>
                                        <p:cTn dur="1000" id="107"/>
                                        <p:tgtEl>
                                          <p:spTgt spid="3074"/>
                                        </p:tgtEl>
                                      </p:cBhvr>
                                    </p:animEffect>
                                    <p:anim calcmode="lin" valueType="num">
                                      <p:cBhvr>
                                        <p:cTn dur="1000" fill="hold" id="108"/>
                                        <p:tgtEl>
                                          <p:spTgt spid="3074"/>
                                        </p:tgtEl>
                                        <p:attrNameLst>
                                          <p:attrName>ppt_x</p:attrName>
                                        </p:attrNameLst>
                                      </p:cBhvr>
                                      <p:tavLst>
                                        <p:tav tm="0">
                                          <p:val>
                                            <p:strVal val="#ppt_x"/>
                                          </p:val>
                                        </p:tav>
                                        <p:tav tm="100000">
                                          <p:val>
                                            <p:strVal val="#ppt_x"/>
                                          </p:val>
                                        </p:tav>
                                      </p:tavLst>
                                    </p:anim>
                                    <p:anim calcmode="lin" valueType="num">
                                      <p:cBhvr>
                                        <p:cTn dur="1000" fill="hold" id="109"/>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4"/>
      <p:bldP grpId="0" spid="56"/>
      <p:bldP grpId="0" spid="58"/>
      <p:bldP grpId="0" spid="60"/>
      <p:bldP grpId="0" spid="62"/>
      <p:bldP grpId="0" spid="134"/>
      <p:bldP grpId="0" spid="136"/>
      <p:bldP grpId="0" spid="13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image.zcool.com.cn/cover/24/22/m_1247416004890.jpg" id="176" name="Picture 14"/>
          <p:cNvPicPr>
            <a:picLocks noChangeArrowheads="1" noChangeAspect="1"/>
          </p:cNvPicPr>
          <p:nvPr/>
        </p:nvPicPr>
        <p:blipFill>
          <a:blip r:embed="rId2"/>
          <a:stretch>
            <a:fillRect/>
          </a:stretch>
        </p:blipFill>
        <p:spPr bwMode="auto">
          <a:xfrm>
            <a:off x="2808962" y="2230555"/>
            <a:ext cx="3779262" cy="2842006"/>
          </a:xfrm>
          <a:prstGeom prst="rect">
            <a:avLst/>
          </a:prstGeom>
          <a:noFill/>
        </p:spPr>
      </p:pic>
      <p:cxnSp>
        <p:nvCxnSpPr>
          <p:cNvPr id="210" name="Line"/>
          <p:cNvCxnSpPr/>
          <p:nvPr/>
        </p:nvCxnSpPr>
        <p:spPr>
          <a:xfrm flipH="1" flipV="1" rot="10800000">
            <a:off x="4894911" y="1343588"/>
            <a:ext cx="613193" cy="530420"/>
          </a:xfrm>
          <a:prstGeom prst="line">
            <a:avLst/>
          </a:prstGeom>
          <a:ln cap="flat" w="12700">
            <a:solidFill>
              <a:schemeClr val="bg1">
                <a:lumMod val="75000"/>
              </a:schemeClr>
            </a:solidFill>
            <a:prstDash val="dash"/>
            <a:miter lim="800000"/>
          </a:ln>
        </p:spPr>
      </p:cxnSp>
      <p:cxnSp>
        <p:nvCxnSpPr>
          <p:cNvPr id="209" name="Line"/>
          <p:cNvCxnSpPr/>
          <p:nvPr/>
        </p:nvCxnSpPr>
        <p:spPr>
          <a:xfrm flipH="1" flipV="1" rot="11700000">
            <a:off x="5933936" y="2304365"/>
            <a:ext cx="613193" cy="530420"/>
          </a:xfrm>
          <a:prstGeom prst="line">
            <a:avLst/>
          </a:prstGeom>
          <a:ln cap="flat" w="12700">
            <a:solidFill>
              <a:schemeClr val="bg1">
                <a:lumMod val="75000"/>
              </a:schemeClr>
            </a:solidFill>
            <a:prstDash val="dash"/>
            <a:miter lim="800000"/>
          </a:ln>
        </p:spPr>
      </p:cxnSp>
      <p:cxnSp>
        <p:nvCxnSpPr>
          <p:cNvPr id="208" name="Line"/>
          <p:cNvCxnSpPr/>
          <p:nvPr/>
        </p:nvCxnSpPr>
        <p:spPr>
          <a:xfrm flipH="1" flipV="1" rot="900000">
            <a:off x="7095567" y="3240578"/>
            <a:ext cx="613193" cy="530420"/>
          </a:xfrm>
          <a:prstGeom prst="line">
            <a:avLst/>
          </a:prstGeom>
          <a:ln cap="flat" w="12700">
            <a:solidFill>
              <a:schemeClr val="bg1">
                <a:lumMod val="75000"/>
              </a:schemeClr>
            </a:solidFill>
            <a:prstDash val="dash"/>
            <a:miter lim="800000"/>
          </a:ln>
        </p:spPr>
      </p:cxnSp>
      <p:cxnSp>
        <p:nvCxnSpPr>
          <p:cNvPr id="207" name="Line"/>
          <p:cNvCxnSpPr/>
          <p:nvPr/>
        </p:nvCxnSpPr>
        <p:spPr>
          <a:xfrm flipH="1" flipV="1" rot="15300000">
            <a:off x="7786382" y="2065407"/>
            <a:ext cx="613193" cy="530420"/>
          </a:xfrm>
          <a:prstGeom prst="line">
            <a:avLst/>
          </a:prstGeom>
          <a:ln cap="flat" w="12700">
            <a:solidFill>
              <a:schemeClr val="bg1">
                <a:lumMod val="75000"/>
              </a:schemeClr>
            </a:solidFill>
            <a:prstDash val="dash"/>
            <a:miter lim="800000"/>
          </a:ln>
        </p:spPr>
      </p:cxnSp>
      <p:cxnSp>
        <p:nvCxnSpPr>
          <p:cNvPr id="206" name="Line"/>
          <p:cNvCxnSpPr/>
          <p:nvPr/>
        </p:nvCxnSpPr>
        <p:spPr>
          <a:xfrm flipH="1" flipV="1" rot="17100000">
            <a:off x="7354333" y="2540151"/>
            <a:ext cx="613193" cy="530420"/>
          </a:xfrm>
          <a:prstGeom prst="line">
            <a:avLst/>
          </a:prstGeom>
          <a:ln cap="flat" w="12700">
            <a:solidFill>
              <a:schemeClr val="bg1">
                <a:lumMod val="75000"/>
              </a:schemeClr>
            </a:solidFill>
            <a:prstDash val="dash"/>
            <a:miter lim="800000"/>
          </a:ln>
        </p:spPr>
      </p:cxnSp>
      <p:cxnSp>
        <p:nvCxnSpPr>
          <p:cNvPr id="193" name="Line"/>
          <p:cNvCxnSpPr/>
          <p:nvPr/>
        </p:nvCxnSpPr>
        <p:spPr>
          <a:xfrm flipH="1" flipV="1" rot="15300000">
            <a:off x="6406628" y="2141635"/>
            <a:ext cx="613193" cy="530420"/>
          </a:xfrm>
          <a:prstGeom prst="line">
            <a:avLst/>
          </a:prstGeom>
          <a:ln cap="flat" w="12700">
            <a:solidFill>
              <a:schemeClr val="bg1">
                <a:lumMod val="75000"/>
              </a:schemeClr>
            </a:solidFill>
            <a:prstDash val="dash"/>
            <a:miter lim="800000"/>
          </a:ln>
        </p:spPr>
      </p:cxnSp>
      <p:cxnSp>
        <p:nvCxnSpPr>
          <p:cNvPr id="189" name="Line"/>
          <p:cNvCxnSpPr/>
          <p:nvPr/>
        </p:nvCxnSpPr>
        <p:spPr>
          <a:xfrm flipH="1" flipV="1" rot="17100000">
            <a:off x="2104826" y="2973851"/>
            <a:ext cx="613193" cy="530420"/>
          </a:xfrm>
          <a:prstGeom prst="line">
            <a:avLst/>
          </a:prstGeom>
          <a:ln cap="flat" w="12700">
            <a:solidFill>
              <a:schemeClr val="bg1">
                <a:lumMod val="75000"/>
              </a:schemeClr>
            </a:solidFill>
            <a:prstDash val="dash"/>
            <a:miter lim="800000"/>
          </a:ln>
        </p:spPr>
      </p:cxnSp>
      <p:cxnSp>
        <p:nvCxnSpPr>
          <p:cNvPr id="190" name="Line"/>
          <p:cNvCxnSpPr/>
          <p:nvPr/>
        </p:nvCxnSpPr>
        <p:spPr>
          <a:xfrm flipH="1" flipV="1" rot="17100000">
            <a:off x="977549" y="2599323"/>
            <a:ext cx="613193" cy="530420"/>
          </a:xfrm>
          <a:prstGeom prst="line">
            <a:avLst/>
          </a:prstGeom>
          <a:ln cap="flat" w="12700">
            <a:solidFill>
              <a:schemeClr val="bg1">
                <a:lumMod val="75000"/>
              </a:schemeClr>
            </a:solidFill>
            <a:prstDash val="dash"/>
            <a:miter lim="800000"/>
          </a:ln>
        </p:spPr>
      </p:cxnSp>
      <p:cxnSp>
        <p:nvCxnSpPr>
          <p:cNvPr id="191" name="Line"/>
          <p:cNvCxnSpPr/>
          <p:nvPr/>
        </p:nvCxnSpPr>
        <p:spPr>
          <a:xfrm flipH="1" flipV="1" rot="2700000">
            <a:off x="1674201" y="3100144"/>
            <a:ext cx="613193" cy="530420"/>
          </a:xfrm>
          <a:prstGeom prst="line">
            <a:avLst/>
          </a:prstGeom>
          <a:ln cap="flat" w="12700">
            <a:solidFill>
              <a:schemeClr val="bg1">
                <a:lumMod val="75000"/>
              </a:schemeClr>
            </a:solidFill>
            <a:prstDash val="dash"/>
            <a:miter lim="800000"/>
          </a:ln>
        </p:spPr>
      </p:cxnSp>
      <p:cxnSp>
        <p:nvCxnSpPr>
          <p:cNvPr id="181" name="Line"/>
          <p:cNvCxnSpPr/>
          <p:nvPr/>
        </p:nvCxnSpPr>
        <p:spPr>
          <a:xfrm flipH="1" flipV="1" rot="17100000">
            <a:off x="2039877" y="1761543"/>
            <a:ext cx="613193" cy="530420"/>
          </a:xfrm>
          <a:prstGeom prst="line">
            <a:avLst/>
          </a:prstGeom>
          <a:ln cap="flat" w="12700">
            <a:solidFill>
              <a:schemeClr val="bg1">
                <a:lumMod val="75000"/>
              </a:schemeClr>
            </a:solidFill>
            <a:prstDash val="dash"/>
            <a:miter lim="800000"/>
          </a:ln>
        </p:spPr>
      </p:cxnSp>
      <p:cxnSp>
        <p:nvCxnSpPr>
          <p:cNvPr id="182" name="Line"/>
          <p:cNvCxnSpPr/>
          <p:nvPr/>
        </p:nvCxnSpPr>
        <p:spPr>
          <a:xfrm flipH="1" flipV="1" rot="17100000">
            <a:off x="1037897" y="1466076"/>
            <a:ext cx="613193" cy="530420"/>
          </a:xfrm>
          <a:prstGeom prst="line">
            <a:avLst/>
          </a:prstGeom>
          <a:ln cap="flat" w="12700">
            <a:solidFill>
              <a:schemeClr val="bg1">
                <a:lumMod val="75000"/>
              </a:schemeClr>
            </a:solidFill>
            <a:prstDash val="dash"/>
            <a:miter lim="800000"/>
          </a:ln>
        </p:spPr>
      </p:cxnSp>
      <p:cxnSp>
        <p:nvCxnSpPr>
          <p:cNvPr id="183" name="Line"/>
          <p:cNvCxnSpPr/>
          <p:nvPr/>
        </p:nvCxnSpPr>
        <p:spPr>
          <a:xfrm flipH="1" flipV="1" rot="2700000">
            <a:off x="1567552" y="1599804"/>
            <a:ext cx="613193" cy="530420"/>
          </a:xfrm>
          <a:prstGeom prst="line">
            <a:avLst/>
          </a:prstGeom>
          <a:ln cap="flat" w="12700">
            <a:solidFill>
              <a:schemeClr val="bg1">
                <a:lumMod val="75000"/>
              </a:schemeClr>
            </a:solidFill>
            <a:prstDash val="dash"/>
            <a:miter lim="800000"/>
          </a:ln>
        </p:spPr>
      </p:cxnSp>
      <p:cxnSp>
        <p:nvCxnSpPr>
          <p:cNvPr id="184" name="Line"/>
          <p:cNvCxnSpPr/>
          <p:nvPr/>
        </p:nvCxnSpPr>
        <p:spPr>
          <a:xfrm flipH="1" flipV="1" rot="19800000">
            <a:off x="-498628" y="243090"/>
            <a:ext cx="613193" cy="530420"/>
          </a:xfrm>
          <a:prstGeom prst="line">
            <a:avLst/>
          </a:prstGeom>
          <a:ln cap="flat" w="12700">
            <a:solidFill>
              <a:schemeClr val="bg1">
                <a:lumMod val="75000"/>
              </a:schemeClr>
            </a:solidFill>
            <a:prstDash val="dash"/>
            <a:miter lim="800000"/>
          </a:ln>
        </p:spPr>
      </p:cxnSp>
      <p:cxnSp>
        <p:nvCxnSpPr>
          <p:cNvPr id="175" name="Line"/>
          <p:cNvCxnSpPr/>
          <p:nvPr/>
        </p:nvCxnSpPr>
        <p:spPr>
          <a:xfrm flipH="1" flipV="1" rot="17100000">
            <a:off x="3088762" y="1941749"/>
            <a:ext cx="613193" cy="530420"/>
          </a:xfrm>
          <a:prstGeom prst="line">
            <a:avLst/>
          </a:prstGeom>
          <a:ln cap="flat" w="12700">
            <a:solidFill>
              <a:schemeClr val="bg1">
                <a:lumMod val="75000"/>
              </a:schemeClr>
            </a:solidFill>
            <a:prstDash val="dash"/>
            <a:miter lim="800000"/>
          </a:ln>
        </p:spPr>
      </p:cxnSp>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头脑风暴</a:t>
            </a:r>
          </a:p>
        </p:txBody>
      </p:sp>
      <p:pic>
        <p:nvPicPr>
          <p:cNvPr descr="Divider Right.png" id="32" name="Image 12"/>
          <p:cNvPicPr>
            <a:picLocks noChangeAspect="1"/>
          </p:cNvPicPr>
          <p:nvPr/>
        </p:nvPicPr>
        <p:blipFill>
          <a:blip r:embed="rId3"/>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3"/>
          <a:stretch>
            <a:fillRect/>
          </a:stretch>
        </p:blipFill>
        <p:spPr>
          <a:xfrm flipH="1" rot="10800000">
            <a:off x="5292080" y="457546"/>
            <a:ext cx="1523362" cy="52721"/>
          </a:xfrm>
          <a:prstGeom prst="rect">
            <a:avLst/>
          </a:prstGeom>
        </p:spPr>
      </p:pic>
      <p:cxnSp>
        <p:nvCxnSpPr>
          <p:cNvPr id="89" name="Line"/>
          <p:cNvCxnSpPr/>
          <p:nvPr/>
        </p:nvCxnSpPr>
        <p:spPr>
          <a:xfrm flipH="1" flipV="1">
            <a:off x="2950695" y="2774396"/>
            <a:ext cx="613193" cy="530420"/>
          </a:xfrm>
          <a:prstGeom prst="line">
            <a:avLst/>
          </a:prstGeom>
          <a:ln cap="flat" w="12700">
            <a:solidFill>
              <a:schemeClr val="bg1">
                <a:lumMod val="75000"/>
              </a:schemeClr>
            </a:solidFill>
            <a:prstDash val="dash"/>
            <a:miter lim="800000"/>
          </a:ln>
        </p:spPr>
      </p:cxnSp>
      <p:grpSp>
        <p:nvGrpSpPr>
          <p:cNvPr id="2" name="组合 1"/>
          <p:cNvGrpSpPr/>
          <p:nvPr/>
        </p:nvGrpSpPr>
        <p:grpSpPr>
          <a:xfrm>
            <a:off x="2398097" y="2207395"/>
            <a:ext cx="899932" cy="856858"/>
            <a:chOff x="2243959" y="2112361"/>
            <a:chExt cx="997900" cy="950136"/>
          </a:xfrm>
          <a:solidFill>
            <a:schemeClr val="tx1"/>
          </a:solidFill>
        </p:grpSpPr>
        <p:grpSp>
          <p:nvGrpSpPr>
            <p:cNvPr id="85" name="组合 84"/>
            <p:cNvGrpSpPr/>
            <p:nvPr/>
          </p:nvGrpSpPr>
          <p:grpSpPr>
            <a:xfrm>
              <a:off x="2258730" y="2112361"/>
              <a:ext cx="950138" cy="950136"/>
              <a:chOff x="304800" y="673100"/>
              <a:chExt cx="4000500" cy="4000500"/>
            </a:xfrm>
            <a:grpFill/>
            <a:effectLst>
              <a:outerShdw algn="tr" blurRad="444500" dir="8100000" dist="254000" rotWithShape="0">
                <a:prstClr val="black">
                  <a:alpha val="50000"/>
                </a:prstClr>
              </a:outerShdw>
            </a:effectLst>
          </p:grpSpPr>
          <p:sp>
            <p:nvSpPr>
              <p:cNvPr id="86" name="同心圆 85"/>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87" name="椭圆 8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88" name="TextBox 87"/>
            <p:cNvSpPr txBox="1"/>
            <p:nvPr/>
          </p:nvSpPr>
          <p:spPr>
            <a:xfrm>
              <a:off x="2243959" y="2305784"/>
              <a:ext cx="997900" cy="473173"/>
            </a:xfrm>
            <a:prstGeom prst="rect">
              <a:avLst/>
            </a:prstGeom>
            <a:noFill/>
          </p:spPr>
          <p:txBody>
            <a:bodyPr bIns="0" lIns="0" rIns="0" rtlCol="0" tIns="0"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填加</a:t>
              </a:r>
            </a:p>
            <a:p>
              <a:pPr algn="ctr"/>
              <a:r>
                <a:rPr altLang="en-US" b="1" lang="zh-CN" smtClean="0" sz="1400">
                  <a:solidFill>
                    <a:schemeClr val="bg1"/>
                  </a:solidFill>
                  <a:latin charset="-122" panose="020b0503020204020204" pitchFamily="34" typeface="微软雅黑"/>
                  <a:ea charset="-122" panose="020b0503020204020204" pitchFamily="34" typeface="微软雅黑"/>
                </a:rPr>
                <a:t>标题</a:t>
              </a:r>
            </a:p>
          </p:txBody>
        </p:sp>
      </p:grpSp>
      <p:grpSp>
        <p:nvGrpSpPr>
          <p:cNvPr id="95" name="组合 94"/>
          <p:cNvGrpSpPr/>
          <p:nvPr/>
        </p:nvGrpSpPr>
        <p:grpSpPr>
          <a:xfrm>
            <a:off x="1344489" y="2029561"/>
            <a:ext cx="899932" cy="856858"/>
            <a:chOff x="2243959" y="2112361"/>
            <a:chExt cx="997900" cy="950136"/>
          </a:xfrm>
        </p:grpSpPr>
        <p:grpSp>
          <p:nvGrpSpPr>
            <p:cNvPr id="96" name="组合 95"/>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98" name="同心圆 9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99" name="椭圆 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97" name="TextBox 96"/>
            <p:cNvSpPr txBox="1"/>
            <p:nvPr/>
          </p:nvSpPr>
          <p:spPr>
            <a:xfrm>
              <a:off x="2243959" y="2305784"/>
              <a:ext cx="997900" cy="473173"/>
            </a:xfrm>
            <a:prstGeom prst="rect">
              <a:avLst/>
            </a:prstGeom>
            <a:noFill/>
          </p:spPr>
          <p:txBody>
            <a:bodyPr bIns="0" lIns="0" rIns="0" rtlCol="0" tIns="0" wrap="square">
              <a:spAutoFit/>
            </a:bodyPr>
            <a:lstStyle/>
            <a:p>
              <a:pPr algn="ctr"/>
              <a:r>
                <a:rPr altLang="en-US" b="1" lang="zh-CN" smtClean="0" sz="1400">
                  <a:solidFill>
                    <a:schemeClr val="accent4"/>
                  </a:solidFill>
                  <a:latin charset="-122" panose="020b0503020204020204" pitchFamily="34" typeface="微软雅黑"/>
                  <a:ea charset="-122" panose="020b0503020204020204" pitchFamily="34" typeface="微软雅黑"/>
                </a:rPr>
                <a:t>填加</a:t>
              </a:r>
            </a:p>
            <a:p>
              <a:pPr algn="ctr"/>
              <a:r>
                <a:rPr altLang="en-US" b="1" lang="zh-CN" smtClean="0" sz="1400">
                  <a:solidFill>
                    <a:schemeClr val="accent4"/>
                  </a:solidFill>
                  <a:latin charset="-122" panose="020b0503020204020204" pitchFamily="34" typeface="微软雅黑"/>
                  <a:ea charset="-122" panose="020b0503020204020204" pitchFamily="34" typeface="微软雅黑"/>
                </a:rPr>
                <a:t>标题</a:t>
              </a:r>
            </a:p>
          </p:txBody>
        </p:sp>
      </p:grpSp>
      <p:grpSp>
        <p:nvGrpSpPr>
          <p:cNvPr id="105" name="组合 104"/>
          <p:cNvGrpSpPr/>
          <p:nvPr/>
        </p:nvGrpSpPr>
        <p:grpSpPr>
          <a:xfrm>
            <a:off x="3419872" y="1347614"/>
            <a:ext cx="899932" cy="856858"/>
            <a:chOff x="2243959" y="2112361"/>
            <a:chExt cx="997900" cy="950136"/>
          </a:xfrm>
        </p:grpSpPr>
        <p:grpSp>
          <p:nvGrpSpPr>
            <p:cNvPr id="106" name="组合 105"/>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108" name="同心圆 10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109" name="椭圆 1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107" name="TextBox 106"/>
            <p:cNvSpPr txBox="1"/>
            <p:nvPr/>
          </p:nvSpPr>
          <p:spPr>
            <a:xfrm>
              <a:off x="2243959" y="2388900"/>
              <a:ext cx="997900" cy="405577"/>
            </a:xfrm>
            <a:prstGeom prst="rect">
              <a:avLst/>
            </a:prstGeom>
            <a:noFill/>
          </p:spPr>
          <p:txBody>
            <a:bodyPr bIns="0" lIns="0" rIns="0" rtlCol="0" tIns="0" wrap="square">
              <a:spAutoFit/>
            </a:bodyPr>
            <a:lstStyle/>
            <a:p>
              <a:pPr algn="ctr"/>
              <a:r>
                <a:rPr altLang="en-US" b="1" lang="zh-CN" smtClean="0" sz="1200">
                  <a:solidFill>
                    <a:schemeClr val="accent3"/>
                  </a:solidFill>
                  <a:latin charset="-122" panose="020b0503020204020204" pitchFamily="34" typeface="微软雅黑"/>
                  <a:ea charset="-122" panose="020b0503020204020204" pitchFamily="34" typeface="微软雅黑"/>
                </a:rPr>
                <a:t>填加</a:t>
              </a:r>
            </a:p>
            <a:p>
              <a:pPr algn="ctr"/>
              <a:r>
                <a:rPr altLang="en-US" b="1" lang="zh-CN" smtClean="0" sz="1200">
                  <a:solidFill>
                    <a:schemeClr val="accent3"/>
                  </a:solidFill>
                  <a:latin charset="-122" panose="020b0503020204020204" pitchFamily="34" typeface="微软雅黑"/>
                  <a:ea charset="-122" panose="020b0503020204020204" pitchFamily="34" typeface="微软雅黑"/>
                </a:rPr>
                <a:t>标题</a:t>
              </a:r>
            </a:p>
          </p:txBody>
        </p:sp>
      </p:grpSp>
      <p:grpSp>
        <p:nvGrpSpPr>
          <p:cNvPr id="110" name="组合 109"/>
          <p:cNvGrpSpPr/>
          <p:nvPr/>
        </p:nvGrpSpPr>
        <p:grpSpPr>
          <a:xfrm>
            <a:off x="5386949" y="1592518"/>
            <a:ext cx="899932" cy="856858"/>
            <a:chOff x="2243959" y="2112361"/>
            <a:chExt cx="997900" cy="950136"/>
          </a:xfrm>
        </p:grpSpPr>
        <p:grpSp>
          <p:nvGrpSpPr>
            <p:cNvPr id="111" name="组合 110"/>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113" name="同心圆 11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114" name="椭圆 1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112" name="TextBox 111"/>
            <p:cNvSpPr txBox="1"/>
            <p:nvPr/>
          </p:nvSpPr>
          <p:spPr>
            <a:xfrm>
              <a:off x="2243959" y="2345937"/>
              <a:ext cx="997900" cy="473173"/>
            </a:xfrm>
            <a:prstGeom prst="rect">
              <a:avLst/>
            </a:prstGeom>
            <a:noFill/>
          </p:spPr>
          <p:txBody>
            <a:bodyPr bIns="0" lIns="0" rIns="0" rtlCol="0" tIns="0" wrap="square">
              <a:spAutoFit/>
            </a:bodyPr>
            <a:lstStyle/>
            <a:p>
              <a:pPr algn="ctr"/>
              <a:r>
                <a:rPr altLang="en-US" b="1" lang="zh-CN" smtClean="0" sz="1400">
                  <a:solidFill>
                    <a:schemeClr val="accent5"/>
                  </a:solidFill>
                  <a:latin charset="-122" panose="020b0503020204020204" pitchFamily="34" typeface="微软雅黑"/>
                  <a:ea charset="-122" panose="020b0503020204020204" pitchFamily="34" typeface="微软雅黑"/>
                </a:rPr>
                <a:t>填加</a:t>
              </a:r>
            </a:p>
            <a:p>
              <a:pPr algn="ctr"/>
              <a:r>
                <a:rPr altLang="en-US" b="1" lang="zh-CN" smtClean="0" sz="1400">
                  <a:solidFill>
                    <a:schemeClr val="accent5"/>
                  </a:solidFill>
                  <a:latin charset="-122" panose="020b0503020204020204" pitchFamily="34" typeface="微软雅黑"/>
                  <a:ea charset="-122" panose="020b0503020204020204" pitchFamily="34" typeface="微软雅黑"/>
                </a:rPr>
                <a:t>标题</a:t>
              </a:r>
            </a:p>
          </p:txBody>
        </p:sp>
      </p:grpSp>
      <p:grpSp>
        <p:nvGrpSpPr>
          <p:cNvPr id="115" name="组合 114"/>
          <p:cNvGrpSpPr/>
          <p:nvPr/>
        </p:nvGrpSpPr>
        <p:grpSpPr>
          <a:xfrm>
            <a:off x="6598596" y="1309054"/>
            <a:ext cx="899932" cy="856858"/>
            <a:chOff x="2243959" y="2112361"/>
            <a:chExt cx="997900" cy="950136"/>
          </a:xfrm>
        </p:grpSpPr>
        <p:grpSp>
          <p:nvGrpSpPr>
            <p:cNvPr id="116" name="组合 115"/>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118" name="同心圆 1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119" name="椭圆 1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117" name="TextBox 116"/>
            <p:cNvSpPr txBox="1"/>
            <p:nvPr/>
          </p:nvSpPr>
          <p:spPr>
            <a:xfrm>
              <a:off x="2243959" y="2340869"/>
              <a:ext cx="997900" cy="473173"/>
            </a:xfrm>
            <a:prstGeom prst="rect">
              <a:avLst/>
            </a:prstGeom>
            <a:noFill/>
          </p:spPr>
          <p:txBody>
            <a:bodyPr bIns="0" lIns="0" rIns="0" rtlCol="0" tIns="0" wrap="square">
              <a:spAutoFit/>
            </a:bodyPr>
            <a:lstStyle/>
            <a:p>
              <a:pPr algn="ctr"/>
              <a:r>
                <a:rPr altLang="en-US" b="1" lang="zh-CN" smtClean="0" sz="1400">
                  <a:solidFill>
                    <a:schemeClr val="accent1"/>
                  </a:solidFill>
                  <a:latin charset="-122" panose="020b0503020204020204" pitchFamily="34" typeface="微软雅黑"/>
                  <a:ea charset="-122" panose="020b0503020204020204" pitchFamily="34" typeface="微软雅黑"/>
                </a:rPr>
                <a:t>填加</a:t>
              </a:r>
            </a:p>
            <a:p>
              <a:pPr algn="ctr"/>
              <a:r>
                <a:rPr altLang="en-US" b="1" lang="zh-CN" smtClean="0" sz="1400">
                  <a:solidFill>
                    <a:schemeClr val="accent1"/>
                  </a:solidFill>
                  <a:latin charset="-122" panose="020b0503020204020204" pitchFamily="34" typeface="微软雅黑"/>
                  <a:ea charset="-122" panose="020b0503020204020204" pitchFamily="34" typeface="微软雅黑"/>
                </a:rPr>
                <a:t>标题</a:t>
              </a:r>
            </a:p>
          </p:txBody>
        </p:sp>
      </p:grpSp>
      <p:grpSp>
        <p:nvGrpSpPr>
          <p:cNvPr id="120" name="组合 119"/>
          <p:cNvGrpSpPr/>
          <p:nvPr/>
        </p:nvGrpSpPr>
        <p:grpSpPr>
          <a:xfrm>
            <a:off x="7544591" y="2319919"/>
            <a:ext cx="710898" cy="676872"/>
            <a:chOff x="2243959" y="2112361"/>
            <a:chExt cx="997900" cy="950136"/>
          </a:xfrm>
        </p:grpSpPr>
        <p:grpSp>
          <p:nvGrpSpPr>
            <p:cNvPr id="121" name="组合 120"/>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123" name="同心圆 12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124" name="椭圆 1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122" name="TextBox 121"/>
            <p:cNvSpPr txBox="1"/>
            <p:nvPr/>
          </p:nvSpPr>
          <p:spPr>
            <a:xfrm>
              <a:off x="2243961" y="2353445"/>
              <a:ext cx="997900" cy="470638"/>
            </a:xfrm>
            <a:prstGeom prst="rect">
              <a:avLst/>
            </a:prstGeom>
            <a:noFill/>
          </p:spPr>
          <p:txBody>
            <a:bodyPr bIns="0" lIns="0" rIns="0" rtlCol="0" tIns="0" wrap="square">
              <a:spAutoFit/>
            </a:bodyPr>
            <a:lstStyle/>
            <a:p>
              <a:pPr algn="ctr"/>
              <a:r>
                <a:rPr altLang="en-US" b="1" lang="zh-CN" smtClean="0" sz="1100">
                  <a:solidFill>
                    <a:schemeClr val="accent2"/>
                  </a:solidFill>
                  <a:latin charset="-122" panose="020b0503020204020204" pitchFamily="34" typeface="微软雅黑"/>
                  <a:ea charset="-122" panose="020b0503020204020204" pitchFamily="34" typeface="微软雅黑"/>
                </a:rPr>
                <a:t>填加</a:t>
              </a:r>
            </a:p>
            <a:p>
              <a:pPr algn="ctr"/>
              <a:r>
                <a:rPr altLang="en-US" b="1" lang="zh-CN" smtClean="0" sz="1100">
                  <a:solidFill>
                    <a:schemeClr val="accent2"/>
                  </a:solidFill>
                  <a:latin charset="-122" panose="020b0503020204020204" pitchFamily="34" typeface="微软雅黑"/>
                  <a:ea charset="-122" panose="020b0503020204020204" pitchFamily="34" typeface="微软雅黑"/>
                </a:rPr>
                <a:t>标题</a:t>
              </a:r>
            </a:p>
          </p:txBody>
        </p:sp>
      </p:grpSp>
      <p:grpSp>
        <p:nvGrpSpPr>
          <p:cNvPr id="125" name="组合 124"/>
          <p:cNvGrpSpPr/>
          <p:nvPr/>
        </p:nvGrpSpPr>
        <p:grpSpPr>
          <a:xfrm>
            <a:off x="2538677" y="1352144"/>
            <a:ext cx="710898" cy="676872"/>
            <a:chOff x="2243959" y="2112361"/>
            <a:chExt cx="997900" cy="950136"/>
          </a:xfrm>
        </p:grpSpPr>
        <p:grpSp>
          <p:nvGrpSpPr>
            <p:cNvPr id="126" name="组合 125"/>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128" name="同心圆 1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129" name="椭圆 1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127" name="TextBox 126"/>
            <p:cNvSpPr txBox="1"/>
            <p:nvPr/>
          </p:nvSpPr>
          <p:spPr>
            <a:xfrm>
              <a:off x="2243959" y="2353445"/>
              <a:ext cx="997900" cy="470638"/>
            </a:xfrm>
            <a:prstGeom prst="rect">
              <a:avLst/>
            </a:prstGeom>
            <a:noFill/>
          </p:spPr>
          <p:txBody>
            <a:bodyPr bIns="0" lIns="0" rIns="0" rtlCol="0" tIns="0" wrap="square">
              <a:spAutoFit/>
            </a:bodyPr>
            <a:lstStyle/>
            <a:p>
              <a:pPr algn="ctr"/>
              <a:r>
                <a:rPr altLang="en-US" b="1" lang="zh-CN" smtClean="0" sz="1100">
                  <a:solidFill>
                    <a:schemeClr val="accent1"/>
                  </a:solidFill>
                  <a:latin charset="-122" panose="020b0503020204020204" pitchFamily="34" typeface="微软雅黑"/>
                  <a:ea charset="-122" panose="020b0503020204020204" pitchFamily="34" typeface="微软雅黑"/>
                </a:rPr>
                <a:t>填加</a:t>
              </a:r>
            </a:p>
            <a:p>
              <a:pPr algn="ctr"/>
              <a:r>
                <a:rPr altLang="en-US" b="1" lang="zh-CN" smtClean="0" sz="1100">
                  <a:solidFill>
                    <a:schemeClr val="accent1"/>
                  </a:solidFill>
                  <a:latin charset="-122" panose="020b0503020204020204" pitchFamily="34" typeface="微软雅黑"/>
                  <a:ea charset="-122" panose="020b0503020204020204" pitchFamily="34" typeface="微软雅黑"/>
                </a:rPr>
                <a:t>标题</a:t>
              </a:r>
            </a:p>
          </p:txBody>
        </p:sp>
      </p:grpSp>
      <p:grpSp>
        <p:nvGrpSpPr>
          <p:cNvPr id="130" name="组合 129"/>
          <p:cNvGrpSpPr/>
          <p:nvPr/>
        </p:nvGrpSpPr>
        <p:grpSpPr>
          <a:xfrm>
            <a:off x="1598725" y="3335038"/>
            <a:ext cx="710898" cy="676872"/>
            <a:chOff x="2243959" y="2112361"/>
            <a:chExt cx="997900" cy="950136"/>
          </a:xfrm>
        </p:grpSpPr>
        <p:grpSp>
          <p:nvGrpSpPr>
            <p:cNvPr id="131" name="组合 130"/>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133" name="同心圆 13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134"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132" name="TextBox 131"/>
            <p:cNvSpPr txBox="1"/>
            <p:nvPr/>
          </p:nvSpPr>
          <p:spPr>
            <a:xfrm>
              <a:off x="2243959" y="2353445"/>
              <a:ext cx="997900" cy="470638"/>
            </a:xfrm>
            <a:prstGeom prst="rect">
              <a:avLst/>
            </a:prstGeom>
            <a:noFill/>
          </p:spPr>
          <p:txBody>
            <a:bodyPr bIns="0" lIns="0" rIns="0" rtlCol="0" tIns="0" wrap="square">
              <a:spAutoFit/>
            </a:bodyPr>
            <a:lstStyle/>
            <a:p>
              <a:pPr algn="ctr"/>
              <a:r>
                <a:rPr altLang="en-US" b="1" lang="zh-CN" smtClean="0" sz="1100">
                  <a:solidFill>
                    <a:schemeClr val="accent1"/>
                  </a:solidFill>
                  <a:latin charset="-122" panose="020b0503020204020204" pitchFamily="34" typeface="微软雅黑"/>
                  <a:ea charset="-122" panose="020b0503020204020204" pitchFamily="34" typeface="微软雅黑"/>
                </a:rPr>
                <a:t>填加</a:t>
              </a:r>
            </a:p>
            <a:p>
              <a:pPr algn="ctr"/>
              <a:r>
                <a:rPr altLang="en-US" b="1" lang="zh-CN" smtClean="0" sz="1100">
                  <a:solidFill>
                    <a:schemeClr val="accent1"/>
                  </a:solidFill>
                  <a:latin charset="-122" panose="020b0503020204020204" pitchFamily="34" typeface="微软雅黑"/>
                  <a:ea charset="-122" panose="020b0503020204020204" pitchFamily="34" typeface="微软雅黑"/>
                </a:rPr>
                <a:t>标题</a:t>
              </a:r>
            </a:p>
          </p:txBody>
        </p:sp>
      </p:grpSp>
      <p:grpSp>
        <p:nvGrpSpPr>
          <p:cNvPr id="135" name="组合 134"/>
          <p:cNvGrpSpPr/>
          <p:nvPr/>
        </p:nvGrpSpPr>
        <p:grpSpPr>
          <a:xfrm>
            <a:off x="6088875" y="2577715"/>
            <a:ext cx="710898" cy="676872"/>
            <a:chOff x="2243959" y="2112361"/>
            <a:chExt cx="997900" cy="950136"/>
          </a:xfrm>
          <a:solidFill>
            <a:schemeClr val="accent1"/>
          </a:solidFill>
        </p:grpSpPr>
        <p:grpSp>
          <p:nvGrpSpPr>
            <p:cNvPr id="136" name="组合 135"/>
            <p:cNvGrpSpPr/>
            <p:nvPr/>
          </p:nvGrpSpPr>
          <p:grpSpPr>
            <a:xfrm>
              <a:off x="2258730" y="2112361"/>
              <a:ext cx="950138" cy="950136"/>
              <a:chOff x="304800" y="673100"/>
              <a:chExt cx="4000500" cy="4000500"/>
            </a:xfrm>
            <a:grpFill/>
            <a:effectLst>
              <a:outerShdw algn="tr" blurRad="444500" dir="8100000" dist="254000" rotWithShape="0">
                <a:prstClr val="black">
                  <a:alpha val="50000"/>
                </a:prstClr>
              </a:outerShdw>
            </a:effectLst>
          </p:grpSpPr>
          <p:sp>
            <p:nvSpPr>
              <p:cNvPr id="138" name="同心圆 137"/>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139" name="椭圆 13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137" name="TextBox 136"/>
            <p:cNvSpPr txBox="1"/>
            <p:nvPr/>
          </p:nvSpPr>
          <p:spPr>
            <a:xfrm>
              <a:off x="2243959" y="2353445"/>
              <a:ext cx="997900" cy="470638"/>
            </a:xfrm>
            <a:prstGeom prst="rect">
              <a:avLst/>
            </a:prstGeom>
            <a:noFill/>
          </p:spPr>
          <p:txBody>
            <a:bodyPr bIns="0" lIns="0" rIns="0" rtlCol="0" tIns="0" wrap="square">
              <a:spAutoFit/>
            </a:bodyPr>
            <a:lstStyle/>
            <a:p>
              <a:pPr algn="ctr"/>
              <a:r>
                <a:rPr altLang="en-US" b="1" lang="zh-CN" smtClean="0" sz="1100">
                  <a:solidFill>
                    <a:schemeClr val="bg1"/>
                  </a:solidFill>
                  <a:latin charset="-122" panose="020b0503020204020204" pitchFamily="34" typeface="微软雅黑"/>
                  <a:ea charset="-122" panose="020b0503020204020204" pitchFamily="34" typeface="微软雅黑"/>
                </a:rPr>
                <a:t>填加</a:t>
              </a:r>
            </a:p>
            <a:p>
              <a:pPr algn="ctr"/>
              <a:r>
                <a:rPr altLang="en-US" b="1" lang="zh-CN" smtClean="0" sz="1100">
                  <a:solidFill>
                    <a:schemeClr val="bg1"/>
                  </a:solidFill>
                  <a:latin charset="-122" panose="020b0503020204020204" pitchFamily="34" typeface="微软雅黑"/>
                  <a:ea charset="-122" panose="020b0503020204020204" pitchFamily="34" typeface="微软雅黑"/>
                </a:rPr>
                <a:t>标题</a:t>
              </a:r>
            </a:p>
          </p:txBody>
        </p:sp>
      </p:grpSp>
      <p:grpSp>
        <p:nvGrpSpPr>
          <p:cNvPr id="140" name="组合 139"/>
          <p:cNvGrpSpPr/>
          <p:nvPr/>
        </p:nvGrpSpPr>
        <p:grpSpPr>
          <a:xfrm>
            <a:off x="7893550" y="1586375"/>
            <a:ext cx="710898" cy="676872"/>
            <a:chOff x="2243959" y="2112361"/>
            <a:chExt cx="997900" cy="950136"/>
          </a:xfrm>
          <a:solidFill>
            <a:schemeClr val="accent1"/>
          </a:solidFill>
        </p:grpSpPr>
        <p:grpSp>
          <p:nvGrpSpPr>
            <p:cNvPr id="141" name="组合 140"/>
            <p:cNvGrpSpPr/>
            <p:nvPr/>
          </p:nvGrpSpPr>
          <p:grpSpPr>
            <a:xfrm>
              <a:off x="2258730" y="2112361"/>
              <a:ext cx="950138" cy="950136"/>
              <a:chOff x="304800" y="673100"/>
              <a:chExt cx="4000500" cy="4000500"/>
            </a:xfrm>
            <a:grpFill/>
            <a:effectLst>
              <a:outerShdw algn="tr" blurRad="444500" dir="8100000" dist="254000" rotWithShape="0">
                <a:prstClr val="black">
                  <a:alpha val="50000"/>
                </a:prstClr>
              </a:outerShdw>
            </a:effectLst>
          </p:grpSpPr>
          <p:sp>
            <p:nvSpPr>
              <p:cNvPr id="143" name="同心圆 142"/>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144" name="椭圆 14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142" name="TextBox 141"/>
            <p:cNvSpPr txBox="1"/>
            <p:nvPr/>
          </p:nvSpPr>
          <p:spPr>
            <a:xfrm>
              <a:off x="2243960" y="2353445"/>
              <a:ext cx="997900" cy="470638"/>
            </a:xfrm>
            <a:prstGeom prst="rect">
              <a:avLst/>
            </a:prstGeom>
            <a:noFill/>
          </p:spPr>
          <p:txBody>
            <a:bodyPr bIns="0" lIns="0" rIns="0" rtlCol="0" tIns="0" wrap="square">
              <a:spAutoFit/>
            </a:bodyPr>
            <a:lstStyle/>
            <a:p>
              <a:pPr algn="ctr"/>
              <a:r>
                <a:rPr altLang="en-US" b="1" lang="zh-CN" smtClean="0" sz="1100">
                  <a:solidFill>
                    <a:schemeClr val="bg1"/>
                  </a:solidFill>
                  <a:latin charset="-122" panose="020b0503020204020204" pitchFamily="34" typeface="微软雅黑"/>
                  <a:ea charset="-122" panose="020b0503020204020204" pitchFamily="34" typeface="微软雅黑"/>
                </a:rPr>
                <a:t>填加</a:t>
              </a:r>
            </a:p>
            <a:p>
              <a:pPr algn="ctr"/>
              <a:r>
                <a:rPr altLang="en-US" b="1" lang="zh-CN" smtClean="0" sz="1100">
                  <a:solidFill>
                    <a:schemeClr val="bg1"/>
                  </a:solidFill>
                  <a:latin charset="-122" panose="020b0503020204020204" pitchFamily="34" typeface="微软雅黑"/>
                  <a:ea charset="-122" panose="020b0503020204020204" pitchFamily="34" typeface="微软雅黑"/>
                </a:rPr>
                <a:t>标题</a:t>
              </a:r>
            </a:p>
          </p:txBody>
        </p:sp>
      </p:grpSp>
      <p:grpSp>
        <p:nvGrpSpPr>
          <p:cNvPr id="145" name="组合 144"/>
          <p:cNvGrpSpPr/>
          <p:nvPr/>
        </p:nvGrpSpPr>
        <p:grpSpPr>
          <a:xfrm>
            <a:off x="7222673" y="3522989"/>
            <a:ext cx="710898" cy="676872"/>
            <a:chOff x="2243959" y="2112361"/>
            <a:chExt cx="997900" cy="950136"/>
          </a:xfrm>
          <a:solidFill>
            <a:schemeClr val="tx1"/>
          </a:solidFill>
        </p:grpSpPr>
        <p:grpSp>
          <p:nvGrpSpPr>
            <p:cNvPr id="146" name="组合 145"/>
            <p:cNvGrpSpPr/>
            <p:nvPr/>
          </p:nvGrpSpPr>
          <p:grpSpPr>
            <a:xfrm>
              <a:off x="2258730" y="2112361"/>
              <a:ext cx="950138" cy="950136"/>
              <a:chOff x="304800" y="673100"/>
              <a:chExt cx="4000500" cy="4000500"/>
            </a:xfrm>
            <a:grpFill/>
            <a:effectLst>
              <a:outerShdw algn="tr" blurRad="444500" dir="8100000" dist="254000" rotWithShape="0">
                <a:prstClr val="black">
                  <a:alpha val="50000"/>
                </a:prstClr>
              </a:outerShdw>
            </a:effectLst>
          </p:grpSpPr>
          <p:sp>
            <p:nvSpPr>
              <p:cNvPr id="148" name="同心圆 147"/>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149" name="椭圆 14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147" name="TextBox 146"/>
            <p:cNvSpPr txBox="1"/>
            <p:nvPr/>
          </p:nvSpPr>
          <p:spPr>
            <a:xfrm>
              <a:off x="2243960" y="2353445"/>
              <a:ext cx="997900" cy="470638"/>
            </a:xfrm>
            <a:prstGeom prst="rect">
              <a:avLst/>
            </a:prstGeom>
            <a:noFill/>
          </p:spPr>
          <p:txBody>
            <a:bodyPr bIns="0" lIns="0" rIns="0" rtlCol="0" tIns="0" wrap="square">
              <a:spAutoFit/>
            </a:bodyPr>
            <a:lstStyle/>
            <a:p>
              <a:pPr algn="ctr"/>
              <a:r>
                <a:rPr altLang="en-US" b="1" lang="zh-CN" smtClean="0" sz="1100">
                  <a:solidFill>
                    <a:schemeClr val="bg1"/>
                  </a:solidFill>
                  <a:latin charset="-122" panose="020b0503020204020204" pitchFamily="34" typeface="微软雅黑"/>
                  <a:ea charset="-122" panose="020b0503020204020204" pitchFamily="34" typeface="微软雅黑"/>
                </a:rPr>
                <a:t>填加</a:t>
              </a:r>
            </a:p>
            <a:p>
              <a:pPr algn="ctr"/>
              <a:r>
                <a:rPr altLang="en-US" b="1" lang="zh-CN" smtClean="0" sz="1100">
                  <a:solidFill>
                    <a:schemeClr val="bg1"/>
                  </a:solidFill>
                  <a:latin charset="-122" panose="020b0503020204020204" pitchFamily="34" typeface="微软雅黑"/>
                  <a:ea charset="-122" panose="020b0503020204020204" pitchFamily="34" typeface="微软雅黑"/>
                </a:rPr>
                <a:t>标题</a:t>
              </a:r>
            </a:p>
          </p:txBody>
        </p:sp>
      </p:grpSp>
      <p:grpSp>
        <p:nvGrpSpPr>
          <p:cNvPr id="150" name="组合 149"/>
          <p:cNvGrpSpPr/>
          <p:nvPr/>
        </p:nvGrpSpPr>
        <p:grpSpPr>
          <a:xfrm>
            <a:off x="6913644" y="2862863"/>
            <a:ext cx="618058" cy="588476"/>
            <a:chOff x="2257865" y="2112361"/>
            <a:chExt cx="997900" cy="950136"/>
          </a:xfrm>
        </p:grpSpPr>
        <p:grpSp>
          <p:nvGrpSpPr>
            <p:cNvPr id="151" name="组合 150"/>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153" name="同心圆 15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154" name="椭圆 153"/>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152" name="TextBox 151"/>
            <p:cNvSpPr txBox="1"/>
            <p:nvPr/>
          </p:nvSpPr>
          <p:spPr>
            <a:xfrm>
              <a:off x="2257865" y="2313438"/>
              <a:ext cx="997900" cy="516727"/>
            </a:xfrm>
            <a:prstGeom prst="rect">
              <a:avLst/>
            </a:prstGeom>
            <a:noFill/>
          </p:spPr>
          <p:txBody>
            <a:bodyPr bIns="0" lIns="0" rIns="0" rtlCol="0" tIns="0" wrap="square">
              <a:spAutoFit/>
            </a:bodyPr>
            <a:lstStyle/>
            <a:p>
              <a:pPr algn="ctr"/>
              <a:r>
                <a:rPr altLang="en-US" b="1" lang="zh-CN" smtClean="0" sz="1050">
                  <a:solidFill>
                    <a:schemeClr val="bg1"/>
                  </a:solidFill>
                  <a:latin charset="-122" panose="020b0503020204020204" pitchFamily="34" typeface="微软雅黑"/>
                  <a:ea charset="-122" panose="020b0503020204020204" pitchFamily="34" typeface="微软雅黑"/>
                </a:rPr>
                <a:t>填加</a:t>
              </a:r>
            </a:p>
            <a:p>
              <a:pPr algn="ctr"/>
              <a:r>
                <a:rPr altLang="en-US" b="1" lang="zh-CN" smtClean="0" sz="1050">
                  <a:solidFill>
                    <a:schemeClr val="bg1"/>
                  </a:solidFill>
                  <a:latin charset="-122" panose="020b0503020204020204" pitchFamily="34" typeface="微软雅黑"/>
                  <a:ea charset="-122" panose="020b0503020204020204" pitchFamily="34" typeface="微软雅黑"/>
                </a:rPr>
                <a:t>标题</a:t>
              </a:r>
            </a:p>
          </p:txBody>
        </p:sp>
      </p:grpSp>
      <p:grpSp>
        <p:nvGrpSpPr>
          <p:cNvPr id="155" name="组合 154"/>
          <p:cNvGrpSpPr/>
          <p:nvPr/>
        </p:nvGrpSpPr>
        <p:grpSpPr>
          <a:xfrm>
            <a:off x="1523484" y="1072679"/>
            <a:ext cx="618058" cy="588476"/>
            <a:chOff x="2257865" y="2112361"/>
            <a:chExt cx="997900" cy="950136"/>
          </a:xfrm>
        </p:grpSpPr>
        <p:grpSp>
          <p:nvGrpSpPr>
            <p:cNvPr id="156" name="组合 155"/>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158" name="同心圆 15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159" name="椭圆 1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157" name="TextBox 156"/>
            <p:cNvSpPr txBox="1"/>
            <p:nvPr/>
          </p:nvSpPr>
          <p:spPr>
            <a:xfrm>
              <a:off x="2257865" y="2313438"/>
              <a:ext cx="997900" cy="516727"/>
            </a:xfrm>
            <a:prstGeom prst="rect">
              <a:avLst/>
            </a:prstGeom>
            <a:noFill/>
          </p:spPr>
          <p:txBody>
            <a:bodyPr bIns="0" lIns="0" rIns="0" rtlCol="0" tIns="0" wrap="square">
              <a:spAutoFit/>
            </a:bodyPr>
            <a:lstStyle/>
            <a:p>
              <a:pPr algn="ctr"/>
              <a:r>
                <a:rPr altLang="en-US" b="1" lang="zh-CN" smtClean="0" sz="1050">
                  <a:solidFill>
                    <a:schemeClr val="accent1"/>
                  </a:solidFill>
                  <a:latin charset="-122" panose="020b0503020204020204" pitchFamily="34" typeface="微软雅黑"/>
                  <a:ea charset="-122" panose="020b0503020204020204" pitchFamily="34" typeface="微软雅黑"/>
                </a:rPr>
                <a:t>填加</a:t>
              </a:r>
            </a:p>
            <a:p>
              <a:pPr algn="ctr"/>
              <a:r>
                <a:rPr altLang="en-US" b="1" lang="zh-CN" smtClean="0" sz="1050">
                  <a:solidFill>
                    <a:schemeClr val="accent1"/>
                  </a:solidFill>
                  <a:latin charset="-122" panose="020b0503020204020204" pitchFamily="34" typeface="微软雅黑"/>
                  <a:ea charset="-122" panose="020b0503020204020204" pitchFamily="34" typeface="微软雅黑"/>
                </a:rPr>
                <a:t>标题</a:t>
              </a:r>
            </a:p>
          </p:txBody>
        </p:sp>
      </p:grpSp>
      <p:grpSp>
        <p:nvGrpSpPr>
          <p:cNvPr id="160" name="组合 159"/>
          <p:cNvGrpSpPr/>
          <p:nvPr/>
        </p:nvGrpSpPr>
        <p:grpSpPr>
          <a:xfrm>
            <a:off x="548913" y="1618919"/>
            <a:ext cx="618058" cy="588476"/>
            <a:chOff x="2257865" y="2112361"/>
            <a:chExt cx="997900" cy="950136"/>
          </a:xfrm>
          <a:solidFill>
            <a:schemeClr val="tx1"/>
          </a:solidFill>
        </p:grpSpPr>
        <p:grpSp>
          <p:nvGrpSpPr>
            <p:cNvPr id="161" name="组合 160"/>
            <p:cNvGrpSpPr/>
            <p:nvPr/>
          </p:nvGrpSpPr>
          <p:grpSpPr>
            <a:xfrm>
              <a:off x="2258730" y="2112361"/>
              <a:ext cx="950138" cy="950136"/>
              <a:chOff x="304800" y="673100"/>
              <a:chExt cx="4000500" cy="4000500"/>
            </a:xfrm>
            <a:grpFill/>
            <a:effectLst>
              <a:outerShdw algn="tr" blurRad="444500" dir="8100000" dist="254000" rotWithShape="0">
                <a:prstClr val="black">
                  <a:alpha val="50000"/>
                </a:prstClr>
              </a:outerShdw>
            </a:effectLst>
          </p:grpSpPr>
          <p:sp>
            <p:nvSpPr>
              <p:cNvPr id="163" name="同心圆 162"/>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164" name="椭圆 16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162" name="TextBox 161"/>
            <p:cNvSpPr txBox="1"/>
            <p:nvPr/>
          </p:nvSpPr>
          <p:spPr>
            <a:xfrm>
              <a:off x="2257865" y="2313438"/>
              <a:ext cx="997900" cy="516727"/>
            </a:xfrm>
            <a:prstGeom prst="rect">
              <a:avLst/>
            </a:prstGeom>
            <a:noFill/>
          </p:spPr>
          <p:txBody>
            <a:bodyPr bIns="0" lIns="0" rIns="0" rtlCol="0" tIns="0" wrap="square">
              <a:spAutoFit/>
            </a:bodyPr>
            <a:lstStyle/>
            <a:p>
              <a:pPr algn="ctr"/>
              <a:r>
                <a:rPr altLang="en-US" b="1" lang="zh-CN" smtClean="0" sz="1050">
                  <a:solidFill>
                    <a:schemeClr val="bg1"/>
                  </a:solidFill>
                  <a:latin charset="-122" panose="020b0503020204020204" pitchFamily="34" typeface="微软雅黑"/>
                  <a:ea charset="-122" panose="020b0503020204020204" pitchFamily="34" typeface="微软雅黑"/>
                </a:rPr>
                <a:t>填加</a:t>
              </a:r>
            </a:p>
            <a:p>
              <a:pPr algn="ctr"/>
              <a:r>
                <a:rPr altLang="en-US" b="1" lang="zh-CN" smtClean="0" sz="1050">
                  <a:solidFill>
                    <a:schemeClr val="bg1"/>
                  </a:solidFill>
                  <a:latin charset="-122" panose="020b0503020204020204" pitchFamily="34" typeface="微软雅黑"/>
                  <a:ea charset="-122" panose="020b0503020204020204" pitchFamily="34" typeface="微软雅黑"/>
                </a:rPr>
                <a:t>标题</a:t>
              </a:r>
            </a:p>
          </p:txBody>
        </p:sp>
      </p:grpSp>
      <p:grpSp>
        <p:nvGrpSpPr>
          <p:cNvPr id="165" name="组合 164"/>
          <p:cNvGrpSpPr/>
          <p:nvPr/>
        </p:nvGrpSpPr>
        <p:grpSpPr>
          <a:xfrm>
            <a:off x="4701504" y="1131590"/>
            <a:ext cx="618058" cy="588476"/>
            <a:chOff x="2257865" y="2112361"/>
            <a:chExt cx="997900" cy="950136"/>
          </a:xfrm>
          <a:solidFill>
            <a:schemeClr val="accent1"/>
          </a:solidFill>
        </p:grpSpPr>
        <p:grpSp>
          <p:nvGrpSpPr>
            <p:cNvPr id="166" name="组合 165"/>
            <p:cNvGrpSpPr/>
            <p:nvPr/>
          </p:nvGrpSpPr>
          <p:grpSpPr>
            <a:xfrm>
              <a:off x="2258730" y="2112361"/>
              <a:ext cx="950138" cy="950136"/>
              <a:chOff x="304800" y="673100"/>
              <a:chExt cx="4000500" cy="4000500"/>
            </a:xfrm>
            <a:grpFill/>
            <a:effectLst>
              <a:outerShdw algn="tr" blurRad="444500" dir="8100000" dist="254000" rotWithShape="0">
                <a:prstClr val="black">
                  <a:alpha val="50000"/>
                </a:prstClr>
              </a:outerShdw>
            </a:effectLst>
          </p:grpSpPr>
          <p:sp>
            <p:nvSpPr>
              <p:cNvPr id="168" name="同心圆 167"/>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169" name="椭圆 16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167" name="TextBox 166"/>
            <p:cNvSpPr txBox="1"/>
            <p:nvPr/>
          </p:nvSpPr>
          <p:spPr>
            <a:xfrm>
              <a:off x="2257865" y="2313438"/>
              <a:ext cx="997900" cy="516727"/>
            </a:xfrm>
            <a:prstGeom prst="rect">
              <a:avLst/>
            </a:prstGeom>
            <a:noFill/>
          </p:spPr>
          <p:txBody>
            <a:bodyPr bIns="0" lIns="0" rIns="0" rtlCol="0" tIns="0" wrap="square">
              <a:spAutoFit/>
            </a:bodyPr>
            <a:lstStyle/>
            <a:p>
              <a:pPr algn="ctr"/>
              <a:r>
                <a:rPr altLang="en-US" b="1" lang="zh-CN" smtClean="0" sz="1050">
                  <a:solidFill>
                    <a:schemeClr val="bg1"/>
                  </a:solidFill>
                  <a:latin charset="-122" panose="020b0503020204020204" pitchFamily="34" typeface="微软雅黑"/>
                  <a:ea charset="-122" panose="020b0503020204020204" pitchFamily="34" typeface="微软雅黑"/>
                </a:rPr>
                <a:t>填加</a:t>
              </a:r>
            </a:p>
            <a:p>
              <a:pPr algn="ctr"/>
              <a:r>
                <a:rPr altLang="en-US" b="1" lang="zh-CN" smtClean="0" sz="1050">
                  <a:solidFill>
                    <a:schemeClr val="bg1"/>
                  </a:solidFill>
                  <a:latin charset="-122" panose="020b0503020204020204" pitchFamily="34" typeface="微软雅黑"/>
                  <a:ea charset="-122" panose="020b0503020204020204" pitchFamily="34" typeface="微软雅黑"/>
                </a:rPr>
                <a:t>标题</a:t>
              </a:r>
            </a:p>
          </p:txBody>
        </p:sp>
      </p:grpSp>
      <p:grpSp>
        <p:nvGrpSpPr>
          <p:cNvPr id="170" name="组合 169"/>
          <p:cNvGrpSpPr/>
          <p:nvPr/>
        </p:nvGrpSpPr>
        <p:grpSpPr>
          <a:xfrm>
            <a:off x="562293" y="3015377"/>
            <a:ext cx="618058" cy="588476"/>
            <a:chOff x="2257865" y="2112361"/>
            <a:chExt cx="997900" cy="950136"/>
          </a:xfrm>
          <a:solidFill>
            <a:schemeClr val="accent1"/>
          </a:solidFill>
        </p:grpSpPr>
        <p:grpSp>
          <p:nvGrpSpPr>
            <p:cNvPr id="171" name="组合 170"/>
            <p:cNvGrpSpPr/>
            <p:nvPr/>
          </p:nvGrpSpPr>
          <p:grpSpPr>
            <a:xfrm>
              <a:off x="2258730" y="2112361"/>
              <a:ext cx="950138" cy="950136"/>
              <a:chOff x="304800" y="673100"/>
              <a:chExt cx="4000500" cy="4000500"/>
            </a:xfrm>
            <a:grpFill/>
            <a:effectLst>
              <a:outerShdw algn="tr" blurRad="444500" dir="8100000" dist="254000" rotWithShape="0">
                <a:prstClr val="black">
                  <a:alpha val="50000"/>
                </a:prstClr>
              </a:outerShdw>
            </a:effectLst>
          </p:grpSpPr>
          <p:sp>
            <p:nvSpPr>
              <p:cNvPr id="173" name="同心圆 172"/>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endParaRPr>
              </a:p>
            </p:txBody>
          </p:sp>
          <p:sp>
            <p:nvSpPr>
              <p:cNvPr id="174" name="椭圆 17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p>
            </p:txBody>
          </p:sp>
        </p:grpSp>
        <p:sp>
          <p:nvSpPr>
            <p:cNvPr id="172" name="TextBox 171"/>
            <p:cNvSpPr txBox="1"/>
            <p:nvPr/>
          </p:nvSpPr>
          <p:spPr>
            <a:xfrm>
              <a:off x="2257865" y="2313438"/>
              <a:ext cx="997900" cy="516727"/>
            </a:xfrm>
            <a:prstGeom prst="rect">
              <a:avLst/>
            </a:prstGeom>
            <a:noFill/>
          </p:spPr>
          <p:txBody>
            <a:bodyPr bIns="0" lIns="0" rIns="0" rtlCol="0" tIns="0" wrap="square">
              <a:spAutoFit/>
            </a:bodyPr>
            <a:lstStyle/>
            <a:p>
              <a:pPr algn="ctr"/>
              <a:r>
                <a:rPr altLang="en-US" b="1" lang="zh-CN" smtClean="0" sz="1050">
                  <a:solidFill>
                    <a:schemeClr val="bg1"/>
                  </a:solidFill>
                  <a:latin charset="-122" panose="020b0503020204020204" pitchFamily="34" typeface="微软雅黑"/>
                  <a:ea charset="-122" panose="020b0503020204020204" pitchFamily="34" typeface="微软雅黑"/>
                </a:rPr>
                <a:t>填加</a:t>
              </a:r>
            </a:p>
            <a:p>
              <a:pPr algn="ctr"/>
              <a:r>
                <a:rPr altLang="en-US" b="1" lang="zh-CN" smtClean="0" sz="1050">
                  <a:solidFill>
                    <a:schemeClr val="bg1"/>
                  </a:solidFill>
                  <a:latin charset="-122" panose="020b0503020204020204" pitchFamily="34" typeface="微软雅黑"/>
                  <a:ea charset="-122" panose="020b0503020204020204" pitchFamily="34" typeface="微软雅黑"/>
                </a:rPr>
                <a:t>标题</a:t>
              </a:r>
            </a:p>
          </p:txBody>
        </p:sp>
      </p:grpSp>
      <p:cxnSp>
        <p:nvCxnSpPr>
          <p:cNvPr id="192" name="Line"/>
          <p:cNvCxnSpPr/>
          <p:nvPr/>
        </p:nvCxnSpPr>
        <p:spPr>
          <a:xfrm flipH="1" flipV="1" rot="19800000">
            <a:off x="-280302" y="1503794"/>
            <a:ext cx="613193" cy="530420"/>
          </a:xfrm>
          <a:prstGeom prst="line">
            <a:avLst/>
          </a:prstGeom>
          <a:ln cap="flat" w="12700">
            <a:solidFill>
              <a:schemeClr val="bg1">
                <a:lumMod val="75000"/>
              </a:schemeClr>
            </a:solidFill>
            <a:prstDash val="dash"/>
            <a:miter lim="800000"/>
          </a:ln>
        </p:spPr>
      </p:cxn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76"/>
                                        </p:tgtEl>
                                        <p:attrNameLst>
                                          <p:attrName>style.visibility</p:attrName>
                                        </p:attrNameLst>
                                      </p:cBhvr>
                                      <p:to>
                                        <p:strVal val="visible"/>
                                      </p:to>
                                    </p:set>
                                    <p:animEffect filter="fade" transition="in">
                                      <p:cBhvr>
                                        <p:cTn dur="1000" id="7"/>
                                        <p:tgtEl>
                                          <p:spTgt spid="176"/>
                                        </p:tgtEl>
                                      </p:cBhvr>
                                    </p:animEffect>
                                    <p:anim calcmode="lin" valueType="num">
                                      <p:cBhvr>
                                        <p:cTn dur="1000" fill="hold" id="8"/>
                                        <p:tgtEl>
                                          <p:spTgt spid="176"/>
                                        </p:tgtEl>
                                        <p:attrNameLst>
                                          <p:attrName>ppt_x</p:attrName>
                                        </p:attrNameLst>
                                      </p:cBhvr>
                                      <p:tavLst>
                                        <p:tav tm="0">
                                          <p:val>
                                            <p:strVal val="#ppt_x"/>
                                          </p:val>
                                        </p:tav>
                                        <p:tav tm="100000">
                                          <p:val>
                                            <p:strVal val="#ppt_x"/>
                                          </p:val>
                                        </p:tav>
                                      </p:tavLst>
                                    </p:anim>
                                    <p:anim calcmode="lin" valueType="num">
                                      <p:cBhvr>
                                        <p:cTn dur="1000" fill="hold" id="9"/>
                                        <p:tgtEl>
                                          <p:spTgt spid="17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53" presetSubtype="0">
                                  <p:stCondLst>
                                    <p:cond delay="100"/>
                                  </p:stCondLst>
                                  <p:childTnLst>
                                    <p:set>
                                      <p:cBhvr>
                                        <p:cTn dur="1" fill="hold" id="13">
                                          <p:stCondLst>
                                            <p:cond delay="0"/>
                                          </p:stCondLst>
                                        </p:cTn>
                                        <p:tgtEl>
                                          <p:spTgt spid="125"/>
                                        </p:tgtEl>
                                        <p:attrNameLst>
                                          <p:attrName>style.visibility</p:attrName>
                                        </p:attrNameLst>
                                      </p:cBhvr>
                                      <p:to>
                                        <p:strVal val="visible"/>
                                      </p:to>
                                    </p:set>
                                    <p:anim calcmode="lin" valueType="num">
                                      <p:cBhvr>
                                        <p:cTn dur="500" fill="hold" id="14"/>
                                        <p:tgtEl>
                                          <p:spTgt spid="125"/>
                                        </p:tgtEl>
                                        <p:attrNameLst>
                                          <p:attrName>ppt_w</p:attrName>
                                        </p:attrNameLst>
                                      </p:cBhvr>
                                      <p:tavLst>
                                        <p:tav tm="0">
                                          <p:val>
                                            <p:fltVal val="0"/>
                                          </p:val>
                                        </p:tav>
                                        <p:tav tm="100000">
                                          <p:val>
                                            <p:strVal val="#ppt_w"/>
                                          </p:val>
                                        </p:tav>
                                      </p:tavLst>
                                    </p:anim>
                                    <p:anim calcmode="lin" valueType="num">
                                      <p:cBhvr>
                                        <p:cTn dur="500" fill="hold" id="15"/>
                                        <p:tgtEl>
                                          <p:spTgt spid="125"/>
                                        </p:tgtEl>
                                        <p:attrNameLst>
                                          <p:attrName>ppt_h</p:attrName>
                                        </p:attrNameLst>
                                      </p:cBhvr>
                                      <p:tavLst>
                                        <p:tav tm="0">
                                          <p:val>
                                            <p:fltVal val="0"/>
                                          </p:val>
                                        </p:tav>
                                        <p:tav tm="100000">
                                          <p:val>
                                            <p:strVal val="#ppt_h"/>
                                          </p:val>
                                        </p:tav>
                                      </p:tavLst>
                                    </p:anim>
                                    <p:animEffect filter="fade" transition="in">
                                      <p:cBhvr>
                                        <p:cTn dur="500" id="16"/>
                                        <p:tgtEl>
                                          <p:spTgt spid="125"/>
                                        </p:tgtEl>
                                      </p:cBhvr>
                                    </p:animEffect>
                                  </p:childTnLst>
                                </p:cTn>
                              </p:par>
                              <p:par>
                                <p:cTn fill="hold" id="17" nodeType="withEffect" presetClass="entr" presetID="53" presetSubtype="0">
                                  <p:stCondLst>
                                    <p:cond delay="0"/>
                                  </p:stCondLst>
                                  <p:childTnLst>
                                    <p:set>
                                      <p:cBhvr>
                                        <p:cTn dur="1" fill="hold" id="18">
                                          <p:stCondLst>
                                            <p:cond delay="0"/>
                                          </p:stCondLst>
                                        </p:cTn>
                                        <p:tgtEl>
                                          <p:spTgt spid="155"/>
                                        </p:tgtEl>
                                        <p:attrNameLst>
                                          <p:attrName>style.visibility</p:attrName>
                                        </p:attrNameLst>
                                      </p:cBhvr>
                                      <p:to>
                                        <p:strVal val="visible"/>
                                      </p:to>
                                    </p:set>
                                    <p:anim calcmode="lin" valueType="num">
                                      <p:cBhvr>
                                        <p:cTn dur="500" fill="hold" id="19"/>
                                        <p:tgtEl>
                                          <p:spTgt spid="155"/>
                                        </p:tgtEl>
                                        <p:attrNameLst>
                                          <p:attrName>ppt_w</p:attrName>
                                        </p:attrNameLst>
                                      </p:cBhvr>
                                      <p:tavLst>
                                        <p:tav tm="0">
                                          <p:val>
                                            <p:fltVal val="0"/>
                                          </p:val>
                                        </p:tav>
                                        <p:tav tm="100000">
                                          <p:val>
                                            <p:strVal val="#ppt_w"/>
                                          </p:val>
                                        </p:tav>
                                      </p:tavLst>
                                    </p:anim>
                                    <p:anim calcmode="lin" valueType="num">
                                      <p:cBhvr>
                                        <p:cTn dur="500" fill="hold" id="20"/>
                                        <p:tgtEl>
                                          <p:spTgt spid="155"/>
                                        </p:tgtEl>
                                        <p:attrNameLst>
                                          <p:attrName>ppt_h</p:attrName>
                                        </p:attrNameLst>
                                      </p:cBhvr>
                                      <p:tavLst>
                                        <p:tav tm="0">
                                          <p:val>
                                            <p:fltVal val="0"/>
                                          </p:val>
                                        </p:tav>
                                        <p:tav tm="100000">
                                          <p:val>
                                            <p:strVal val="#ppt_h"/>
                                          </p:val>
                                        </p:tav>
                                      </p:tavLst>
                                    </p:anim>
                                    <p:animEffect filter="fade" transition="in">
                                      <p:cBhvr>
                                        <p:cTn dur="500" id="21"/>
                                        <p:tgtEl>
                                          <p:spTgt spid="155"/>
                                        </p:tgtEl>
                                      </p:cBhvr>
                                    </p:animEffect>
                                  </p:childTnLst>
                                </p:cTn>
                              </p:par>
                              <p:par>
                                <p:cTn fill="hold" id="22" nodeType="withEffect" presetClass="entr" presetID="53" presetSubtype="0">
                                  <p:stCondLst>
                                    <p:cond delay="1000"/>
                                  </p:stCondLst>
                                  <p:childTnLst>
                                    <p:set>
                                      <p:cBhvr>
                                        <p:cTn dur="1" fill="hold" id="23">
                                          <p:stCondLst>
                                            <p:cond delay="0"/>
                                          </p:stCondLst>
                                        </p:cTn>
                                        <p:tgtEl>
                                          <p:spTgt spid="160"/>
                                        </p:tgtEl>
                                        <p:attrNameLst>
                                          <p:attrName>style.visibility</p:attrName>
                                        </p:attrNameLst>
                                      </p:cBhvr>
                                      <p:to>
                                        <p:strVal val="visible"/>
                                      </p:to>
                                    </p:set>
                                    <p:anim calcmode="lin" valueType="num">
                                      <p:cBhvr>
                                        <p:cTn dur="500" fill="hold" id="24"/>
                                        <p:tgtEl>
                                          <p:spTgt spid="160"/>
                                        </p:tgtEl>
                                        <p:attrNameLst>
                                          <p:attrName>ppt_w</p:attrName>
                                        </p:attrNameLst>
                                      </p:cBhvr>
                                      <p:tavLst>
                                        <p:tav tm="0">
                                          <p:val>
                                            <p:fltVal val="0"/>
                                          </p:val>
                                        </p:tav>
                                        <p:tav tm="100000">
                                          <p:val>
                                            <p:strVal val="#ppt_w"/>
                                          </p:val>
                                        </p:tav>
                                      </p:tavLst>
                                    </p:anim>
                                    <p:anim calcmode="lin" valueType="num">
                                      <p:cBhvr>
                                        <p:cTn dur="500" fill="hold" id="25"/>
                                        <p:tgtEl>
                                          <p:spTgt spid="160"/>
                                        </p:tgtEl>
                                        <p:attrNameLst>
                                          <p:attrName>ppt_h</p:attrName>
                                        </p:attrNameLst>
                                      </p:cBhvr>
                                      <p:tavLst>
                                        <p:tav tm="0">
                                          <p:val>
                                            <p:fltVal val="0"/>
                                          </p:val>
                                        </p:tav>
                                        <p:tav tm="100000">
                                          <p:val>
                                            <p:strVal val="#ppt_h"/>
                                          </p:val>
                                        </p:tav>
                                      </p:tavLst>
                                    </p:anim>
                                    <p:animEffect filter="fade" transition="in">
                                      <p:cBhvr>
                                        <p:cTn dur="500" id="26"/>
                                        <p:tgtEl>
                                          <p:spTgt spid="160"/>
                                        </p:tgtEl>
                                      </p:cBhvr>
                                    </p:animEffect>
                                  </p:childTnLst>
                                </p:cTn>
                              </p:par>
                              <p:par>
                                <p:cTn fill="hold" id="27" nodeType="withEffect" presetClass="entr" presetID="53" presetSubtype="0">
                                  <p:stCondLst>
                                    <p:cond delay="500"/>
                                  </p:stCondLst>
                                  <p:childTnLst>
                                    <p:set>
                                      <p:cBhvr>
                                        <p:cTn dur="1" fill="hold" id="28">
                                          <p:stCondLst>
                                            <p:cond delay="0"/>
                                          </p:stCondLst>
                                        </p:cTn>
                                        <p:tgtEl>
                                          <p:spTgt spid="170"/>
                                        </p:tgtEl>
                                        <p:attrNameLst>
                                          <p:attrName>style.visibility</p:attrName>
                                        </p:attrNameLst>
                                      </p:cBhvr>
                                      <p:to>
                                        <p:strVal val="visible"/>
                                      </p:to>
                                    </p:set>
                                    <p:anim calcmode="lin" valueType="num">
                                      <p:cBhvr>
                                        <p:cTn dur="500" fill="hold" id="29"/>
                                        <p:tgtEl>
                                          <p:spTgt spid="170"/>
                                        </p:tgtEl>
                                        <p:attrNameLst>
                                          <p:attrName>ppt_w</p:attrName>
                                        </p:attrNameLst>
                                      </p:cBhvr>
                                      <p:tavLst>
                                        <p:tav tm="0">
                                          <p:val>
                                            <p:fltVal val="0"/>
                                          </p:val>
                                        </p:tav>
                                        <p:tav tm="100000">
                                          <p:val>
                                            <p:strVal val="#ppt_w"/>
                                          </p:val>
                                        </p:tav>
                                      </p:tavLst>
                                    </p:anim>
                                    <p:anim calcmode="lin" valueType="num">
                                      <p:cBhvr>
                                        <p:cTn dur="500" fill="hold" id="30"/>
                                        <p:tgtEl>
                                          <p:spTgt spid="170"/>
                                        </p:tgtEl>
                                        <p:attrNameLst>
                                          <p:attrName>ppt_h</p:attrName>
                                        </p:attrNameLst>
                                      </p:cBhvr>
                                      <p:tavLst>
                                        <p:tav tm="0">
                                          <p:val>
                                            <p:fltVal val="0"/>
                                          </p:val>
                                        </p:tav>
                                        <p:tav tm="100000">
                                          <p:val>
                                            <p:strVal val="#ppt_h"/>
                                          </p:val>
                                        </p:tav>
                                      </p:tavLst>
                                    </p:anim>
                                    <p:animEffect filter="fade" transition="in">
                                      <p:cBhvr>
                                        <p:cTn dur="500" id="31"/>
                                        <p:tgtEl>
                                          <p:spTgt spid="170"/>
                                        </p:tgtEl>
                                      </p:cBhvr>
                                    </p:animEffect>
                                  </p:childTnLst>
                                </p:cTn>
                              </p:par>
                              <p:par>
                                <p:cTn fill="hold" id="32" nodeType="withEffect" presetClass="entr" presetID="53" presetSubtype="0">
                                  <p:stCondLst>
                                    <p:cond delay="250"/>
                                  </p:stCondLst>
                                  <p:childTnLst>
                                    <p:set>
                                      <p:cBhvr>
                                        <p:cTn dur="1" fill="hold" id="33">
                                          <p:stCondLst>
                                            <p:cond delay="0"/>
                                          </p:stCondLst>
                                        </p:cTn>
                                        <p:tgtEl>
                                          <p:spTgt spid="95"/>
                                        </p:tgtEl>
                                        <p:attrNameLst>
                                          <p:attrName>style.visibility</p:attrName>
                                        </p:attrNameLst>
                                      </p:cBhvr>
                                      <p:to>
                                        <p:strVal val="visible"/>
                                      </p:to>
                                    </p:set>
                                    <p:anim calcmode="lin" valueType="num">
                                      <p:cBhvr>
                                        <p:cTn dur="500" fill="hold" id="34"/>
                                        <p:tgtEl>
                                          <p:spTgt spid="95"/>
                                        </p:tgtEl>
                                        <p:attrNameLst>
                                          <p:attrName>ppt_w</p:attrName>
                                        </p:attrNameLst>
                                      </p:cBhvr>
                                      <p:tavLst>
                                        <p:tav tm="0">
                                          <p:val>
                                            <p:fltVal val="0"/>
                                          </p:val>
                                        </p:tav>
                                        <p:tav tm="100000">
                                          <p:val>
                                            <p:strVal val="#ppt_w"/>
                                          </p:val>
                                        </p:tav>
                                      </p:tavLst>
                                    </p:anim>
                                    <p:anim calcmode="lin" valueType="num">
                                      <p:cBhvr>
                                        <p:cTn dur="500" fill="hold" id="35"/>
                                        <p:tgtEl>
                                          <p:spTgt spid="95"/>
                                        </p:tgtEl>
                                        <p:attrNameLst>
                                          <p:attrName>ppt_h</p:attrName>
                                        </p:attrNameLst>
                                      </p:cBhvr>
                                      <p:tavLst>
                                        <p:tav tm="0">
                                          <p:val>
                                            <p:fltVal val="0"/>
                                          </p:val>
                                        </p:tav>
                                        <p:tav tm="100000">
                                          <p:val>
                                            <p:strVal val="#ppt_h"/>
                                          </p:val>
                                        </p:tav>
                                      </p:tavLst>
                                    </p:anim>
                                    <p:animEffect filter="fade" transition="in">
                                      <p:cBhvr>
                                        <p:cTn dur="500" id="36"/>
                                        <p:tgtEl>
                                          <p:spTgt spid="95"/>
                                        </p:tgtEl>
                                      </p:cBhvr>
                                    </p:animEffect>
                                  </p:childTnLst>
                                </p:cTn>
                              </p:par>
                              <p:par>
                                <p:cTn fill="hold" id="37" nodeType="withEffect" presetClass="entr" presetID="53" presetSubtype="0">
                                  <p:stCondLst>
                                    <p:cond delay="900"/>
                                  </p:stCondLst>
                                  <p:childTnLst>
                                    <p:set>
                                      <p:cBhvr>
                                        <p:cTn dur="1" fill="hold" id="38">
                                          <p:stCondLst>
                                            <p:cond delay="0"/>
                                          </p:stCondLst>
                                        </p:cTn>
                                        <p:tgtEl>
                                          <p:spTgt spid="2"/>
                                        </p:tgtEl>
                                        <p:attrNameLst>
                                          <p:attrName>style.visibility</p:attrName>
                                        </p:attrNameLst>
                                      </p:cBhvr>
                                      <p:to>
                                        <p:strVal val="visible"/>
                                      </p:to>
                                    </p:set>
                                    <p:anim calcmode="lin" valueType="num">
                                      <p:cBhvr>
                                        <p:cTn dur="500" fill="hold" id="39"/>
                                        <p:tgtEl>
                                          <p:spTgt spid="2"/>
                                        </p:tgtEl>
                                        <p:attrNameLst>
                                          <p:attrName>ppt_w</p:attrName>
                                        </p:attrNameLst>
                                      </p:cBhvr>
                                      <p:tavLst>
                                        <p:tav tm="0">
                                          <p:val>
                                            <p:fltVal val="0"/>
                                          </p:val>
                                        </p:tav>
                                        <p:tav tm="100000">
                                          <p:val>
                                            <p:strVal val="#ppt_w"/>
                                          </p:val>
                                        </p:tav>
                                      </p:tavLst>
                                    </p:anim>
                                    <p:anim calcmode="lin" valueType="num">
                                      <p:cBhvr>
                                        <p:cTn dur="500" fill="hold" id="40"/>
                                        <p:tgtEl>
                                          <p:spTgt spid="2"/>
                                        </p:tgtEl>
                                        <p:attrNameLst>
                                          <p:attrName>ppt_h</p:attrName>
                                        </p:attrNameLst>
                                      </p:cBhvr>
                                      <p:tavLst>
                                        <p:tav tm="0">
                                          <p:val>
                                            <p:fltVal val="0"/>
                                          </p:val>
                                        </p:tav>
                                        <p:tav tm="100000">
                                          <p:val>
                                            <p:strVal val="#ppt_h"/>
                                          </p:val>
                                        </p:tav>
                                      </p:tavLst>
                                    </p:anim>
                                    <p:animEffect filter="fade" transition="in">
                                      <p:cBhvr>
                                        <p:cTn dur="500" id="41"/>
                                        <p:tgtEl>
                                          <p:spTgt spid="2"/>
                                        </p:tgtEl>
                                      </p:cBhvr>
                                    </p:animEffect>
                                  </p:childTnLst>
                                </p:cTn>
                              </p:par>
                              <p:par>
                                <p:cTn fill="hold" id="42" nodeType="withEffect" presetClass="entr" presetID="53" presetSubtype="0">
                                  <p:stCondLst>
                                    <p:cond delay="0"/>
                                  </p:stCondLst>
                                  <p:childTnLst>
                                    <p:set>
                                      <p:cBhvr>
                                        <p:cTn dur="1" fill="hold" id="43">
                                          <p:stCondLst>
                                            <p:cond delay="0"/>
                                          </p:stCondLst>
                                        </p:cTn>
                                        <p:tgtEl>
                                          <p:spTgt spid="130"/>
                                        </p:tgtEl>
                                        <p:attrNameLst>
                                          <p:attrName>style.visibility</p:attrName>
                                        </p:attrNameLst>
                                      </p:cBhvr>
                                      <p:to>
                                        <p:strVal val="visible"/>
                                      </p:to>
                                    </p:set>
                                    <p:anim calcmode="lin" valueType="num">
                                      <p:cBhvr>
                                        <p:cTn dur="500" fill="hold" id="44"/>
                                        <p:tgtEl>
                                          <p:spTgt spid="130"/>
                                        </p:tgtEl>
                                        <p:attrNameLst>
                                          <p:attrName>ppt_w</p:attrName>
                                        </p:attrNameLst>
                                      </p:cBhvr>
                                      <p:tavLst>
                                        <p:tav tm="0">
                                          <p:val>
                                            <p:fltVal val="0"/>
                                          </p:val>
                                        </p:tav>
                                        <p:tav tm="100000">
                                          <p:val>
                                            <p:strVal val="#ppt_w"/>
                                          </p:val>
                                        </p:tav>
                                      </p:tavLst>
                                    </p:anim>
                                    <p:anim calcmode="lin" valueType="num">
                                      <p:cBhvr>
                                        <p:cTn dur="500" fill="hold" id="45"/>
                                        <p:tgtEl>
                                          <p:spTgt spid="130"/>
                                        </p:tgtEl>
                                        <p:attrNameLst>
                                          <p:attrName>ppt_h</p:attrName>
                                        </p:attrNameLst>
                                      </p:cBhvr>
                                      <p:tavLst>
                                        <p:tav tm="0">
                                          <p:val>
                                            <p:fltVal val="0"/>
                                          </p:val>
                                        </p:tav>
                                        <p:tav tm="100000">
                                          <p:val>
                                            <p:strVal val="#ppt_h"/>
                                          </p:val>
                                        </p:tav>
                                      </p:tavLst>
                                    </p:anim>
                                    <p:animEffect filter="fade" transition="in">
                                      <p:cBhvr>
                                        <p:cTn dur="500" id="46"/>
                                        <p:tgtEl>
                                          <p:spTgt spid="130"/>
                                        </p:tgtEl>
                                      </p:cBhvr>
                                    </p:animEffect>
                                  </p:childTnLst>
                                </p:cTn>
                              </p:par>
                              <p:par>
                                <p:cTn fill="hold" id="47" nodeType="withEffect" presetClass="entr" presetID="53" presetSubtype="0">
                                  <p:stCondLst>
                                    <p:cond delay="1500"/>
                                  </p:stCondLst>
                                  <p:childTnLst>
                                    <p:set>
                                      <p:cBhvr>
                                        <p:cTn dur="1" fill="hold" id="48">
                                          <p:stCondLst>
                                            <p:cond delay="0"/>
                                          </p:stCondLst>
                                        </p:cTn>
                                        <p:tgtEl>
                                          <p:spTgt spid="105"/>
                                        </p:tgtEl>
                                        <p:attrNameLst>
                                          <p:attrName>style.visibility</p:attrName>
                                        </p:attrNameLst>
                                      </p:cBhvr>
                                      <p:to>
                                        <p:strVal val="visible"/>
                                      </p:to>
                                    </p:set>
                                    <p:anim calcmode="lin" valueType="num">
                                      <p:cBhvr>
                                        <p:cTn dur="500" fill="hold" id="49"/>
                                        <p:tgtEl>
                                          <p:spTgt spid="105"/>
                                        </p:tgtEl>
                                        <p:attrNameLst>
                                          <p:attrName>ppt_w</p:attrName>
                                        </p:attrNameLst>
                                      </p:cBhvr>
                                      <p:tavLst>
                                        <p:tav tm="0">
                                          <p:val>
                                            <p:fltVal val="0"/>
                                          </p:val>
                                        </p:tav>
                                        <p:tav tm="100000">
                                          <p:val>
                                            <p:strVal val="#ppt_w"/>
                                          </p:val>
                                        </p:tav>
                                      </p:tavLst>
                                    </p:anim>
                                    <p:anim calcmode="lin" valueType="num">
                                      <p:cBhvr>
                                        <p:cTn dur="500" fill="hold" id="50"/>
                                        <p:tgtEl>
                                          <p:spTgt spid="105"/>
                                        </p:tgtEl>
                                        <p:attrNameLst>
                                          <p:attrName>ppt_h</p:attrName>
                                        </p:attrNameLst>
                                      </p:cBhvr>
                                      <p:tavLst>
                                        <p:tav tm="0">
                                          <p:val>
                                            <p:fltVal val="0"/>
                                          </p:val>
                                        </p:tav>
                                        <p:tav tm="100000">
                                          <p:val>
                                            <p:strVal val="#ppt_h"/>
                                          </p:val>
                                        </p:tav>
                                      </p:tavLst>
                                    </p:anim>
                                    <p:animEffect filter="fade" transition="in">
                                      <p:cBhvr>
                                        <p:cTn dur="500" id="51"/>
                                        <p:tgtEl>
                                          <p:spTgt spid="105"/>
                                        </p:tgtEl>
                                      </p:cBhvr>
                                    </p:animEffect>
                                  </p:childTnLst>
                                </p:cTn>
                              </p:par>
                              <p:par>
                                <p:cTn fill="hold" id="52" nodeType="withEffect" presetClass="entr" presetID="53" presetSubtype="0">
                                  <p:stCondLst>
                                    <p:cond delay="500"/>
                                  </p:stCondLst>
                                  <p:childTnLst>
                                    <p:set>
                                      <p:cBhvr>
                                        <p:cTn dur="1" fill="hold" id="53">
                                          <p:stCondLst>
                                            <p:cond delay="0"/>
                                          </p:stCondLst>
                                        </p:cTn>
                                        <p:tgtEl>
                                          <p:spTgt spid="165"/>
                                        </p:tgtEl>
                                        <p:attrNameLst>
                                          <p:attrName>style.visibility</p:attrName>
                                        </p:attrNameLst>
                                      </p:cBhvr>
                                      <p:to>
                                        <p:strVal val="visible"/>
                                      </p:to>
                                    </p:set>
                                    <p:anim calcmode="lin" valueType="num">
                                      <p:cBhvr>
                                        <p:cTn dur="500" fill="hold" id="54"/>
                                        <p:tgtEl>
                                          <p:spTgt spid="165"/>
                                        </p:tgtEl>
                                        <p:attrNameLst>
                                          <p:attrName>ppt_w</p:attrName>
                                        </p:attrNameLst>
                                      </p:cBhvr>
                                      <p:tavLst>
                                        <p:tav tm="0">
                                          <p:val>
                                            <p:fltVal val="0"/>
                                          </p:val>
                                        </p:tav>
                                        <p:tav tm="100000">
                                          <p:val>
                                            <p:strVal val="#ppt_w"/>
                                          </p:val>
                                        </p:tav>
                                      </p:tavLst>
                                    </p:anim>
                                    <p:anim calcmode="lin" valueType="num">
                                      <p:cBhvr>
                                        <p:cTn dur="500" fill="hold" id="55"/>
                                        <p:tgtEl>
                                          <p:spTgt spid="165"/>
                                        </p:tgtEl>
                                        <p:attrNameLst>
                                          <p:attrName>ppt_h</p:attrName>
                                        </p:attrNameLst>
                                      </p:cBhvr>
                                      <p:tavLst>
                                        <p:tav tm="0">
                                          <p:val>
                                            <p:fltVal val="0"/>
                                          </p:val>
                                        </p:tav>
                                        <p:tav tm="100000">
                                          <p:val>
                                            <p:strVal val="#ppt_h"/>
                                          </p:val>
                                        </p:tav>
                                      </p:tavLst>
                                    </p:anim>
                                    <p:animEffect filter="fade" transition="in">
                                      <p:cBhvr>
                                        <p:cTn dur="500" id="56"/>
                                        <p:tgtEl>
                                          <p:spTgt spid="165"/>
                                        </p:tgtEl>
                                      </p:cBhvr>
                                    </p:animEffect>
                                  </p:childTnLst>
                                </p:cTn>
                              </p:par>
                              <p:par>
                                <p:cTn fill="hold" id="57" nodeType="withEffect" presetClass="entr" presetID="53" presetSubtype="0">
                                  <p:stCondLst>
                                    <p:cond delay="350"/>
                                  </p:stCondLst>
                                  <p:childTnLst>
                                    <p:set>
                                      <p:cBhvr>
                                        <p:cTn dur="1" fill="hold" id="58">
                                          <p:stCondLst>
                                            <p:cond delay="0"/>
                                          </p:stCondLst>
                                        </p:cTn>
                                        <p:tgtEl>
                                          <p:spTgt spid="110"/>
                                        </p:tgtEl>
                                        <p:attrNameLst>
                                          <p:attrName>style.visibility</p:attrName>
                                        </p:attrNameLst>
                                      </p:cBhvr>
                                      <p:to>
                                        <p:strVal val="visible"/>
                                      </p:to>
                                    </p:set>
                                    <p:anim calcmode="lin" valueType="num">
                                      <p:cBhvr>
                                        <p:cTn dur="500" fill="hold" id="59"/>
                                        <p:tgtEl>
                                          <p:spTgt spid="110"/>
                                        </p:tgtEl>
                                        <p:attrNameLst>
                                          <p:attrName>ppt_w</p:attrName>
                                        </p:attrNameLst>
                                      </p:cBhvr>
                                      <p:tavLst>
                                        <p:tav tm="0">
                                          <p:val>
                                            <p:fltVal val="0"/>
                                          </p:val>
                                        </p:tav>
                                        <p:tav tm="100000">
                                          <p:val>
                                            <p:strVal val="#ppt_w"/>
                                          </p:val>
                                        </p:tav>
                                      </p:tavLst>
                                    </p:anim>
                                    <p:anim calcmode="lin" valueType="num">
                                      <p:cBhvr>
                                        <p:cTn dur="500" fill="hold" id="60"/>
                                        <p:tgtEl>
                                          <p:spTgt spid="110"/>
                                        </p:tgtEl>
                                        <p:attrNameLst>
                                          <p:attrName>ppt_h</p:attrName>
                                        </p:attrNameLst>
                                      </p:cBhvr>
                                      <p:tavLst>
                                        <p:tav tm="0">
                                          <p:val>
                                            <p:fltVal val="0"/>
                                          </p:val>
                                        </p:tav>
                                        <p:tav tm="100000">
                                          <p:val>
                                            <p:strVal val="#ppt_h"/>
                                          </p:val>
                                        </p:tav>
                                      </p:tavLst>
                                    </p:anim>
                                    <p:animEffect filter="fade" transition="in">
                                      <p:cBhvr>
                                        <p:cTn dur="500" id="61"/>
                                        <p:tgtEl>
                                          <p:spTgt spid="110"/>
                                        </p:tgtEl>
                                      </p:cBhvr>
                                    </p:animEffect>
                                  </p:childTnLst>
                                </p:cTn>
                              </p:par>
                              <p:par>
                                <p:cTn fill="hold" id="62" nodeType="withEffect" presetClass="entr" presetID="53" presetSubtype="0">
                                  <p:stCondLst>
                                    <p:cond delay="100"/>
                                  </p:stCondLst>
                                  <p:childTnLst>
                                    <p:set>
                                      <p:cBhvr>
                                        <p:cTn dur="1" fill="hold" id="63">
                                          <p:stCondLst>
                                            <p:cond delay="0"/>
                                          </p:stCondLst>
                                        </p:cTn>
                                        <p:tgtEl>
                                          <p:spTgt spid="115"/>
                                        </p:tgtEl>
                                        <p:attrNameLst>
                                          <p:attrName>style.visibility</p:attrName>
                                        </p:attrNameLst>
                                      </p:cBhvr>
                                      <p:to>
                                        <p:strVal val="visible"/>
                                      </p:to>
                                    </p:set>
                                    <p:anim calcmode="lin" valueType="num">
                                      <p:cBhvr>
                                        <p:cTn dur="500" fill="hold" id="64"/>
                                        <p:tgtEl>
                                          <p:spTgt spid="115"/>
                                        </p:tgtEl>
                                        <p:attrNameLst>
                                          <p:attrName>ppt_w</p:attrName>
                                        </p:attrNameLst>
                                      </p:cBhvr>
                                      <p:tavLst>
                                        <p:tav tm="0">
                                          <p:val>
                                            <p:fltVal val="0"/>
                                          </p:val>
                                        </p:tav>
                                        <p:tav tm="100000">
                                          <p:val>
                                            <p:strVal val="#ppt_w"/>
                                          </p:val>
                                        </p:tav>
                                      </p:tavLst>
                                    </p:anim>
                                    <p:anim calcmode="lin" valueType="num">
                                      <p:cBhvr>
                                        <p:cTn dur="500" fill="hold" id="65"/>
                                        <p:tgtEl>
                                          <p:spTgt spid="115"/>
                                        </p:tgtEl>
                                        <p:attrNameLst>
                                          <p:attrName>ppt_h</p:attrName>
                                        </p:attrNameLst>
                                      </p:cBhvr>
                                      <p:tavLst>
                                        <p:tav tm="0">
                                          <p:val>
                                            <p:fltVal val="0"/>
                                          </p:val>
                                        </p:tav>
                                        <p:tav tm="100000">
                                          <p:val>
                                            <p:strVal val="#ppt_h"/>
                                          </p:val>
                                        </p:tav>
                                      </p:tavLst>
                                    </p:anim>
                                    <p:animEffect filter="fade" transition="in">
                                      <p:cBhvr>
                                        <p:cTn dur="500" id="66"/>
                                        <p:tgtEl>
                                          <p:spTgt spid="115"/>
                                        </p:tgtEl>
                                      </p:cBhvr>
                                    </p:animEffect>
                                  </p:childTnLst>
                                </p:cTn>
                              </p:par>
                              <p:par>
                                <p:cTn fill="hold" id="67" nodeType="withEffect" presetClass="entr" presetID="53" presetSubtype="0">
                                  <p:stCondLst>
                                    <p:cond delay="500"/>
                                  </p:stCondLst>
                                  <p:childTnLst>
                                    <p:set>
                                      <p:cBhvr>
                                        <p:cTn dur="1" fill="hold" id="68">
                                          <p:stCondLst>
                                            <p:cond delay="0"/>
                                          </p:stCondLst>
                                        </p:cTn>
                                        <p:tgtEl>
                                          <p:spTgt spid="135"/>
                                        </p:tgtEl>
                                        <p:attrNameLst>
                                          <p:attrName>style.visibility</p:attrName>
                                        </p:attrNameLst>
                                      </p:cBhvr>
                                      <p:to>
                                        <p:strVal val="visible"/>
                                      </p:to>
                                    </p:set>
                                    <p:anim calcmode="lin" valueType="num">
                                      <p:cBhvr>
                                        <p:cTn dur="500" fill="hold" id="69"/>
                                        <p:tgtEl>
                                          <p:spTgt spid="135"/>
                                        </p:tgtEl>
                                        <p:attrNameLst>
                                          <p:attrName>ppt_w</p:attrName>
                                        </p:attrNameLst>
                                      </p:cBhvr>
                                      <p:tavLst>
                                        <p:tav tm="0">
                                          <p:val>
                                            <p:fltVal val="0"/>
                                          </p:val>
                                        </p:tav>
                                        <p:tav tm="100000">
                                          <p:val>
                                            <p:strVal val="#ppt_w"/>
                                          </p:val>
                                        </p:tav>
                                      </p:tavLst>
                                    </p:anim>
                                    <p:anim calcmode="lin" valueType="num">
                                      <p:cBhvr>
                                        <p:cTn dur="500" fill="hold" id="70"/>
                                        <p:tgtEl>
                                          <p:spTgt spid="135"/>
                                        </p:tgtEl>
                                        <p:attrNameLst>
                                          <p:attrName>ppt_h</p:attrName>
                                        </p:attrNameLst>
                                      </p:cBhvr>
                                      <p:tavLst>
                                        <p:tav tm="0">
                                          <p:val>
                                            <p:fltVal val="0"/>
                                          </p:val>
                                        </p:tav>
                                        <p:tav tm="100000">
                                          <p:val>
                                            <p:strVal val="#ppt_h"/>
                                          </p:val>
                                        </p:tav>
                                      </p:tavLst>
                                    </p:anim>
                                    <p:animEffect filter="fade" transition="in">
                                      <p:cBhvr>
                                        <p:cTn dur="500" id="71"/>
                                        <p:tgtEl>
                                          <p:spTgt spid="135"/>
                                        </p:tgtEl>
                                      </p:cBhvr>
                                    </p:animEffect>
                                  </p:childTnLst>
                                </p:cTn>
                              </p:par>
                              <p:par>
                                <p:cTn fill="hold" id="72" nodeType="withEffect" presetClass="entr" presetID="53" presetSubtype="0">
                                  <p:stCondLst>
                                    <p:cond delay="1500"/>
                                  </p:stCondLst>
                                  <p:childTnLst>
                                    <p:set>
                                      <p:cBhvr>
                                        <p:cTn dur="1" fill="hold" id="73">
                                          <p:stCondLst>
                                            <p:cond delay="0"/>
                                          </p:stCondLst>
                                        </p:cTn>
                                        <p:tgtEl>
                                          <p:spTgt spid="150"/>
                                        </p:tgtEl>
                                        <p:attrNameLst>
                                          <p:attrName>style.visibility</p:attrName>
                                        </p:attrNameLst>
                                      </p:cBhvr>
                                      <p:to>
                                        <p:strVal val="visible"/>
                                      </p:to>
                                    </p:set>
                                    <p:anim calcmode="lin" valueType="num">
                                      <p:cBhvr>
                                        <p:cTn dur="500" fill="hold" id="74"/>
                                        <p:tgtEl>
                                          <p:spTgt spid="150"/>
                                        </p:tgtEl>
                                        <p:attrNameLst>
                                          <p:attrName>ppt_w</p:attrName>
                                        </p:attrNameLst>
                                      </p:cBhvr>
                                      <p:tavLst>
                                        <p:tav tm="0">
                                          <p:val>
                                            <p:fltVal val="0"/>
                                          </p:val>
                                        </p:tav>
                                        <p:tav tm="100000">
                                          <p:val>
                                            <p:strVal val="#ppt_w"/>
                                          </p:val>
                                        </p:tav>
                                      </p:tavLst>
                                    </p:anim>
                                    <p:anim calcmode="lin" valueType="num">
                                      <p:cBhvr>
                                        <p:cTn dur="500" fill="hold" id="75"/>
                                        <p:tgtEl>
                                          <p:spTgt spid="150"/>
                                        </p:tgtEl>
                                        <p:attrNameLst>
                                          <p:attrName>ppt_h</p:attrName>
                                        </p:attrNameLst>
                                      </p:cBhvr>
                                      <p:tavLst>
                                        <p:tav tm="0">
                                          <p:val>
                                            <p:fltVal val="0"/>
                                          </p:val>
                                        </p:tav>
                                        <p:tav tm="100000">
                                          <p:val>
                                            <p:strVal val="#ppt_h"/>
                                          </p:val>
                                        </p:tav>
                                      </p:tavLst>
                                    </p:anim>
                                    <p:animEffect filter="fade" transition="in">
                                      <p:cBhvr>
                                        <p:cTn dur="500" id="76"/>
                                        <p:tgtEl>
                                          <p:spTgt spid="150"/>
                                        </p:tgtEl>
                                      </p:cBhvr>
                                    </p:animEffect>
                                  </p:childTnLst>
                                </p:cTn>
                              </p:par>
                              <p:par>
                                <p:cTn fill="hold" id="77" nodeType="withEffect" presetClass="entr" presetID="53" presetSubtype="0">
                                  <p:stCondLst>
                                    <p:cond delay="350"/>
                                  </p:stCondLst>
                                  <p:childTnLst>
                                    <p:set>
                                      <p:cBhvr>
                                        <p:cTn dur="1" fill="hold" id="78">
                                          <p:stCondLst>
                                            <p:cond delay="0"/>
                                          </p:stCondLst>
                                        </p:cTn>
                                        <p:tgtEl>
                                          <p:spTgt spid="120"/>
                                        </p:tgtEl>
                                        <p:attrNameLst>
                                          <p:attrName>style.visibility</p:attrName>
                                        </p:attrNameLst>
                                      </p:cBhvr>
                                      <p:to>
                                        <p:strVal val="visible"/>
                                      </p:to>
                                    </p:set>
                                    <p:anim calcmode="lin" valueType="num">
                                      <p:cBhvr>
                                        <p:cTn dur="500" fill="hold" id="79"/>
                                        <p:tgtEl>
                                          <p:spTgt spid="120"/>
                                        </p:tgtEl>
                                        <p:attrNameLst>
                                          <p:attrName>ppt_w</p:attrName>
                                        </p:attrNameLst>
                                      </p:cBhvr>
                                      <p:tavLst>
                                        <p:tav tm="0">
                                          <p:val>
                                            <p:fltVal val="0"/>
                                          </p:val>
                                        </p:tav>
                                        <p:tav tm="100000">
                                          <p:val>
                                            <p:strVal val="#ppt_w"/>
                                          </p:val>
                                        </p:tav>
                                      </p:tavLst>
                                    </p:anim>
                                    <p:anim calcmode="lin" valueType="num">
                                      <p:cBhvr>
                                        <p:cTn dur="500" fill="hold" id="80"/>
                                        <p:tgtEl>
                                          <p:spTgt spid="120"/>
                                        </p:tgtEl>
                                        <p:attrNameLst>
                                          <p:attrName>ppt_h</p:attrName>
                                        </p:attrNameLst>
                                      </p:cBhvr>
                                      <p:tavLst>
                                        <p:tav tm="0">
                                          <p:val>
                                            <p:fltVal val="0"/>
                                          </p:val>
                                        </p:tav>
                                        <p:tav tm="100000">
                                          <p:val>
                                            <p:strVal val="#ppt_h"/>
                                          </p:val>
                                        </p:tav>
                                      </p:tavLst>
                                    </p:anim>
                                    <p:animEffect filter="fade" transition="in">
                                      <p:cBhvr>
                                        <p:cTn dur="500" id="81"/>
                                        <p:tgtEl>
                                          <p:spTgt spid="120"/>
                                        </p:tgtEl>
                                      </p:cBhvr>
                                    </p:animEffect>
                                  </p:childTnLst>
                                </p:cTn>
                              </p:par>
                              <p:par>
                                <p:cTn fill="hold" id="82" nodeType="withEffect" presetClass="entr" presetID="53" presetSubtype="0">
                                  <p:stCondLst>
                                    <p:cond delay="500"/>
                                  </p:stCondLst>
                                  <p:childTnLst>
                                    <p:set>
                                      <p:cBhvr>
                                        <p:cTn dur="1" fill="hold" id="83">
                                          <p:stCondLst>
                                            <p:cond delay="0"/>
                                          </p:stCondLst>
                                        </p:cTn>
                                        <p:tgtEl>
                                          <p:spTgt spid="140"/>
                                        </p:tgtEl>
                                        <p:attrNameLst>
                                          <p:attrName>style.visibility</p:attrName>
                                        </p:attrNameLst>
                                      </p:cBhvr>
                                      <p:to>
                                        <p:strVal val="visible"/>
                                      </p:to>
                                    </p:set>
                                    <p:anim calcmode="lin" valueType="num">
                                      <p:cBhvr>
                                        <p:cTn dur="500" fill="hold" id="84"/>
                                        <p:tgtEl>
                                          <p:spTgt spid="140"/>
                                        </p:tgtEl>
                                        <p:attrNameLst>
                                          <p:attrName>ppt_w</p:attrName>
                                        </p:attrNameLst>
                                      </p:cBhvr>
                                      <p:tavLst>
                                        <p:tav tm="0">
                                          <p:val>
                                            <p:fltVal val="0"/>
                                          </p:val>
                                        </p:tav>
                                        <p:tav tm="100000">
                                          <p:val>
                                            <p:strVal val="#ppt_w"/>
                                          </p:val>
                                        </p:tav>
                                      </p:tavLst>
                                    </p:anim>
                                    <p:anim calcmode="lin" valueType="num">
                                      <p:cBhvr>
                                        <p:cTn dur="500" fill="hold" id="85"/>
                                        <p:tgtEl>
                                          <p:spTgt spid="140"/>
                                        </p:tgtEl>
                                        <p:attrNameLst>
                                          <p:attrName>ppt_h</p:attrName>
                                        </p:attrNameLst>
                                      </p:cBhvr>
                                      <p:tavLst>
                                        <p:tav tm="0">
                                          <p:val>
                                            <p:fltVal val="0"/>
                                          </p:val>
                                        </p:tav>
                                        <p:tav tm="100000">
                                          <p:val>
                                            <p:strVal val="#ppt_h"/>
                                          </p:val>
                                        </p:tav>
                                      </p:tavLst>
                                    </p:anim>
                                    <p:animEffect filter="fade" transition="in">
                                      <p:cBhvr>
                                        <p:cTn dur="500" id="86"/>
                                        <p:tgtEl>
                                          <p:spTgt spid="140"/>
                                        </p:tgtEl>
                                      </p:cBhvr>
                                    </p:animEffect>
                                  </p:childTnLst>
                                </p:cTn>
                              </p:par>
                              <p:par>
                                <p:cTn fill="hold" id="87" nodeType="withEffect" presetClass="entr" presetID="53" presetSubtype="0">
                                  <p:stCondLst>
                                    <p:cond delay="1000"/>
                                  </p:stCondLst>
                                  <p:childTnLst>
                                    <p:set>
                                      <p:cBhvr>
                                        <p:cTn dur="1" fill="hold" id="88">
                                          <p:stCondLst>
                                            <p:cond delay="0"/>
                                          </p:stCondLst>
                                        </p:cTn>
                                        <p:tgtEl>
                                          <p:spTgt spid="145"/>
                                        </p:tgtEl>
                                        <p:attrNameLst>
                                          <p:attrName>style.visibility</p:attrName>
                                        </p:attrNameLst>
                                      </p:cBhvr>
                                      <p:to>
                                        <p:strVal val="visible"/>
                                      </p:to>
                                    </p:set>
                                    <p:anim calcmode="lin" valueType="num">
                                      <p:cBhvr>
                                        <p:cTn dur="500" fill="hold" id="89"/>
                                        <p:tgtEl>
                                          <p:spTgt spid="145"/>
                                        </p:tgtEl>
                                        <p:attrNameLst>
                                          <p:attrName>ppt_w</p:attrName>
                                        </p:attrNameLst>
                                      </p:cBhvr>
                                      <p:tavLst>
                                        <p:tav tm="0">
                                          <p:val>
                                            <p:fltVal val="0"/>
                                          </p:val>
                                        </p:tav>
                                        <p:tav tm="100000">
                                          <p:val>
                                            <p:strVal val="#ppt_w"/>
                                          </p:val>
                                        </p:tav>
                                      </p:tavLst>
                                    </p:anim>
                                    <p:anim calcmode="lin" valueType="num">
                                      <p:cBhvr>
                                        <p:cTn dur="500" fill="hold" id="90"/>
                                        <p:tgtEl>
                                          <p:spTgt spid="145"/>
                                        </p:tgtEl>
                                        <p:attrNameLst>
                                          <p:attrName>ppt_h</p:attrName>
                                        </p:attrNameLst>
                                      </p:cBhvr>
                                      <p:tavLst>
                                        <p:tav tm="0">
                                          <p:val>
                                            <p:fltVal val="0"/>
                                          </p:val>
                                        </p:tav>
                                        <p:tav tm="100000">
                                          <p:val>
                                            <p:strVal val="#ppt_h"/>
                                          </p:val>
                                        </p:tav>
                                      </p:tavLst>
                                    </p:anim>
                                    <p:animEffect filter="fade" transition="in">
                                      <p:cBhvr>
                                        <p:cTn dur="500" id="91"/>
                                        <p:tgtEl>
                                          <p:spTgt spid="145"/>
                                        </p:tgtEl>
                                      </p:cBhvr>
                                    </p:animEffect>
                                  </p:childTnLst>
                                </p:cTn>
                              </p:par>
                            </p:childTnLst>
                          </p:cTn>
                        </p:par>
                        <p:par>
                          <p:cTn fill="hold" id="92" nodeType="afterGroup">
                            <p:stCondLst>
                              <p:cond delay="2000"/>
                            </p:stCondLst>
                            <p:childTnLst>
                              <p:par>
                                <p:cTn fill="hold" id="93" nodeType="afterEffect" presetClass="entr" presetID="22" presetSubtype="2">
                                  <p:stCondLst>
                                    <p:cond delay="0"/>
                                  </p:stCondLst>
                                  <p:childTnLst>
                                    <p:set>
                                      <p:cBhvr>
                                        <p:cTn dur="1" fill="hold" id="94">
                                          <p:stCondLst>
                                            <p:cond delay="0"/>
                                          </p:stCondLst>
                                        </p:cTn>
                                        <p:tgtEl>
                                          <p:spTgt spid="89"/>
                                        </p:tgtEl>
                                        <p:attrNameLst>
                                          <p:attrName>style.visibility</p:attrName>
                                        </p:attrNameLst>
                                      </p:cBhvr>
                                      <p:to>
                                        <p:strVal val="visible"/>
                                      </p:to>
                                    </p:set>
                                    <p:animEffect filter="wipe(right)" transition="in">
                                      <p:cBhvr>
                                        <p:cTn dur="500" id="95"/>
                                        <p:tgtEl>
                                          <p:spTgt spid="89"/>
                                        </p:tgtEl>
                                      </p:cBhvr>
                                    </p:animEffect>
                                  </p:childTnLst>
                                </p:cTn>
                              </p:par>
                              <p:par>
                                <p:cTn fill="hold" id="96" nodeType="withEffect" presetClass="entr" presetID="22" presetSubtype="2">
                                  <p:stCondLst>
                                    <p:cond delay="0"/>
                                  </p:stCondLst>
                                  <p:childTnLst>
                                    <p:set>
                                      <p:cBhvr>
                                        <p:cTn dur="1" fill="hold" id="97">
                                          <p:stCondLst>
                                            <p:cond delay="0"/>
                                          </p:stCondLst>
                                        </p:cTn>
                                        <p:tgtEl>
                                          <p:spTgt spid="175"/>
                                        </p:tgtEl>
                                        <p:attrNameLst>
                                          <p:attrName>style.visibility</p:attrName>
                                        </p:attrNameLst>
                                      </p:cBhvr>
                                      <p:to>
                                        <p:strVal val="visible"/>
                                      </p:to>
                                    </p:set>
                                    <p:animEffect filter="wipe(right)" transition="in">
                                      <p:cBhvr>
                                        <p:cTn dur="500" id="98"/>
                                        <p:tgtEl>
                                          <p:spTgt spid="175"/>
                                        </p:tgtEl>
                                      </p:cBhvr>
                                    </p:animEffect>
                                  </p:childTnLst>
                                </p:cTn>
                              </p:par>
                              <p:par>
                                <p:cTn fill="hold" id="99" nodeType="withEffect" presetClass="entr" presetID="22" presetSubtype="2">
                                  <p:stCondLst>
                                    <p:cond delay="0"/>
                                  </p:stCondLst>
                                  <p:childTnLst>
                                    <p:set>
                                      <p:cBhvr>
                                        <p:cTn dur="1" fill="hold" id="100">
                                          <p:stCondLst>
                                            <p:cond delay="0"/>
                                          </p:stCondLst>
                                        </p:cTn>
                                        <p:tgtEl>
                                          <p:spTgt spid="181"/>
                                        </p:tgtEl>
                                        <p:attrNameLst>
                                          <p:attrName>style.visibility</p:attrName>
                                        </p:attrNameLst>
                                      </p:cBhvr>
                                      <p:to>
                                        <p:strVal val="visible"/>
                                      </p:to>
                                    </p:set>
                                    <p:animEffect filter="wipe(right)" transition="in">
                                      <p:cBhvr>
                                        <p:cTn dur="500" id="101"/>
                                        <p:tgtEl>
                                          <p:spTgt spid="181"/>
                                        </p:tgtEl>
                                      </p:cBhvr>
                                    </p:animEffect>
                                  </p:childTnLst>
                                </p:cTn>
                              </p:par>
                              <p:par>
                                <p:cTn fill="hold" id="102" nodeType="withEffect" presetClass="entr" presetID="22" presetSubtype="2">
                                  <p:stCondLst>
                                    <p:cond delay="0"/>
                                  </p:stCondLst>
                                  <p:childTnLst>
                                    <p:set>
                                      <p:cBhvr>
                                        <p:cTn dur="1" fill="hold" id="103">
                                          <p:stCondLst>
                                            <p:cond delay="0"/>
                                          </p:stCondLst>
                                        </p:cTn>
                                        <p:tgtEl>
                                          <p:spTgt spid="182"/>
                                        </p:tgtEl>
                                        <p:attrNameLst>
                                          <p:attrName>style.visibility</p:attrName>
                                        </p:attrNameLst>
                                      </p:cBhvr>
                                      <p:to>
                                        <p:strVal val="visible"/>
                                      </p:to>
                                    </p:set>
                                    <p:animEffect filter="wipe(right)" transition="in">
                                      <p:cBhvr>
                                        <p:cTn dur="500" id="104"/>
                                        <p:tgtEl>
                                          <p:spTgt spid="182"/>
                                        </p:tgtEl>
                                      </p:cBhvr>
                                    </p:animEffect>
                                  </p:childTnLst>
                                </p:cTn>
                              </p:par>
                              <p:par>
                                <p:cTn fill="hold" id="105" nodeType="withEffect" presetClass="entr" presetID="22" presetSubtype="2">
                                  <p:stCondLst>
                                    <p:cond delay="0"/>
                                  </p:stCondLst>
                                  <p:childTnLst>
                                    <p:set>
                                      <p:cBhvr>
                                        <p:cTn dur="1" fill="hold" id="106">
                                          <p:stCondLst>
                                            <p:cond delay="0"/>
                                          </p:stCondLst>
                                        </p:cTn>
                                        <p:tgtEl>
                                          <p:spTgt spid="183"/>
                                        </p:tgtEl>
                                        <p:attrNameLst>
                                          <p:attrName>style.visibility</p:attrName>
                                        </p:attrNameLst>
                                      </p:cBhvr>
                                      <p:to>
                                        <p:strVal val="visible"/>
                                      </p:to>
                                    </p:set>
                                    <p:animEffect filter="wipe(right)" transition="in">
                                      <p:cBhvr>
                                        <p:cTn dur="500" id="107"/>
                                        <p:tgtEl>
                                          <p:spTgt spid="183"/>
                                        </p:tgtEl>
                                      </p:cBhvr>
                                    </p:animEffect>
                                  </p:childTnLst>
                                </p:cTn>
                              </p:par>
                              <p:par>
                                <p:cTn fill="hold" id="108" nodeType="withEffect" presetClass="entr" presetID="22" presetSubtype="2">
                                  <p:stCondLst>
                                    <p:cond delay="0"/>
                                  </p:stCondLst>
                                  <p:childTnLst>
                                    <p:set>
                                      <p:cBhvr>
                                        <p:cTn dur="1" fill="hold" id="109">
                                          <p:stCondLst>
                                            <p:cond delay="0"/>
                                          </p:stCondLst>
                                        </p:cTn>
                                        <p:tgtEl>
                                          <p:spTgt spid="184"/>
                                        </p:tgtEl>
                                        <p:attrNameLst>
                                          <p:attrName>style.visibility</p:attrName>
                                        </p:attrNameLst>
                                      </p:cBhvr>
                                      <p:to>
                                        <p:strVal val="visible"/>
                                      </p:to>
                                    </p:set>
                                    <p:animEffect filter="wipe(right)" transition="in">
                                      <p:cBhvr>
                                        <p:cTn dur="500" id="110"/>
                                        <p:tgtEl>
                                          <p:spTgt spid="184"/>
                                        </p:tgtEl>
                                      </p:cBhvr>
                                    </p:animEffect>
                                  </p:childTnLst>
                                </p:cTn>
                              </p:par>
                              <p:par>
                                <p:cTn fill="hold" id="111" nodeType="withEffect" presetClass="entr" presetID="22" presetSubtype="2">
                                  <p:stCondLst>
                                    <p:cond delay="0"/>
                                  </p:stCondLst>
                                  <p:childTnLst>
                                    <p:set>
                                      <p:cBhvr>
                                        <p:cTn dur="1" fill="hold" id="112">
                                          <p:stCondLst>
                                            <p:cond delay="0"/>
                                          </p:stCondLst>
                                        </p:cTn>
                                        <p:tgtEl>
                                          <p:spTgt spid="189"/>
                                        </p:tgtEl>
                                        <p:attrNameLst>
                                          <p:attrName>style.visibility</p:attrName>
                                        </p:attrNameLst>
                                      </p:cBhvr>
                                      <p:to>
                                        <p:strVal val="visible"/>
                                      </p:to>
                                    </p:set>
                                    <p:animEffect filter="wipe(right)" transition="in">
                                      <p:cBhvr>
                                        <p:cTn dur="500" id="113"/>
                                        <p:tgtEl>
                                          <p:spTgt spid="189"/>
                                        </p:tgtEl>
                                      </p:cBhvr>
                                    </p:animEffect>
                                  </p:childTnLst>
                                </p:cTn>
                              </p:par>
                              <p:par>
                                <p:cTn fill="hold" id="114" nodeType="withEffect" presetClass="entr" presetID="22" presetSubtype="2">
                                  <p:stCondLst>
                                    <p:cond delay="0"/>
                                  </p:stCondLst>
                                  <p:childTnLst>
                                    <p:set>
                                      <p:cBhvr>
                                        <p:cTn dur="1" fill="hold" id="115">
                                          <p:stCondLst>
                                            <p:cond delay="0"/>
                                          </p:stCondLst>
                                        </p:cTn>
                                        <p:tgtEl>
                                          <p:spTgt spid="190"/>
                                        </p:tgtEl>
                                        <p:attrNameLst>
                                          <p:attrName>style.visibility</p:attrName>
                                        </p:attrNameLst>
                                      </p:cBhvr>
                                      <p:to>
                                        <p:strVal val="visible"/>
                                      </p:to>
                                    </p:set>
                                    <p:animEffect filter="wipe(right)" transition="in">
                                      <p:cBhvr>
                                        <p:cTn dur="500" id="116"/>
                                        <p:tgtEl>
                                          <p:spTgt spid="190"/>
                                        </p:tgtEl>
                                      </p:cBhvr>
                                    </p:animEffect>
                                  </p:childTnLst>
                                </p:cTn>
                              </p:par>
                              <p:par>
                                <p:cTn fill="hold" id="117" nodeType="withEffect" presetClass="entr" presetID="22" presetSubtype="2">
                                  <p:stCondLst>
                                    <p:cond delay="0"/>
                                  </p:stCondLst>
                                  <p:childTnLst>
                                    <p:set>
                                      <p:cBhvr>
                                        <p:cTn dur="1" fill="hold" id="118">
                                          <p:stCondLst>
                                            <p:cond delay="0"/>
                                          </p:stCondLst>
                                        </p:cTn>
                                        <p:tgtEl>
                                          <p:spTgt spid="191"/>
                                        </p:tgtEl>
                                        <p:attrNameLst>
                                          <p:attrName>style.visibility</p:attrName>
                                        </p:attrNameLst>
                                      </p:cBhvr>
                                      <p:to>
                                        <p:strVal val="visible"/>
                                      </p:to>
                                    </p:set>
                                    <p:animEffect filter="wipe(right)" transition="in">
                                      <p:cBhvr>
                                        <p:cTn dur="500" id="119"/>
                                        <p:tgtEl>
                                          <p:spTgt spid="191"/>
                                        </p:tgtEl>
                                      </p:cBhvr>
                                    </p:animEffect>
                                  </p:childTnLst>
                                </p:cTn>
                              </p:par>
                              <p:par>
                                <p:cTn fill="hold" id="120" nodeType="withEffect" presetClass="entr" presetID="22" presetSubtype="2">
                                  <p:stCondLst>
                                    <p:cond delay="0"/>
                                  </p:stCondLst>
                                  <p:childTnLst>
                                    <p:set>
                                      <p:cBhvr>
                                        <p:cTn dur="1" fill="hold" id="121">
                                          <p:stCondLst>
                                            <p:cond delay="0"/>
                                          </p:stCondLst>
                                        </p:cTn>
                                        <p:tgtEl>
                                          <p:spTgt spid="192"/>
                                        </p:tgtEl>
                                        <p:attrNameLst>
                                          <p:attrName>style.visibility</p:attrName>
                                        </p:attrNameLst>
                                      </p:cBhvr>
                                      <p:to>
                                        <p:strVal val="visible"/>
                                      </p:to>
                                    </p:set>
                                    <p:animEffect filter="wipe(right)" transition="in">
                                      <p:cBhvr>
                                        <p:cTn dur="500" id="122"/>
                                        <p:tgtEl>
                                          <p:spTgt spid="192"/>
                                        </p:tgtEl>
                                      </p:cBhvr>
                                    </p:animEffect>
                                  </p:childTnLst>
                                </p:cTn>
                              </p:par>
                              <p:par>
                                <p:cTn fill="hold" id="123" nodeType="withEffect" presetClass="entr" presetID="22" presetSubtype="2">
                                  <p:stCondLst>
                                    <p:cond delay="0"/>
                                  </p:stCondLst>
                                  <p:childTnLst>
                                    <p:set>
                                      <p:cBhvr>
                                        <p:cTn dur="1" fill="hold" id="124">
                                          <p:stCondLst>
                                            <p:cond delay="0"/>
                                          </p:stCondLst>
                                        </p:cTn>
                                        <p:tgtEl>
                                          <p:spTgt spid="193"/>
                                        </p:tgtEl>
                                        <p:attrNameLst>
                                          <p:attrName>style.visibility</p:attrName>
                                        </p:attrNameLst>
                                      </p:cBhvr>
                                      <p:to>
                                        <p:strVal val="visible"/>
                                      </p:to>
                                    </p:set>
                                    <p:animEffect filter="wipe(right)" transition="in">
                                      <p:cBhvr>
                                        <p:cTn dur="500" id="125"/>
                                        <p:tgtEl>
                                          <p:spTgt spid="193"/>
                                        </p:tgtEl>
                                      </p:cBhvr>
                                    </p:animEffect>
                                  </p:childTnLst>
                                </p:cTn>
                              </p:par>
                              <p:par>
                                <p:cTn fill="hold" id="126" nodeType="withEffect" presetClass="entr" presetID="22" presetSubtype="2">
                                  <p:stCondLst>
                                    <p:cond delay="0"/>
                                  </p:stCondLst>
                                  <p:childTnLst>
                                    <p:set>
                                      <p:cBhvr>
                                        <p:cTn dur="1" fill="hold" id="127">
                                          <p:stCondLst>
                                            <p:cond delay="0"/>
                                          </p:stCondLst>
                                        </p:cTn>
                                        <p:tgtEl>
                                          <p:spTgt spid="206"/>
                                        </p:tgtEl>
                                        <p:attrNameLst>
                                          <p:attrName>style.visibility</p:attrName>
                                        </p:attrNameLst>
                                      </p:cBhvr>
                                      <p:to>
                                        <p:strVal val="visible"/>
                                      </p:to>
                                    </p:set>
                                    <p:animEffect filter="wipe(right)" transition="in">
                                      <p:cBhvr>
                                        <p:cTn dur="500" id="128"/>
                                        <p:tgtEl>
                                          <p:spTgt spid="206"/>
                                        </p:tgtEl>
                                      </p:cBhvr>
                                    </p:animEffect>
                                  </p:childTnLst>
                                </p:cTn>
                              </p:par>
                              <p:par>
                                <p:cTn fill="hold" id="129" nodeType="withEffect" presetClass="entr" presetID="22" presetSubtype="2">
                                  <p:stCondLst>
                                    <p:cond delay="0"/>
                                  </p:stCondLst>
                                  <p:childTnLst>
                                    <p:set>
                                      <p:cBhvr>
                                        <p:cTn dur="1" fill="hold" id="130">
                                          <p:stCondLst>
                                            <p:cond delay="0"/>
                                          </p:stCondLst>
                                        </p:cTn>
                                        <p:tgtEl>
                                          <p:spTgt spid="207"/>
                                        </p:tgtEl>
                                        <p:attrNameLst>
                                          <p:attrName>style.visibility</p:attrName>
                                        </p:attrNameLst>
                                      </p:cBhvr>
                                      <p:to>
                                        <p:strVal val="visible"/>
                                      </p:to>
                                    </p:set>
                                    <p:animEffect filter="wipe(right)" transition="in">
                                      <p:cBhvr>
                                        <p:cTn dur="500" id="131"/>
                                        <p:tgtEl>
                                          <p:spTgt spid="207"/>
                                        </p:tgtEl>
                                      </p:cBhvr>
                                    </p:animEffect>
                                  </p:childTnLst>
                                </p:cTn>
                              </p:par>
                            </p:childTnLst>
                          </p:cTn>
                        </p:par>
                        <p:par>
                          <p:cTn fill="hold" id="132" nodeType="afterGroup">
                            <p:stCondLst>
                              <p:cond delay="2500"/>
                            </p:stCondLst>
                            <p:childTnLst>
                              <p:par>
                                <p:cTn fill="hold" id="133" nodeType="afterEffect" presetClass="entr" presetID="22" presetSubtype="2">
                                  <p:stCondLst>
                                    <p:cond delay="0"/>
                                  </p:stCondLst>
                                  <p:childTnLst>
                                    <p:set>
                                      <p:cBhvr>
                                        <p:cTn dur="1" fill="hold" id="134">
                                          <p:stCondLst>
                                            <p:cond delay="0"/>
                                          </p:stCondLst>
                                        </p:cTn>
                                        <p:tgtEl>
                                          <p:spTgt spid="208"/>
                                        </p:tgtEl>
                                        <p:attrNameLst>
                                          <p:attrName>style.visibility</p:attrName>
                                        </p:attrNameLst>
                                      </p:cBhvr>
                                      <p:to>
                                        <p:strVal val="visible"/>
                                      </p:to>
                                    </p:set>
                                    <p:animEffect filter="wipe(right)" transition="in">
                                      <p:cBhvr>
                                        <p:cTn dur="500" id="135"/>
                                        <p:tgtEl>
                                          <p:spTgt spid="208"/>
                                        </p:tgtEl>
                                      </p:cBhvr>
                                    </p:animEffect>
                                  </p:childTnLst>
                                </p:cTn>
                              </p:par>
                              <p:par>
                                <p:cTn fill="hold" id="136" nodeType="withEffect" presetClass="entr" presetID="22" presetSubtype="2">
                                  <p:stCondLst>
                                    <p:cond delay="0"/>
                                  </p:stCondLst>
                                  <p:childTnLst>
                                    <p:set>
                                      <p:cBhvr>
                                        <p:cTn dur="1" fill="hold" id="137">
                                          <p:stCondLst>
                                            <p:cond delay="0"/>
                                          </p:stCondLst>
                                        </p:cTn>
                                        <p:tgtEl>
                                          <p:spTgt spid="209"/>
                                        </p:tgtEl>
                                        <p:attrNameLst>
                                          <p:attrName>style.visibility</p:attrName>
                                        </p:attrNameLst>
                                      </p:cBhvr>
                                      <p:to>
                                        <p:strVal val="visible"/>
                                      </p:to>
                                    </p:set>
                                    <p:animEffect filter="wipe(right)" transition="in">
                                      <p:cBhvr>
                                        <p:cTn dur="500" id="138"/>
                                        <p:tgtEl>
                                          <p:spTgt spid="209"/>
                                        </p:tgtEl>
                                      </p:cBhvr>
                                    </p:animEffect>
                                  </p:childTnLst>
                                </p:cTn>
                              </p:par>
                              <p:par>
                                <p:cTn fill="hold" id="139" nodeType="withEffect" presetClass="entr" presetID="22" presetSubtype="2">
                                  <p:stCondLst>
                                    <p:cond delay="0"/>
                                  </p:stCondLst>
                                  <p:childTnLst>
                                    <p:set>
                                      <p:cBhvr>
                                        <p:cTn dur="1" fill="hold" id="140">
                                          <p:stCondLst>
                                            <p:cond delay="0"/>
                                          </p:stCondLst>
                                        </p:cTn>
                                        <p:tgtEl>
                                          <p:spTgt spid="210"/>
                                        </p:tgtEl>
                                        <p:attrNameLst>
                                          <p:attrName>style.visibility</p:attrName>
                                        </p:attrNameLst>
                                      </p:cBhvr>
                                      <p:to>
                                        <p:strVal val="visible"/>
                                      </p:to>
                                    </p:set>
                                    <p:animEffect filter="wipe(right)" transition="in">
                                      <p:cBhvr>
                                        <p:cTn dur="500" id="141"/>
                                        <p:tgtEl>
                                          <p:spTgt spid="2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32" name="Image 12"/>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2"/>
          <a:stretch>
            <a:fillRect/>
          </a:stretch>
        </p:blipFill>
        <p:spPr>
          <a:xfrm flipH="1" rot="10800000">
            <a:off x="5292080" y="457546"/>
            <a:ext cx="1523362" cy="52721"/>
          </a:xfrm>
          <a:prstGeom prst="rect">
            <a:avLst/>
          </a:prstGeom>
        </p:spPr>
      </p:pic>
      <p:grpSp>
        <p:nvGrpSpPr>
          <p:cNvPr id="6" name="组合 5"/>
          <p:cNvGrpSpPr/>
          <p:nvPr/>
        </p:nvGrpSpPr>
        <p:grpSpPr>
          <a:xfrm>
            <a:off x="1162961" y="1275608"/>
            <a:ext cx="2011893" cy="2011893"/>
            <a:chOff x="304800" y="673100"/>
            <a:chExt cx="4000500" cy="4000500"/>
          </a:xfrm>
          <a:effectLst>
            <a:outerShdw algn="tr" blurRad="444500" dir="8100000" dist="254000" rotWithShape="0">
              <a:prstClr val="black">
                <a:alpha val="50000"/>
              </a:prstClr>
            </a:outerShdw>
          </a:effectLst>
        </p:grpSpPr>
        <p:sp>
          <p:nvSpPr>
            <p:cNvPr id="7" name="同心圆 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a:off x="2772694" y="1275608"/>
            <a:ext cx="2011893" cy="2011893"/>
            <a:chOff x="304800" y="673100"/>
            <a:chExt cx="4000500" cy="4000500"/>
          </a:xfrm>
          <a:effectLst>
            <a:outerShdw algn="tr" blurRad="444500" dir="8100000" dist="254000" rotWithShape="0">
              <a:prstClr val="black">
                <a:alpha val="50000"/>
              </a:prstClr>
            </a:outerShdw>
          </a:effectLst>
        </p:grpSpPr>
        <p:sp>
          <p:nvSpPr>
            <p:cNvPr id="10" name="同心圆 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a:off x="4382427" y="1275608"/>
            <a:ext cx="2011893" cy="2011893"/>
            <a:chOff x="304800" y="673100"/>
            <a:chExt cx="4000500" cy="4000500"/>
          </a:xfrm>
          <a:effectLst>
            <a:outerShdw algn="tr" blurRad="444500" dir="8100000" dist="254000" rotWithShape="0">
              <a:prstClr val="black">
                <a:alpha val="50000"/>
              </a:prstClr>
            </a:outerShdw>
          </a:effectLst>
        </p:grpSpPr>
        <p:sp>
          <p:nvSpPr>
            <p:cNvPr id="13" name="同心圆 1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5992161" y="1275608"/>
            <a:ext cx="2011893" cy="2011893"/>
            <a:chOff x="304800" y="673100"/>
            <a:chExt cx="4000500" cy="4000500"/>
          </a:xfrm>
          <a:effectLst>
            <a:outerShdw algn="tr" blurRad="444500" dir="8100000" dist="254000" rotWithShape="0">
              <a:prstClr val="black">
                <a:alpha val="50000"/>
              </a:prstClr>
            </a:outerShdw>
          </a:effectLst>
        </p:grpSpPr>
        <p:sp>
          <p:nvSpPr>
            <p:cNvPr id="16" name="同心圆 1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TextBox 14"/>
          <p:cNvSpPr>
            <a:spLocks noChangeArrowheads="1"/>
          </p:cNvSpPr>
          <p:nvPr/>
        </p:nvSpPr>
        <p:spPr bwMode="auto">
          <a:xfrm>
            <a:off x="1785272" y="1698945"/>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chemeClr val="accent1"/>
                </a:solidFill>
                <a:latin charset="-122" panose="020b0503020204020204" pitchFamily="34" typeface="微软雅黑"/>
                <a:ea charset="-122" panose="020b0503020204020204" pitchFamily="34" typeface="微软雅黑"/>
                <a:sym charset="-122" typeface="方正兰亭粗黑_GBK"/>
              </a:rPr>
              <a:t>01</a:t>
            </a:r>
          </a:p>
        </p:txBody>
      </p:sp>
      <p:sp>
        <p:nvSpPr>
          <p:cNvPr id="19" name="TextBox 15"/>
          <p:cNvSpPr>
            <a:spLocks noChangeArrowheads="1"/>
          </p:cNvSpPr>
          <p:nvPr/>
        </p:nvSpPr>
        <p:spPr bwMode="auto">
          <a:xfrm>
            <a:off x="3353573" y="1698945"/>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chemeClr val="accent1"/>
                </a:solidFill>
                <a:latin charset="-122" panose="020b0503020204020204" pitchFamily="34" typeface="微软雅黑"/>
                <a:ea charset="-122" panose="020b0503020204020204" pitchFamily="34" typeface="微软雅黑"/>
                <a:sym charset="-122" typeface="方正兰亭粗黑_GBK"/>
              </a:rPr>
              <a:t>02</a:t>
            </a:r>
          </a:p>
        </p:txBody>
      </p:sp>
      <p:sp>
        <p:nvSpPr>
          <p:cNvPr id="22" name="TextBox 22"/>
          <p:cNvSpPr>
            <a:spLocks noChangeArrowheads="1"/>
          </p:cNvSpPr>
          <p:nvPr/>
        </p:nvSpPr>
        <p:spPr bwMode="auto">
          <a:xfrm>
            <a:off x="1259636" y="2368428"/>
            <a:ext cx="1747837" cy="4152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25000"/>
              </a:lnSpc>
            </a:pPr>
            <a:r>
              <a:rPr altLang="en-US" b="1" lang="zh-CN" sz="1700">
                <a:latin charset="-122" panose="020b0503020204020204" pitchFamily="34" typeface="微软雅黑"/>
                <a:ea charset="-122" panose="020b0503020204020204" pitchFamily="34" typeface="微软雅黑"/>
                <a:sym charset="-122" panose="020b0503020204020204" pitchFamily="34" typeface="微软雅黑"/>
              </a:rPr>
              <a:t>     输入标题</a:t>
            </a:r>
          </a:p>
        </p:txBody>
      </p:sp>
      <p:sp>
        <p:nvSpPr>
          <p:cNvPr id="24" name="TextBox 24"/>
          <p:cNvSpPr>
            <a:spLocks noChangeArrowheads="1"/>
          </p:cNvSpPr>
          <p:nvPr/>
        </p:nvSpPr>
        <p:spPr bwMode="auto">
          <a:xfrm>
            <a:off x="2843808" y="2368428"/>
            <a:ext cx="1746250" cy="4152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25000"/>
              </a:lnSpc>
            </a:pPr>
            <a:r>
              <a:rPr altLang="en-US" b="1" lang="zh-CN" sz="1700">
                <a:latin charset="-122" panose="020b0503020204020204" pitchFamily="34" typeface="微软雅黑"/>
                <a:ea charset="-122" panose="020b0503020204020204" pitchFamily="34" typeface="微软雅黑"/>
                <a:sym charset="-122" panose="020b0503020204020204" pitchFamily="34" typeface="微软雅黑"/>
              </a:rPr>
              <a:t>     输入标题</a:t>
            </a:r>
          </a:p>
        </p:txBody>
      </p:sp>
      <p:sp>
        <p:nvSpPr>
          <p:cNvPr id="26" name="TextBox 16"/>
          <p:cNvSpPr>
            <a:spLocks noChangeArrowheads="1"/>
          </p:cNvSpPr>
          <p:nvPr/>
        </p:nvSpPr>
        <p:spPr bwMode="auto">
          <a:xfrm>
            <a:off x="5008616" y="1698945"/>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chemeClr val="accent1"/>
                </a:solidFill>
                <a:latin charset="-122" panose="020b0503020204020204" pitchFamily="34" typeface="微软雅黑"/>
                <a:ea charset="-122" panose="020b0503020204020204" pitchFamily="34" typeface="微软雅黑"/>
                <a:sym charset="-122" typeface="方正兰亭粗黑_GBK"/>
              </a:rPr>
              <a:t>03</a:t>
            </a:r>
          </a:p>
        </p:txBody>
      </p:sp>
      <p:sp>
        <p:nvSpPr>
          <p:cNvPr id="28" name="TextBox 26"/>
          <p:cNvSpPr>
            <a:spLocks noChangeArrowheads="1"/>
          </p:cNvSpPr>
          <p:nvPr/>
        </p:nvSpPr>
        <p:spPr bwMode="auto">
          <a:xfrm>
            <a:off x="4502204" y="2368428"/>
            <a:ext cx="1747837" cy="4152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25000"/>
              </a:lnSpc>
            </a:pPr>
            <a:r>
              <a:rPr altLang="en-US" b="1" lang="zh-CN" smtClean="0" sz="1700">
                <a:latin charset="-122" panose="020b0503020204020204" pitchFamily="34" typeface="微软雅黑"/>
                <a:ea charset="-122" panose="020b0503020204020204" pitchFamily="34" typeface="微软雅黑"/>
                <a:sym charset="-122" panose="020b0503020204020204" pitchFamily="34" typeface="微软雅黑"/>
              </a:rPr>
              <a:t>     输入标题</a:t>
            </a:r>
          </a:p>
        </p:txBody>
      </p:sp>
      <p:sp>
        <p:nvSpPr>
          <p:cNvPr id="30" name="TextBox 17"/>
          <p:cNvSpPr>
            <a:spLocks noChangeArrowheads="1"/>
          </p:cNvSpPr>
          <p:nvPr/>
        </p:nvSpPr>
        <p:spPr bwMode="auto">
          <a:xfrm>
            <a:off x="6588229" y="1698945"/>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chemeClr val="accent2"/>
                </a:solidFill>
                <a:latin charset="-122" panose="020b0503020204020204" pitchFamily="34" typeface="微软雅黑"/>
                <a:ea charset="-122" panose="020b0503020204020204" pitchFamily="34" typeface="微软雅黑"/>
                <a:sym charset="-122" typeface="方正兰亭粗黑_GBK"/>
              </a:rPr>
              <a:t>04</a:t>
            </a:r>
          </a:p>
        </p:txBody>
      </p:sp>
      <p:sp>
        <p:nvSpPr>
          <p:cNvPr id="36" name="TextBox 28"/>
          <p:cNvSpPr>
            <a:spLocks noChangeArrowheads="1"/>
          </p:cNvSpPr>
          <p:nvPr/>
        </p:nvSpPr>
        <p:spPr bwMode="auto">
          <a:xfrm>
            <a:off x="6304011" y="2368428"/>
            <a:ext cx="1746250" cy="4152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25000"/>
              </a:lnSpc>
            </a:pPr>
            <a:r>
              <a:rPr altLang="en-US" b="1" lang="zh-CN" smtClean="0" sz="1700">
                <a:latin charset="-122" panose="020b0503020204020204" pitchFamily="34" typeface="微软雅黑"/>
                <a:ea charset="-122" panose="020b0503020204020204" pitchFamily="34" typeface="微软雅黑"/>
                <a:sym charset="-122" panose="020b0503020204020204" pitchFamily="34" typeface="微软雅黑"/>
              </a:rPr>
              <a:t>  输入标题</a:t>
            </a:r>
          </a:p>
        </p:txBody>
      </p:sp>
      <p:sp>
        <p:nvSpPr>
          <p:cNvPr id="38" name="矩形 60"/>
          <p:cNvSpPr>
            <a:spLocks noChangeArrowheads="1"/>
          </p:cNvSpPr>
          <p:nvPr/>
        </p:nvSpPr>
        <p:spPr bwMode="auto">
          <a:xfrm>
            <a:off x="1061569" y="3719549"/>
            <a:ext cx="7254851" cy="5440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p>
            <a:pPr>
              <a:lnSpc>
                <a:spcPct val="13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单击此处添加文本单击此处添加文本单击此处添加文本单击此处添加文本单击此处添加文本单击此处添加</a:t>
            </a:r>
          </a:p>
          <a:p>
            <a:pPr>
              <a:lnSpc>
                <a:spcPct val="13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单击此处添加文本单击此处添加文本单击此处添加文本单击此处添加文本单击此处添加文本</a:t>
            </a:r>
          </a:p>
        </p:txBody>
      </p:sp>
      <p:cxnSp>
        <p:nvCxnSpPr>
          <p:cNvPr id="39" name="Straight Connector 42"/>
          <p:cNvCxnSpPr/>
          <p:nvPr/>
        </p:nvCxnSpPr>
        <p:spPr>
          <a:xfrm>
            <a:off x="899596" y="3575531"/>
            <a:ext cx="7492057" cy="0"/>
          </a:xfrm>
          <a:prstGeom prst="line">
            <a:avLst/>
          </a:prstGeom>
          <a:ln w="12700">
            <a:solidFill>
              <a:schemeClr val="bg1">
                <a:lumMod val="65000"/>
              </a:schemeClr>
            </a:solidFill>
            <a:prstDash val="sysDot"/>
            <a:headEnd len="med" type="oval" w="med"/>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992161" y="1275608"/>
            <a:ext cx="2058101" cy="2011893"/>
            <a:chOff x="8368857" y="1275608"/>
            <a:chExt cx="2058101" cy="2011893"/>
          </a:xfrm>
        </p:grpSpPr>
        <p:grpSp>
          <p:nvGrpSpPr>
            <p:cNvPr id="46" name="组合 45"/>
            <p:cNvGrpSpPr/>
            <p:nvPr/>
          </p:nvGrpSpPr>
          <p:grpSpPr>
            <a:xfrm>
              <a:off x="8368857" y="1275608"/>
              <a:ext cx="2011893" cy="2011893"/>
              <a:chOff x="304800" y="673100"/>
              <a:chExt cx="4000500" cy="4000500"/>
            </a:xfrm>
            <a:solidFill>
              <a:schemeClr val="accent1"/>
            </a:solidFill>
            <a:effectLst>
              <a:outerShdw algn="tr" blurRad="444500" dir="8100000" dist="254000" rotWithShape="0">
                <a:prstClr val="black">
                  <a:alpha val="50000"/>
                </a:prstClr>
              </a:outerShdw>
            </a:effectLst>
          </p:grpSpPr>
          <p:sp>
            <p:nvSpPr>
              <p:cNvPr id="47" name="同心圆 46"/>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8" name="椭圆 47"/>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9" name="TextBox 17"/>
            <p:cNvSpPr>
              <a:spLocks noChangeArrowheads="1"/>
            </p:cNvSpPr>
            <p:nvPr/>
          </p:nvSpPr>
          <p:spPr bwMode="auto">
            <a:xfrm>
              <a:off x="8964926" y="1698945"/>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chemeClr val="bg1"/>
                  </a:solidFill>
                  <a:latin charset="-122" panose="020b0503020204020204" pitchFamily="34" typeface="微软雅黑"/>
                  <a:ea charset="-122" panose="020b0503020204020204" pitchFamily="34" typeface="微软雅黑"/>
                  <a:sym charset="-122" typeface="方正兰亭粗黑_GBK"/>
                </a:rPr>
                <a:t>04</a:t>
              </a:r>
            </a:p>
          </p:txBody>
        </p:sp>
        <p:sp>
          <p:nvSpPr>
            <p:cNvPr id="50" name="TextBox 28"/>
            <p:cNvSpPr>
              <a:spLocks noChangeArrowheads="1"/>
            </p:cNvSpPr>
            <p:nvPr/>
          </p:nvSpPr>
          <p:spPr bwMode="auto">
            <a:xfrm>
              <a:off x="8680709" y="2368428"/>
              <a:ext cx="1746250" cy="4152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25000"/>
                </a:lnSpc>
              </a:pPr>
              <a:r>
                <a:rPr altLang="en-US" b="1" lang="zh-CN" smtClean="0" sz="17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输入标题</a:t>
              </a:r>
            </a:p>
          </p:txBody>
        </p:sp>
      </p:gr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1+#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30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1+#ppt_w/2"/>
                                          </p:val>
                                        </p:tav>
                                        <p:tav tm="100000">
                                          <p:val>
                                            <p:strVal val="#ppt_x"/>
                                          </p:val>
                                        </p:tav>
                                      </p:tavLst>
                                    </p:anim>
                                    <p:anim calcmode="lin" valueType="num">
                                      <p:cBhvr additive="base">
                                        <p:cTn dur="500" fill="hold" id="12"/>
                                        <p:tgtEl>
                                          <p:spTgt spid="9"/>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60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1+#ppt_w/2"/>
                                          </p:val>
                                        </p:tav>
                                        <p:tav tm="100000">
                                          <p:val>
                                            <p:strVal val="#ppt_x"/>
                                          </p:val>
                                        </p:tav>
                                      </p:tavLst>
                                    </p:anim>
                                    <p:anim calcmode="lin" valueType="num">
                                      <p:cBhvr additive="base">
                                        <p:cTn dur="500" fill="hold" id="16"/>
                                        <p:tgtEl>
                                          <p:spTgt spid="12"/>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900"/>
                                  </p:stCondLst>
                                  <p:childTnLst>
                                    <p:set>
                                      <p:cBhvr>
                                        <p:cTn dur="1" fill="hold" id="18">
                                          <p:stCondLst>
                                            <p:cond delay="0"/>
                                          </p:stCondLst>
                                        </p:cTn>
                                        <p:tgtEl>
                                          <p:spTgt spid="15"/>
                                        </p:tgtEl>
                                        <p:attrNameLst>
                                          <p:attrName>style.visibility</p:attrName>
                                        </p:attrNameLst>
                                      </p:cBhvr>
                                      <p:to>
                                        <p:strVal val="visible"/>
                                      </p:to>
                                    </p:set>
                                    <p:anim calcmode="lin" valueType="num">
                                      <p:cBhvr additive="base">
                                        <p:cTn dur="500" fill="hold" id="19"/>
                                        <p:tgtEl>
                                          <p:spTgt spid="15"/>
                                        </p:tgtEl>
                                        <p:attrNameLst>
                                          <p:attrName>ppt_x</p:attrName>
                                        </p:attrNameLst>
                                      </p:cBhvr>
                                      <p:tavLst>
                                        <p:tav tm="0">
                                          <p:val>
                                            <p:strVal val="1+#ppt_w/2"/>
                                          </p:val>
                                        </p:tav>
                                        <p:tav tm="100000">
                                          <p:val>
                                            <p:strVal val="#ppt_x"/>
                                          </p:val>
                                        </p:tav>
                                      </p:tavLst>
                                    </p:anim>
                                    <p:anim calcmode="lin" valueType="num">
                                      <p:cBhvr additive="base">
                                        <p:cTn dur="500" fill="hold" id="20"/>
                                        <p:tgtEl>
                                          <p:spTgt spid="15"/>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400"/>
                            </p:stCondLst>
                            <p:childTnLst>
                              <p:par>
                                <p:cTn fill="hold" grpId="0" id="22" nodeType="afterEffect" presetClass="entr" presetID="10" presetSubtype="0">
                                  <p:stCondLst>
                                    <p:cond delay="0"/>
                                  </p:stCondLst>
                                  <p:childTnLst>
                                    <p:set>
                                      <p:cBhvr>
                                        <p:cTn dur="1" fill="hold" id="23">
                                          <p:stCondLst>
                                            <p:cond delay="0"/>
                                          </p:stCondLst>
                                        </p:cTn>
                                        <p:tgtEl>
                                          <p:spTgt spid="18"/>
                                        </p:tgtEl>
                                        <p:attrNameLst>
                                          <p:attrName>style.visibility</p:attrName>
                                        </p:attrNameLst>
                                      </p:cBhvr>
                                      <p:to>
                                        <p:strVal val="visible"/>
                                      </p:to>
                                    </p:set>
                                    <p:animEffect filter="fade" transition="in">
                                      <p:cBhvr>
                                        <p:cTn dur="500" id="24"/>
                                        <p:tgtEl>
                                          <p:spTgt spid="18"/>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9"/>
                                        </p:tgtEl>
                                        <p:attrNameLst>
                                          <p:attrName>style.visibility</p:attrName>
                                        </p:attrNameLst>
                                      </p:cBhvr>
                                      <p:to>
                                        <p:strVal val="visible"/>
                                      </p:to>
                                    </p:set>
                                    <p:animEffect filter="fade" transition="in">
                                      <p:cBhvr>
                                        <p:cTn dur="500" id="27"/>
                                        <p:tgtEl>
                                          <p:spTgt spid="19"/>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26"/>
                                        </p:tgtEl>
                                        <p:attrNameLst>
                                          <p:attrName>style.visibility</p:attrName>
                                        </p:attrNameLst>
                                      </p:cBhvr>
                                      <p:to>
                                        <p:strVal val="visible"/>
                                      </p:to>
                                    </p:set>
                                    <p:animEffect filter="fade" transition="in">
                                      <p:cBhvr>
                                        <p:cTn dur="500" id="30"/>
                                        <p:tgtEl>
                                          <p:spTgt spid="26"/>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30"/>
                                        </p:tgtEl>
                                        <p:attrNameLst>
                                          <p:attrName>style.visibility</p:attrName>
                                        </p:attrNameLst>
                                      </p:cBhvr>
                                      <p:to>
                                        <p:strVal val="visible"/>
                                      </p:to>
                                    </p:set>
                                    <p:animEffect filter="fade" transition="in">
                                      <p:cBhvr>
                                        <p:cTn dur="500" id="33"/>
                                        <p:tgtEl>
                                          <p:spTgt spid="30"/>
                                        </p:tgtEl>
                                      </p:cBhvr>
                                    </p:animEffect>
                                  </p:childTnLst>
                                </p:cTn>
                              </p:par>
                              <p:par>
                                <p:cTn fill="hold" grpId="0" id="34" nodeType="withEffect" presetClass="entr" presetID="41" presetSubtype="0">
                                  <p:stCondLst>
                                    <p:cond delay="0"/>
                                  </p:stCondLst>
                                  <p:iterate type="lt">
                                    <p:tmPct val="10000"/>
                                  </p:iterate>
                                  <p:childTnLst>
                                    <p:set>
                                      <p:cBhvr>
                                        <p:cTn dur="1" fill="hold" id="35">
                                          <p:stCondLst>
                                            <p:cond delay="0"/>
                                          </p:stCondLst>
                                        </p:cTn>
                                        <p:tgtEl>
                                          <p:spTgt spid="22"/>
                                        </p:tgtEl>
                                        <p:attrNameLst>
                                          <p:attrName>style.visibility</p:attrName>
                                        </p:attrNameLst>
                                      </p:cBhvr>
                                      <p:to>
                                        <p:strVal val="visible"/>
                                      </p:to>
                                    </p:set>
                                    <p:anim calcmode="lin" valueType="num">
                                      <p:cBhvr>
                                        <p:cTn dur="500" fill="hold" id="36"/>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7"/>
                                        <p:tgtEl>
                                          <p:spTgt spid="22"/>
                                        </p:tgtEl>
                                        <p:attrNameLst>
                                          <p:attrName>ppt_y</p:attrName>
                                        </p:attrNameLst>
                                      </p:cBhvr>
                                      <p:tavLst>
                                        <p:tav tm="0">
                                          <p:val>
                                            <p:strVal val="#ppt_y"/>
                                          </p:val>
                                        </p:tav>
                                        <p:tav tm="100000">
                                          <p:val>
                                            <p:strVal val="#ppt_y"/>
                                          </p:val>
                                        </p:tav>
                                      </p:tavLst>
                                    </p:anim>
                                    <p:anim calcmode="lin" valueType="num">
                                      <p:cBhvr>
                                        <p:cTn dur="500" fill="hold" id="38"/>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9"/>
                                        <p:tgtEl>
                                          <p:spTgt spid="22"/>
                                        </p:tgtEl>
                                        <p:attrNameLst>
                                          <p:attrName>ppt_w</p:attrName>
                                        </p:attrNameLst>
                                      </p:cBhvr>
                                      <p:tavLst>
                                        <p:tav tm="0">
                                          <p:val>
                                            <p:strVal val="#ppt_w/10"/>
                                          </p:val>
                                        </p:tav>
                                        <p:tav tm="50000">
                                          <p:val>
                                            <p:strVal val="#ppt_w+.01"/>
                                          </p:val>
                                        </p:tav>
                                        <p:tav tm="100000">
                                          <p:val>
                                            <p:strVal val="#ppt_w"/>
                                          </p:val>
                                        </p:tav>
                                      </p:tavLst>
                                    </p:anim>
                                    <p:animEffect filter="">
                                      <p:cBhvr>
                                        <p:cTn dur="500" id="40" tmFilter="0,0; .5, 1; 1, 1"/>
                                        <p:tgtEl>
                                          <p:spTgt spid="22"/>
                                        </p:tgtEl>
                                      </p:cBhvr>
                                    </p:animEffect>
                                  </p:childTnLst>
                                </p:cTn>
                              </p:par>
                              <p:par>
                                <p:cTn fill="hold" grpId="0" id="41" nodeType="withEffect" presetClass="entr" presetID="41" presetSubtype="0">
                                  <p:stCondLst>
                                    <p:cond delay="0"/>
                                  </p:stCondLst>
                                  <p:iterate type="lt">
                                    <p:tmPct val="10000"/>
                                  </p:iterate>
                                  <p:childTnLst>
                                    <p:set>
                                      <p:cBhvr>
                                        <p:cTn dur="1" fill="hold" id="42">
                                          <p:stCondLst>
                                            <p:cond delay="0"/>
                                          </p:stCondLst>
                                        </p:cTn>
                                        <p:tgtEl>
                                          <p:spTgt spid="24"/>
                                        </p:tgtEl>
                                        <p:attrNameLst>
                                          <p:attrName>style.visibility</p:attrName>
                                        </p:attrNameLst>
                                      </p:cBhvr>
                                      <p:to>
                                        <p:strVal val="visible"/>
                                      </p:to>
                                    </p:set>
                                    <p:anim calcmode="lin" valueType="num">
                                      <p:cBhvr>
                                        <p:cTn dur="500" fill="hold" id="43"/>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4"/>
                                        <p:tgtEl>
                                          <p:spTgt spid="24"/>
                                        </p:tgtEl>
                                        <p:attrNameLst>
                                          <p:attrName>ppt_y</p:attrName>
                                        </p:attrNameLst>
                                      </p:cBhvr>
                                      <p:tavLst>
                                        <p:tav tm="0">
                                          <p:val>
                                            <p:strVal val="#ppt_y"/>
                                          </p:val>
                                        </p:tav>
                                        <p:tav tm="100000">
                                          <p:val>
                                            <p:strVal val="#ppt_y"/>
                                          </p:val>
                                        </p:tav>
                                      </p:tavLst>
                                    </p:anim>
                                    <p:anim calcmode="lin" valueType="num">
                                      <p:cBhvr>
                                        <p:cTn dur="500" fill="hold" id="45"/>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6"/>
                                        <p:tgtEl>
                                          <p:spTgt spid="24"/>
                                        </p:tgtEl>
                                        <p:attrNameLst>
                                          <p:attrName>ppt_w</p:attrName>
                                        </p:attrNameLst>
                                      </p:cBhvr>
                                      <p:tavLst>
                                        <p:tav tm="0">
                                          <p:val>
                                            <p:strVal val="#ppt_w/10"/>
                                          </p:val>
                                        </p:tav>
                                        <p:tav tm="50000">
                                          <p:val>
                                            <p:strVal val="#ppt_w+.01"/>
                                          </p:val>
                                        </p:tav>
                                        <p:tav tm="100000">
                                          <p:val>
                                            <p:strVal val="#ppt_w"/>
                                          </p:val>
                                        </p:tav>
                                      </p:tavLst>
                                    </p:anim>
                                    <p:animEffect filter="">
                                      <p:cBhvr>
                                        <p:cTn dur="500" id="47" tmFilter="0,0; .5, 1; 1, 1"/>
                                        <p:tgtEl>
                                          <p:spTgt spid="24"/>
                                        </p:tgtEl>
                                      </p:cBhvr>
                                    </p:animEffect>
                                  </p:childTnLst>
                                </p:cTn>
                              </p:par>
                              <p:par>
                                <p:cTn fill="hold" grpId="0" id="48" nodeType="withEffect" presetClass="entr" presetID="41" presetSubtype="0">
                                  <p:stCondLst>
                                    <p:cond delay="0"/>
                                  </p:stCondLst>
                                  <p:iterate type="lt">
                                    <p:tmPct val="10000"/>
                                  </p:iterate>
                                  <p:childTnLst>
                                    <p:set>
                                      <p:cBhvr>
                                        <p:cTn dur="1" fill="hold" id="49">
                                          <p:stCondLst>
                                            <p:cond delay="0"/>
                                          </p:stCondLst>
                                        </p:cTn>
                                        <p:tgtEl>
                                          <p:spTgt spid="28"/>
                                        </p:tgtEl>
                                        <p:attrNameLst>
                                          <p:attrName>style.visibility</p:attrName>
                                        </p:attrNameLst>
                                      </p:cBhvr>
                                      <p:to>
                                        <p:strVal val="visible"/>
                                      </p:to>
                                    </p:set>
                                    <p:anim calcmode="lin" valueType="num">
                                      <p:cBhvr>
                                        <p:cTn dur="500" fill="hold" id="50"/>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1"/>
                                        <p:tgtEl>
                                          <p:spTgt spid="28"/>
                                        </p:tgtEl>
                                        <p:attrNameLst>
                                          <p:attrName>ppt_y</p:attrName>
                                        </p:attrNameLst>
                                      </p:cBhvr>
                                      <p:tavLst>
                                        <p:tav tm="0">
                                          <p:val>
                                            <p:strVal val="#ppt_y"/>
                                          </p:val>
                                        </p:tav>
                                        <p:tav tm="100000">
                                          <p:val>
                                            <p:strVal val="#ppt_y"/>
                                          </p:val>
                                        </p:tav>
                                      </p:tavLst>
                                    </p:anim>
                                    <p:anim calcmode="lin" valueType="num">
                                      <p:cBhvr>
                                        <p:cTn dur="500" fill="hold" id="52"/>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3"/>
                                        <p:tgtEl>
                                          <p:spTgt spid="28"/>
                                        </p:tgtEl>
                                        <p:attrNameLst>
                                          <p:attrName>ppt_w</p:attrName>
                                        </p:attrNameLst>
                                      </p:cBhvr>
                                      <p:tavLst>
                                        <p:tav tm="0">
                                          <p:val>
                                            <p:strVal val="#ppt_w/10"/>
                                          </p:val>
                                        </p:tav>
                                        <p:tav tm="50000">
                                          <p:val>
                                            <p:strVal val="#ppt_w+.01"/>
                                          </p:val>
                                        </p:tav>
                                        <p:tav tm="100000">
                                          <p:val>
                                            <p:strVal val="#ppt_w"/>
                                          </p:val>
                                        </p:tav>
                                      </p:tavLst>
                                    </p:anim>
                                    <p:animEffect filter="">
                                      <p:cBhvr>
                                        <p:cTn dur="500" id="54" tmFilter="0,0; .5, 1; 1, 1"/>
                                        <p:tgtEl>
                                          <p:spTgt spid="28"/>
                                        </p:tgtEl>
                                      </p:cBhvr>
                                    </p:animEffect>
                                  </p:childTnLst>
                                </p:cTn>
                              </p:par>
                              <p:par>
                                <p:cTn fill="hold" grpId="0" id="55" nodeType="withEffect" presetClass="entr" presetID="41" presetSubtype="0">
                                  <p:stCondLst>
                                    <p:cond delay="0"/>
                                  </p:stCondLst>
                                  <p:iterate type="lt">
                                    <p:tmPct val="10000"/>
                                  </p:iterate>
                                  <p:childTnLst>
                                    <p:set>
                                      <p:cBhvr>
                                        <p:cTn dur="1" fill="hold" id="56">
                                          <p:stCondLst>
                                            <p:cond delay="0"/>
                                          </p:stCondLst>
                                        </p:cTn>
                                        <p:tgtEl>
                                          <p:spTgt spid="36"/>
                                        </p:tgtEl>
                                        <p:attrNameLst>
                                          <p:attrName>style.visibility</p:attrName>
                                        </p:attrNameLst>
                                      </p:cBhvr>
                                      <p:to>
                                        <p:strVal val="visible"/>
                                      </p:to>
                                    </p:set>
                                    <p:anim calcmode="lin" valueType="num">
                                      <p:cBhvr>
                                        <p:cTn dur="500" fill="hold" id="57"/>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8"/>
                                        <p:tgtEl>
                                          <p:spTgt spid="36"/>
                                        </p:tgtEl>
                                        <p:attrNameLst>
                                          <p:attrName>ppt_y</p:attrName>
                                        </p:attrNameLst>
                                      </p:cBhvr>
                                      <p:tavLst>
                                        <p:tav tm="0">
                                          <p:val>
                                            <p:strVal val="#ppt_y"/>
                                          </p:val>
                                        </p:tav>
                                        <p:tav tm="100000">
                                          <p:val>
                                            <p:strVal val="#ppt_y"/>
                                          </p:val>
                                        </p:tav>
                                      </p:tavLst>
                                    </p:anim>
                                    <p:anim calcmode="lin" valueType="num">
                                      <p:cBhvr>
                                        <p:cTn dur="500" fill="hold" id="59"/>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0"/>
                                        <p:tgtEl>
                                          <p:spTgt spid="36"/>
                                        </p:tgtEl>
                                        <p:attrNameLst>
                                          <p:attrName>ppt_w</p:attrName>
                                        </p:attrNameLst>
                                      </p:cBhvr>
                                      <p:tavLst>
                                        <p:tav tm="0">
                                          <p:val>
                                            <p:strVal val="#ppt_w/10"/>
                                          </p:val>
                                        </p:tav>
                                        <p:tav tm="50000">
                                          <p:val>
                                            <p:strVal val="#ppt_w+.01"/>
                                          </p:val>
                                        </p:tav>
                                        <p:tav tm="100000">
                                          <p:val>
                                            <p:strVal val="#ppt_w"/>
                                          </p:val>
                                        </p:tav>
                                      </p:tavLst>
                                    </p:anim>
                                    <p:animEffect filter="">
                                      <p:cBhvr>
                                        <p:cTn dur="500" id="61" tmFilter="0,0; .5, 1; 1, 1"/>
                                        <p:tgtEl>
                                          <p:spTgt spid="36"/>
                                        </p:tgtEl>
                                      </p:cBhvr>
                                    </p:animEffect>
                                  </p:childTnLst>
                                </p:cTn>
                              </p:par>
                            </p:childTnLst>
                          </p:cTn>
                        </p:par>
                        <p:par>
                          <p:cTn fill="hold" id="62" nodeType="afterGroup">
                            <p:stCondLst>
                              <p:cond delay="1900"/>
                            </p:stCondLst>
                            <p:childTnLst>
                              <p:par>
                                <p:cTn fill="hold" id="63" nodeType="afterEffect" presetClass="entr" presetID="2" presetSubtype="4">
                                  <p:stCondLst>
                                    <p:cond delay="0"/>
                                  </p:stCondLst>
                                  <p:childTnLst>
                                    <p:set>
                                      <p:cBhvr>
                                        <p:cTn dur="1" fill="hold" id="64">
                                          <p:stCondLst>
                                            <p:cond delay="0"/>
                                          </p:stCondLst>
                                        </p:cTn>
                                        <p:tgtEl>
                                          <p:spTgt spid="39"/>
                                        </p:tgtEl>
                                        <p:attrNameLst>
                                          <p:attrName>style.visibility</p:attrName>
                                        </p:attrNameLst>
                                      </p:cBhvr>
                                      <p:to>
                                        <p:strVal val="visible"/>
                                      </p:to>
                                    </p:set>
                                    <p:anim calcmode="lin" valueType="num">
                                      <p:cBhvr additive="base">
                                        <p:cTn dur="500" fill="hold" id="65"/>
                                        <p:tgtEl>
                                          <p:spTgt spid="39"/>
                                        </p:tgtEl>
                                        <p:attrNameLst>
                                          <p:attrName>ppt_x</p:attrName>
                                        </p:attrNameLst>
                                      </p:cBhvr>
                                      <p:tavLst>
                                        <p:tav tm="0">
                                          <p:val>
                                            <p:strVal val="#ppt_x"/>
                                          </p:val>
                                        </p:tav>
                                        <p:tav tm="100000">
                                          <p:val>
                                            <p:strVal val="#ppt_x"/>
                                          </p:val>
                                        </p:tav>
                                      </p:tavLst>
                                    </p:anim>
                                    <p:anim calcmode="lin" valueType="num">
                                      <p:cBhvr additive="base">
                                        <p:cTn dur="500" fill="hold" id="66"/>
                                        <p:tgtEl>
                                          <p:spTgt spid="39"/>
                                        </p:tgtEl>
                                        <p:attrNameLst>
                                          <p:attrName>ppt_y</p:attrName>
                                        </p:attrNameLst>
                                      </p:cBhvr>
                                      <p:tavLst>
                                        <p:tav tm="0">
                                          <p:val>
                                            <p:strVal val="1+#ppt_h/2"/>
                                          </p:val>
                                        </p:tav>
                                        <p:tav tm="100000">
                                          <p:val>
                                            <p:strVal val="#ppt_y"/>
                                          </p:val>
                                        </p:tav>
                                      </p:tavLst>
                                    </p:anim>
                                  </p:childTnLst>
                                </p:cTn>
                              </p:par>
                            </p:childTnLst>
                          </p:cTn>
                        </p:par>
                        <p:par>
                          <p:cTn fill="hold" id="67" nodeType="afterGroup">
                            <p:stCondLst>
                              <p:cond delay="2400"/>
                            </p:stCondLst>
                            <p:childTnLst>
                              <p:par>
                                <p:cTn fill="hold" grpId="0" id="68" nodeType="afterEffect" presetClass="entr" presetID="22" presetSubtype="8">
                                  <p:stCondLst>
                                    <p:cond delay="0"/>
                                  </p:stCondLst>
                                  <p:childTnLst>
                                    <p:set>
                                      <p:cBhvr>
                                        <p:cTn dur="1" fill="hold" id="69">
                                          <p:stCondLst>
                                            <p:cond delay="0"/>
                                          </p:stCondLst>
                                        </p:cTn>
                                        <p:tgtEl>
                                          <p:spTgt spid="38"/>
                                        </p:tgtEl>
                                        <p:attrNameLst>
                                          <p:attrName>style.visibility</p:attrName>
                                        </p:attrNameLst>
                                      </p:cBhvr>
                                      <p:to>
                                        <p:strVal val="visible"/>
                                      </p:to>
                                    </p:set>
                                    <p:animEffect filter="wipe(left)" transition="in">
                                      <p:cBhvr>
                                        <p:cTn dur="500" id="70"/>
                                        <p:tgtEl>
                                          <p:spTgt spid="38"/>
                                        </p:tgtEl>
                                      </p:cBhvr>
                                    </p:animEffect>
                                  </p:childTnLst>
                                </p:cTn>
                              </p:par>
                            </p:childTnLst>
                          </p:cTn>
                        </p:par>
                        <p:par>
                          <p:cTn fill="hold" id="71" nodeType="afterGroup">
                            <p:stCondLst>
                              <p:cond delay="2900"/>
                            </p:stCondLst>
                            <p:childTnLst>
                              <p:par>
                                <p:cTn fill="hold" id="72" nodeType="afterEffect" presetClass="entr" presetID="22" presetSubtype="4">
                                  <p:stCondLst>
                                    <p:cond delay="0"/>
                                  </p:stCondLst>
                                  <p:childTnLst>
                                    <p:set>
                                      <p:cBhvr>
                                        <p:cTn dur="1" fill="hold" id="73">
                                          <p:stCondLst>
                                            <p:cond delay="0"/>
                                          </p:stCondLst>
                                        </p:cTn>
                                        <p:tgtEl>
                                          <p:spTgt spid="2"/>
                                        </p:tgtEl>
                                        <p:attrNameLst>
                                          <p:attrName>style.visibility</p:attrName>
                                        </p:attrNameLst>
                                      </p:cBhvr>
                                      <p:to>
                                        <p:strVal val="visible"/>
                                      </p:to>
                                    </p:set>
                                    <p:animEffect filter="wipe(down)" transition="in">
                                      <p:cBhvr>
                                        <p:cTn dur="500" id="7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2"/>
      <p:bldP grpId="0" spid="24"/>
      <p:bldP grpId="0" spid="26"/>
      <p:bldP grpId="0" spid="28"/>
      <p:bldP grpId="0" spid="30"/>
      <p:bldP grpId="0" spid="36"/>
      <p:bldP grpId="0" spid="3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www.tuweimei.comComp_16584832_GSVkeMrMH9sQ85xHPOimVxMA6DyemFos.jpg" id="53" name="图片 3"/>
          <p:cNvPicPr>
            <a:picLocks noChangeAspect="1" noGrp="1"/>
          </p:cNvPicPr>
          <p:nvPr isPhoto="1"/>
        </p:nvPicPr>
        <p:blipFill>
          <a:blip r:embed="rId2"/>
          <a:stretch>
            <a:fillRect/>
          </a:stretch>
        </p:blipFill>
        <p:spPr bwMode="auto">
          <a:xfrm>
            <a:off x="4931022" y="914548"/>
            <a:ext cx="3529410" cy="3529410"/>
          </a:xfrm>
          <a:prstGeom prst="rect">
            <a:avLst/>
          </a:prstGeom>
          <a:noFill/>
          <a:ln w="9525">
            <a:noFill/>
            <a:miter lim="800000"/>
          </a:ln>
        </p:spPr>
      </p:pic>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32" name="Image 12"/>
          <p:cNvPicPr>
            <a:picLocks noChangeAspect="1"/>
          </p:cNvPicPr>
          <p:nvPr/>
        </p:nvPicPr>
        <p:blipFill>
          <a:blip r:embed="rId3"/>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3"/>
          <a:stretch>
            <a:fillRect/>
          </a:stretch>
        </p:blipFill>
        <p:spPr>
          <a:xfrm flipH="1" rot="10800000">
            <a:off x="5292080" y="457546"/>
            <a:ext cx="1523362" cy="52721"/>
          </a:xfrm>
          <a:prstGeom prst="rect">
            <a:avLst/>
          </a:prstGeom>
        </p:spPr>
      </p:pic>
      <p:sp>
        <p:nvSpPr>
          <p:cNvPr id="6" name="圆角矩形 5"/>
          <p:cNvSpPr/>
          <p:nvPr/>
        </p:nvSpPr>
        <p:spPr bwMode="auto">
          <a:xfrm>
            <a:off x="1259632" y="3287416"/>
            <a:ext cx="3168650" cy="1368425"/>
          </a:xfrm>
          <a:prstGeom prst="roundRect">
            <a:avLst/>
          </a:prstGeom>
          <a:noFill/>
          <a:ln>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anchor="ctr" bIns="45716" lIns="91430" rIns="91430" tIns="45716"/>
          <a:lstStyle/>
          <a:p>
            <a:pPr algn="ctr" defTabSz="0" eaLnBrk="0" fontAlgn="ctr" hangingPunct="0" lvl="2" marL="0">
              <a:buClr>
                <a:srgbClr val="FF0000"/>
              </a:buClr>
              <a:buSzPct val="70000"/>
              <a:buFont charset="2" panose="05000000000000000000" pitchFamily="2" typeface="Wingdings"/>
              <a:buChar char="n"/>
              <a:tabLst>
                <a:tab pos="135890"/>
              </a:tabLst>
              <a:defRPr/>
            </a:pPr>
            <a:endParaRPr altLang="en-US" lang="zh-CN" sz="1400">
              <a:solidFill>
                <a:schemeClr val="accent2"/>
              </a:solidFill>
              <a:latin charset="-122" panose="020b0503020204020204" pitchFamily="34" typeface="微软雅黑"/>
              <a:ea charset="-122" panose="020b0503020204020204" pitchFamily="34" typeface="微软雅黑"/>
            </a:endParaRPr>
          </a:p>
        </p:txBody>
      </p:sp>
      <p:sp>
        <p:nvSpPr>
          <p:cNvPr id="7" name="矩形 87"/>
          <p:cNvSpPr>
            <a:spLocks noChangeArrowheads="1"/>
          </p:cNvSpPr>
          <p:nvPr/>
        </p:nvSpPr>
        <p:spPr bwMode="auto">
          <a:xfrm>
            <a:off x="1373708" y="3876049"/>
            <a:ext cx="2940498" cy="518152"/>
          </a:xfrm>
          <a:prstGeom prst="rect">
            <a:avLst/>
          </a:prstGeom>
          <a:noFill/>
          <a:ln w="9525">
            <a:noFill/>
            <a:miter lim="800000"/>
          </a:ln>
        </p:spPr>
        <p:txBody>
          <a:bodyPr bIns="45716" lIns="91430" rIns="91430" tIns="45716">
            <a:spAutoFit/>
          </a:bodyPr>
          <a:lstStyle/>
          <a:p>
            <a:pPr algn="ctr" eaLnBrk="0" fontAlgn="ctr" hangingPunct="0">
              <a:buClr>
                <a:srgbClr val="FF0000"/>
              </a:buClr>
              <a:buSzPct val="70000"/>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点击添加文本 点击添加文本</a:t>
            </a:r>
          </a:p>
          <a:p>
            <a:pPr algn="ctr" eaLnBrk="0" fontAlgn="ctr" hangingPunct="0">
              <a:buClr>
                <a:srgbClr val="FF0000"/>
              </a:buClr>
              <a:buSzPct val="70000"/>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点击添加文本 点击添加文本</a:t>
            </a:r>
          </a:p>
        </p:txBody>
      </p:sp>
      <p:sp>
        <p:nvSpPr>
          <p:cNvPr id="8" name="圆角矩形 7"/>
          <p:cNvSpPr/>
          <p:nvPr/>
        </p:nvSpPr>
        <p:spPr bwMode="auto">
          <a:xfrm>
            <a:off x="1259632" y="1131592"/>
            <a:ext cx="3168650" cy="1366837"/>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anchor="ctr" bIns="45716" lIns="91430" rIns="91430" tIns="45716"/>
          <a:lstStyle/>
          <a:p>
            <a:pPr algn="ctr" defTabSz="0" eaLnBrk="0" fontAlgn="ctr" hangingPunct="0" lvl="2" marL="0">
              <a:buClr>
                <a:srgbClr val="FF0000"/>
              </a:buClr>
              <a:buSzPct val="70000"/>
              <a:buFont charset="2" panose="05000000000000000000" pitchFamily="2" typeface="Wingdings"/>
              <a:buChar char="n"/>
              <a:tabLst>
                <a:tab pos="135890"/>
              </a:tabLst>
              <a:defRPr/>
            </a:pPr>
            <a:endParaRPr altLang="en-US" lang="zh-CN" sz="1400">
              <a:solidFill>
                <a:schemeClr val="tx1"/>
              </a:solidFill>
              <a:latin charset="-122" panose="020b0503020204020204" pitchFamily="34" typeface="微软雅黑"/>
              <a:ea charset="-122" panose="020b0503020204020204" pitchFamily="34" typeface="微软雅黑"/>
            </a:endParaRPr>
          </a:p>
        </p:txBody>
      </p:sp>
      <p:sp>
        <p:nvSpPr>
          <p:cNvPr id="9" name="矩形 87"/>
          <p:cNvSpPr>
            <a:spLocks noChangeArrowheads="1"/>
          </p:cNvSpPr>
          <p:nvPr/>
        </p:nvSpPr>
        <p:spPr bwMode="auto">
          <a:xfrm>
            <a:off x="1289236" y="1378879"/>
            <a:ext cx="3109451" cy="518152"/>
          </a:xfrm>
          <a:prstGeom prst="rect">
            <a:avLst/>
          </a:prstGeom>
          <a:noFill/>
          <a:ln w="9525">
            <a:noFill/>
            <a:miter lim="800000"/>
          </a:ln>
        </p:spPr>
        <p:txBody>
          <a:bodyPr bIns="45716" lIns="91430" rIns="91430" tIns="45716">
            <a:spAutoFit/>
          </a:bodyPr>
          <a:lstStyle/>
          <a:p>
            <a:pPr algn="ctr" eaLnBrk="0" fontAlgn="ctr" hangingPunct="0">
              <a:buClr>
                <a:srgbClr val="FF0000"/>
              </a:buClr>
              <a:buSzPct val="70000"/>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点击添加文本 点击添加文本</a:t>
            </a:r>
          </a:p>
          <a:p>
            <a:pPr algn="ctr" eaLnBrk="0" fontAlgn="ctr" hangingPunct="0">
              <a:buClr>
                <a:srgbClr val="FF0000"/>
              </a:buClr>
              <a:buSzPct val="70000"/>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点击添加文本 点击添加文本</a:t>
            </a:r>
          </a:p>
        </p:txBody>
      </p:sp>
      <p:sp>
        <p:nvSpPr>
          <p:cNvPr id="16" name="Half Frame 12"/>
          <p:cNvSpPr/>
          <p:nvPr/>
        </p:nvSpPr>
        <p:spPr>
          <a:xfrm rot="8097294">
            <a:off x="4573893" y="2527950"/>
            <a:ext cx="500039" cy="549505"/>
          </a:xfrm>
          <a:prstGeom prst="halfFrame">
            <a:avLst/>
          </a:prstGeom>
          <a:solidFill>
            <a:schemeClr val="tx1"/>
          </a:solidFill>
          <a:effectLst/>
        </p:spPr>
        <p:style>
          <a:lnRef idx="0">
            <a:schemeClr val="lt1">
              <a:hueOff val="0"/>
              <a:satOff val="0"/>
              <a:lumOff val="0"/>
              <a:alphaOff val="0"/>
            </a:schemeClr>
          </a:lnRef>
          <a:fillRef idx="3">
            <a:scrgbClr b="0" g="0" r="0"/>
          </a:fillRef>
          <a:effectRef idx="2">
            <a:schemeClr val="accent1">
              <a:hueOff val="0"/>
              <a:satOff val="0"/>
              <a:lumOff val="0"/>
              <a:alphaOff val="0"/>
            </a:schemeClr>
          </a:effectRef>
          <a:fontRef idx="minor">
            <a:schemeClr val="lt1"/>
          </a:fontRef>
        </p:style>
        <p:txBody>
          <a:bodyPr/>
          <a:lstStyle/>
          <a:p/>
        </p:txBody>
      </p:sp>
      <p:grpSp>
        <p:nvGrpSpPr>
          <p:cNvPr id="27" name="组合 26"/>
          <p:cNvGrpSpPr/>
          <p:nvPr/>
        </p:nvGrpSpPr>
        <p:grpSpPr>
          <a:xfrm>
            <a:off x="1907704" y="2195172"/>
            <a:ext cx="1800200" cy="574060"/>
            <a:chOff x="814328" y="3219334"/>
            <a:chExt cx="1356392" cy="432536"/>
          </a:xfrm>
        </p:grpSpPr>
        <p:grpSp>
          <p:nvGrpSpPr>
            <p:cNvPr id="28" name="组合 27"/>
            <p:cNvGrpSpPr/>
            <p:nvPr/>
          </p:nvGrpSpPr>
          <p:grpSpPr>
            <a:xfrm>
              <a:off x="814328" y="3219334"/>
              <a:ext cx="1356392" cy="432536"/>
              <a:chOff x="4304043" y="1286668"/>
              <a:chExt cx="3837944" cy="2757793"/>
            </a:xfrm>
            <a:effectLst>
              <a:outerShdw algn="tr" blurRad="381000" dir="8100000" dist="254000" rotWithShape="0">
                <a:prstClr val="black">
                  <a:alpha val="40000"/>
                </a:prstClr>
              </a:outerShdw>
            </a:effectLst>
          </p:grpSpPr>
          <p:sp>
            <p:nvSpPr>
              <p:cNvPr id="30" name="圆角矩形 2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35" name="圆角矩形 34"/>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29" name="TextBox 28"/>
            <p:cNvSpPr txBox="1"/>
            <p:nvPr/>
          </p:nvSpPr>
          <p:spPr>
            <a:xfrm>
              <a:off x="1110326" y="3331792"/>
              <a:ext cx="787838" cy="206691"/>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pPr lvl="0"/>
              <a:r>
                <a:rPr altLang="en-US" lang="zh-CN" smtClean="0" sz="1800">
                  <a:solidFill>
                    <a:schemeClr val="accent1"/>
                  </a:solidFill>
                  <a:cs charset="-122" panose="02010600030101010101" pitchFamily="2" typeface="宋体"/>
                </a:rPr>
                <a:t>填加标题</a:t>
              </a:r>
            </a:p>
          </p:txBody>
        </p:sp>
      </p:grpSp>
      <p:grpSp>
        <p:nvGrpSpPr>
          <p:cNvPr id="36" name="组合 35"/>
          <p:cNvGrpSpPr/>
          <p:nvPr/>
        </p:nvGrpSpPr>
        <p:grpSpPr>
          <a:xfrm>
            <a:off x="1907704" y="3000384"/>
            <a:ext cx="1800200" cy="574060"/>
            <a:chOff x="814328" y="3219334"/>
            <a:chExt cx="1356392" cy="432536"/>
          </a:xfrm>
        </p:grpSpPr>
        <p:grpSp>
          <p:nvGrpSpPr>
            <p:cNvPr id="37" name="组合 36"/>
            <p:cNvGrpSpPr/>
            <p:nvPr/>
          </p:nvGrpSpPr>
          <p:grpSpPr>
            <a:xfrm>
              <a:off x="814328" y="3219334"/>
              <a:ext cx="1356392" cy="432536"/>
              <a:chOff x="4304043" y="1286668"/>
              <a:chExt cx="3837944" cy="2757793"/>
            </a:xfrm>
            <a:effectLst>
              <a:outerShdw algn="tr" blurRad="381000" dir="8100000" dist="254000" rotWithShape="0">
                <a:prstClr val="black">
                  <a:alpha val="40000"/>
                </a:prstClr>
              </a:outerShdw>
            </a:effectLst>
          </p:grpSpPr>
          <p:sp>
            <p:nvSpPr>
              <p:cNvPr id="39" name="圆角矩形 3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40" name="圆角矩形 3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38" name="TextBox 37"/>
            <p:cNvSpPr txBox="1"/>
            <p:nvPr/>
          </p:nvSpPr>
          <p:spPr>
            <a:xfrm>
              <a:off x="1110326" y="3331792"/>
              <a:ext cx="787838" cy="206691"/>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pPr lvl="0"/>
              <a:r>
                <a:rPr altLang="en-US" lang="zh-CN" smtClean="0" sz="1800">
                  <a:solidFill>
                    <a:schemeClr val="accent1"/>
                  </a:solidFill>
                  <a:cs charset="-122" panose="02010600030101010101" pitchFamily="2" typeface="宋体"/>
                </a:rPr>
                <a:t>填加标题</a:t>
              </a:r>
            </a:p>
          </p:txBody>
        </p:sp>
      </p:grpSp>
      <p:grpSp>
        <p:nvGrpSpPr>
          <p:cNvPr id="41" name="组合 40"/>
          <p:cNvGrpSpPr/>
          <p:nvPr/>
        </p:nvGrpSpPr>
        <p:grpSpPr>
          <a:xfrm>
            <a:off x="6948264" y="3219822"/>
            <a:ext cx="1300302" cy="1300300"/>
            <a:chOff x="304800" y="673100"/>
            <a:chExt cx="4000500" cy="4000500"/>
          </a:xfrm>
          <a:effectLst>
            <a:outerShdw algn="tr" blurRad="444500" dir="8100000" dist="254000" rotWithShape="0">
              <a:prstClr val="black">
                <a:alpha val="50000"/>
              </a:prstClr>
            </a:outerShdw>
          </a:effectLst>
        </p:grpSpPr>
        <p:sp>
          <p:nvSpPr>
            <p:cNvPr id="42" name="同心圆 4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50" name="TextBox 49"/>
          <p:cNvSpPr txBox="1"/>
          <p:nvPr/>
        </p:nvSpPr>
        <p:spPr>
          <a:xfrm>
            <a:off x="7253803" y="3555108"/>
            <a:ext cx="667494" cy="609600"/>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pPr lvl="0"/>
            <a:r>
              <a:rPr altLang="en-US" lang="zh-CN" smtClean="0" sz="2000">
                <a:solidFill>
                  <a:schemeClr val="accent1"/>
                </a:solidFill>
                <a:cs charset="-122" panose="02010600030101010101" pitchFamily="2" typeface="宋体"/>
              </a:rPr>
              <a:t>填加</a:t>
            </a:r>
          </a:p>
          <a:p>
            <a:pPr lvl="0"/>
            <a:r>
              <a:rPr altLang="en-US" lang="zh-CN" smtClean="0" sz="2000">
                <a:solidFill>
                  <a:schemeClr val="accent1"/>
                </a:solidFill>
                <a:cs charset="-122" panose="02010600030101010101" pitchFamily="2" typeface="宋体"/>
              </a:rPr>
              <a:t>标题</a:t>
            </a:r>
          </a:p>
        </p:txBody>
      </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fltVal val="0"/>
                                          </p:val>
                                        </p:tav>
                                        <p:tav tm="100000">
                                          <p:val>
                                            <p:strVal val="#ppt_w"/>
                                          </p:val>
                                        </p:tav>
                                      </p:tavLst>
                                    </p:anim>
                                    <p:anim calcmode="lin" valueType="num">
                                      <p:cBhvr>
                                        <p:cTn dur="500" fill="hold" id="8"/>
                                        <p:tgtEl>
                                          <p:spTgt spid="27"/>
                                        </p:tgtEl>
                                        <p:attrNameLst>
                                          <p:attrName>ppt_h</p:attrName>
                                        </p:attrNameLst>
                                      </p:cBhvr>
                                      <p:tavLst>
                                        <p:tav tm="0">
                                          <p:val>
                                            <p:fltVal val="0"/>
                                          </p:val>
                                        </p:tav>
                                        <p:tav tm="100000">
                                          <p:val>
                                            <p:strVal val="#ppt_h"/>
                                          </p:val>
                                        </p:tav>
                                      </p:tavLst>
                                    </p:anim>
                                    <p:animEffect filter="fade" transition="in">
                                      <p:cBhvr>
                                        <p:cTn dur="500" id="9"/>
                                        <p:tgtEl>
                                          <p:spTgt spid="27"/>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36"/>
                                        </p:tgtEl>
                                        <p:attrNameLst>
                                          <p:attrName>style.visibility</p:attrName>
                                        </p:attrNameLst>
                                      </p:cBhvr>
                                      <p:to>
                                        <p:strVal val="visible"/>
                                      </p:to>
                                    </p:set>
                                    <p:anim calcmode="lin" valueType="num">
                                      <p:cBhvr>
                                        <p:cTn dur="500" fill="hold" id="13"/>
                                        <p:tgtEl>
                                          <p:spTgt spid="36"/>
                                        </p:tgtEl>
                                        <p:attrNameLst>
                                          <p:attrName>ppt_w</p:attrName>
                                        </p:attrNameLst>
                                      </p:cBhvr>
                                      <p:tavLst>
                                        <p:tav tm="0">
                                          <p:val>
                                            <p:fltVal val="0"/>
                                          </p:val>
                                        </p:tav>
                                        <p:tav tm="100000">
                                          <p:val>
                                            <p:strVal val="#ppt_w"/>
                                          </p:val>
                                        </p:tav>
                                      </p:tavLst>
                                    </p:anim>
                                    <p:anim calcmode="lin" valueType="num">
                                      <p:cBhvr>
                                        <p:cTn dur="500" fill="hold" id="14"/>
                                        <p:tgtEl>
                                          <p:spTgt spid="36"/>
                                        </p:tgtEl>
                                        <p:attrNameLst>
                                          <p:attrName>ppt_h</p:attrName>
                                        </p:attrNameLst>
                                      </p:cBhvr>
                                      <p:tavLst>
                                        <p:tav tm="0">
                                          <p:val>
                                            <p:fltVal val="0"/>
                                          </p:val>
                                        </p:tav>
                                        <p:tav tm="100000">
                                          <p:val>
                                            <p:strVal val="#ppt_h"/>
                                          </p:val>
                                        </p:tav>
                                      </p:tavLst>
                                    </p:anim>
                                    <p:animEffect filter="fade" transition="in">
                                      <p:cBhvr>
                                        <p:cTn dur="500" id="15"/>
                                        <p:tgtEl>
                                          <p:spTgt spid="36"/>
                                        </p:tgtEl>
                                      </p:cBhvr>
                                    </p:animEffect>
                                  </p:childTnLst>
                                </p:cTn>
                              </p:par>
                            </p:childTnLst>
                          </p:cTn>
                        </p:par>
                        <p:par>
                          <p:cTn fill="hold" id="16" nodeType="afterGroup">
                            <p:stCondLst>
                              <p:cond delay="1000"/>
                            </p:stCondLst>
                            <p:childTnLst>
                              <p:par>
                                <p:cTn fill="hold" grpId="0" id="17" nodeType="afterEffect" presetClass="entr" presetID="12" presetSubtype="4">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750" id="19"/>
                                        <p:tgtEl>
                                          <p:spTgt spid="8"/>
                                        </p:tgtEl>
                                        <p:attrNameLst>
                                          <p:attrName>ppt_y</p:attrName>
                                        </p:attrNameLst>
                                      </p:cBhvr>
                                      <p:tavLst>
                                        <p:tav tm="0">
                                          <p:val>
                                            <p:strVal val="#ppt_y+#ppt_h*1.125000"/>
                                          </p:val>
                                        </p:tav>
                                        <p:tav tm="100000">
                                          <p:val>
                                            <p:strVal val="#ppt_y"/>
                                          </p:val>
                                        </p:tav>
                                      </p:tavLst>
                                    </p:anim>
                                    <p:animEffect filter="wipe(up)" transition="in">
                                      <p:cBhvr>
                                        <p:cTn dur="750" id="20"/>
                                        <p:tgtEl>
                                          <p:spTgt spid="8"/>
                                        </p:tgtEl>
                                      </p:cBhvr>
                                    </p:animEffect>
                                  </p:childTnLst>
                                </p:cTn>
                              </p:par>
                              <p:par>
                                <p:cTn fill="hold" grpId="0" id="21" nodeType="withEffect" presetClass="entr" presetID="12" presetSubtype="1">
                                  <p:stCondLst>
                                    <p:cond delay="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750" id="23"/>
                                        <p:tgtEl>
                                          <p:spTgt spid="6"/>
                                        </p:tgtEl>
                                        <p:attrNameLst>
                                          <p:attrName>ppt_y</p:attrName>
                                        </p:attrNameLst>
                                      </p:cBhvr>
                                      <p:tavLst>
                                        <p:tav tm="0">
                                          <p:val>
                                            <p:strVal val="#ppt_y-#ppt_h*1.125000"/>
                                          </p:val>
                                        </p:tav>
                                        <p:tav tm="100000">
                                          <p:val>
                                            <p:strVal val="#ppt_y"/>
                                          </p:val>
                                        </p:tav>
                                      </p:tavLst>
                                    </p:anim>
                                    <p:animEffect filter="wipe(down)" transition="in">
                                      <p:cBhvr>
                                        <p:cTn dur="750" id="24"/>
                                        <p:tgtEl>
                                          <p:spTgt spid="6"/>
                                        </p:tgtEl>
                                      </p:cBhvr>
                                    </p:animEffect>
                                  </p:childTnLst>
                                </p:cTn>
                              </p:par>
                            </p:childTnLst>
                          </p:cTn>
                        </p:par>
                        <p:par>
                          <p:cTn fill="hold" id="25" nodeType="afterGroup">
                            <p:stCondLst>
                              <p:cond delay="1750"/>
                            </p:stCondLst>
                            <p:childTnLst>
                              <p:par>
                                <p:cTn fill="hold" grpId="0" id="26" nodeType="afterEffect" presetClass="entr" presetID="12" presetSubtype="4">
                                  <p:stCondLst>
                                    <p:cond delay="0"/>
                                  </p:stCondLst>
                                  <p:iterate type="lt">
                                    <p:tmPct val="10000"/>
                                  </p:iterate>
                                  <p:childTnLst>
                                    <p:set>
                                      <p:cBhvr>
                                        <p:cTn dur="1" fill="hold" id="27">
                                          <p:stCondLst>
                                            <p:cond delay="0"/>
                                          </p:stCondLst>
                                        </p:cTn>
                                        <p:tgtEl>
                                          <p:spTgt spid="9"/>
                                        </p:tgtEl>
                                        <p:attrNameLst>
                                          <p:attrName>style.visibility</p:attrName>
                                        </p:attrNameLst>
                                      </p:cBhvr>
                                      <p:to>
                                        <p:strVal val="visible"/>
                                      </p:to>
                                    </p:set>
                                    <p:anim calcmode="lin" valueType="num">
                                      <p:cBhvr additive="base">
                                        <p:cTn dur="500" id="28"/>
                                        <p:tgtEl>
                                          <p:spTgt spid="9"/>
                                        </p:tgtEl>
                                        <p:attrNameLst>
                                          <p:attrName>ppt_y</p:attrName>
                                        </p:attrNameLst>
                                      </p:cBhvr>
                                      <p:tavLst>
                                        <p:tav tm="0">
                                          <p:val>
                                            <p:strVal val="#ppt_y+#ppt_h*1.125000"/>
                                          </p:val>
                                        </p:tav>
                                        <p:tav tm="100000">
                                          <p:val>
                                            <p:strVal val="#ppt_y"/>
                                          </p:val>
                                        </p:tav>
                                      </p:tavLst>
                                    </p:anim>
                                    <p:animEffect filter="wipe(up)" transition="in">
                                      <p:cBhvr>
                                        <p:cTn dur="500" id="29"/>
                                        <p:tgtEl>
                                          <p:spTgt spid="9"/>
                                        </p:tgtEl>
                                      </p:cBhvr>
                                    </p:animEffect>
                                  </p:childTnLst>
                                </p:cTn>
                              </p:par>
                              <p:par>
                                <p:cTn fill="hold" grpId="0" id="30" nodeType="withEffect" presetClass="entr" presetID="12" presetSubtype="4">
                                  <p:stCondLst>
                                    <p:cond delay="0"/>
                                  </p:stCondLst>
                                  <p:iterate type="lt">
                                    <p:tmPct val="10000"/>
                                  </p:iterate>
                                  <p:childTnLst>
                                    <p:set>
                                      <p:cBhvr>
                                        <p:cTn dur="1" fill="hold" id="31">
                                          <p:stCondLst>
                                            <p:cond delay="0"/>
                                          </p:stCondLst>
                                        </p:cTn>
                                        <p:tgtEl>
                                          <p:spTgt spid="7"/>
                                        </p:tgtEl>
                                        <p:attrNameLst>
                                          <p:attrName>style.visibility</p:attrName>
                                        </p:attrNameLst>
                                      </p:cBhvr>
                                      <p:to>
                                        <p:strVal val="visible"/>
                                      </p:to>
                                    </p:set>
                                    <p:anim calcmode="lin" valueType="num">
                                      <p:cBhvr additive="base">
                                        <p:cTn dur="500" id="32"/>
                                        <p:tgtEl>
                                          <p:spTgt spid="7"/>
                                        </p:tgtEl>
                                        <p:attrNameLst>
                                          <p:attrName>ppt_y</p:attrName>
                                        </p:attrNameLst>
                                      </p:cBhvr>
                                      <p:tavLst>
                                        <p:tav tm="0">
                                          <p:val>
                                            <p:strVal val="#ppt_y+#ppt_h*1.125000"/>
                                          </p:val>
                                        </p:tav>
                                        <p:tav tm="100000">
                                          <p:val>
                                            <p:strVal val="#ppt_y"/>
                                          </p:val>
                                        </p:tav>
                                      </p:tavLst>
                                    </p:anim>
                                    <p:animEffect filter="wipe(up)" transition="in">
                                      <p:cBhvr>
                                        <p:cTn dur="500" id="33"/>
                                        <p:tgtEl>
                                          <p:spTgt spid="7"/>
                                        </p:tgtEl>
                                      </p:cBhvr>
                                    </p:animEffect>
                                  </p:childTnLst>
                                </p:cTn>
                              </p:par>
                            </p:childTnLst>
                          </p:cTn>
                        </p:par>
                        <p:par>
                          <p:cTn fill="hold" id="34" nodeType="afterGroup">
                            <p:stCondLst>
                              <p:cond delay="2250"/>
                            </p:stCondLst>
                            <p:childTnLst>
                              <p:par>
                                <p:cTn fill="hold" id="35" nodeType="afterEffect" presetClass="entr" presetID="22" presetSubtype="8">
                                  <p:stCondLst>
                                    <p:cond delay="0"/>
                                  </p:stCondLst>
                                  <p:childTnLst>
                                    <p:set>
                                      <p:cBhvr>
                                        <p:cTn dur="1" fill="hold" id="36">
                                          <p:stCondLst>
                                            <p:cond delay="0"/>
                                          </p:stCondLst>
                                        </p:cTn>
                                        <p:tgtEl>
                                          <p:spTgt spid="16"/>
                                        </p:tgtEl>
                                        <p:attrNameLst>
                                          <p:attrName>style.visibility</p:attrName>
                                        </p:attrNameLst>
                                      </p:cBhvr>
                                      <p:to>
                                        <p:strVal val="visible"/>
                                      </p:to>
                                    </p:set>
                                    <p:animEffect filter="wipe(left)" transition="in">
                                      <p:cBhvr>
                                        <p:cTn dur="500" id="37"/>
                                        <p:tgtEl>
                                          <p:spTgt spid="16"/>
                                        </p:tgtEl>
                                      </p:cBhvr>
                                    </p:animEffect>
                                  </p:childTnLst>
                                </p:cTn>
                              </p:par>
                            </p:childTnLst>
                          </p:cTn>
                        </p:par>
                        <p:par>
                          <p:cTn fill="hold" id="38" nodeType="afterGroup">
                            <p:stCondLst>
                              <p:cond delay="2750"/>
                            </p:stCondLst>
                            <p:childTnLst>
                              <p:par>
                                <p:cTn fill="hold" id="39" nodeType="afterEffect" presetClass="entr" presetID="42" presetSubtype="0">
                                  <p:stCondLst>
                                    <p:cond delay="0"/>
                                  </p:stCondLst>
                                  <p:childTnLst>
                                    <p:set>
                                      <p:cBhvr>
                                        <p:cTn dur="1" fill="hold" id="40">
                                          <p:stCondLst>
                                            <p:cond delay="0"/>
                                          </p:stCondLst>
                                        </p:cTn>
                                        <p:tgtEl>
                                          <p:spTgt spid="53"/>
                                        </p:tgtEl>
                                        <p:attrNameLst>
                                          <p:attrName>style.visibility</p:attrName>
                                        </p:attrNameLst>
                                      </p:cBhvr>
                                      <p:to>
                                        <p:strVal val="visible"/>
                                      </p:to>
                                    </p:set>
                                    <p:animEffect filter="fade" transition="in">
                                      <p:cBhvr>
                                        <p:cTn dur="500" id="41"/>
                                        <p:tgtEl>
                                          <p:spTgt spid="53"/>
                                        </p:tgtEl>
                                      </p:cBhvr>
                                    </p:animEffect>
                                    <p:anim calcmode="lin" valueType="num">
                                      <p:cBhvr>
                                        <p:cTn dur="500" fill="hold" id="42"/>
                                        <p:tgtEl>
                                          <p:spTgt spid="53"/>
                                        </p:tgtEl>
                                        <p:attrNameLst>
                                          <p:attrName>ppt_x</p:attrName>
                                        </p:attrNameLst>
                                      </p:cBhvr>
                                      <p:tavLst>
                                        <p:tav tm="0">
                                          <p:val>
                                            <p:strVal val="#ppt_x"/>
                                          </p:val>
                                        </p:tav>
                                        <p:tav tm="100000">
                                          <p:val>
                                            <p:strVal val="#ppt_x"/>
                                          </p:val>
                                        </p:tav>
                                      </p:tavLst>
                                    </p:anim>
                                    <p:anim calcmode="lin" valueType="num">
                                      <p:cBhvr>
                                        <p:cTn dur="500" fill="hold" id="43"/>
                                        <p:tgtEl>
                                          <p:spTgt spid="53"/>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250"/>
                            </p:stCondLst>
                            <p:childTnLst>
                              <p:par>
                                <p:cTn fill="hold" id="45" nodeType="afterEffect" presetClass="entr" presetID="53" presetSubtype="0">
                                  <p:stCondLst>
                                    <p:cond delay="0"/>
                                  </p:stCondLst>
                                  <p:childTnLst>
                                    <p:set>
                                      <p:cBhvr>
                                        <p:cTn dur="1" fill="hold" id="46">
                                          <p:stCondLst>
                                            <p:cond delay="0"/>
                                          </p:stCondLst>
                                        </p:cTn>
                                        <p:tgtEl>
                                          <p:spTgt spid="41"/>
                                        </p:tgtEl>
                                        <p:attrNameLst>
                                          <p:attrName>style.visibility</p:attrName>
                                        </p:attrNameLst>
                                      </p:cBhvr>
                                      <p:to>
                                        <p:strVal val="visible"/>
                                      </p:to>
                                    </p:set>
                                    <p:anim calcmode="lin" valueType="num">
                                      <p:cBhvr>
                                        <p:cTn dur="500" fill="hold" id="47"/>
                                        <p:tgtEl>
                                          <p:spTgt spid="41"/>
                                        </p:tgtEl>
                                        <p:attrNameLst>
                                          <p:attrName>ppt_w</p:attrName>
                                        </p:attrNameLst>
                                      </p:cBhvr>
                                      <p:tavLst>
                                        <p:tav tm="0">
                                          <p:val>
                                            <p:fltVal val="0"/>
                                          </p:val>
                                        </p:tav>
                                        <p:tav tm="100000">
                                          <p:val>
                                            <p:strVal val="#ppt_w"/>
                                          </p:val>
                                        </p:tav>
                                      </p:tavLst>
                                    </p:anim>
                                    <p:anim calcmode="lin" valueType="num">
                                      <p:cBhvr>
                                        <p:cTn dur="500" fill="hold" id="48"/>
                                        <p:tgtEl>
                                          <p:spTgt spid="41"/>
                                        </p:tgtEl>
                                        <p:attrNameLst>
                                          <p:attrName>ppt_h</p:attrName>
                                        </p:attrNameLst>
                                      </p:cBhvr>
                                      <p:tavLst>
                                        <p:tav tm="0">
                                          <p:val>
                                            <p:fltVal val="0"/>
                                          </p:val>
                                        </p:tav>
                                        <p:tav tm="100000">
                                          <p:val>
                                            <p:strVal val="#ppt_h"/>
                                          </p:val>
                                        </p:tav>
                                      </p:tavLst>
                                    </p:anim>
                                    <p:animEffect filter="fade" transition="in">
                                      <p:cBhvr>
                                        <p:cTn dur="500" id="49"/>
                                        <p:tgtEl>
                                          <p:spTgt spid="41"/>
                                        </p:tgtEl>
                                      </p:cBhvr>
                                    </p:animEffect>
                                    <p:anim calcmode="lin" valueType="num">
                                      <p:cBhvr>
                                        <p:cTn dur="500" fill="hold" id="50"/>
                                        <p:tgtEl>
                                          <p:spTgt spid="41"/>
                                        </p:tgtEl>
                                        <p:attrNameLst>
                                          <p:attrName>ppt_x</p:attrName>
                                        </p:attrNameLst>
                                      </p:cBhvr>
                                      <p:tavLst>
                                        <p:tav tm="0">
                                          <p:val>
                                            <p:fltVal val="0.5"/>
                                          </p:val>
                                        </p:tav>
                                        <p:tav tm="100000">
                                          <p:val>
                                            <p:strVal val="#ppt_x"/>
                                          </p:val>
                                        </p:tav>
                                      </p:tavLst>
                                    </p:anim>
                                    <p:anim calcmode="lin" valueType="num">
                                      <p:cBhvr>
                                        <p:cTn dur="500" fill="hold" id="51"/>
                                        <p:tgtEl>
                                          <p:spTgt spid="41"/>
                                        </p:tgtEl>
                                        <p:attrNameLst>
                                          <p:attrName>ppt_y</p:attrName>
                                        </p:attrNameLst>
                                      </p:cBhvr>
                                      <p:tavLst>
                                        <p:tav tm="0">
                                          <p:val>
                                            <p:fltVal val="0.5"/>
                                          </p:val>
                                        </p:tav>
                                        <p:tav tm="100000">
                                          <p:val>
                                            <p:strVal val="#ppt_y"/>
                                          </p:val>
                                        </p:tav>
                                      </p:tavLst>
                                    </p:anim>
                                  </p:childTnLst>
                                </p:cTn>
                              </p:par>
                            </p:childTnLst>
                          </p:cTn>
                        </p:par>
                        <p:par>
                          <p:cTn fill="hold" id="52" nodeType="afterGroup">
                            <p:stCondLst>
                              <p:cond delay="3750"/>
                            </p:stCondLst>
                            <p:childTnLst>
                              <p:par>
                                <p:cTn fill="hold" grpId="0" id="53" nodeType="afterEffect" presetClass="entr" presetID="42" presetSubtype="0">
                                  <p:stCondLst>
                                    <p:cond delay="0"/>
                                  </p:stCondLst>
                                  <p:childTnLst>
                                    <p:set>
                                      <p:cBhvr>
                                        <p:cTn dur="1" fill="hold" id="54">
                                          <p:stCondLst>
                                            <p:cond delay="0"/>
                                          </p:stCondLst>
                                        </p:cTn>
                                        <p:tgtEl>
                                          <p:spTgt spid="50"/>
                                        </p:tgtEl>
                                        <p:attrNameLst>
                                          <p:attrName>style.visibility</p:attrName>
                                        </p:attrNameLst>
                                      </p:cBhvr>
                                      <p:to>
                                        <p:strVal val="visible"/>
                                      </p:to>
                                    </p:set>
                                    <p:animEffect filter="fade" transition="in">
                                      <p:cBhvr>
                                        <p:cTn dur="500" id="55"/>
                                        <p:tgtEl>
                                          <p:spTgt spid="50"/>
                                        </p:tgtEl>
                                      </p:cBhvr>
                                    </p:animEffect>
                                    <p:anim calcmode="lin" valueType="num">
                                      <p:cBhvr>
                                        <p:cTn dur="500" fill="hold" id="56"/>
                                        <p:tgtEl>
                                          <p:spTgt spid="50"/>
                                        </p:tgtEl>
                                        <p:attrNameLst>
                                          <p:attrName>ppt_x</p:attrName>
                                        </p:attrNameLst>
                                      </p:cBhvr>
                                      <p:tavLst>
                                        <p:tav tm="0">
                                          <p:val>
                                            <p:strVal val="#ppt_x"/>
                                          </p:val>
                                        </p:tav>
                                        <p:tav tm="100000">
                                          <p:val>
                                            <p:strVal val="#ppt_x"/>
                                          </p:val>
                                        </p:tav>
                                      </p:tavLst>
                                    </p:anim>
                                    <p:anim calcmode="lin" valueType="num">
                                      <p:cBhvr>
                                        <p:cTn dur="500" fill="hold" id="57"/>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5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asia60641201107110753141.jpg" id="27" name="图片 26"/>
          <p:cNvPicPr>
            <a:picLocks noChangeAspect="1"/>
          </p:cNvPicPr>
          <p:nvPr/>
        </p:nvPicPr>
        <p:blipFill>
          <a:blip r:embed="rId2"/>
          <a:srcRect b="1875"/>
          <a:stretch>
            <a:fillRect/>
          </a:stretch>
        </p:blipFill>
        <p:spPr>
          <a:xfrm>
            <a:off x="4860032" y="2063554"/>
            <a:ext cx="3739210" cy="2668436"/>
          </a:xfrm>
          <a:prstGeom prst="rect">
            <a:avLst/>
          </a:prstGeom>
        </p:spPr>
      </p:pic>
      <p:sp>
        <p:nvSpPr>
          <p:cNvPr id="26" name="TextBox 25"/>
          <p:cNvSpPr txBox="1"/>
          <p:nvPr/>
        </p:nvSpPr>
        <p:spPr>
          <a:xfrm>
            <a:off x="4860032" y="1275606"/>
            <a:ext cx="4542347" cy="1676400"/>
          </a:xfrm>
          <a:prstGeom prst="rect">
            <a:avLst/>
          </a:prstGeom>
          <a:noFill/>
        </p:spPr>
        <p:txBody>
          <a:bodyPr rtlCol="0" wrap="square">
            <a:spAutoFit/>
          </a:bodyPr>
          <a:lstStyle/>
          <a:p>
            <a:pPr lvl="0">
              <a:lnSpc>
                <a:spcPct val="130000"/>
              </a:lnSpc>
            </a:pPr>
            <a:r>
              <a:rPr altLang="en-US" b="1" kern="0" lang="zh-CN" smtClean="0" sz="1600">
                <a:solidFill>
                  <a:schemeClr val="accent1"/>
                </a:solidFill>
                <a:latin charset="-122" panose="020b0503020204020204" pitchFamily="34" typeface="微软雅黑"/>
                <a:ea charset="-122" panose="020b0503020204020204" pitchFamily="34" typeface="微软雅黑"/>
              </a:rPr>
              <a:t>单击填加标题</a:t>
            </a:r>
          </a:p>
          <a:p>
            <a:pPr lvl="0">
              <a:lnSpc>
                <a:spcPct val="130000"/>
              </a:lnSpc>
            </a:pPr>
            <a:r>
              <a:rPr altLang="en-US" b="1" kern="0" lang="zh-CN" smtClean="0" sz="1600">
                <a:solidFill>
                  <a:schemeClr val="accent1"/>
                </a:solidFill>
                <a:latin charset="-122" panose="020b0503020204020204" pitchFamily="34" typeface="微软雅黑"/>
                <a:ea charset="-122" panose="020b0503020204020204" pitchFamily="34" typeface="微软雅黑"/>
              </a:rPr>
              <a:t>单击此处添加文本，单击此处添加文本，单击此处添加文本</a:t>
            </a:r>
          </a:p>
          <a:p>
            <a:pPr lvl="0">
              <a:lnSpc>
                <a:spcPct val="130000"/>
              </a:lnSpc>
            </a:pPr>
            <a:r>
              <a:rPr altLang="en-US" b="1" kern="0" lang="zh-CN" smtClean="0" sz="1600">
                <a:solidFill>
                  <a:schemeClr val="accent1"/>
                </a:solidFill>
                <a:latin charset="-122" panose="020b0503020204020204" pitchFamily="34" typeface="微软雅黑"/>
                <a:ea charset="-122" panose="020b0503020204020204" pitchFamily="34" typeface="微软雅黑"/>
              </a:rPr>
              <a:t>单击此处添加文本，单击此处添加文本，单击此处添加文本</a:t>
            </a:r>
          </a:p>
        </p:txBody>
      </p:sp>
      <p:sp>
        <p:nvSpPr>
          <p:cNvPr id="33" name="TextBox 32"/>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34" name="Image 12"/>
          <p:cNvPicPr>
            <a:picLocks noChangeAspect="1"/>
          </p:cNvPicPr>
          <p:nvPr/>
        </p:nvPicPr>
        <p:blipFill>
          <a:blip r:embed="rId3"/>
          <a:stretch>
            <a:fillRect/>
          </a:stretch>
        </p:blipFill>
        <p:spPr>
          <a:xfrm flipH="1">
            <a:off x="2267744" y="457546"/>
            <a:ext cx="1523362" cy="52721"/>
          </a:xfrm>
          <a:prstGeom prst="rect">
            <a:avLst/>
          </a:prstGeom>
        </p:spPr>
      </p:pic>
      <p:sp>
        <p:nvSpPr>
          <p:cNvPr id="35"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6" name="Image 12"/>
          <p:cNvPicPr>
            <a:picLocks noChangeAspect="1"/>
          </p:cNvPicPr>
          <p:nvPr/>
        </p:nvPicPr>
        <p:blipFill>
          <a:blip r:embed="rId3"/>
          <a:stretch>
            <a:fillRect/>
          </a:stretch>
        </p:blipFill>
        <p:spPr>
          <a:xfrm flipH="1" rot="10800000">
            <a:off x="5292080" y="457546"/>
            <a:ext cx="1523362" cy="52721"/>
          </a:xfrm>
          <a:prstGeom prst="rect">
            <a:avLst/>
          </a:prstGeom>
        </p:spPr>
      </p:pic>
      <p:grpSp>
        <p:nvGrpSpPr>
          <p:cNvPr id="51" name="组合 50"/>
          <p:cNvGrpSpPr/>
          <p:nvPr/>
        </p:nvGrpSpPr>
        <p:grpSpPr>
          <a:xfrm>
            <a:off x="1619672" y="843558"/>
            <a:ext cx="2982802" cy="2982802"/>
            <a:chOff x="1403648" y="1115468"/>
            <a:chExt cx="1294414" cy="1294414"/>
          </a:xfrm>
        </p:grpSpPr>
        <p:sp>
          <p:nvSpPr>
            <p:cNvPr id="52" name="椭圆 51"/>
            <p:cNvSpPr/>
            <p:nvPr/>
          </p:nvSpPr>
          <p:spPr>
            <a:xfrm>
              <a:off x="1539485" y="1259632"/>
              <a:ext cx="1022740" cy="10227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122" panose="020b0503020204020204" pitchFamily="34" typeface="微软雅黑"/>
                <a:ea charset="-122" panose="020b0503020204020204" pitchFamily="34" typeface="微软雅黑"/>
              </a:endParaRPr>
            </a:p>
          </p:txBody>
        </p:sp>
        <p:grpSp>
          <p:nvGrpSpPr>
            <p:cNvPr id="53" name="组合 52"/>
            <p:cNvGrpSpPr/>
            <p:nvPr/>
          </p:nvGrpSpPr>
          <p:grpSpPr>
            <a:xfrm>
              <a:off x="1403648" y="1115468"/>
              <a:ext cx="1294414" cy="1294414"/>
              <a:chOff x="2555776" y="915566"/>
              <a:chExt cx="1944216" cy="1944216"/>
            </a:xfrm>
            <a:effectLst>
              <a:outerShdw algn="tr" blurRad="63500" dir="8100000" dist="50800" rotWithShape="0">
                <a:prstClr val="black">
                  <a:alpha val="35000"/>
                </a:prstClr>
              </a:outerShdw>
            </a:effectLst>
          </p:grpSpPr>
          <p:sp>
            <p:nvSpPr>
              <p:cNvPr id="55" name="同心圆 54"/>
              <p:cNvSpPr/>
              <p:nvPr/>
            </p:nvSpPr>
            <p:spPr>
              <a:xfrm>
                <a:off x="2555776" y="915566"/>
                <a:ext cx="1944216" cy="1944216"/>
              </a:xfrm>
              <a:prstGeom prst="donut">
                <a:avLst>
                  <a:gd fmla="val 10097" name="adj"/>
                </a:avLst>
              </a:prstGeom>
              <a:gradFill flip="none" rotWithShape="1">
                <a:gsLst>
                  <a:gs pos="0">
                    <a:schemeClr val="bg1"/>
                  </a:gs>
                  <a:gs pos="100000">
                    <a:schemeClr val="bg1">
                      <a:lumMod val="85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solidFill>
                  <a:latin charset="-122" panose="020b0503020204020204" pitchFamily="34" typeface="微软雅黑"/>
                  <a:ea charset="-122" panose="020b0503020204020204" pitchFamily="34" typeface="微软雅黑"/>
                </a:endParaRPr>
              </a:p>
            </p:txBody>
          </p:sp>
          <p:sp>
            <p:nvSpPr>
              <p:cNvPr id="56" name="同心圆 55"/>
              <p:cNvSpPr/>
              <p:nvPr/>
            </p:nvSpPr>
            <p:spPr>
              <a:xfrm>
                <a:off x="2733335" y="1093125"/>
                <a:ext cx="1589098" cy="1589098"/>
              </a:xfrm>
              <a:prstGeom prst="donut">
                <a:avLst>
                  <a:gd fmla="val 12059" name="adj"/>
                </a:avLst>
              </a:prstGeom>
              <a:gradFill flip="none" rotWithShape="1">
                <a:gsLst>
                  <a:gs pos="0">
                    <a:schemeClr val="bg1"/>
                  </a:gs>
                  <a:gs pos="100000">
                    <a:schemeClr val="bg1">
                      <a:lumMod val="8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solidFill>
                  <a:latin charset="-122" panose="020b0503020204020204" pitchFamily="34" typeface="微软雅黑"/>
                  <a:ea charset="-122" panose="020b0503020204020204" pitchFamily="34" typeface="微软雅黑"/>
                </a:endParaRPr>
              </a:p>
            </p:txBody>
          </p:sp>
        </p:grpSp>
        <p:sp>
          <p:nvSpPr>
            <p:cNvPr id="54" name="TextBox 53"/>
            <p:cNvSpPr txBox="1"/>
            <p:nvPr/>
          </p:nvSpPr>
          <p:spPr>
            <a:xfrm>
              <a:off x="1695313" y="1545810"/>
              <a:ext cx="725958" cy="462948"/>
            </a:xfrm>
            <a:prstGeom prst="rect">
              <a:avLst/>
            </a:prstGeom>
            <a:noFill/>
          </p:spPr>
          <p:txBody>
            <a:bodyPr rtlCol="0" wrap="square">
              <a:spAutoFit/>
            </a:bodyPr>
            <a:lstStyle>
              <a:defPPr>
                <a:defRPr lang="zh-CN"/>
              </a:defPPr>
              <a:lvl1pPr algn="ctr">
                <a:defRPr b="1" sz="1600">
                  <a:solidFill>
                    <a:schemeClr val="tx1">
                      <a:lumMod val="65000"/>
                      <a:lumOff val="35000"/>
                    </a:schemeClr>
                  </a:solidFill>
                  <a:effectLst>
                    <a:innerShdw blurRad="63500" dir="13500000" dist="50800">
                      <a:prstClr val="black">
                        <a:alpha val="50000"/>
                      </a:prstClr>
                    </a:innerShdw>
                  </a:effectLst>
                </a:defRPr>
              </a:lvl1pPr>
            </a:lstStyle>
            <a:p>
              <a:r>
                <a:rPr altLang="en-US" lang="zh-CN" sz="3200">
                  <a:solidFill>
                    <a:schemeClr val="accent1"/>
                  </a:solidFill>
                  <a:effectLst/>
                  <a:latin charset="-122" panose="020b0503020204020204" pitchFamily="34" typeface="微软雅黑"/>
                  <a:ea charset="-122" panose="020b0503020204020204" pitchFamily="34" typeface="微软雅黑"/>
                </a:rPr>
                <a:t>添加</a:t>
              </a:r>
            </a:p>
            <a:p>
              <a:r>
                <a:rPr altLang="en-US" lang="zh-CN" sz="3200">
                  <a:solidFill>
                    <a:schemeClr val="accent1"/>
                  </a:solidFill>
                  <a:effectLst/>
                  <a:latin charset="-122" panose="020b0503020204020204" pitchFamily="34" typeface="微软雅黑"/>
                  <a:ea charset="-122" panose="020b0503020204020204" pitchFamily="34" typeface="微软雅黑"/>
                </a:rPr>
                <a:t>文本</a:t>
              </a:r>
            </a:p>
          </p:txBody>
        </p:sp>
      </p:grpSp>
      <p:grpSp>
        <p:nvGrpSpPr>
          <p:cNvPr id="28" name="组合 27"/>
          <p:cNvGrpSpPr/>
          <p:nvPr/>
        </p:nvGrpSpPr>
        <p:grpSpPr>
          <a:xfrm>
            <a:off x="467544" y="2552403"/>
            <a:ext cx="2036904" cy="2036900"/>
            <a:chOff x="304800" y="673100"/>
            <a:chExt cx="4000500" cy="4000500"/>
          </a:xfrm>
          <a:effectLst>
            <a:outerShdw algn="tr" blurRad="444500" dir="8100000" dist="254000" rotWithShape="0">
              <a:prstClr val="black">
                <a:alpha val="50000"/>
              </a:prstClr>
            </a:outerShdw>
          </a:effectLst>
        </p:grpSpPr>
        <p:sp>
          <p:nvSpPr>
            <p:cNvPr id="29" name="同心圆 2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3719228" y="2972902"/>
            <a:ext cx="1284820" cy="1284820"/>
            <a:chOff x="5760133" y="2274196"/>
            <a:chExt cx="1284820" cy="1284820"/>
          </a:xfrm>
          <a:solidFill>
            <a:schemeClr val="accent1"/>
          </a:solidFill>
          <a:effectLst>
            <a:outerShdw algn="tl" blurRad="444500" dir="7440000" dist="88900" rotWithShape="0">
              <a:prstClr val="black">
                <a:alpha val="62000"/>
              </a:prstClr>
            </a:outerShdw>
          </a:effectLst>
        </p:grpSpPr>
        <p:sp>
          <p:nvSpPr>
            <p:cNvPr id="42" name="椭圆 41"/>
            <p:cNvSpPr/>
            <p:nvPr/>
          </p:nvSpPr>
          <p:spPr>
            <a:xfrm rot="1245109">
              <a:off x="5760133" y="2274196"/>
              <a:ext cx="1284820" cy="1284820"/>
            </a:xfrm>
            <a:prstGeom prst="ellipse">
              <a:avLst/>
            </a:prstGeom>
            <a:solidFill>
              <a:schemeClr val="accent1"/>
            </a:solidFill>
            <a:ln algn="ctr" cap="flat" cmpd="sng" w="127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charset="-122" panose="020b0503020204020204" pitchFamily="34" typeface="微软雅黑"/>
                <a:ea charset="-122" panose="020b0503020204020204" pitchFamily="34" typeface="微软雅黑"/>
              </a:endParaRPr>
            </a:p>
          </p:txBody>
        </p:sp>
        <p:sp>
          <p:nvSpPr>
            <p:cNvPr id="44" name="TextBox 43"/>
            <p:cNvSpPr txBox="1"/>
            <p:nvPr/>
          </p:nvSpPr>
          <p:spPr>
            <a:xfrm flipH="1">
              <a:off x="6101415" y="2634973"/>
              <a:ext cx="631932" cy="579120"/>
            </a:xfrm>
            <a:prstGeom prst="rect">
              <a:avLst/>
            </a:prstGeom>
            <a:noFill/>
            <a:ln>
              <a:noFill/>
            </a:ln>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0" baseline="0" cap="none" i="0" kern="0" kumimoji="0" normalizeH="0" spc="0" strike="noStrike" sz="2800" u="none">
                  <a:ln cmpd="sng" w="18415">
                    <a:noFill/>
                    <a:prstDash val="solid"/>
                  </a:ln>
                  <a:solidFill>
                    <a:schemeClr val="bg1"/>
                  </a:solidFill>
                  <a:effectLst>
                    <a:outerShdw algn="ctr" blurRad="63500" rotWithShape="0" sx="102000" sy="102000">
                      <a:prstClr val="black">
                        <a:alpha val="40000"/>
                      </a:prstClr>
                    </a:outerShdw>
                  </a:effectLst>
                  <a:uLnTx/>
                  <a:uFillTx/>
                  <a:latin charset="0" pitchFamily="34" typeface="Arial Rounded MT Bold"/>
                  <a:ea charset="-122" panose="020b0503020204020204" pitchFamily="34" typeface="微软雅黑"/>
                  <a:cs charset="0" panose="02020603050405020304" pitchFamily="18" typeface="Times New Roman"/>
                </a:defRPr>
              </a:lvl1p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i="0" kern="0" kumimoji="0" lang="zh-CN" noProof="0" normalizeH="0" smtClean="0" strike="noStrike" sz="1600" u="none">
                  <a:ln>
                    <a:noFill/>
                  </a:ln>
                  <a:effectLst/>
                  <a:uLnTx/>
                  <a:uFillTx/>
                  <a:latin charset="-122" panose="020b0503020204020204" pitchFamily="34" typeface="微软雅黑"/>
                </a:rPr>
                <a:t>添加</a:t>
              </a:r>
            </a:p>
            <a:p>
              <a:pPr algn="ctr" defTabSz="914400" eaLnBrk="1" fontAlgn="auto" hangingPunct="1" indent="0" latinLnBrk="0" lvl="0" marL="0" marR="0">
                <a:lnSpc>
                  <a:spcPct val="100000"/>
                </a:lnSpc>
                <a:spcBef>
                  <a:spcPct val="0"/>
                </a:spcBef>
                <a:spcAft>
                  <a:spcPct val="0"/>
                </a:spcAft>
                <a:buClrTx/>
                <a:buSzTx/>
                <a:buFontTx/>
                <a:buNone/>
                <a:defRPr/>
              </a:pPr>
              <a:r>
                <a:rPr altLang="en-US" b="1" baseline="0" i="0" kern="0" kumimoji="0" lang="zh-CN" noProof="0" normalizeH="0" smtClean="0" strike="noStrike" sz="1600" u="none">
                  <a:ln>
                    <a:noFill/>
                  </a:ln>
                  <a:effectLst/>
                  <a:uLnTx/>
                  <a:uFillTx/>
                  <a:latin charset="-122" panose="020b0503020204020204" pitchFamily="34" typeface="微软雅黑"/>
                </a:rPr>
                <a:t>文本</a:t>
              </a:r>
            </a:p>
          </p:txBody>
        </p:sp>
      </p:grpSp>
      <p:sp>
        <p:nvSpPr>
          <p:cNvPr id="31" name="TextBox 30"/>
          <p:cNvSpPr txBox="1"/>
          <p:nvPr/>
        </p:nvSpPr>
        <p:spPr>
          <a:xfrm>
            <a:off x="1149056" y="3011347"/>
            <a:ext cx="690880" cy="396240"/>
          </a:xfrm>
          <a:prstGeom prst="rect">
            <a:avLst/>
          </a:prstGeom>
          <a:noFill/>
        </p:spPr>
        <p:txBody>
          <a:bodyPr rtlCol="0" wrap="none">
            <a:spAutoFit/>
          </a:bodyPr>
          <a:lstStyle/>
          <a:p>
            <a:r>
              <a:rPr altLang="en-US" lang="zh-CN" sz="2000">
                <a:solidFill>
                  <a:schemeClr val="tx1">
                    <a:lumMod val="95000"/>
                    <a:lumOff val="5000"/>
                  </a:schemeClr>
                </a:solidFill>
                <a:latin charset="-122" panose="020b0503020204020204" pitchFamily="34" typeface="微软雅黑"/>
                <a:ea charset="-122" panose="020b0503020204020204" pitchFamily="34" typeface="微软雅黑"/>
              </a:rPr>
              <a:t>标题</a:t>
            </a:r>
          </a:p>
        </p:txBody>
      </p:sp>
      <p:sp>
        <p:nvSpPr>
          <p:cNvPr id="32" name="TextBox 42"/>
          <p:cNvSpPr txBox="1"/>
          <p:nvPr/>
        </p:nvSpPr>
        <p:spPr>
          <a:xfrm>
            <a:off x="752142" y="3484522"/>
            <a:ext cx="1467707" cy="548640"/>
          </a:xfrm>
          <a:prstGeom prst="rect">
            <a:avLst/>
          </a:prstGeom>
          <a:noFill/>
        </p:spPr>
        <p:txBody>
          <a:bodyPr rtlCol="0" wrap="square">
            <a:spAutoFit/>
          </a:bodyPr>
          <a:lstStyle/>
          <a:p>
            <a:pPr algn="ctr"/>
            <a:r>
              <a:rPr altLang="en-US" lang="zh-CN" sz="1000">
                <a:solidFill>
                  <a:schemeClr val="tx1">
                    <a:lumMod val="95000"/>
                    <a:lumOff val="5000"/>
                  </a:schemeClr>
                </a:solidFill>
                <a:latin charset="-122" panose="020b0503020204020204" pitchFamily="34" typeface="微软雅黑"/>
                <a:ea charset="-122" panose="020b0503020204020204" pitchFamily="34" typeface="微软雅黑"/>
              </a:rPr>
              <a:t>单击此处添加文本</a:t>
            </a:r>
          </a:p>
          <a:p>
            <a:pPr algn="ctr"/>
            <a:r>
              <a:rPr altLang="en-US" lang="zh-CN" sz="1000">
                <a:solidFill>
                  <a:schemeClr val="tx1">
                    <a:lumMod val="95000"/>
                    <a:lumOff val="5000"/>
                  </a:schemeClr>
                </a:solidFill>
                <a:latin charset="-122" panose="020b0503020204020204" pitchFamily="34" typeface="微软雅黑"/>
                <a:ea charset="-122" panose="020b0503020204020204" pitchFamily="34" typeface="微软雅黑"/>
              </a:rPr>
              <a:t>单击此处添加文本</a:t>
            </a:r>
          </a:p>
          <a:p>
            <a:pPr algn="ctr"/>
            <a:r>
              <a:rPr altLang="en-US" lang="zh-CN" sz="1000">
                <a:solidFill>
                  <a:schemeClr val="tx1">
                    <a:lumMod val="95000"/>
                    <a:lumOff val="5000"/>
                  </a:schemeClr>
                </a:solidFill>
                <a:latin charset="-122" panose="020b0503020204020204" pitchFamily="34" typeface="微软雅黑"/>
                <a:ea charset="-122" panose="020b0503020204020204" pitchFamily="34" typeface="微软雅黑"/>
              </a:rPr>
              <a:t>单击此处添加文本</a:t>
            </a:r>
          </a:p>
        </p:txBody>
      </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p:cTn dur="500" fill="hold" id="7"/>
                                        <p:tgtEl>
                                          <p:spTgt spid="51"/>
                                        </p:tgtEl>
                                        <p:attrNameLst>
                                          <p:attrName>ppt_w</p:attrName>
                                        </p:attrNameLst>
                                      </p:cBhvr>
                                      <p:tavLst>
                                        <p:tav tm="0">
                                          <p:val>
                                            <p:fltVal val="0"/>
                                          </p:val>
                                        </p:tav>
                                        <p:tav tm="100000">
                                          <p:val>
                                            <p:strVal val="#ppt_w"/>
                                          </p:val>
                                        </p:tav>
                                      </p:tavLst>
                                    </p:anim>
                                    <p:anim calcmode="lin" valueType="num">
                                      <p:cBhvr>
                                        <p:cTn dur="500" fill="hold" id="8"/>
                                        <p:tgtEl>
                                          <p:spTgt spid="51"/>
                                        </p:tgtEl>
                                        <p:attrNameLst>
                                          <p:attrName>ppt_h</p:attrName>
                                        </p:attrNameLst>
                                      </p:cBhvr>
                                      <p:tavLst>
                                        <p:tav tm="0">
                                          <p:val>
                                            <p:fltVal val="0"/>
                                          </p:val>
                                        </p:tav>
                                        <p:tav tm="100000">
                                          <p:val>
                                            <p:strVal val="#ppt_h"/>
                                          </p:val>
                                        </p:tav>
                                      </p:tavLst>
                                    </p:anim>
                                    <p:animEffect filter="fade" transition="in">
                                      <p:cBhvr>
                                        <p:cTn dur="500" id="9"/>
                                        <p:tgtEl>
                                          <p:spTgt spid="51"/>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41"/>
                                        </p:tgtEl>
                                        <p:attrNameLst>
                                          <p:attrName>style.visibility</p:attrName>
                                        </p:attrNameLst>
                                      </p:cBhvr>
                                      <p:to>
                                        <p:strVal val="visible"/>
                                      </p:to>
                                    </p:set>
                                    <p:anim calcmode="lin" valueType="num">
                                      <p:cBhvr>
                                        <p:cTn dur="500" fill="hold" id="13"/>
                                        <p:tgtEl>
                                          <p:spTgt spid="41"/>
                                        </p:tgtEl>
                                        <p:attrNameLst>
                                          <p:attrName>ppt_w</p:attrName>
                                        </p:attrNameLst>
                                      </p:cBhvr>
                                      <p:tavLst>
                                        <p:tav tm="0">
                                          <p:val>
                                            <p:fltVal val="0"/>
                                          </p:val>
                                        </p:tav>
                                        <p:tav tm="100000">
                                          <p:val>
                                            <p:strVal val="#ppt_w"/>
                                          </p:val>
                                        </p:tav>
                                      </p:tavLst>
                                    </p:anim>
                                    <p:anim calcmode="lin" valueType="num">
                                      <p:cBhvr>
                                        <p:cTn dur="500" fill="hold" id="14"/>
                                        <p:tgtEl>
                                          <p:spTgt spid="41"/>
                                        </p:tgtEl>
                                        <p:attrNameLst>
                                          <p:attrName>ppt_h</p:attrName>
                                        </p:attrNameLst>
                                      </p:cBhvr>
                                      <p:tavLst>
                                        <p:tav tm="0">
                                          <p:val>
                                            <p:fltVal val="0"/>
                                          </p:val>
                                        </p:tav>
                                        <p:tav tm="100000">
                                          <p:val>
                                            <p:strVal val="#ppt_h"/>
                                          </p:val>
                                        </p:tav>
                                      </p:tavLst>
                                    </p:anim>
                                    <p:animEffect filter="fade" transition="in">
                                      <p:cBhvr>
                                        <p:cTn dur="500" id="15"/>
                                        <p:tgtEl>
                                          <p:spTgt spid="41"/>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28"/>
                                        </p:tgtEl>
                                        <p:attrNameLst>
                                          <p:attrName>style.visibility</p:attrName>
                                        </p:attrNameLst>
                                      </p:cBhvr>
                                      <p:to>
                                        <p:strVal val="visible"/>
                                      </p:to>
                                    </p:set>
                                    <p:anim calcmode="lin" valueType="num">
                                      <p:cBhvr>
                                        <p:cTn dur="500" fill="hold" id="19"/>
                                        <p:tgtEl>
                                          <p:spTgt spid="28"/>
                                        </p:tgtEl>
                                        <p:attrNameLst>
                                          <p:attrName>ppt_w</p:attrName>
                                        </p:attrNameLst>
                                      </p:cBhvr>
                                      <p:tavLst>
                                        <p:tav tm="0">
                                          <p:val>
                                            <p:fltVal val="0"/>
                                          </p:val>
                                        </p:tav>
                                        <p:tav tm="100000">
                                          <p:val>
                                            <p:strVal val="#ppt_w"/>
                                          </p:val>
                                        </p:tav>
                                      </p:tavLst>
                                    </p:anim>
                                    <p:anim calcmode="lin" valueType="num">
                                      <p:cBhvr>
                                        <p:cTn dur="500" fill="hold" id="20"/>
                                        <p:tgtEl>
                                          <p:spTgt spid="28"/>
                                        </p:tgtEl>
                                        <p:attrNameLst>
                                          <p:attrName>ppt_h</p:attrName>
                                        </p:attrNameLst>
                                      </p:cBhvr>
                                      <p:tavLst>
                                        <p:tav tm="0">
                                          <p:val>
                                            <p:fltVal val="0"/>
                                          </p:val>
                                        </p:tav>
                                        <p:tav tm="100000">
                                          <p:val>
                                            <p:strVal val="#ppt_h"/>
                                          </p:val>
                                        </p:tav>
                                      </p:tavLst>
                                    </p:anim>
                                    <p:animEffect filter="fade" transition="in">
                                      <p:cBhvr>
                                        <p:cTn dur="500" id="21"/>
                                        <p:tgtEl>
                                          <p:spTgt spid="28"/>
                                        </p:tgtEl>
                                      </p:cBhvr>
                                    </p:animEffect>
                                    <p:anim calcmode="lin" valueType="num">
                                      <p:cBhvr>
                                        <p:cTn dur="500" fill="hold" id="22"/>
                                        <p:tgtEl>
                                          <p:spTgt spid="28"/>
                                        </p:tgtEl>
                                        <p:attrNameLst>
                                          <p:attrName>ppt_x</p:attrName>
                                        </p:attrNameLst>
                                      </p:cBhvr>
                                      <p:tavLst>
                                        <p:tav tm="0">
                                          <p:val>
                                            <p:fltVal val="0.5"/>
                                          </p:val>
                                        </p:tav>
                                        <p:tav tm="100000">
                                          <p:val>
                                            <p:strVal val="#ppt_x"/>
                                          </p:val>
                                        </p:tav>
                                      </p:tavLst>
                                    </p:anim>
                                    <p:anim calcmode="lin" valueType="num">
                                      <p:cBhvr>
                                        <p:cTn dur="500" fill="hold" id="23"/>
                                        <p:tgtEl>
                                          <p:spTgt spid="28"/>
                                        </p:tgtEl>
                                        <p:attrNameLst>
                                          <p:attrName>ppt_y</p:attrName>
                                        </p:attrNameLst>
                                      </p:cBhvr>
                                      <p:tavLst>
                                        <p:tav tm="0">
                                          <p:val>
                                            <p:fltVal val="0.5"/>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10" presetSubtype="0">
                                  <p:stCondLst>
                                    <p:cond delay="0"/>
                                  </p:stCondLst>
                                  <p:childTnLst>
                                    <p:set>
                                      <p:cBhvr>
                                        <p:cTn dur="1" fill="hold" id="27">
                                          <p:stCondLst>
                                            <p:cond delay="0"/>
                                          </p:stCondLst>
                                        </p:cTn>
                                        <p:tgtEl>
                                          <p:spTgt spid="31"/>
                                        </p:tgtEl>
                                        <p:attrNameLst>
                                          <p:attrName>style.visibility</p:attrName>
                                        </p:attrNameLst>
                                      </p:cBhvr>
                                      <p:to>
                                        <p:strVal val="visible"/>
                                      </p:to>
                                    </p:set>
                                    <p:animEffect filter="fade" transition="in">
                                      <p:cBhvr>
                                        <p:cTn dur="500" id="28"/>
                                        <p:tgtEl>
                                          <p:spTgt spid="31"/>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500" id="31"/>
                                        <p:tgtEl>
                                          <p:spTgt spid="32"/>
                                        </p:tgtEl>
                                      </p:cBhvr>
                                    </p:animEffect>
                                  </p:childTnLst>
                                </p:cTn>
                              </p:par>
                            </p:childTnLst>
                          </p:cTn>
                        </p:par>
                        <p:par>
                          <p:cTn fill="hold" id="32" nodeType="afterGroup">
                            <p:stCondLst>
                              <p:cond delay="500"/>
                            </p:stCondLst>
                            <p:childTnLst>
                              <p:par>
                                <p:cTn fill="hold" grpId="0" id="33" nodeType="afterEffect" presetClass="entr" presetID="22" presetSubtype="8">
                                  <p:stCondLst>
                                    <p:cond delay="0"/>
                                  </p:stCondLst>
                                  <p:childTnLst>
                                    <p:set>
                                      <p:cBhvr>
                                        <p:cTn dur="1" fill="hold" id="34">
                                          <p:stCondLst>
                                            <p:cond delay="0"/>
                                          </p:stCondLst>
                                        </p:cTn>
                                        <p:tgtEl>
                                          <p:spTgt spid="26"/>
                                        </p:tgtEl>
                                        <p:attrNameLst>
                                          <p:attrName>style.visibility</p:attrName>
                                        </p:attrNameLst>
                                      </p:cBhvr>
                                      <p:to>
                                        <p:strVal val="visible"/>
                                      </p:to>
                                    </p:set>
                                    <p:animEffect filter="wipe(left)" transition="in">
                                      <p:cBhvr>
                                        <p:cTn dur="500" id="35"/>
                                        <p:tgtEl>
                                          <p:spTgt spid="26"/>
                                        </p:tgtEl>
                                      </p:cBhvr>
                                    </p:animEffect>
                                  </p:childTnLst>
                                </p:cTn>
                              </p:par>
                            </p:childTnLst>
                          </p:cTn>
                        </p:par>
                        <p:par>
                          <p:cTn fill="hold" id="36" nodeType="afterGroup">
                            <p:stCondLst>
                              <p:cond delay="1000"/>
                            </p:stCondLst>
                            <p:childTnLst>
                              <p:par>
                                <p:cTn fill="hold" id="37" nodeType="afterEffect" presetClass="entr" presetID="42" presetSubtype="0">
                                  <p:stCondLst>
                                    <p:cond delay="0"/>
                                  </p:stCondLst>
                                  <p:childTnLst>
                                    <p:set>
                                      <p:cBhvr>
                                        <p:cTn dur="1" fill="hold" id="38">
                                          <p:stCondLst>
                                            <p:cond delay="0"/>
                                          </p:stCondLst>
                                        </p:cTn>
                                        <p:tgtEl>
                                          <p:spTgt spid="27"/>
                                        </p:tgtEl>
                                        <p:attrNameLst>
                                          <p:attrName>style.visibility</p:attrName>
                                        </p:attrNameLst>
                                      </p:cBhvr>
                                      <p:to>
                                        <p:strVal val="visible"/>
                                      </p:to>
                                    </p:set>
                                    <p:animEffect filter="fade" transition="in">
                                      <p:cBhvr>
                                        <p:cTn dur="750" id="39"/>
                                        <p:tgtEl>
                                          <p:spTgt spid="27"/>
                                        </p:tgtEl>
                                      </p:cBhvr>
                                    </p:animEffect>
                                    <p:anim calcmode="lin" valueType="num">
                                      <p:cBhvr>
                                        <p:cTn dur="750" fill="hold" id="40"/>
                                        <p:tgtEl>
                                          <p:spTgt spid="27"/>
                                        </p:tgtEl>
                                        <p:attrNameLst>
                                          <p:attrName>ppt_x</p:attrName>
                                        </p:attrNameLst>
                                      </p:cBhvr>
                                      <p:tavLst>
                                        <p:tav tm="0">
                                          <p:val>
                                            <p:strVal val="#ppt_x"/>
                                          </p:val>
                                        </p:tav>
                                        <p:tav tm="100000">
                                          <p:val>
                                            <p:strVal val="#ppt_x"/>
                                          </p:val>
                                        </p:tav>
                                      </p:tavLst>
                                    </p:anim>
                                    <p:anim calcmode="lin" valueType="num">
                                      <p:cBhvr>
                                        <p:cTn dur="750" fill="hold" id="41"/>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1"/>
      <p:bldP grpId="0" spid="3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www_tuweimei_comComp_10270808_JIBoGXeHfPnDkQ5wbziyOErwgUgHAtqJ.jpg" id="96" name="图片 95"/>
          <p:cNvPicPr>
            <a:picLocks noChangeAspect="1" noGrp="1"/>
          </p:cNvPicPr>
          <p:nvPr isPhoto="1"/>
        </p:nvPicPr>
        <p:blipFill>
          <a:blip r:embed="rId2"/>
          <a:stretch>
            <a:fillRect/>
          </a:stretch>
        </p:blipFill>
        <p:spPr bwMode="auto">
          <a:xfrm>
            <a:off x="144016" y="1159272"/>
            <a:ext cx="2483768" cy="3572718"/>
          </a:xfrm>
          <a:prstGeom prst="rect">
            <a:avLst/>
          </a:prstGeom>
          <a:noFill/>
          <a:ln w="9525">
            <a:noFill/>
            <a:miter lim="800000"/>
          </a:ln>
        </p:spPr>
      </p:pic>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32" name="Image 12"/>
          <p:cNvPicPr>
            <a:picLocks noChangeAspect="1"/>
          </p:cNvPicPr>
          <p:nvPr/>
        </p:nvPicPr>
        <p:blipFill>
          <a:blip r:embed="rId3"/>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3"/>
          <a:stretch>
            <a:fillRect/>
          </a:stretch>
        </p:blipFill>
        <p:spPr>
          <a:xfrm flipH="1" rot="10800000">
            <a:off x="5292080" y="457546"/>
            <a:ext cx="1523362" cy="52721"/>
          </a:xfrm>
          <a:prstGeom prst="rect">
            <a:avLst/>
          </a:prstGeom>
        </p:spPr>
      </p:pic>
      <p:sp>
        <p:nvSpPr>
          <p:cNvPr id="51" name="TextBox 50"/>
          <p:cNvSpPr txBox="1"/>
          <p:nvPr/>
        </p:nvSpPr>
        <p:spPr>
          <a:xfrm>
            <a:off x="4213585" y="1745812"/>
            <a:ext cx="832074" cy="914378"/>
          </a:xfrm>
          <a:prstGeom prst="rect">
            <a:avLst/>
          </a:prstGeom>
          <a:noFill/>
        </p:spPr>
        <p:txBody>
          <a:bodyPr bIns="45709" lIns="91420" rIns="91420" rtlCol="0" tIns="45709" wrap="square">
            <a:spAutoFit/>
          </a:bodyPr>
          <a:lstStyle/>
          <a:p>
            <a:pPr algn="ctr"/>
            <a:r>
              <a:rPr b="1" lang="en-US" smtClean="0" sz="5400">
                <a:solidFill>
                  <a:schemeClr val="tx1">
                    <a:lumMod val="65000"/>
                    <a:lumOff val="35000"/>
                  </a:schemeClr>
                </a:solidFill>
                <a:latin charset="-122" panose="020b0503020204020204" pitchFamily="34" typeface="微软雅黑"/>
                <a:ea charset="-122" panose="020b0503020204020204" pitchFamily="34" typeface="微软雅黑"/>
                <a:cs typeface="Helvetica Neue"/>
              </a:rPr>
              <a:t>+</a:t>
            </a:r>
          </a:p>
        </p:txBody>
      </p:sp>
      <p:sp>
        <p:nvSpPr>
          <p:cNvPr id="53" name="TextBox 52"/>
          <p:cNvSpPr txBox="1"/>
          <p:nvPr/>
        </p:nvSpPr>
        <p:spPr>
          <a:xfrm>
            <a:off x="6502955" y="1756011"/>
            <a:ext cx="832074" cy="914378"/>
          </a:xfrm>
          <a:prstGeom prst="rect">
            <a:avLst/>
          </a:prstGeom>
          <a:noFill/>
        </p:spPr>
        <p:txBody>
          <a:bodyPr bIns="45709" lIns="91420" rIns="91420" rtlCol="0" tIns="45709" wrap="square">
            <a:spAutoFit/>
          </a:bodyPr>
          <a:lstStyle/>
          <a:p>
            <a:pPr algn="ctr"/>
            <a:r>
              <a:rPr b="1" lang="en-US" sz="5400">
                <a:solidFill>
                  <a:schemeClr val="tx1">
                    <a:lumMod val="65000"/>
                    <a:lumOff val="35000"/>
                  </a:schemeClr>
                </a:solidFill>
                <a:latin charset="-122" panose="020b0503020204020204" pitchFamily="34" typeface="微软雅黑"/>
                <a:ea charset="-122" panose="020b0503020204020204" pitchFamily="34" typeface="微软雅黑"/>
                <a:cs typeface="Helvetica Neue"/>
              </a:rPr>
              <a:t>=</a:t>
            </a:r>
          </a:p>
        </p:txBody>
      </p:sp>
      <p:sp>
        <p:nvSpPr>
          <p:cNvPr id="54" name="TextBox 53"/>
          <p:cNvSpPr txBox="1"/>
          <p:nvPr/>
        </p:nvSpPr>
        <p:spPr>
          <a:xfrm>
            <a:off x="2621323" y="3205393"/>
            <a:ext cx="1807998" cy="289560"/>
          </a:xfrm>
          <a:prstGeom prst="rect">
            <a:avLst/>
          </a:prstGeom>
          <a:noFill/>
        </p:spPr>
        <p:txBody>
          <a:bodyPr bIns="0" lIns="0" rIns="0" rtlCol="0" wrap="square">
            <a:spAutoFit/>
          </a:bodyPr>
          <a:lstStyle/>
          <a:p>
            <a:pPr algn="ctr" defTabSz="0">
              <a:tabLst>
                <a:tab pos="1025525"/>
              </a:tabLst>
            </a:pPr>
            <a:r>
              <a:rPr altLang="en-US" b="1" lang="zh-CN" smtClean="0" sz="1600">
                <a:solidFill>
                  <a:schemeClr val="accent2"/>
                </a:solidFill>
                <a:latin charset="-122" panose="020b0503020204020204" pitchFamily="34" typeface="微软雅黑"/>
                <a:ea charset="-122" panose="020b0503020204020204" pitchFamily="34" typeface="微软雅黑"/>
                <a:cs panose="020f0502020204030204" typeface="Calibri"/>
              </a:rPr>
              <a:t>填加标题</a:t>
            </a:r>
          </a:p>
        </p:txBody>
      </p:sp>
      <p:sp>
        <p:nvSpPr>
          <p:cNvPr id="55" name="TextBox 54"/>
          <p:cNvSpPr txBox="1"/>
          <p:nvPr/>
        </p:nvSpPr>
        <p:spPr>
          <a:xfrm>
            <a:off x="2747927" y="3509594"/>
            <a:ext cx="1547915" cy="640080"/>
          </a:xfrm>
          <a:prstGeom prst="rect">
            <a:avLst/>
          </a:prstGeom>
          <a:noFill/>
        </p:spPr>
        <p:txBody>
          <a:bodyPr bIns="0" lIns="0" rIns="0" rtlCol="0" wrap="square">
            <a:spAutoFit/>
          </a:bodyPr>
          <a:lstStyle/>
          <a:p>
            <a:pPr algn="ct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单击此处文本单击添加文本单击此处文本单击添加文本单击此处文本单击添加文本</a:t>
            </a:r>
          </a:p>
        </p:txBody>
      </p:sp>
      <p:sp>
        <p:nvSpPr>
          <p:cNvPr id="56" name="TextBox 55"/>
          <p:cNvSpPr txBox="1"/>
          <p:nvPr/>
        </p:nvSpPr>
        <p:spPr>
          <a:xfrm>
            <a:off x="4773141" y="3202848"/>
            <a:ext cx="1807998" cy="289560"/>
          </a:xfrm>
          <a:prstGeom prst="rect">
            <a:avLst/>
          </a:prstGeom>
          <a:noFill/>
        </p:spPr>
        <p:txBody>
          <a:bodyPr bIns="0" lIns="0" rIns="0" rtlCol="0" wrap="square">
            <a:spAutoFit/>
          </a:bodyPr>
          <a:lstStyle/>
          <a:p>
            <a:pPr algn="ctr" defTabSz="0">
              <a:tabLst>
                <a:tab pos="1025525"/>
              </a:tabLst>
            </a:pPr>
            <a:r>
              <a:rPr altLang="en-US" b="1" lang="zh-CN" sz="1600">
                <a:solidFill>
                  <a:schemeClr val="accent3"/>
                </a:solidFill>
                <a:latin charset="-122" panose="020b0503020204020204" pitchFamily="34" typeface="微软雅黑"/>
                <a:ea charset="-122" panose="020b0503020204020204" pitchFamily="34" typeface="微软雅黑"/>
                <a:cs panose="020f0502020204030204" typeface="Calibri"/>
              </a:rPr>
              <a:t>填加标题</a:t>
            </a:r>
          </a:p>
        </p:txBody>
      </p:sp>
      <p:sp>
        <p:nvSpPr>
          <p:cNvPr id="57" name="TextBox 56"/>
          <p:cNvSpPr txBox="1"/>
          <p:nvPr/>
        </p:nvSpPr>
        <p:spPr>
          <a:xfrm>
            <a:off x="4899749" y="3507049"/>
            <a:ext cx="1547915" cy="640080"/>
          </a:xfrm>
          <a:prstGeom prst="rect">
            <a:avLst/>
          </a:prstGeom>
          <a:noFill/>
        </p:spPr>
        <p:txBody>
          <a:bodyPr bIns="0" lIns="0" rIns="0" rtlCol="0" wrap="square">
            <a:spAutoFit/>
          </a:bodyPr>
          <a:lstStyle/>
          <a:p>
            <a:pPr algn="ct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单击此处文本单击添加文本单击此处文本单击添加文本单击此处文本单击添加文本</a:t>
            </a:r>
          </a:p>
        </p:txBody>
      </p:sp>
      <p:sp>
        <p:nvSpPr>
          <p:cNvPr id="60" name="TextBox 59"/>
          <p:cNvSpPr txBox="1"/>
          <p:nvPr/>
        </p:nvSpPr>
        <p:spPr>
          <a:xfrm>
            <a:off x="7084482" y="3205393"/>
            <a:ext cx="1807998" cy="289560"/>
          </a:xfrm>
          <a:prstGeom prst="rect">
            <a:avLst/>
          </a:prstGeom>
          <a:noFill/>
        </p:spPr>
        <p:txBody>
          <a:bodyPr bIns="0" lIns="0" rIns="0" rtlCol="0" wrap="square">
            <a:spAutoFit/>
          </a:bodyPr>
          <a:lstStyle/>
          <a:p>
            <a:pPr algn="ctr" defTabSz="0">
              <a:tabLst>
                <a:tab pos="1025525"/>
              </a:tabLst>
            </a:pPr>
            <a:r>
              <a:rPr altLang="en-US" b="1" lang="zh-CN" sz="1600">
                <a:solidFill>
                  <a:schemeClr val="accent1"/>
                </a:solidFill>
                <a:latin charset="-122" panose="020b0503020204020204" pitchFamily="34" typeface="微软雅黑"/>
                <a:ea charset="-122" panose="020b0503020204020204" pitchFamily="34" typeface="微软雅黑"/>
                <a:cs panose="020f0502020204030204" typeface="Calibri"/>
              </a:rPr>
              <a:t>填加标题</a:t>
            </a:r>
          </a:p>
        </p:txBody>
      </p:sp>
      <p:sp>
        <p:nvSpPr>
          <p:cNvPr id="61" name="TextBox 60"/>
          <p:cNvSpPr txBox="1"/>
          <p:nvPr/>
        </p:nvSpPr>
        <p:spPr>
          <a:xfrm>
            <a:off x="7211090" y="3509594"/>
            <a:ext cx="1547915" cy="640080"/>
          </a:xfrm>
          <a:prstGeom prst="rect">
            <a:avLst/>
          </a:prstGeom>
          <a:noFill/>
        </p:spPr>
        <p:txBody>
          <a:bodyPr bIns="0" lIns="0" rIns="0" rtlCol="0" wrap="square">
            <a:spAutoFit/>
          </a:bodyPr>
          <a:lstStyle/>
          <a:p>
            <a:pPr algn="ct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单击此处文本单击添加文本单击此处文本单击添加文本单击此处文本单击添加文本</a:t>
            </a:r>
          </a:p>
        </p:txBody>
      </p:sp>
      <p:grpSp>
        <p:nvGrpSpPr>
          <p:cNvPr id="3" name="组合 2"/>
          <p:cNvGrpSpPr/>
          <p:nvPr/>
        </p:nvGrpSpPr>
        <p:grpSpPr>
          <a:xfrm>
            <a:off x="5014402" y="1528192"/>
            <a:ext cx="1479184" cy="1479182"/>
            <a:chOff x="2867424" y="1491630"/>
            <a:chExt cx="1479184" cy="1479182"/>
          </a:xfrm>
        </p:grpSpPr>
        <p:grpSp>
          <p:nvGrpSpPr>
            <p:cNvPr id="85" name="组合 84"/>
            <p:cNvGrpSpPr/>
            <p:nvPr/>
          </p:nvGrpSpPr>
          <p:grpSpPr>
            <a:xfrm>
              <a:off x="2867424" y="1491630"/>
              <a:ext cx="1479184" cy="1479182"/>
              <a:chOff x="304800" y="673100"/>
              <a:chExt cx="4000500" cy="4000500"/>
            </a:xfrm>
            <a:effectLst>
              <a:outerShdw algn="tr" blurRad="444500" dir="8100000" dist="254000" rotWithShape="0">
                <a:prstClr val="black">
                  <a:alpha val="50000"/>
                </a:prstClr>
              </a:outerShdw>
            </a:effectLst>
          </p:grpSpPr>
          <p:sp>
            <p:nvSpPr>
              <p:cNvPr id="86" name="同心圆 8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7" name="椭圆 86"/>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3" name="Group 71"/>
            <p:cNvGrpSpPr/>
            <p:nvPr/>
          </p:nvGrpSpPr>
          <p:grpSpPr>
            <a:xfrm>
              <a:off x="3316679" y="1922623"/>
              <a:ext cx="607249" cy="606196"/>
              <a:chOff x="3810000" y="2265363"/>
              <a:chExt cx="915988" cy="914400"/>
            </a:xfrm>
            <a:solidFill>
              <a:schemeClr val="accent3"/>
            </a:solidFill>
          </p:grpSpPr>
          <p:sp>
            <p:nvSpPr>
              <p:cNvPr id="64" name="Rectangle 118"/>
              <p:cNvSpPr>
                <a:spLocks noChangeArrowheads="1"/>
              </p:cNvSpPr>
              <p:nvPr/>
            </p:nvSpPr>
            <p:spPr bwMode="auto">
              <a:xfrm>
                <a:off x="4724400" y="2662238"/>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65" name="Freeform 119"/>
              <p:cNvSpPr/>
              <p:nvPr/>
            </p:nvSpPr>
            <p:spPr bwMode="auto">
              <a:xfrm>
                <a:off x="3844925" y="2951163"/>
                <a:ext cx="841375" cy="228600"/>
              </a:xfrm>
              <a:custGeom>
                <a:gdLst>
                  <a:gd fmla="*/ 334 w 530" name="T0"/>
                  <a:gd fmla="*/ 0 h 144" name="T1"/>
                  <a:gd fmla="*/ 196 w 530" name="T2"/>
                  <a:gd fmla="*/ 0 h 144" name="T3"/>
                  <a:gd fmla="*/ 184 w 530" name="T4"/>
                  <a:gd fmla="*/ 10 h 144" name="T5"/>
                  <a:gd fmla="*/ 0 w 530" name="T6"/>
                  <a:gd fmla="*/ 144 h 144" name="T7"/>
                  <a:gd fmla="*/ 530 w 530" name="T8"/>
                  <a:gd fmla="*/ 144 h 144" name="T9"/>
                  <a:gd fmla="*/ 348 w 530" name="T10"/>
                  <a:gd fmla="*/ 10 h 144" name="T11"/>
                  <a:gd fmla="*/ 334 w 530" name="T12"/>
                  <a:gd fmla="*/ 0 h 144" name="T13"/>
                </a:gdLst>
                <a:cxnLst>
                  <a:cxn ang="0">
                    <a:pos x="T0" y="T1"/>
                  </a:cxn>
                  <a:cxn ang="0">
                    <a:pos x="T2" y="T3"/>
                  </a:cxn>
                  <a:cxn ang="0">
                    <a:pos x="T4" y="T5"/>
                  </a:cxn>
                  <a:cxn ang="0">
                    <a:pos x="T6" y="T7"/>
                  </a:cxn>
                  <a:cxn ang="0">
                    <a:pos x="T8" y="T9"/>
                  </a:cxn>
                  <a:cxn ang="0">
                    <a:pos x="T10" y="T11"/>
                  </a:cxn>
                  <a:cxn ang="0">
                    <a:pos x="T12" y="T13"/>
                  </a:cxn>
                </a:cxnLst>
                <a:rect b="b" l="0" r="r" t="0"/>
                <a:pathLst>
                  <a:path h="144" w="530">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66" name="Freeform 120"/>
              <p:cNvSpPr/>
              <p:nvPr/>
            </p:nvSpPr>
            <p:spPr bwMode="auto">
              <a:xfrm>
                <a:off x="4438650" y="2725738"/>
                <a:ext cx="285750" cy="419100"/>
              </a:xfrm>
              <a:custGeom>
                <a:gdLst>
                  <a:gd fmla="*/ 2 w 180" name="T0"/>
                  <a:gd fmla="*/ 132 h 264" name="T1"/>
                  <a:gd fmla="*/ 0 w 180" name="T2"/>
                  <a:gd fmla="*/ 132 h 264" name="T3"/>
                  <a:gd fmla="*/ 180 w 180" name="T4"/>
                  <a:gd fmla="*/ 264 h 264" name="T5"/>
                  <a:gd fmla="*/ 180 w 180" name="T6"/>
                  <a:gd fmla="*/ 0 h 264" name="T7"/>
                  <a:gd fmla="*/ 104 w 180" name="T8"/>
                  <a:gd fmla="*/ 56 h 264" name="T9"/>
                  <a:gd fmla="*/ 2 w 180" name="T10"/>
                  <a:gd fmla="*/ 132 h 264" name="T11"/>
                </a:gdLst>
                <a:cxnLst>
                  <a:cxn ang="0">
                    <a:pos x="T0" y="T1"/>
                  </a:cxn>
                  <a:cxn ang="0">
                    <a:pos x="T2" y="T3"/>
                  </a:cxn>
                  <a:cxn ang="0">
                    <a:pos x="T4" y="T5"/>
                  </a:cxn>
                  <a:cxn ang="0">
                    <a:pos x="T6" y="T7"/>
                  </a:cxn>
                  <a:cxn ang="0">
                    <a:pos x="T8" y="T9"/>
                  </a:cxn>
                  <a:cxn ang="0">
                    <a:pos x="T10" y="T11"/>
                  </a:cxn>
                </a:cxnLst>
                <a:rect b="b" l="0" r="r" t="0"/>
                <a:pathLst>
                  <a:path h="264" w="180">
                    <a:moveTo>
                      <a:pt x="2" y="132"/>
                    </a:moveTo>
                    <a:lnTo>
                      <a:pt x="0" y="132"/>
                    </a:lnTo>
                    <a:lnTo>
                      <a:pt x="180" y="264"/>
                    </a:lnTo>
                    <a:lnTo>
                      <a:pt x="180" y="0"/>
                    </a:lnTo>
                    <a:lnTo>
                      <a:pt x="104" y="56"/>
                    </a:lnTo>
                    <a:lnTo>
                      <a:pt x="2" y="13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67" name="Freeform 121"/>
              <p:cNvSpPr/>
              <p:nvPr/>
            </p:nvSpPr>
            <p:spPr bwMode="auto">
              <a:xfrm>
                <a:off x="4603750" y="2576513"/>
                <a:ext cx="120650" cy="174625"/>
              </a:xfrm>
              <a:custGeom>
                <a:gdLst>
                  <a:gd fmla="*/ 76 w 76" name="T0"/>
                  <a:gd fmla="*/ 54 h 110" name="T1"/>
                  <a:gd fmla="*/ 76 w 76" name="T2"/>
                  <a:gd fmla="*/ 54 h 110" name="T3"/>
                  <a:gd fmla="*/ 76 w 76" name="T4"/>
                  <a:gd fmla="*/ 54 h 110" name="T5"/>
                  <a:gd fmla="*/ 0 w 76" name="T6"/>
                  <a:gd fmla="*/ 0 h 110" name="T7"/>
                  <a:gd fmla="*/ 0 w 76" name="T8"/>
                  <a:gd fmla="*/ 110 h 110" name="T9"/>
                  <a:gd fmla="*/ 76 w 76" name="T10"/>
                  <a:gd fmla="*/ 56 h 110" name="T11"/>
                  <a:gd fmla="*/ 76 w 76" name="T12"/>
                  <a:gd fmla="*/ 56 h 110" name="T13"/>
                  <a:gd fmla="*/ 76 w 76" name="T14"/>
                  <a:gd fmla="*/ 56 h 110" name="T15"/>
                  <a:gd fmla="*/ 76 w 76" name="T16"/>
                  <a:gd fmla="*/ 56 h 110" name="T17"/>
                  <a:gd fmla="*/ 76 w 76" name="T18"/>
                  <a:gd fmla="*/ 54 h 1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0" w="76">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68" name="Freeform 122"/>
              <p:cNvSpPr/>
              <p:nvPr/>
            </p:nvSpPr>
            <p:spPr bwMode="auto">
              <a:xfrm>
                <a:off x="3810000" y="2725738"/>
                <a:ext cx="282575" cy="419100"/>
              </a:xfrm>
              <a:custGeom>
                <a:gdLst>
                  <a:gd fmla="*/ 178 w 178" name="T0"/>
                  <a:gd fmla="*/ 132 h 264" name="T1"/>
                  <a:gd fmla="*/ 76 w 178" name="T2"/>
                  <a:gd fmla="*/ 56 h 264" name="T3"/>
                  <a:gd fmla="*/ 0 w 178" name="T4"/>
                  <a:gd fmla="*/ 0 h 264" name="T5"/>
                  <a:gd fmla="*/ 0 w 178" name="T6"/>
                  <a:gd fmla="*/ 0 h 264" name="T7"/>
                  <a:gd fmla="*/ 0 w 178" name="T8"/>
                  <a:gd fmla="*/ 264 h 264" name="T9"/>
                  <a:gd fmla="*/ 178 w 178" name="T10"/>
                  <a:gd fmla="*/ 132 h 264" name="T11"/>
                  <a:gd fmla="*/ 178 w 178" name="T12"/>
                  <a:gd fmla="*/ 132 h 264" name="T13"/>
                </a:gdLst>
                <a:cxnLst>
                  <a:cxn ang="0">
                    <a:pos x="T0" y="T1"/>
                  </a:cxn>
                  <a:cxn ang="0">
                    <a:pos x="T2" y="T3"/>
                  </a:cxn>
                  <a:cxn ang="0">
                    <a:pos x="T4" y="T5"/>
                  </a:cxn>
                  <a:cxn ang="0">
                    <a:pos x="T6" y="T7"/>
                  </a:cxn>
                  <a:cxn ang="0">
                    <a:pos x="T8" y="T9"/>
                  </a:cxn>
                  <a:cxn ang="0">
                    <a:pos x="T10" y="T11"/>
                  </a:cxn>
                  <a:cxn ang="0">
                    <a:pos x="T12" y="T13"/>
                  </a:cxn>
                </a:cxnLst>
                <a:rect b="b" l="0" r="r" t="0"/>
                <a:pathLst>
                  <a:path h="264" w="178">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69" name="Freeform 123"/>
              <p:cNvSpPr/>
              <p:nvPr/>
            </p:nvSpPr>
            <p:spPr bwMode="auto">
              <a:xfrm>
                <a:off x="3810000" y="2576513"/>
                <a:ext cx="120650" cy="174625"/>
              </a:xfrm>
              <a:custGeom>
                <a:gdLst>
                  <a:gd fmla="*/ 76 w 76" name="T0"/>
                  <a:gd fmla="*/ 0 h 110" name="T1"/>
                  <a:gd fmla="*/ 0 w 76" name="T2"/>
                  <a:gd fmla="*/ 54 h 110" name="T3"/>
                  <a:gd fmla="*/ 76 w 76" name="T4"/>
                  <a:gd fmla="*/ 110 h 110" name="T5"/>
                  <a:gd fmla="*/ 76 w 76" name="T6"/>
                  <a:gd fmla="*/ 0 h 110" name="T7"/>
                </a:gdLst>
                <a:cxnLst>
                  <a:cxn ang="0">
                    <a:pos x="T0" y="T1"/>
                  </a:cxn>
                  <a:cxn ang="0">
                    <a:pos x="T2" y="T3"/>
                  </a:cxn>
                  <a:cxn ang="0">
                    <a:pos x="T4" y="T5"/>
                  </a:cxn>
                  <a:cxn ang="0">
                    <a:pos x="T6" y="T7"/>
                  </a:cxn>
                </a:cxnLst>
                <a:rect b="b" l="0" r="r" t="0"/>
                <a:pathLst>
                  <a:path h="110" w="76">
                    <a:moveTo>
                      <a:pt x="76" y="0"/>
                    </a:moveTo>
                    <a:lnTo>
                      <a:pt x="0" y="54"/>
                    </a:lnTo>
                    <a:lnTo>
                      <a:pt x="76" y="110"/>
                    </a:lnTo>
                    <a:lnTo>
                      <a:pt x="76"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70" name="Freeform 124"/>
              <p:cNvSpPr/>
              <p:nvPr/>
            </p:nvSpPr>
            <p:spPr bwMode="auto">
              <a:xfrm>
                <a:off x="3981450" y="2265363"/>
                <a:ext cx="571500" cy="638175"/>
              </a:xfrm>
              <a:custGeom>
                <a:gdLst>
                  <a:gd fmla="*/ 104 w 360" name="T0"/>
                  <a:gd fmla="*/ 72 h 402" name="T1"/>
                  <a:gd fmla="*/ 104 w 360" name="T2"/>
                  <a:gd fmla="*/ 104 h 402" name="T3"/>
                  <a:gd fmla="*/ 72 w 360" name="T4"/>
                  <a:gd fmla="*/ 104 h 402" name="T5"/>
                  <a:gd fmla="*/ 0 w 360" name="T6"/>
                  <a:gd fmla="*/ 104 h 402" name="T7"/>
                  <a:gd fmla="*/ 0 w 360" name="T8"/>
                  <a:gd fmla="*/ 330 h 402" name="T9"/>
                  <a:gd fmla="*/ 98 w 360" name="T10"/>
                  <a:gd fmla="*/ 402 h 402" name="T11"/>
                  <a:gd fmla="*/ 262 w 360" name="T12"/>
                  <a:gd fmla="*/ 402 h 402" name="T13"/>
                  <a:gd fmla="*/ 360 w 360" name="T14"/>
                  <a:gd fmla="*/ 330 h 402" name="T15"/>
                  <a:gd fmla="*/ 360 w 360" name="T16"/>
                  <a:gd fmla="*/ 0 h 402" name="T17"/>
                  <a:gd fmla="*/ 104 w 360" name="T18"/>
                  <a:gd fmla="*/ 0 h 402" name="T19"/>
                  <a:gd fmla="*/ 104 w 360" name="T20"/>
                  <a:gd fmla="*/ 0 h 402" name="T21"/>
                  <a:gd fmla="*/ 104 w 360" name="T22"/>
                  <a:gd fmla="*/ 72 h 4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02" w="360">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71" name="Freeform 125"/>
              <p:cNvSpPr/>
              <p:nvPr/>
            </p:nvSpPr>
            <p:spPr bwMode="auto">
              <a:xfrm>
                <a:off x="3981450" y="2265363"/>
                <a:ext cx="114300" cy="114300"/>
              </a:xfrm>
              <a:custGeom>
                <a:gdLst>
                  <a:gd fmla="*/ 0 w 72" name="T0"/>
                  <a:gd fmla="*/ 72 h 72" name="T1"/>
                  <a:gd fmla="*/ 72 w 72" name="T2"/>
                  <a:gd fmla="*/ 72 h 72" name="T3"/>
                  <a:gd fmla="*/ 72 w 72" name="T4"/>
                  <a:gd fmla="*/ 0 h 72" name="T5"/>
                  <a:gd fmla="*/ 0 w 72" name="T6"/>
                  <a:gd fmla="*/ 72 h 72" name="T7"/>
                </a:gdLst>
                <a:cxnLst>
                  <a:cxn ang="0">
                    <a:pos x="T0" y="T1"/>
                  </a:cxn>
                  <a:cxn ang="0">
                    <a:pos x="T2" y="T3"/>
                  </a:cxn>
                  <a:cxn ang="0">
                    <a:pos x="T4" y="T5"/>
                  </a:cxn>
                  <a:cxn ang="0">
                    <a:pos x="T6" y="T7"/>
                  </a:cxn>
                </a:cxnLst>
                <a:rect b="b" l="0" r="r" t="0"/>
                <a:pathLst>
                  <a:path h="72" w="72">
                    <a:moveTo>
                      <a:pt x="0" y="72"/>
                    </a:moveTo>
                    <a:lnTo>
                      <a:pt x="72" y="72"/>
                    </a:lnTo>
                    <a:lnTo>
                      <a:pt x="72" y="0"/>
                    </a:lnTo>
                    <a:lnTo>
                      <a:pt x="0" y="7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grpSp>
      </p:grpSp>
      <p:grpSp>
        <p:nvGrpSpPr>
          <p:cNvPr id="5" name="组合 4"/>
          <p:cNvGrpSpPr/>
          <p:nvPr/>
        </p:nvGrpSpPr>
        <p:grpSpPr>
          <a:xfrm>
            <a:off x="7245451" y="1528192"/>
            <a:ext cx="1479184" cy="1479182"/>
            <a:chOff x="7042946" y="1491630"/>
            <a:chExt cx="1479184" cy="1479182"/>
          </a:xfrm>
        </p:grpSpPr>
        <p:grpSp>
          <p:nvGrpSpPr>
            <p:cNvPr id="91" name="组合 90"/>
            <p:cNvGrpSpPr/>
            <p:nvPr/>
          </p:nvGrpSpPr>
          <p:grpSpPr>
            <a:xfrm>
              <a:off x="7042946" y="1491630"/>
              <a:ext cx="1479184" cy="1479182"/>
              <a:chOff x="304800" y="673100"/>
              <a:chExt cx="4000500" cy="4000500"/>
            </a:xfrm>
            <a:effectLst>
              <a:outerShdw algn="tr" blurRad="444500" dir="8100000" dist="254000" rotWithShape="0">
                <a:prstClr val="black">
                  <a:alpha val="50000"/>
                </a:prstClr>
              </a:outerShdw>
            </a:effectLst>
          </p:grpSpPr>
          <p:sp>
            <p:nvSpPr>
              <p:cNvPr id="92" name="同心圆 91"/>
              <p:cNvSpPr/>
              <p:nvPr/>
            </p:nvSpPr>
            <p:spPr>
              <a:xfrm>
                <a:off x="304800" y="673100"/>
                <a:ext cx="4000500" cy="4000500"/>
              </a:xfrm>
              <a:prstGeom prst="donut">
                <a:avLst>
                  <a:gd fmla="val 4879"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3" name="椭圆 92"/>
              <p:cNvSpPr/>
              <p:nvPr/>
            </p:nvSpPr>
            <p:spPr>
              <a:xfrm>
                <a:off x="407840" y="776140"/>
                <a:ext cx="3794420" cy="3794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2" name="Group 173"/>
            <p:cNvGrpSpPr/>
            <p:nvPr/>
          </p:nvGrpSpPr>
          <p:grpSpPr>
            <a:xfrm>
              <a:off x="7380679" y="1826788"/>
              <a:ext cx="803718" cy="797865"/>
              <a:chOff x="6400800" y="1195388"/>
              <a:chExt cx="654050" cy="649287"/>
            </a:xfrm>
            <a:solidFill>
              <a:schemeClr val="accent5"/>
            </a:solidFill>
          </p:grpSpPr>
          <p:sp>
            <p:nvSpPr>
              <p:cNvPr id="73" name="Freeform 289"/>
              <p:cNvSpPr>
                <a:spLocks noEditPoints="1"/>
              </p:cNvSpPr>
              <p:nvPr/>
            </p:nvSpPr>
            <p:spPr bwMode="auto">
              <a:xfrm>
                <a:off x="6400800" y="1195388"/>
                <a:ext cx="654050" cy="649287"/>
              </a:xfrm>
              <a:custGeom>
                <a:gdLst>
                  <a:gd fmla="*/ 361 w 412" name="T0"/>
                  <a:gd fmla="*/ 47 h 409" name="T1"/>
                  <a:gd fmla="*/ 359 w 412" name="T2"/>
                  <a:gd fmla="*/ 39 h 409" name="T3"/>
                  <a:gd fmla="*/ 355 w 412" name="T4"/>
                  <a:gd fmla="*/ 23 h 409" name="T5"/>
                  <a:gd fmla="*/ 343 w 412" name="T6"/>
                  <a:gd fmla="*/ 10 h 409" name="T7"/>
                  <a:gd fmla="*/ 328 w 412" name="T8"/>
                  <a:gd fmla="*/ 1 h 409" name="T9"/>
                  <a:gd fmla="*/ 66 w 412" name="T10"/>
                  <a:gd fmla="*/ 0 h 409" name="T11"/>
                  <a:gd fmla="*/ 60 w 412" name="T12"/>
                  <a:gd fmla="*/ 0 h 409" name="T13"/>
                  <a:gd fmla="*/ 40 w 412" name="T14"/>
                  <a:gd fmla="*/ 4 h 409" name="T15"/>
                  <a:gd fmla="*/ 29 w 412" name="T16"/>
                  <a:gd fmla="*/ 13 h 409" name="T17"/>
                  <a:gd fmla="*/ 21 w 412" name="T18"/>
                  <a:gd fmla="*/ 20 h 409" name="T19"/>
                  <a:gd fmla="*/ 11 w 412" name="T20"/>
                  <a:gd fmla="*/ 37 h 409" name="T21"/>
                  <a:gd fmla="*/ 4 w 412" name="T22"/>
                  <a:gd fmla="*/ 59 h 409" name="T23"/>
                  <a:gd fmla="*/ 1 w 412" name="T24"/>
                  <a:gd fmla="*/ 86 h 409" name="T25"/>
                  <a:gd fmla="*/ 0 w 412" name="T26"/>
                  <a:gd fmla="*/ 113 h 409" name="T27"/>
                  <a:gd fmla="*/ 52 w 412" name="T28"/>
                  <a:gd fmla="*/ 366 h 409" name="T29"/>
                  <a:gd fmla="*/ 52 w 412" name="T30"/>
                  <a:gd fmla="*/ 378 h 409" name="T31"/>
                  <a:gd fmla="*/ 59 w 412" name="T32"/>
                  <a:gd fmla="*/ 395 h 409" name="T33"/>
                  <a:gd fmla="*/ 63 w 412" name="T34"/>
                  <a:gd fmla="*/ 400 h 409" name="T35"/>
                  <a:gd fmla="*/ 73 w 412" name="T36"/>
                  <a:gd fmla="*/ 408 h 409" name="T37"/>
                  <a:gd fmla="*/ 82 w 412" name="T38"/>
                  <a:gd fmla="*/ 409 h 409" name="T39"/>
                  <a:gd fmla="*/ 348 w 412" name="T40"/>
                  <a:gd fmla="*/ 409 h 409" name="T41"/>
                  <a:gd fmla="*/ 365 w 412" name="T42"/>
                  <a:gd fmla="*/ 408 h 409" name="T43"/>
                  <a:gd fmla="*/ 379 w 412" name="T44"/>
                  <a:gd fmla="*/ 400 h 409" name="T45"/>
                  <a:gd fmla="*/ 391 w 412" name="T46"/>
                  <a:gd fmla="*/ 392 h 409" name="T47"/>
                  <a:gd fmla="*/ 405 w 412" name="T48"/>
                  <a:gd fmla="*/ 368 h 409" name="T49"/>
                  <a:gd fmla="*/ 411 w 412" name="T50"/>
                  <a:gd fmla="*/ 342 h 409" name="T51"/>
                  <a:gd fmla="*/ 412 w 412" name="T52"/>
                  <a:gd fmla="*/ 317 h 409" name="T53"/>
                  <a:gd fmla="*/ 26 w 412" name="T54"/>
                  <a:gd fmla="*/ 87 h 409" name="T55"/>
                  <a:gd fmla="*/ 29 w 412" name="T56"/>
                  <a:gd fmla="*/ 67 h 409" name="T57"/>
                  <a:gd fmla="*/ 39 w 412" name="T58"/>
                  <a:gd fmla="*/ 41 h 409" name="T59"/>
                  <a:gd fmla="*/ 44 w 412" name="T60"/>
                  <a:gd fmla="*/ 33 h 409" name="T61"/>
                  <a:gd fmla="*/ 49 w 412" name="T62"/>
                  <a:gd fmla="*/ 41 h 409" name="T63"/>
                  <a:gd fmla="*/ 52 w 412" name="T64"/>
                  <a:gd fmla="*/ 60 h 409" name="T65"/>
                  <a:gd fmla="*/ 26 w 412" name="T66"/>
                  <a:gd fmla="*/ 87 h 409" name="T67"/>
                  <a:gd fmla="*/ 103 w 412" name="T68"/>
                  <a:gd fmla="*/ 330 h 409" name="T69"/>
                  <a:gd fmla="*/ 102 w 412" name="T70"/>
                  <a:gd fmla="*/ 356 h 409" name="T71"/>
                  <a:gd fmla="*/ 96 w 412" name="T72"/>
                  <a:gd fmla="*/ 372 h 409" name="T73"/>
                  <a:gd fmla="*/ 90 w 412" name="T74"/>
                  <a:gd fmla="*/ 380 h 409" name="T75"/>
                  <a:gd fmla="*/ 83 w 412" name="T76"/>
                  <a:gd fmla="*/ 385 h 409" name="T77"/>
                  <a:gd fmla="*/ 82 w 412" name="T78"/>
                  <a:gd fmla="*/ 383 h 409" name="T79"/>
                  <a:gd fmla="*/ 77 w 412" name="T80"/>
                  <a:gd fmla="*/ 375 h 409" name="T81"/>
                  <a:gd fmla="*/ 77 w 412" name="T82"/>
                  <a:gd fmla="*/ 60 h 409" name="T83"/>
                  <a:gd fmla="*/ 76 w 412" name="T84"/>
                  <a:gd fmla="*/ 49 h 409" name="T85"/>
                  <a:gd fmla="*/ 72 w 412" name="T86"/>
                  <a:gd fmla="*/ 31 h 409" name="T87"/>
                  <a:gd fmla="*/ 316 w 412" name="T88"/>
                  <a:gd fmla="*/ 26 h 409" name="T89"/>
                  <a:gd fmla="*/ 322 w 412" name="T90"/>
                  <a:gd fmla="*/ 26 h 409" name="T91"/>
                  <a:gd fmla="*/ 329 w 412" name="T92"/>
                  <a:gd fmla="*/ 30 h 409" name="T93"/>
                  <a:gd fmla="*/ 333 w 412" name="T94"/>
                  <a:gd fmla="*/ 41 h 409" name="T95"/>
                  <a:gd fmla="*/ 335 w 412" name="T96"/>
                  <a:gd fmla="*/ 317 h 409" name="T97"/>
                  <a:gd fmla="*/ 103 w 412" name="T98"/>
                  <a:gd fmla="*/ 330 h 409" name="T99"/>
                  <a:gd fmla="*/ 119 w 412" name="T100"/>
                  <a:gd fmla="*/ 385 h 409" name="T101"/>
                  <a:gd fmla="*/ 122 w 412" name="T102"/>
                  <a:gd fmla="*/ 376 h 409" name="T103"/>
                  <a:gd fmla="*/ 127 w 412" name="T104"/>
                  <a:gd fmla="*/ 356 h 409" name="T105"/>
                  <a:gd fmla="*/ 385 w 412" name="T106"/>
                  <a:gd fmla="*/ 343 h 409" name="T107"/>
                  <a:gd fmla="*/ 382 w 412" name="T108"/>
                  <a:gd fmla="*/ 356 h 409" name="T109"/>
                  <a:gd fmla="*/ 376 w 412" name="T110"/>
                  <a:gd fmla="*/ 369 h 409" name="T111"/>
                  <a:gd fmla="*/ 365 w 412" name="T112"/>
                  <a:gd fmla="*/ 380 h 409" name="T113"/>
                  <a:gd fmla="*/ 348 w 412" name="T114"/>
                  <a:gd fmla="*/ 385 h 40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09" w="412">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74" name="Rectangle 290"/>
              <p:cNvSpPr>
                <a:spLocks noChangeArrowheads="1"/>
              </p:cNvSpPr>
              <p:nvPr/>
            </p:nvSpPr>
            <p:spPr bwMode="auto">
              <a:xfrm>
                <a:off x="6597650" y="1320800"/>
                <a:ext cx="268288" cy="381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75" name="Rectangle 291"/>
              <p:cNvSpPr>
                <a:spLocks noChangeArrowheads="1"/>
              </p:cNvSpPr>
              <p:nvPr/>
            </p:nvSpPr>
            <p:spPr bwMode="auto">
              <a:xfrm>
                <a:off x="6597650" y="1408113"/>
                <a:ext cx="268288" cy="412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76" name="Rectangle 292"/>
              <p:cNvSpPr>
                <a:spLocks noChangeArrowheads="1"/>
              </p:cNvSpPr>
              <p:nvPr/>
            </p:nvSpPr>
            <p:spPr bwMode="auto">
              <a:xfrm>
                <a:off x="6597650" y="1500188"/>
                <a:ext cx="268288" cy="39687"/>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77" name="Rectangle 293"/>
              <p:cNvSpPr>
                <a:spLocks noChangeArrowheads="1"/>
              </p:cNvSpPr>
              <p:nvPr/>
            </p:nvSpPr>
            <p:spPr bwMode="auto">
              <a:xfrm>
                <a:off x="6597650" y="1587500"/>
                <a:ext cx="268288" cy="412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grpSp>
      </p:grpSp>
      <p:grpSp>
        <p:nvGrpSpPr>
          <p:cNvPr id="2" name="组合 1"/>
          <p:cNvGrpSpPr/>
          <p:nvPr/>
        </p:nvGrpSpPr>
        <p:grpSpPr>
          <a:xfrm>
            <a:off x="2827558" y="1528192"/>
            <a:ext cx="1479184" cy="1479182"/>
            <a:chOff x="680580" y="1491630"/>
            <a:chExt cx="1479184" cy="1479182"/>
          </a:xfrm>
        </p:grpSpPr>
        <p:grpSp>
          <p:nvGrpSpPr>
            <p:cNvPr id="82" name="组合 81"/>
            <p:cNvGrpSpPr/>
            <p:nvPr/>
          </p:nvGrpSpPr>
          <p:grpSpPr>
            <a:xfrm>
              <a:off x="680580" y="1491630"/>
              <a:ext cx="1479184" cy="1479182"/>
              <a:chOff x="304800" y="673100"/>
              <a:chExt cx="4000500" cy="4000500"/>
            </a:xfrm>
            <a:effectLst>
              <a:outerShdw algn="tr" blurRad="444500" dir="8100000" dist="254000" rotWithShape="0">
                <a:prstClr val="black">
                  <a:alpha val="50000"/>
                </a:prstClr>
              </a:outerShdw>
            </a:effectLst>
          </p:grpSpPr>
          <p:sp>
            <p:nvSpPr>
              <p:cNvPr id="83" name="同心圆 8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4" name="椭圆 8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8" name="Group 162"/>
            <p:cNvGrpSpPr/>
            <p:nvPr/>
          </p:nvGrpSpPr>
          <p:grpSpPr>
            <a:xfrm>
              <a:off x="1106119" y="1857043"/>
              <a:ext cx="628107" cy="671776"/>
              <a:chOff x="4267200" y="1196975"/>
              <a:chExt cx="593725" cy="635001"/>
            </a:xfrm>
            <a:solidFill>
              <a:schemeClr val="accent2"/>
            </a:solidFill>
          </p:grpSpPr>
          <p:sp>
            <p:nvSpPr>
              <p:cNvPr id="79" name="Freeform 272"/>
              <p:cNvSpPr/>
              <p:nvPr/>
            </p:nvSpPr>
            <p:spPr bwMode="auto">
              <a:xfrm>
                <a:off x="4267200" y="1566863"/>
                <a:ext cx="593725" cy="265113"/>
              </a:xfrm>
              <a:custGeom>
                <a:gdLst>
                  <a:gd fmla="*/ 364 w 374" name="T0"/>
                  <a:gd fmla="*/ 47 h 167" name="T1"/>
                  <a:gd fmla="*/ 350 w 374" name="T2"/>
                  <a:gd fmla="*/ 33 h 167" name="T3"/>
                  <a:gd fmla="*/ 332 w 374" name="T4"/>
                  <a:gd fmla="*/ 22 h 167" name="T5"/>
                  <a:gd fmla="*/ 295 w 374" name="T6"/>
                  <a:gd fmla="*/ 8 h 167" name="T7"/>
                  <a:gd fmla="*/ 265 w 374" name="T8"/>
                  <a:gd fmla="*/ 1 h 167" name="T9"/>
                  <a:gd fmla="*/ 253 w 374" name="T10"/>
                  <a:gd fmla="*/ 26 h 167" name="T11"/>
                  <a:gd fmla="*/ 269 w 374" name="T12"/>
                  <a:gd fmla="*/ 30 h 167" name="T13"/>
                  <a:gd fmla="*/ 284 w 374" name="T14"/>
                  <a:gd fmla="*/ 37 h 167" name="T15"/>
                  <a:gd fmla="*/ 305 w 374" name="T16"/>
                  <a:gd fmla="*/ 49 h 167" name="T17"/>
                  <a:gd fmla="*/ 310 w 374" name="T18"/>
                  <a:gd fmla="*/ 56 h 167" name="T19"/>
                  <a:gd fmla="*/ 316 w 374" name="T20"/>
                  <a:gd fmla="*/ 66 h 167" name="T21"/>
                  <a:gd fmla="*/ 316 w 374" name="T22"/>
                  <a:gd fmla="*/ 70 h 167" name="T23"/>
                  <a:gd fmla="*/ 303 w 374" name="T24"/>
                  <a:gd fmla="*/ 83 h 167" name="T25"/>
                  <a:gd fmla="*/ 295 w 374" name="T26"/>
                  <a:gd fmla="*/ 88 h 167" name="T27"/>
                  <a:gd fmla="*/ 266 w 374" name="T28"/>
                  <a:gd fmla="*/ 101 h 167" name="T29"/>
                  <a:gd fmla="*/ 224 w 374" name="T30"/>
                  <a:gd fmla="*/ 107 h 167" name="T31"/>
                  <a:gd fmla="*/ 202 w 374" name="T32"/>
                  <a:gd fmla="*/ 109 h 167" name="T33"/>
                  <a:gd fmla="*/ 158 w 374" name="T34"/>
                  <a:gd fmla="*/ 109 h 167" name="T35"/>
                  <a:gd fmla="*/ 136 w 374" name="T36"/>
                  <a:gd fmla="*/ 105 h 167" name="T37"/>
                  <a:gd fmla="*/ 94 w 374" name="T38"/>
                  <a:gd fmla="*/ 94 h 167" name="T39"/>
                  <a:gd fmla="*/ 84 w 374" name="T40"/>
                  <a:gd fmla="*/ 91 h 167" name="T41"/>
                  <a:gd fmla="*/ 68 w 374" name="T42"/>
                  <a:gd fmla="*/ 80 h 167" name="T43"/>
                  <a:gd fmla="*/ 62 w 374" name="T44"/>
                  <a:gd fmla="*/ 73 h 167" name="T45"/>
                  <a:gd fmla="*/ 58 w 374" name="T46"/>
                  <a:gd fmla="*/ 66 h 167" name="T47"/>
                  <a:gd fmla="*/ 58 w 374" name="T48"/>
                  <a:gd fmla="*/ 65 h 167" name="T49"/>
                  <a:gd fmla="*/ 60 w 374" name="T50"/>
                  <a:gd fmla="*/ 59 h 167" name="T51"/>
                  <a:gd fmla="*/ 72 w 374" name="T52"/>
                  <a:gd fmla="*/ 47 h 167" name="T53"/>
                  <a:gd fmla="*/ 83 w 374" name="T54"/>
                  <a:gd fmla="*/ 38 h 167" name="T55"/>
                  <a:gd fmla="*/ 108 w 374" name="T56"/>
                  <a:gd fmla="*/ 29 h 167" name="T57"/>
                  <a:gd fmla="*/ 121 w 374" name="T58"/>
                  <a:gd fmla="*/ 26 h 167" name="T59"/>
                  <a:gd fmla="*/ 109 w 374" name="T60"/>
                  <a:gd fmla="*/ 0 h 167" name="T61"/>
                  <a:gd fmla="*/ 68 w 374" name="T62"/>
                  <a:gd fmla="*/ 11 h 167" name="T63"/>
                  <a:gd fmla="*/ 29 w 374" name="T64"/>
                  <a:gd fmla="*/ 27 h 167" name="T65"/>
                  <a:gd fmla="*/ 22 w 374" name="T66"/>
                  <a:gd fmla="*/ 33 h 167" name="T67"/>
                  <a:gd fmla="*/ 8 w 374" name="T68"/>
                  <a:gd fmla="*/ 47 h 167" name="T69"/>
                  <a:gd fmla="*/ 3 w 374" name="T70"/>
                  <a:gd fmla="*/ 55 h 167" name="T71"/>
                  <a:gd fmla="*/ 0 w 374" name="T72"/>
                  <a:gd fmla="*/ 71 h 167" name="T73"/>
                  <a:gd fmla="*/ 1 w 374" name="T74"/>
                  <a:gd fmla="*/ 83 h 167" name="T75"/>
                  <a:gd fmla="*/ 4 w 374" name="T76"/>
                  <a:gd fmla="*/ 94 h 167" name="T77"/>
                  <a:gd fmla="*/ 12 w 374" name="T78"/>
                  <a:gd fmla="*/ 109 h 167" name="T79"/>
                  <a:gd fmla="*/ 25 w 374" name="T80"/>
                  <a:gd fmla="*/ 123 h 167" name="T81"/>
                  <a:gd fmla="*/ 55 w 374" name="T82"/>
                  <a:gd fmla="*/ 143 h 167" name="T83"/>
                  <a:gd fmla="*/ 73 w 374" name="T84"/>
                  <a:gd fmla="*/ 150 h 167" name="T85"/>
                  <a:gd fmla="*/ 111 w 374" name="T86"/>
                  <a:gd fmla="*/ 160 h 167" name="T87"/>
                  <a:gd fmla="*/ 150 w 374" name="T88"/>
                  <a:gd fmla="*/ 166 h 167" name="T89"/>
                  <a:gd fmla="*/ 206 w 374" name="T90"/>
                  <a:gd fmla="*/ 167 h 167" name="T91"/>
                  <a:gd fmla="*/ 241 w 374" name="T92"/>
                  <a:gd fmla="*/ 164 h 167" name="T93"/>
                  <a:gd fmla="*/ 276 w 374" name="T94"/>
                  <a:gd fmla="*/ 159 h 167" name="T95"/>
                  <a:gd fmla="*/ 310 w 374" name="T96"/>
                  <a:gd fmla="*/ 148 h 167" name="T97"/>
                  <a:gd fmla="*/ 341 w 374" name="T98"/>
                  <a:gd fmla="*/ 132 h 167" name="T99"/>
                  <a:gd fmla="*/ 352 w 374" name="T100"/>
                  <a:gd fmla="*/ 124 h 167" name="T101"/>
                  <a:gd fmla="*/ 367 w 374" name="T102"/>
                  <a:gd fmla="*/ 102 h 167" name="T103"/>
                  <a:gd fmla="*/ 371 w 374" name="T104"/>
                  <a:gd fmla="*/ 89 h 167" name="T105"/>
                  <a:gd fmla="*/ 374 w 374" name="T106"/>
                  <a:gd fmla="*/ 74 h 167" name="T107"/>
                  <a:gd fmla="*/ 374 w 374" name="T108"/>
                  <a:gd fmla="*/ 67 h 167" name="T109"/>
                  <a:gd fmla="*/ 368 w 374" name="T110"/>
                  <a:gd fmla="*/ 54 h 167" name="T111"/>
                  <a:gd fmla="*/ 364 w 374" name="T112"/>
                  <a:gd fmla="*/ 47 h 16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67" w="374">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solidFill>
                <a:schemeClr val="tx1">
                  <a:lumMod val="75000"/>
                  <a:lumOff val="2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80" name="Rectangle 273"/>
              <p:cNvSpPr>
                <a:spLocks noChangeArrowheads="1"/>
              </p:cNvSpPr>
              <p:nvPr/>
            </p:nvSpPr>
            <p:spPr bwMode="auto">
              <a:xfrm>
                <a:off x="4845050" y="1641475"/>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81" name="Freeform 274"/>
              <p:cNvSpPr>
                <a:spLocks noEditPoints="1"/>
              </p:cNvSpPr>
              <p:nvPr/>
            </p:nvSpPr>
            <p:spPr bwMode="auto">
              <a:xfrm>
                <a:off x="4422775" y="1196975"/>
                <a:ext cx="282575" cy="508000"/>
              </a:xfrm>
              <a:custGeom>
                <a:gdLst>
                  <a:gd fmla="*/ 89 w 178" name="T0"/>
                  <a:gd fmla="*/ 320 h 320" name="T1"/>
                  <a:gd fmla="*/ 133 w 178" name="T2"/>
                  <a:gd fmla="*/ 221 h 320" name="T3"/>
                  <a:gd fmla="*/ 164 w 178" name="T4"/>
                  <a:gd fmla="*/ 144 h 320" name="T5"/>
                  <a:gd fmla="*/ 176 w 178" name="T6"/>
                  <a:gd fmla="*/ 98 h 320" name="T7"/>
                  <a:gd fmla="*/ 178 w 178" name="T8"/>
                  <a:gd fmla="*/ 87 h 320" name="T9"/>
                  <a:gd fmla="*/ 176 w 178" name="T10"/>
                  <a:gd fmla="*/ 71 h 320" name="T11"/>
                  <a:gd fmla="*/ 171 w 178" name="T12"/>
                  <a:gd fmla="*/ 54 h 320" name="T13"/>
                  <a:gd fmla="*/ 153 w 178" name="T14"/>
                  <a:gd fmla="*/ 26 h 320" name="T15"/>
                  <a:gd fmla="*/ 125 w 178" name="T16"/>
                  <a:gd fmla="*/ 7 h 320" name="T17"/>
                  <a:gd fmla="*/ 108 w 178" name="T18"/>
                  <a:gd fmla="*/ 3 h 320" name="T19"/>
                  <a:gd fmla="*/ 90 w 178" name="T20"/>
                  <a:gd fmla="*/ 0 h 320" name="T21"/>
                  <a:gd fmla="*/ 89 w 178" name="T22"/>
                  <a:gd fmla="*/ 0 h 320" name="T23"/>
                  <a:gd fmla="*/ 89 w 178" name="T24"/>
                  <a:gd fmla="*/ 0 h 320" name="T25"/>
                  <a:gd fmla="*/ 89 w 178" name="T26"/>
                  <a:gd fmla="*/ 0 h 320" name="T27"/>
                  <a:gd fmla="*/ 88 w 178" name="T28"/>
                  <a:gd fmla="*/ 0 h 320" name="T29"/>
                  <a:gd fmla="*/ 78 w 178" name="T30"/>
                  <a:gd fmla="*/ 1 h 320" name="T31"/>
                  <a:gd fmla="*/ 61 w 178" name="T32"/>
                  <a:gd fmla="*/ 4 h 320" name="T33"/>
                  <a:gd fmla="*/ 39 w 178" name="T34"/>
                  <a:gd fmla="*/ 15 h 320" name="T35"/>
                  <a:gd fmla="*/ 16 w 178" name="T36"/>
                  <a:gd fmla="*/ 39 h 320" name="T37"/>
                  <a:gd fmla="*/ 5 w 178" name="T38"/>
                  <a:gd fmla="*/ 62 h 320" name="T39"/>
                  <a:gd fmla="*/ 0 w 178" name="T40"/>
                  <a:gd fmla="*/ 79 h 320" name="T41"/>
                  <a:gd fmla="*/ 0 w 178" name="T42"/>
                  <a:gd fmla="*/ 87 h 320" name="T43"/>
                  <a:gd fmla="*/ 5 w 178" name="T44"/>
                  <a:gd fmla="*/ 111 h 320" name="T45"/>
                  <a:gd fmla="*/ 28 w 178" name="T46"/>
                  <a:gd fmla="*/ 181 h 320" name="T47"/>
                  <a:gd fmla="*/ 75 w 178" name="T48"/>
                  <a:gd fmla="*/ 291 h 320" name="T49"/>
                  <a:gd fmla="*/ 89 w 178" name="T50"/>
                  <a:gd fmla="*/ 320 h 320" name="T51"/>
                  <a:gd fmla="*/ 89 w 178" name="T52"/>
                  <a:gd fmla="*/ 40 h 320" name="T53"/>
                  <a:gd fmla="*/ 104 w 178" name="T54"/>
                  <a:gd fmla="*/ 43 h 320" name="T55"/>
                  <a:gd fmla="*/ 117 w 178" name="T56"/>
                  <a:gd fmla="*/ 51 h 320" name="T57"/>
                  <a:gd fmla="*/ 125 w 178" name="T58"/>
                  <a:gd fmla="*/ 64 h 320" name="T59"/>
                  <a:gd fmla="*/ 129 w 178" name="T60"/>
                  <a:gd fmla="*/ 80 h 320" name="T61"/>
                  <a:gd fmla="*/ 128 w 178" name="T62"/>
                  <a:gd fmla="*/ 87 h 320" name="T63"/>
                  <a:gd fmla="*/ 122 w 178" name="T64"/>
                  <a:gd fmla="*/ 102 h 320" name="T65"/>
                  <a:gd fmla="*/ 111 w 178" name="T66"/>
                  <a:gd fmla="*/ 113 h 320" name="T67"/>
                  <a:gd fmla="*/ 97 w 178" name="T68"/>
                  <a:gd fmla="*/ 119 h 320" name="T69"/>
                  <a:gd fmla="*/ 89 w 178" name="T70"/>
                  <a:gd fmla="*/ 119 h 320" name="T71"/>
                  <a:gd fmla="*/ 74 w 178" name="T72"/>
                  <a:gd fmla="*/ 116 h 320" name="T73"/>
                  <a:gd fmla="*/ 60 w 178" name="T74"/>
                  <a:gd fmla="*/ 108 h 320" name="T75"/>
                  <a:gd fmla="*/ 52 w 178" name="T76"/>
                  <a:gd fmla="*/ 96 h 320" name="T77"/>
                  <a:gd fmla="*/ 49 w 178" name="T78"/>
                  <a:gd fmla="*/ 80 h 320" name="T79"/>
                  <a:gd fmla="*/ 50 w 178" name="T80"/>
                  <a:gd fmla="*/ 72 h 320" name="T81"/>
                  <a:gd fmla="*/ 56 w 178" name="T82"/>
                  <a:gd fmla="*/ 58 h 320" name="T83"/>
                  <a:gd fmla="*/ 67 w 178" name="T84"/>
                  <a:gd fmla="*/ 47 h 320" name="T85"/>
                  <a:gd fmla="*/ 81 w 178" name="T86"/>
                  <a:gd fmla="*/ 40 h 320" name="T87"/>
                  <a:gd fmla="*/ 89 w 178" name="T88"/>
                  <a:gd fmla="*/ 40 h 32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20" w="178">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solidFill>
                <a:schemeClr val="tx1">
                  <a:lumMod val="75000"/>
                  <a:lumOff val="2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grpSp>
      </p:gr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96"/>
                                        </p:tgtEl>
                                        <p:attrNameLst>
                                          <p:attrName>style.visibility</p:attrName>
                                        </p:attrNameLst>
                                      </p:cBhvr>
                                      <p:to>
                                        <p:strVal val="visible"/>
                                      </p:to>
                                    </p:set>
                                    <p:animEffect filter="fade" transition="in">
                                      <p:cBhvr>
                                        <p:cTn dur="1000" id="7"/>
                                        <p:tgtEl>
                                          <p:spTgt spid="96"/>
                                        </p:tgtEl>
                                      </p:cBhvr>
                                    </p:animEffect>
                                    <p:anim calcmode="lin" valueType="num">
                                      <p:cBhvr>
                                        <p:cTn dur="1000" fill="hold" id="8"/>
                                        <p:tgtEl>
                                          <p:spTgt spid="96"/>
                                        </p:tgtEl>
                                        <p:attrNameLst>
                                          <p:attrName>ppt_x</p:attrName>
                                        </p:attrNameLst>
                                      </p:cBhvr>
                                      <p:tavLst>
                                        <p:tav tm="0">
                                          <p:val>
                                            <p:strVal val="#ppt_x"/>
                                          </p:val>
                                        </p:tav>
                                        <p:tav tm="100000">
                                          <p:val>
                                            <p:strVal val="#ppt_x"/>
                                          </p:val>
                                        </p:tav>
                                      </p:tavLst>
                                    </p:anim>
                                    <p:anim calcmode="lin" valueType="num">
                                      <p:cBhvr>
                                        <p:cTn dur="1000" fill="hold" id="9"/>
                                        <p:tgtEl>
                                          <p:spTgt spid="9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p:cTn dur="500" fill="hold" id="13"/>
                                        <p:tgtEl>
                                          <p:spTgt spid="2"/>
                                        </p:tgtEl>
                                        <p:attrNameLst>
                                          <p:attrName>ppt_w</p:attrName>
                                        </p:attrNameLst>
                                      </p:cBhvr>
                                      <p:tavLst>
                                        <p:tav tm="0">
                                          <p:val>
                                            <p:fltVal val="0"/>
                                          </p:val>
                                        </p:tav>
                                        <p:tav tm="100000">
                                          <p:val>
                                            <p:strVal val="#ppt_w"/>
                                          </p:val>
                                        </p:tav>
                                      </p:tavLst>
                                    </p:anim>
                                    <p:anim calcmode="lin" valueType="num">
                                      <p:cBhvr>
                                        <p:cTn dur="500" fill="hold" id="14"/>
                                        <p:tgtEl>
                                          <p:spTgt spid="2"/>
                                        </p:tgtEl>
                                        <p:attrNameLst>
                                          <p:attrName>ppt_h</p:attrName>
                                        </p:attrNameLst>
                                      </p:cBhvr>
                                      <p:tavLst>
                                        <p:tav tm="0">
                                          <p:val>
                                            <p:fltVal val="0"/>
                                          </p:val>
                                        </p:tav>
                                        <p:tav tm="100000">
                                          <p:val>
                                            <p:strVal val="#ppt_h"/>
                                          </p:val>
                                        </p:tav>
                                      </p:tavLst>
                                    </p:anim>
                                    <p:animEffect filter="fade" transition="in">
                                      <p:cBhvr>
                                        <p:cTn dur="500" id="15"/>
                                        <p:tgtEl>
                                          <p:spTgt spid="2"/>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54"/>
                                        </p:tgtEl>
                                        <p:attrNameLst>
                                          <p:attrName>style.visibility</p:attrName>
                                        </p:attrNameLst>
                                      </p:cBhvr>
                                      <p:to>
                                        <p:strVal val="visible"/>
                                      </p:to>
                                    </p:set>
                                    <p:animEffect filter="fade" transition="in">
                                      <p:cBhvr>
                                        <p:cTn dur="500" id="19"/>
                                        <p:tgtEl>
                                          <p:spTgt spid="54"/>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55"/>
                                        </p:tgtEl>
                                        <p:attrNameLst>
                                          <p:attrName>style.visibility</p:attrName>
                                        </p:attrNameLst>
                                      </p:cBhvr>
                                      <p:to>
                                        <p:strVal val="visible"/>
                                      </p:to>
                                    </p:set>
                                    <p:animEffect filter="fade" transition="in">
                                      <p:cBhvr>
                                        <p:cTn dur="500" id="23"/>
                                        <p:tgtEl>
                                          <p:spTgt spid="55"/>
                                        </p:tgtEl>
                                      </p:cBhvr>
                                    </p:animEffect>
                                  </p:childTnLst>
                                </p:cTn>
                              </p:par>
                            </p:childTnLst>
                          </p:cTn>
                        </p:par>
                        <p:par>
                          <p:cTn fill="hold" id="24" nodeType="afterGroup">
                            <p:stCondLst>
                              <p:cond delay="2500"/>
                            </p:stCondLst>
                            <p:childTnLst>
                              <p:par>
                                <p:cTn fill="hold" grpId="0" id="25" nodeType="afterEffect" presetClass="entr" presetID="53" presetSubtype="0">
                                  <p:stCondLst>
                                    <p:cond delay="0"/>
                                  </p:stCondLst>
                                  <p:childTnLst>
                                    <p:set>
                                      <p:cBhvr>
                                        <p:cTn dur="1" fill="hold" id="26">
                                          <p:stCondLst>
                                            <p:cond delay="0"/>
                                          </p:stCondLst>
                                        </p:cTn>
                                        <p:tgtEl>
                                          <p:spTgt spid="51"/>
                                        </p:tgtEl>
                                        <p:attrNameLst>
                                          <p:attrName>style.visibility</p:attrName>
                                        </p:attrNameLst>
                                      </p:cBhvr>
                                      <p:to>
                                        <p:strVal val="visible"/>
                                      </p:to>
                                    </p:set>
                                    <p:anim calcmode="lin" valueType="num">
                                      <p:cBhvr>
                                        <p:cTn dur="500" fill="hold" id="27"/>
                                        <p:tgtEl>
                                          <p:spTgt spid="51"/>
                                        </p:tgtEl>
                                        <p:attrNameLst>
                                          <p:attrName>ppt_w</p:attrName>
                                        </p:attrNameLst>
                                      </p:cBhvr>
                                      <p:tavLst>
                                        <p:tav tm="0">
                                          <p:val>
                                            <p:fltVal val="0"/>
                                          </p:val>
                                        </p:tav>
                                        <p:tav tm="100000">
                                          <p:val>
                                            <p:strVal val="#ppt_w"/>
                                          </p:val>
                                        </p:tav>
                                      </p:tavLst>
                                    </p:anim>
                                    <p:anim calcmode="lin" valueType="num">
                                      <p:cBhvr>
                                        <p:cTn dur="500" fill="hold" id="28"/>
                                        <p:tgtEl>
                                          <p:spTgt spid="51"/>
                                        </p:tgtEl>
                                        <p:attrNameLst>
                                          <p:attrName>ppt_h</p:attrName>
                                        </p:attrNameLst>
                                      </p:cBhvr>
                                      <p:tavLst>
                                        <p:tav tm="0">
                                          <p:val>
                                            <p:fltVal val="0"/>
                                          </p:val>
                                        </p:tav>
                                        <p:tav tm="100000">
                                          <p:val>
                                            <p:strVal val="#ppt_h"/>
                                          </p:val>
                                        </p:tav>
                                      </p:tavLst>
                                    </p:anim>
                                    <p:animEffect filter="fade" transition="in">
                                      <p:cBhvr>
                                        <p:cTn dur="500" id="29"/>
                                        <p:tgtEl>
                                          <p:spTgt spid="51"/>
                                        </p:tgtEl>
                                      </p:cBhvr>
                                    </p:animEffect>
                                  </p:childTnLst>
                                </p:cTn>
                              </p:par>
                            </p:childTnLst>
                          </p:cTn>
                        </p:par>
                        <p:par>
                          <p:cTn fill="hold" id="30" nodeType="afterGroup">
                            <p:stCondLst>
                              <p:cond delay="3000"/>
                            </p:stCondLst>
                            <p:childTnLst>
                              <p:par>
                                <p:cTn fill="hold" id="31" nodeType="afterEffect" presetClass="entr" presetID="53" presetSubtype="0">
                                  <p:stCondLst>
                                    <p:cond delay="0"/>
                                  </p:stCondLst>
                                  <p:childTnLst>
                                    <p:set>
                                      <p:cBhvr>
                                        <p:cTn dur="1" fill="hold" id="32">
                                          <p:stCondLst>
                                            <p:cond delay="0"/>
                                          </p:stCondLst>
                                        </p:cTn>
                                        <p:tgtEl>
                                          <p:spTgt spid="3"/>
                                        </p:tgtEl>
                                        <p:attrNameLst>
                                          <p:attrName>style.visibility</p:attrName>
                                        </p:attrNameLst>
                                      </p:cBhvr>
                                      <p:to>
                                        <p:strVal val="visible"/>
                                      </p:to>
                                    </p:set>
                                    <p:anim calcmode="lin" valueType="num">
                                      <p:cBhvr>
                                        <p:cTn dur="500" fill="hold" id="33"/>
                                        <p:tgtEl>
                                          <p:spTgt spid="3"/>
                                        </p:tgtEl>
                                        <p:attrNameLst>
                                          <p:attrName>ppt_w</p:attrName>
                                        </p:attrNameLst>
                                      </p:cBhvr>
                                      <p:tavLst>
                                        <p:tav tm="0">
                                          <p:val>
                                            <p:fltVal val="0"/>
                                          </p:val>
                                        </p:tav>
                                        <p:tav tm="100000">
                                          <p:val>
                                            <p:strVal val="#ppt_w"/>
                                          </p:val>
                                        </p:tav>
                                      </p:tavLst>
                                    </p:anim>
                                    <p:anim calcmode="lin" valueType="num">
                                      <p:cBhvr>
                                        <p:cTn dur="500" fill="hold" id="34"/>
                                        <p:tgtEl>
                                          <p:spTgt spid="3"/>
                                        </p:tgtEl>
                                        <p:attrNameLst>
                                          <p:attrName>ppt_h</p:attrName>
                                        </p:attrNameLst>
                                      </p:cBhvr>
                                      <p:tavLst>
                                        <p:tav tm="0">
                                          <p:val>
                                            <p:fltVal val="0"/>
                                          </p:val>
                                        </p:tav>
                                        <p:tav tm="100000">
                                          <p:val>
                                            <p:strVal val="#ppt_h"/>
                                          </p:val>
                                        </p:tav>
                                      </p:tavLst>
                                    </p:anim>
                                    <p:animEffect filter="fade" transition="in">
                                      <p:cBhvr>
                                        <p:cTn dur="500" id="35"/>
                                        <p:tgtEl>
                                          <p:spTgt spid="3"/>
                                        </p:tgtEl>
                                      </p:cBhvr>
                                    </p:animEffect>
                                  </p:childTnLst>
                                </p:cTn>
                              </p:par>
                            </p:childTnLst>
                          </p:cTn>
                        </p:par>
                        <p:par>
                          <p:cTn fill="hold" id="36" nodeType="afterGroup">
                            <p:stCondLst>
                              <p:cond delay="3500"/>
                            </p:stCondLst>
                            <p:childTnLst>
                              <p:par>
                                <p:cTn fill="hold" grpId="0" id="37" nodeType="afterEffect" presetClass="entr" presetID="10" presetSubtype="0">
                                  <p:stCondLst>
                                    <p:cond delay="0"/>
                                  </p:stCondLst>
                                  <p:childTnLst>
                                    <p:set>
                                      <p:cBhvr>
                                        <p:cTn dur="1" fill="hold" id="38">
                                          <p:stCondLst>
                                            <p:cond delay="0"/>
                                          </p:stCondLst>
                                        </p:cTn>
                                        <p:tgtEl>
                                          <p:spTgt spid="56"/>
                                        </p:tgtEl>
                                        <p:attrNameLst>
                                          <p:attrName>style.visibility</p:attrName>
                                        </p:attrNameLst>
                                      </p:cBhvr>
                                      <p:to>
                                        <p:strVal val="visible"/>
                                      </p:to>
                                    </p:set>
                                    <p:animEffect filter="fade" transition="in">
                                      <p:cBhvr>
                                        <p:cTn dur="500" id="39"/>
                                        <p:tgtEl>
                                          <p:spTgt spid="56"/>
                                        </p:tgtEl>
                                      </p:cBhvr>
                                    </p:animEffect>
                                  </p:childTnLst>
                                </p:cTn>
                              </p:par>
                            </p:childTnLst>
                          </p:cTn>
                        </p:par>
                        <p:par>
                          <p:cTn fill="hold" id="40" nodeType="afterGroup">
                            <p:stCondLst>
                              <p:cond delay="4000"/>
                            </p:stCondLst>
                            <p:childTnLst>
                              <p:par>
                                <p:cTn fill="hold" grpId="0" id="41" nodeType="afterEffect" presetClass="entr" presetID="10" presetSubtype="0">
                                  <p:stCondLst>
                                    <p:cond delay="0"/>
                                  </p:stCondLst>
                                  <p:childTnLst>
                                    <p:set>
                                      <p:cBhvr>
                                        <p:cTn dur="1" fill="hold" id="42">
                                          <p:stCondLst>
                                            <p:cond delay="0"/>
                                          </p:stCondLst>
                                        </p:cTn>
                                        <p:tgtEl>
                                          <p:spTgt spid="57"/>
                                        </p:tgtEl>
                                        <p:attrNameLst>
                                          <p:attrName>style.visibility</p:attrName>
                                        </p:attrNameLst>
                                      </p:cBhvr>
                                      <p:to>
                                        <p:strVal val="visible"/>
                                      </p:to>
                                    </p:set>
                                    <p:animEffect filter="fade" transition="in">
                                      <p:cBhvr>
                                        <p:cTn dur="500" id="43"/>
                                        <p:tgtEl>
                                          <p:spTgt spid="57"/>
                                        </p:tgtEl>
                                      </p:cBhvr>
                                    </p:animEffect>
                                  </p:childTnLst>
                                </p:cTn>
                              </p:par>
                            </p:childTnLst>
                          </p:cTn>
                        </p:par>
                        <p:par>
                          <p:cTn fill="hold" id="44" nodeType="afterGroup">
                            <p:stCondLst>
                              <p:cond delay="4500"/>
                            </p:stCondLst>
                            <p:childTnLst>
                              <p:par>
                                <p:cTn fill="hold" grpId="0" id="45" nodeType="afterEffect" presetClass="entr" presetID="53" presetSubtype="0">
                                  <p:stCondLst>
                                    <p:cond delay="0"/>
                                  </p:stCondLst>
                                  <p:childTnLst>
                                    <p:set>
                                      <p:cBhvr>
                                        <p:cTn dur="1" fill="hold" id="46">
                                          <p:stCondLst>
                                            <p:cond delay="0"/>
                                          </p:stCondLst>
                                        </p:cTn>
                                        <p:tgtEl>
                                          <p:spTgt spid="53"/>
                                        </p:tgtEl>
                                        <p:attrNameLst>
                                          <p:attrName>style.visibility</p:attrName>
                                        </p:attrNameLst>
                                      </p:cBhvr>
                                      <p:to>
                                        <p:strVal val="visible"/>
                                      </p:to>
                                    </p:set>
                                    <p:anim calcmode="lin" valueType="num">
                                      <p:cBhvr>
                                        <p:cTn dur="500" fill="hold" id="47"/>
                                        <p:tgtEl>
                                          <p:spTgt spid="53"/>
                                        </p:tgtEl>
                                        <p:attrNameLst>
                                          <p:attrName>ppt_w</p:attrName>
                                        </p:attrNameLst>
                                      </p:cBhvr>
                                      <p:tavLst>
                                        <p:tav tm="0">
                                          <p:val>
                                            <p:fltVal val="0"/>
                                          </p:val>
                                        </p:tav>
                                        <p:tav tm="100000">
                                          <p:val>
                                            <p:strVal val="#ppt_w"/>
                                          </p:val>
                                        </p:tav>
                                      </p:tavLst>
                                    </p:anim>
                                    <p:anim calcmode="lin" valueType="num">
                                      <p:cBhvr>
                                        <p:cTn dur="500" fill="hold" id="48"/>
                                        <p:tgtEl>
                                          <p:spTgt spid="53"/>
                                        </p:tgtEl>
                                        <p:attrNameLst>
                                          <p:attrName>ppt_h</p:attrName>
                                        </p:attrNameLst>
                                      </p:cBhvr>
                                      <p:tavLst>
                                        <p:tav tm="0">
                                          <p:val>
                                            <p:fltVal val="0"/>
                                          </p:val>
                                        </p:tav>
                                        <p:tav tm="100000">
                                          <p:val>
                                            <p:strVal val="#ppt_h"/>
                                          </p:val>
                                        </p:tav>
                                      </p:tavLst>
                                    </p:anim>
                                    <p:animEffect filter="fade" transition="in">
                                      <p:cBhvr>
                                        <p:cTn dur="500" id="49"/>
                                        <p:tgtEl>
                                          <p:spTgt spid="53"/>
                                        </p:tgtEl>
                                      </p:cBhvr>
                                    </p:animEffect>
                                  </p:childTnLst>
                                </p:cTn>
                              </p:par>
                            </p:childTnLst>
                          </p:cTn>
                        </p:par>
                        <p:par>
                          <p:cTn fill="hold" id="50" nodeType="afterGroup">
                            <p:stCondLst>
                              <p:cond delay="5000"/>
                            </p:stCondLst>
                            <p:childTnLst>
                              <p:par>
                                <p:cTn fill="hold" id="51" nodeType="afterEffect" presetClass="entr" presetID="53" presetSubtype="0">
                                  <p:stCondLst>
                                    <p:cond delay="0"/>
                                  </p:stCondLst>
                                  <p:childTnLst>
                                    <p:set>
                                      <p:cBhvr>
                                        <p:cTn dur="1" fill="hold" id="52">
                                          <p:stCondLst>
                                            <p:cond delay="0"/>
                                          </p:stCondLst>
                                        </p:cTn>
                                        <p:tgtEl>
                                          <p:spTgt spid="5"/>
                                        </p:tgtEl>
                                        <p:attrNameLst>
                                          <p:attrName>style.visibility</p:attrName>
                                        </p:attrNameLst>
                                      </p:cBhvr>
                                      <p:to>
                                        <p:strVal val="visible"/>
                                      </p:to>
                                    </p:set>
                                    <p:anim calcmode="lin" valueType="num">
                                      <p:cBhvr>
                                        <p:cTn dur="500" fill="hold" id="53"/>
                                        <p:tgtEl>
                                          <p:spTgt spid="5"/>
                                        </p:tgtEl>
                                        <p:attrNameLst>
                                          <p:attrName>ppt_w</p:attrName>
                                        </p:attrNameLst>
                                      </p:cBhvr>
                                      <p:tavLst>
                                        <p:tav tm="0">
                                          <p:val>
                                            <p:fltVal val="0"/>
                                          </p:val>
                                        </p:tav>
                                        <p:tav tm="100000">
                                          <p:val>
                                            <p:strVal val="#ppt_w"/>
                                          </p:val>
                                        </p:tav>
                                      </p:tavLst>
                                    </p:anim>
                                    <p:anim calcmode="lin" valueType="num">
                                      <p:cBhvr>
                                        <p:cTn dur="500" fill="hold" id="54"/>
                                        <p:tgtEl>
                                          <p:spTgt spid="5"/>
                                        </p:tgtEl>
                                        <p:attrNameLst>
                                          <p:attrName>ppt_h</p:attrName>
                                        </p:attrNameLst>
                                      </p:cBhvr>
                                      <p:tavLst>
                                        <p:tav tm="0">
                                          <p:val>
                                            <p:fltVal val="0"/>
                                          </p:val>
                                        </p:tav>
                                        <p:tav tm="100000">
                                          <p:val>
                                            <p:strVal val="#ppt_h"/>
                                          </p:val>
                                        </p:tav>
                                      </p:tavLst>
                                    </p:anim>
                                    <p:animEffect filter="fade" transition="in">
                                      <p:cBhvr>
                                        <p:cTn dur="500" id="55"/>
                                        <p:tgtEl>
                                          <p:spTgt spid="5"/>
                                        </p:tgtEl>
                                      </p:cBhvr>
                                    </p:animEffect>
                                  </p:childTnLst>
                                </p:cTn>
                              </p:par>
                            </p:childTnLst>
                          </p:cTn>
                        </p:par>
                        <p:par>
                          <p:cTn fill="hold" id="56" nodeType="afterGroup">
                            <p:stCondLst>
                              <p:cond delay="5500"/>
                            </p:stCondLst>
                            <p:childTnLst>
                              <p:par>
                                <p:cTn fill="hold" grpId="0" id="57" nodeType="afterEffect" presetClass="entr" presetID="10" presetSubtype="0">
                                  <p:stCondLst>
                                    <p:cond delay="0"/>
                                  </p:stCondLst>
                                  <p:childTnLst>
                                    <p:set>
                                      <p:cBhvr>
                                        <p:cTn dur="1" fill="hold" id="58">
                                          <p:stCondLst>
                                            <p:cond delay="0"/>
                                          </p:stCondLst>
                                        </p:cTn>
                                        <p:tgtEl>
                                          <p:spTgt spid="60"/>
                                        </p:tgtEl>
                                        <p:attrNameLst>
                                          <p:attrName>style.visibility</p:attrName>
                                        </p:attrNameLst>
                                      </p:cBhvr>
                                      <p:to>
                                        <p:strVal val="visible"/>
                                      </p:to>
                                    </p:set>
                                    <p:animEffect filter="fade" transition="in">
                                      <p:cBhvr>
                                        <p:cTn dur="500" id="59"/>
                                        <p:tgtEl>
                                          <p:spTgt spid="60"/>
                                        </p:tgtEl>
                                      </p:cBhvr>
                                    </p:animEffect>
                                  </p:childTnLst>
                                </p:cTn>
                              </p:par>
                            </p:childTnLst>
                          </p:cTn>
                        </p:par>
                        <p:par>
                          <p:cTn fill="hold" id="60" nodeType="afterGroup">
                            <p:stCondLst>
                              <p:cond delay="6000"/>
                            </p:stCondLst>
                            <p:childTnLst>
                              <p:par>
                                <p:cTn fill="hold" grpId="0" id="61" nodeType="afterEffect" presetClass="entr" presetID="10" presetSubtype="0">
                                  <p:stCondLst>
                                    <p:cond delay="0"/>
                                  </p:stCondLst>
                                  <p:childTnLst>
                                    <p:set>
                                      <p:cBhvr>
                                        <p:cTn dur="1" fill="hold" id="62">
                                          <p:stCondLst>
                                            <p:cond delay="0"/>
                                          </p:stCondLst>
                                        </p:cTn>
                                        <p:tgtEl>
                                          <p:spTgt spid="61"/>
                                        </p:tgtEl>
                                        <p:attrNameLst>
                                          <p:attrName>style.visibility</p:attrName>
                                        </p:attrNameLst>
                                      </p:cBhvr>
                                      <p:to>
                                        <p:strVal val="visible"/>
                                      </p:to>
                                    </p:set>
                                    <p:animEffect filter="fade" transition="in">
                                      <p:cBhvr>
                                        <p:cTn dur="500" id="63"/>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3"/>
      <p:bldP grpId="0" spid="54"/>
      <p:bldP grpId="0" spid="55"/>
      <p:bldP grpId="0" spid="56"/>
      <p:bldP grpId="0" spid="57"/>
      <p:bldP grpId="0" spid="60"/>
      <p:bldP grpId="0" spid="6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851921" y="1579722"/>
            <a:ext cx="1249680" cy="518160"/>
          </a:xfrm>
          <a:prstGeom prst="rect">
            <a:avLst/>
          </a:prstGeom>
          <a:noFill/>
        </p:spPr>
        <p:txBody>
          <a:bodyPr rtlCol="0" wrap="none">
            <a:spAutoFit/>
          </a:bodyPr>
          <a:lstStyle/>
          <a:p>
            <a:pPr lvl="1" marL="0"/>
            <a:r>
              <a:rPr altLang="en-US" b="1" lang="zh-CN" smtClean="0" sz="1400">
                <a:solidFill>
                  <a:schemeClr val="tx1">
                    <a:lumMod val="50000"/>
                    <a:lumOff val="50000"/>
                  </a:schemeClr>
                </a:solidFill>
                <a:latin charset="-122" panose="020b0503020204020204" pitchFamily="34" typeface="微软雅黑"/>
                <a:ea charset="-122" panose="020b0503020204020204" pitchFamily="34" typeface="微软雅黑"/>
              </a:rPr>
              <a:t> 第三部分</a:t>
            </a:r>
          </a:p>
          <a:p>
            <a:pPr lvl="1" marL="0"/>
            <a:r>
              <a:rPr altLang="en-US" b="1" lang="zh-CN" smtClean="0" sz="1400">
                <a:solidFill>
                  <a:schemeClr val="tx1">
                    <a:lumMod val="50000"/>
                    <a:lumOff val="50000"/>
                  </a:schemeClr>
                </a:solidFill>
                <a:latin charset="-122" panose="020b0503020204020204" pitchFamily="34" typeface="微软雅黑"/>
                <a:ea charset="-122" panose="020b0503020204020204" pitchFamily="34" typeface="微软雅黑"/>
              </a:rPr>
              <a:t>以前工作业绩</a:t>
            </a:r>
          </a:p>
        </p:txBody>
      </p:sp>
      <p:cxnSp>
        <p:nvCxnSpPr>
          <p:cNvPr id="7" name="直接连接符 6"/>
          <p:cNvCxnSpPr/>
          <p:nvPr/>
        </p:nvCxnSpPr>
        <p:spPr>
          <a:xfrm flipH="1"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3840"/>
          </a:xfrm>
          <a:prstGeom prst="rect">
            <a:avLst/>
          </a:prstGeom>
          <a:noFill/>
        </p:spPr>
        <p:txBody>
          <a:bodyPr bIns="0" lIns="0" rIns="0" rtlCol="0" tIns="0" wrap="square">
            <a:spAutoFit/>
          </a:bodyPr>
          <a:lstStyle/>
          <a:p>
            <a:r>
              <a:rPr altLang="zh-CN" lang="en-US" smtClean="0" sz="1600">
                <a:latin charset="-122" panose="020b0503020204020204" pitchFamily="34" typeface="微软雅黑"/>
                <a:ea charset="-122" panose="020b0503020204020204" pitchFamily="34" typeface="微软雅黑"/>
              </a:rPr>
              <a:t>PART 03</a:t>
            </a:r>
          </a:p>
        </p:txBody>
      </p:sp>
      <p:sp>
        <p:nvSpPr>
          <p:cNvPr id="21" name="文本框 9"/>
          <p:cNvSpPr txBox="1"/>
          <p:nvPr/>
        </p:nvSpPr>
        <p:spPr>
          <a:xfrm>
            <a:off x="4058338" y="2875866"/>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mtClean="0" sz="1500">
                <a:latin charset="-122" panose="020b0503020204020204" pitchFamily="34" typeface="微软雅黑"/>
                <a:ea charset="-122" panose="020b0503020204020204" pitchFamily="34" typeface="微软雅黑"/>
              </a:rPr>
              <a:t>填加标题</a:t>
            </a:r>
          </a:p>
        </p:txBody>
      </p:sp>
      <p:sp>
        <p:nvSpPr>
          <p:cNvPr id="22" name="文本框 9"/>
          <p:cNvSpPr txBox="1"/>
          <p:nvPr/>
        </p:nvSpPr>
        <p:spPr>
          <a:xfrm>
            <a:off x="4058337" y="3201306"/>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z="1500">
                <a:latin charset="-122" panose="020b0503020204020204" pitchFamily="34" typeface="微软雅黑"/>
                <a:ea charset="-122" panose="020b0503020204020204" pitchFamily="34" typeface="微软雅黑"/>
              </a:rPr>
              <a:t>填加标题</a:t>
            </a:r>
          </a:p>
        </p:txBody>
      </p:sp>
      <p:sp>
        <p:nvSpPr>
          <p:cNvPr id="24" name="文本框 9"/>
          <p:cNvSpPr txBox="1"/>
          <p:nvPr/>
        </p:nvSpPr>
        <p:spPr>
          <a:xfrm>
            <a:off x="5761554" y="2879124"/>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z="1500">
                <a:latin charset="-122" panose="020b0503020204020204" pitchFamily="34" typeface="微软雅黑"/>
                <a:ea charset="-122" panose="020b0503020204020204" pitchFamily="34" typeface="微软雅黑"/>
              </a:rPr>
              <a:t>填加标题</a:t>
            </a:r>
          </a:p>
        </p:txBody>
      </p:sp>
      <p:sp>
        <p:nvSpPr>
          <p:cNvPr id="25" name="文本框 9"/>
          <p:cNvSpPr txBox="1"/>
          <p:nvPr/>
        </p:nvSpPr>
        <p:spPr>
          <a:xfrm>
            <a:off x="5761555" y="3205014"/>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z="1500">
                <a:latin charset="-122" panose="020b0503020204020204" pitchFamily="34" typeface="微软雅黑"/>
                <a:ea charset="-122" panose="020b0503020204020204" pitchFamily="34" typeface="微软雅黑"/>
              </a:rPr>
              <a:t>填加标题</a:t>
            </a:r>
          </a:p>
        </p:txBody>
      </p:sp>
      <p:grpSp>
        <p:nvGrpSpPr>
          <p:cNvPr id="4" name="组合 3"/>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algn="tr" blurRad="444500" dir="8100000" dist="254000" rotWithShape="0">
                <a:prstClr val="black">
                  <a:alpha val="50000"/>
                </a:prstClr>
              </a:outerShdw>
            </a:effectLst>
          </p:grpSpPr>
          <p:sp>
            <p:nvSpPr>
              <p:cNvPr id="16" name="同心圆 1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KSO_Shape"/>
            <p:cNvSpPr/>
            <p:nvPr/>
          </p:nvSpPr>
          <p:spPr bwMode="auto">
            <a:xfrm>
              <a:off x="2339752" y="1820075"/>
              <a:ext cx="713918" cy="706777"/>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b0503020204020204" pitchFamily="34" typeface="微软雅黑"/>
              </a:endParaRPr>
            </a:p>
          </p:txBody>
        </p:sp>
      </p:gr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12" presetSubtype="2">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id="11"/>
                                        <p:tgtEl>
                                          <p:spTgt spid="4"/>
                                        </p:tgtEl>
                                        <p:attrNameLst>
                                          <p:attrName>ppt_x</p:attrName>
                                        </p:attrNameLst>
                                      </p:cBhvr>
                                      <p:tavLst>
                                        <p:tav tm="0">
                                          <p:val>
                                            <p:strVal val="#ppt_x+#ppt_w*1.125000"/>
                                          </p:val>
                                        </p:tav>
                                        <p:tav tm="100000">
                                          <p:val>
                                            <p:strVal val="#ppt_x"/>
                                          </p:val>
                                        </p:tav>
                                      </p:tavLst>
                                    </p:anim>
                                    <p:animEffect filter="wipe(left)" transition="in">
                                      <p:cBhvr>
                                        <p:cTn dur="500" id="12"/>
                                        <p:tgtEl>
                                          <p:spTgt spid="4"/>
                                        </p:tgtEl>
                                      </p:cBhvr>
                                    </p:animEffect>
                                  </p:childTnLst>
                                </p:cTn>
                              </p:par>
                            </p:childTnLst>
                          </p:cTn>
                        </p:par>
                        <p:par>
                          <p:cTn fill="hold" id="13" nodeType="afterGroup">
                            <p:stCondLst>
                              <p:cond delay="1000"/>
                            </p:stCondLst>
                            <p:childTnLst>
                              <p:par>
                                <p:cTn fill="hold" grpId="0" id="14" nodeType="afterEffect" presetClass="entr" presetID="12" presetSubtype="8">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additive="base">
                                        <p:cTn dur="500" id="16"/>
                                        <p:tgtEl>
                                          <p:spTgt spid="2"/>
                                        </p:tgtEl>
                                        <p:attrNameLst>
                                          <p:attrName>ppt_x</p:attrName>
                                        </p:attrNameLst>
                                      </p:cBhvr>
                                      <p:tavLst>
                                        <p:tav tm="0">
                                          <p:val>
                                            <p:strVal val="#ppt_x-#ppt_w*1.125000"/>
                                          </p:val>
                                        </p:tav>
                                        <p:tav tm="100000">
                                          <p:val>
                                            <p:strVal val="#ppt_x"/>
                                          </p:val>
                                        </p:tav>
                                      </p:tavLst>
                                    </p:anim>
                                    <p:animEffect filter="wipe(right)" transition="in">
                                      <p:cBhvr>
                                        <p:cTn dur="500" id="17"/>
                                        <p:tgtEl>
                                          <p:spTgt spid="2"/>
                                        </p:tgtEl>
                                      </p:cBhvr>
                                    </p:animEffect>
                                  </p:childTnLst>
                                </p:cTn>
                              </p:par>
                            </p:childTnLst>
                          </p:cTn>
                        </p:par>
                        <p:par>
                          <p:cTn fill="hold" id="18" nodeType="afterGroup">
                            <p:stCondLst>
                              <p:cond delay="1500"/>
                            </p:stCondLst>
                            <p:childTnLst>
                              <p:par>
                                <p:cTn fill="hold" grpId="0" id="19" nodeType="afterEffect" presetClass="entr" presetID="47" presetSubtype="0">
                                  <p:stCondLst>
                                    <p:cond delay="0"/>
                                  </p:stCondLst>
                                  <p:childTnLst>
                                    <p:set>
                                      <p:cBhvr>
                                        <p:cTn dur="1" fill="hold" id="20">
                                          <p:stCondLst>
                                            <p:cond delay="0"/>
                                          </p:stCondLst>
                                        </p:cTn>
                                        <p:tgtEl>
                                          <p:spTgt spid="3"/>
                                        </p:tgtEl>
                                        <p:attrNameLst>
                                          <p:attrName>style.visibility</p:attrName>
                                        </p:attrNameLst>
                                      </p:cBhvr>
                                      <p:to>
                                        <p:strVal val="visible"/>
                                      </p:to>
                                    </p:set>
                                    <p:animEffect filter="fade" transition="in">
                                      <p:cBhvr>
                                        <p:cTn dur="500" id="21"/>
                                        <p:tgtEl>
                                          <p:spTgt spid="3"/>
                                        </p:tgtEl>
                                      </p:cBhvr>
                                    </p:animEffect>
                                    <p:anim calcmode="lin" valueType="num">
                                      <p:cBhvr>
                                        <p:cTn dur="500" fill="hold" id="22"/>
                                        <p:tgtEl>
                                          <p:spTgt spid="3"/>
                                        </p:tgtEl>
                                        <p:attrNameLst>
                                          <p:attrName>ppt_x</p:attrName>
                                        </p:attrNameLst>
                                      </p:cBhvr>
                                      <p:tavLst>
                                        <p:tav tm="0">
                                          <p:val>
                                            <p:strVal val="#ppt_x"/>
                                          </p:val>
                                        </p:tav>
                                        <p:tav tm="100000">
                                          <p:val>
                                            <p:strVal val="#ppt_x"/>
                                          </p:val>
                                        </p:tav>
                                      </p:tavLst>
                                    </p:anim>
                                    <p:anim calcmode="lin" valueType="num">
                                      <p:cBhvr>
                                        <p:cTn dur="500" fill="hold" id="23"/>
                                        <p:tgtEl>
                                          <p:spTgt spid="3"/>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4">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500" fill="hold" id="27"/>
                                        <p:tgtEl>
                                          <p:spTgt spid="21"/>
                                        </p:tgtEl>
                                        <p:attrNameLst>
                                          <p:attrName>ppt_x</p:attrName>
                                        </p:attrNameLst>
                                      </p:cBhvr>
                                      <p:tavLst>
                                        <p:tav tm="0">
                                          <p:val>
                                            <p:strVal val="#ppt_x"/>
                                          </p:val>
                                        </p:tav>
                                        <p:tav tm="100000">
                                          <p:val>
                                            <p:strVal val="#ppt_x"/>
                                          </p:val>
                                        </p:tav>
                                      </p:tavLst>
                                    </p:anim>
                                    <p:anim calcmode="lin" valueType="num">
                                      <p:cBhvr additive="base">
                                        <p:cTn dur="500" fill="hold" id="28"/>
                                        <p:tgtEl>
                                          <p:spTgt spid="21"/>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20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500" fill="hold" id="31"/>
                                        <p:tgtEl>
                                          <p:spTgt spid="22"/>
                                        </p:tgtEl>
                                        <p:attrNameLst>
                                          <p:attrName>ppt_x</p:attrName>
                                        </p:attrNameLst>
                                      </p:cBhvr>
                                      <p:tavLst>
                                        <p:tav tm="0">
                                          <p:val>
                                            <p:strVal val="#ppt_x"/>
                                          </p:val>
                                        </p:tav>
                                        <p:tav tm="100000">
                                          <p:val>
                                            <p:strVal val="#ppt_x"/>
                                          </p:val>
                                        </p:tav>
                                      </p:tavLst>
                                    </p:anim>
                                    <p:anim calcmode="lin" valueType="num">
                                      <p:cBhvr additive="base">
                                        <p:cTn dur="500" fill="hold" id="32"/>
                                        <p:tgtEl>
                                          <p:spTgt spid="22"/>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200"/>
                                  </p:stCondLst>
                                  <p:childTnLst>
                                    <p:set>
                                      <p:cBhvr>
                                        <p:cTn dur="1" fill="hold" id="34">
                                          <p:stCondLst>
                                            <p:cond delay="0"/>
                                          </p:stCondLst>
                                        </p:cTn>
                                        <p:tgtEl>
                                          <p:spTgt spid="24"/>
                                        </p:tgtEl>
                                        <p:attrNameLst>
                                          <p:attrName>style.visibility</p:attrName>
                                        </p:attrNameLst>
                                      </p:cBhvr>
                                      <p:to>
                                        <p:strVal val="visible"/>
                                      </p:to>
                                    </p:set>
                                    <p:anim calcmode="lin" valueType="num">
                                      <p:cBhvr additive="base">
                                        <p:cTn dur="500" fill="hold" id="35"/>
                                        <p:tgtEl>
                                          <p:spTgt spid="24"/>
                                        </p:tgtEl>
                                        <p:attrNameLst>
                                          <p:attrName>ppt_x</p:attrName>
                                        </p:attrNameLst>
                                      </p:cBhvr>
                                      <p:tavLst>
                                        <p:tav tm="0">
                                          <p:val>
                                            <p:strVal val="#ppt_x"/>
                                          </p:val>
                                        </p:tav>
                                        <p:tav tm="100000">
                                          <p:val>
                                            <p:strVal val="#ppt_x"/>
                                          </p:val>
                                        </p:tav>
                                      </p:tavLst>
                                    </p:anim>
                                    <p:anim calcmode="lin" valueType="num">
                                      <p:cBhvr additive="base">
                                        <p:cTn dur="500" fill="hold" id="36"/>
                                        <p:tgtEl>
                                          <p:spTgt spid="24"/>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400"/>
                                  </p:stCondLst>
                                  <p:childTnLst>
                                    <p:set>
                                      <p:cBhvr>
                                        <p:cTn dur="1" fill="hold" id="38">
                                          <p:stCondLst>
                                            <p:cond delay="0"/>
                                          </p:stCondLst>
                                        </p:cTn>
                                        <p:tgtEl>
                                          <p:spTgt spid="25"/>
                                        </p:tgtEl>
                                        <p:attrNameLst>
                                          <p:attrName>style.visibility</p:attrName>
                                        </p:attrNameLst>
                                      </p:cBhvr>
                                      <p:to>
                                        <p:strVal val="visible"/>
                                      </p:to>
                                    </p:set>
                                    <p:anim calcmode="lin" valueType="num">
                                      <p:cBhvr additive="base">
                                        <p:cTn dur="500" fill="hold" id="39"/>
                                        <p:tgtEl>
                                          <p:spTgt spid="25"/>
                                        </p:tgtEl>
                                        <p:attrNameLst>
                                          <p:attrName>ppt_x</p:attrName>
                                        </p:attrNameLst>
                                      </p:cBhvr>
                                      <p:tavLst>
                                        <p:tav tm="0">
                                          <p:val>
                                            <p:strVal val="#ppt_x"/>
                                          </p:val>
                                        </p:tav>
                                        <p:tav tm="100000">
                                          <p:val>
                                            <p:strVal val="#ppt_x"/>
                                          </p:val>
                                        </p:tav>
                                      </p:tavLst>
                                    </p:anim>
                                    <p:anim calcmode="lin" valueType="num">
                                      <p:cBhvr additive="base">
                                        <p:cTn dur="500" fill="hold" id="40"/>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1"/>
      <p:bldP grpId="0" spid="22"/>
      <p:bldP grpId="0" spid="24"/>
      <p:bldP grpId="0" spid="2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Rectangle 12"/>
          <p:cNvSpPr/>
          <p:nvPr/>
        </p:nvSpPr>
        <p:spPr>
          <a:xfrm>
            <a:off x="5334494" y="2283718"/>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95000"/>
                  <a:lumOff val="5000"/>
                </a:schemeClr>
              </a:solidFill>
              <a:latin charset="-122" panose="020b0503020204020204" pitchFamily="34" typeface="微软雅黑"/>
              <a:ea charset="-122" panose="020b0503020204020204" pitchFamily="34" typeface="微软雅黑"/>
            </a:endParaRPr>
          </a:p>
        </p:txBody>
      </p:sp>
      <p:sp>
        <p:nvSpPr>
          <p:cNvPr id="26" name="Rectangle 12"/>
          <p:cNvSpPr/>
          <p:nvPr/>
        </p:nvSpPr>
        <p:spPr>
          <a:xfrm>
            <a:off x="5334494" y="3363838"/>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95000"/>
                  <a:lumOff val="5000"/>
                </a:schemeClr>
              </a:solidFill>
              <a:latin charset="-122" panose="020b0503020204020204" pitchFamily="34" typeface="微软雅黑"/>
              <a:ea charset="-122" panose="020b0503020204020204" pitchFamily="34" typeface="微软雅黑"/>
            </a:endParaRPr>
          </a:p>
        </p:txBody>
      </p:sp>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32" name="Image 12"/>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2"/>
          <a:stretch>
            <a:fillRect/>
          </a:stretch>
        </p:blipFill>
        <p:spPr>
          <a:xfrm flipH="1" rot="10800000">
            <a:off x="5292080" y="457546"/>
            <a:ext cx="1523362" cy="52721"/>
          </a:xfrm>
          <a:prstGeom prst="rect">
            <a:avLst/>
          </a:prstGeom>
        </p:spPr>
      </p:pic>
      <p:grpSp>
        <p:nvGrpSpPr>
          <p:cNvPr id="7" name="组合 6"/>
          <p:cNvGrpSpPr/>
          <p:nvPr/>
        </p:nvGrpSpPr>
        <p:grpSpPr>
          <a:xfrm>
            <a:off x="5364089" y="1419622"/>
            <a:ext cx="759798" cy="759798"/>
            <a:chOff x="304800" y="673100"/>
            <a:chExt cx="4000500" cy="4000500"/>
          </a:xfrm>
          <a:effectLst>
            <a:outerShdw algn="tr" blurRad="444500" dir="8100000" dist="254000" rotWithShape="0">
              <a:prstClr val="black">
                <a:alpha val="50000"/>
              </a:prstClr>
            </a:outerShdw>
          </a:effectLst>
        </p:grpSpPr>
        <p:sp>
          <p:nvSpPr>
            <p:cNvPr id="8" name="同心圆 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grpSp>
      <p:sp>
        <p:nvSpPr>
          <p:cNvPr id="10" name="TextBox 14"/>
          <p:cNvSpPr>
            <a:spLocks noChangeArrowheads="1"/>
          </p:cNvSpPr>
          <p:nvPr/>
        </p:nvSpPr>
        <p:spPr bwMode="auto">
          <a:xfrm>
            <a:off x="5436096" y="1533089"/>
            <a:ext cx="62103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2800">
                <a:solidFill>
                  <a:schemeClr val="accent1"/>
                </a:solidFill>
                <a:latin charset="-122" panose="020b0503020204020204" pitchFamily="34" typeface="微软雅黑"/>
                <a:ea charset="-122" panose="020b0503020204020204" pitchFamily="34" typeface="微软雅黑"/>
                <a:sym charset="-122" typeface="方正兰亭粗黑_GBK"/>
              </a:rPr>
              <a:t>01</a:t>
            </a:r>
          </a:p>
        </p:txBody>
      </p:sp>
      <p:sp>
        <p:nvSpPr>
          <p:cNvPr id="11" name="TextBox 10"/>
          <p:cNvSpPr txBox="1"/>
          <p:nvPr/>
        </p:nvSpPr>
        <p:spPr>
          <a:xfrm>
            <a:off x="6364401" y="1446652"/>
            <a:ext cx="1807998" cy="289560"/>
          </a:xfrm>
          <a:prstGeom prst="rect">
            <a:avLst/>
          </a:prstGeom>
          <a:noFill/>
        </p:spPr>
        <p:txBody>
          <a:bodyPr bIns="0" lIns="0" rIns="0" rtlCol="0" wrap="square">
            <a:spAutoFit/>
          </a:bodyPr>
          <a:lstStyle/>
          <a:p>
            <a:pPr defTabSz="0">
              <a:tabLst>
                <a:tab pos="1025525"/>
              </a:tabLst>
            </a:pPr>
            <a:r>
              <a:rPr altLang="en-US" b="1" lang="zh-CN" smtClean="0" sz="1600">
                <a:solidFill>
                  <a:schemeClr val="accent1"/>
                </a:solidFill>
                <a:latin charset="-122" panose="020b0503020204020204" pitchFamily="34" typeface="微软雅黑"/>
                <a:ea charset="-122" panose="020b0503020204020204" pitchFamily="34" typeface="微软雅黑"/>
                <a:cs panose="020f0502020204030204" typeface="Calibri"/>
              </a:rPr>
              <a:t>填加标题</a:t>
            </a:r>
          </a:p>
        </p:txBody>
      </p:sp>
      <p:sp>
        <p:nvSpPr>
          <p:cNvPr id="12" name="TextBox 11"/>
          <p:cNvSpPr txBox="1"/>
          <p:nvPr/>
        </p:nvSpPr>
        <p:spPr>
          <a:xfrm>
            <a:off x="6336454" y="1750854"/>
            <a:ext cx="1547915" cy="441960"/>
          </a:xfrm>
          <a:prstGeom prst="rect">
            <a:avLst/>
          </a:prstGeom>
          <a:noFill/>
        </p:spPr>
        <p:txBody>
          <a:bodyPr bIns="0" lIns="0" rIns="0" rtlCol="0" wrap="square">
            <a:spAutoFit/>
          </a:bodyPr>
          <a:lstStyle/>
          <a:p>
            <a:pPr algn="ctr">
              <a:lnSpc>
                <a:spcPct val="130000"/>
              </a:lnSpc>
            </a:pPr>
            <a:r>
              <a:rPr altLang="en-US" lang="zh-CN" sz="1000">
                <a:solidFill>
                  <a:schemeClr val="tx1">
                    <a:lumMod val="95000"/>
                    <a:lumOff val="5000"/>
                  </a:schemeClr>
                </a:solidFill>
                <a:latin charset="-122" panose="020b0503020204020204" pitchFamily="34" typeface="微软雅黑"/>
                <a:ea charset="-122" panose="020b0503020204020204" pitchFamily="34" typeface="微软雅黑"/>
              </a:rPr>
              <a:t>单击此处文本单击添加文本单击此处文本单击添加文本</a:t>
            </a:r>
          </a:p>
        </p:txBody>
      </p:sp>
      <p:grpSp>
        <p:nvGrpSpPr>
          <p:cNvPr id="13" name="组合 12"/>
          <p:cNvGrpSpPr/>
          <p:nvPr/>
        </p:nvGrpSpPr>
        <p:grpSpPr>
          <a:xfrm>
            <a:off x="5364089" y="2469193"/>
            <a:ext cx="759798" cy="759798"/>
            <a:chOff x="304800" y="673100"/>
            <a:chExt cx="4000500" cy="4000500"/>
          </a:xfrm>
          <a:effectLst>
            <a:outerShdw algn="tr" blurRad="444500" dir="8100000" dist="254000" rotWithShape="0">
              <a:prstClr val="black">
                <a:alpha val="50000"/>
              </a:prstClr>
            </a:outerShdw>
          </a:effectLst>
        </p:grpSpPr>
        <p:sp>
          <p:nvSpPr>
            <p:cNvPr id="14" name="同心圆 1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grpSp>
      <p:sp>
        <p:nvSpPr>
          <p:cNvPr id="16" name="TextBox 14"/>
          <p:cNvSpPr>
            <a:spLocks noChangeArrowheads="1"/>
          </p:cNvSpPr>
          <p:nvPr/>
        </p:nvSpPr>
        <p:spPr bwMode="auto">
          <a:xfrm>
            <a:off x="5436096" y="2582660"/>
            <a:ext cx="62103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mtClean="0" sz="2800">
                <a:solidFill>
                  <a:schemeClr val="tx1">
                    <a:lumMod val="95000"/>
                    <a:lumOff val="5000"/>
                  </a:schemeClr>
                </a:solidFill>
                <a:latin charset="-122" panose="020b0503020204020204" pitchFamily="34" typeface="微软雅黑"/>
                <a:ea charset="-122" panose="020b0503020204020204" pitchFamily="34" typeface="微软雅黑"/>
                <a:sym charset="-122" typeface="方正兰亭粗黑_GBK"/>
              </a:rPr>
              <a:t>02</a:t>
            </a:r>
          </a:p>
        </p:txBody>
      </p:sp>
      <p:sp>
        <p:nvSpPr>
          <p:cNvPr id="17" name="TextBox 16"/>
          <p:cNvSpPr txBox="1"/>
          <p:nvPr/>
        </p:nvSpPr>
        <p:spPr>
          <a:xfrm>
            <a:off x="6364401" y="2496223"/>
            <a:ext cx="1807998" cy="289560"/>
          </a:xfrm>
          <a:prstGeom prst="rect">
            <a:avLst/>
          </a:prstGeom>
          <a:noFill/>
        </p:spPr>
        <p:txBody>
          <a:bodyPr bIns="0" lIns="0" rIns="0" rtlCol="0" wrap="square">
            <a:spAutoFit/>
          </a:bodyPr>
          <a:lstStyle/>
          <a:p>
            <a:pPr defTabSz="0">
              <a:tabLst>
                <a:tab pos="1025525"/>
              </a:tabLst>
            </a:pPr>
            <a:r>
              <a:rPr altLang="en-US" b="1" lang="zh-CN" smtClean="0" sz="1600">
                <a:solidFill>
                  <a:schemeClr val="tx1">
                    <a:lumMod val="95000"/>
                    <a:lumOff val="5000"/>
                  </a:schemeClr>
                </a:solidFill>
                <a:latin charset="-122" panose="020b0503020204020204" pitchFamily="34" typeface="微软雅黑"/>
                <a:ea charset="-122" panose="020b0503020204020204" pitchFamily="34" typeface="微软雅黑"/>
                <a:cs panose="020f0502020204030204" typeface="Calibri"/>
              </a:rPr>
              <a:t>填加标题</a:t>
            </a:r>
          </a:p>
        </p:txBody>
      </p:sp>
      <p:sp>
        <p:nvSpPr>
          <p:cNvPr id="18" name="TextBox 17"/>
          <p:cNvSpPr txBox="1"/>
          <p:nvPr/>
        </p:nvSpPr>
        <p:spPr>
          <a:xfrm>
            <a:off x="6336454" y="2800425"/>
            <a:ext cx="1547915" cy="441960"/>
          </a:xfrm>
          <a:prstGeom prst="rect">
            <a:avLst/>
          </a:prstGeom>
          <a:noFill/>
        </p:spPr>
        <p:txBody>
          <a:bodyPr bIns="0" lIns="0" rIns="0" rtlCol="0" wrap="square">
            <a:spAutoFit/>
          </a:bodyPr>
          <a:lstStyle/>
          <a:p>
            <a:pPr algn="ctr">
              <a:lnSpc>
                <a:spcPct val="130000"/>
              </a:lnSpc>
            </a:pPr>
            <a:r>
              <a:rPr altLang="en-US" lang="zh-CN" sz="1000">
                <a:solidFill>
                  <a:schemeClr val="tx1">
                    <a:lumMod val="95000"/>
                    <a:lumOff val="5000"/>
                  </a:schemeClr>
                </a:solidFill>
                <a:latin charset="-122" panose="020b0503020204020204" pitchFamily="34" typeface="微软雅黑"/>
                <a:ea charset="-122" panose="020b0503020204020204" pitchFamily="34" typeface="微软雅黑"/>
              </a:rPr>
              <a:t>单击此处文本单击添加文本单击此处文本单击添加文本</a:t>
            </a:r>
          </a:p>
        </p:txBody>
      </p:sp>
      <p:grpSp>
        <p:nvGrpSpPr>
          <p:cNvPr id="19" name="组合 18"/>
          <p:cNvGrpSpPr/>
          <p:nvPr/>
        </p:nvGrpSpPr>
        <p:grpSpPr>
          <a:xfrm>
            <a:off x="5364089" y="3506113"/>
            <a:ext cx="759798" cy="759798"/>
            <a:chOff x="304800" y="673100"/>
            <a:chExt cx="4000500" cy="4000500"/>
          </a:xfrm>
          <a:effectLst>
            <a:outerShdw algn="tr" blurRad="444500" dir="8100000" dist="254000" rotWithShape="0">
              <a:prstClr val="black">
                <a:alpha val="50000"/>
              </a:prstClr>
            </a:outerShdw>
          </a:effectLst>
        </p:grpSpPr>
        <p:sp>
          <p:nvSpPr>
            <p:cNvPr id="20" name="同心圆 1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endParaRPr>
            </a:p>
          </p:txBody>
        </p:sp>
      </p:grpSp>
      <p:sp>
        <p:nvSpPr>
          <p:cNvPr id="22" name="TextBox 14"/>
          <p:cNvSpPr>
            <a:spLocks noChangeArrowheads="1"/>
          </p:cNvSpPr>
          <p:nvPr/>
        </p:nvSpPr>
        <p:spPr bwMode="auto">
          <a:xfrm>
            <a:off x="5436096" y="3619579"/>
            <a:ext cx="62103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mtClean="0" sz="2800">
                <a:solidFill>
                  <a:schemeClr val="tx1">
                    <a:lumMod val="95000"/>
                    <a:lumOff val="5000"/>
                  </a:schemeClr>
                </a:solidFill>
                <a:latin charset="-122" panose="020b0503020204020204" pitchFamily="34" typeface="微软雅黑"/>
                <a:ea charset="-122" panose="020b0503020204020204" pitchFamily="34" typeface="微软雅黑"/>
                <a:sym charset="-122" typeface="方正兰亭粗黑_GBK"/>
              </a:rPr>
              <a:t>03</a:t>
            </a:r>
          </a:p>
        </p:txBody>
      </p:sp>
      <p:sp>
        <p:nvSpPr>
          <p:cNvPr id="23" name="TextBox 22"/>
          <p:cNvSpPr txBox="1"/>
          <p:nvPr/>
        </p:nvSpPr>
        <p:spPr>
          <a:xfrm>
            <a:off x="6364401" y="3533143"/>
            <a:ext cx="1519966" cy="289560"/>
          </a:xfrm>
          <a:prstGeom prst="rect">
            <a:avLst/>
          </a:prstGeom>
          <a:noFill/>
        </p:spPr>
        <p:txBody>
          <a:bodyPr bIns="0" lIns="0" rIns="0" rtlCol="0" wrap="square">
            <a:spAutoFit/>
          </a:bodyPr>
          <a:lstStyle/>
          <a:p>
            <a:pPr defTabSz="0">
              <a:tabLst>
                <a:tab pos="1025525"/>
              </a:tabLst>
            </a:pPr>
            <a:r>
              <a:rPr altLang="en-US" b="1" lang="zh-CN" smtClean="0" sz="1600">
                <a:solidFill>
                  <a:schemeClr val="tx1">
                    <a:lumMod val="95000"/>
                    <a:lumOff val="5000"/>
                  </a:schemeClr>
                </a:solidFill>
                <a:latin charset="-122" panose="020b0503020204020204" pitchFamily="34" typeface="微软雅黑"/>
                <a:ea charset="-122" panose="020b0503020204020204" pitchFamily="34" typeface="微软雅黑"/>
                <a:cs panose="020f0502020204030204" typeface="Calibri"/>
              </a:rPr>
              <a:t>填加标题</a:t>
            </a:r>
          </a:p>
        </p:txBody>
      </p:sp>
      <p:sp>
        <p:nvSpPr>
          <p:cNvPr id="24" name="TextBox 23"/>
          <p:cNvSpPr txBox="1"/>
          <p:nvPr/>
        </p:nvSpPr>
        <p:spPr>
          <a:xfrm>
            <a:off x="6336454" y="3837344"/>
            <a:ext cx="1547915" cy="441960"/>
          </a:xfrm>
          <a:prstGeom prst="rect">
            <a:avLst/>
          </a:prstGeom>
          <a:noFill/>
        </p:spPr>
        <p:txBody>
          <a:bodyPr bIns="0" lIns="0" rIns="0" rtlCol="0" wrap="square">
            <a:spAutoFit/>
          </a:bodyPr>
          <a:lstStyle/>
          <a:p>
            <a:pPr algn="ctr">
              <a:lnSpc>
                <a:spcPct val="130000"/>
              </a:lnSpc>
            </a:pPr>
            <a:r>
              <a:rPr altLang="en-US" lang="zh-CN" sz="1000">
                <a:solidFill>
                  <a:schemeClr val="tx1">
                    <a:lumMod val="95000"/>
                    <a:lumOff val="5000"/>
                  </a:schemeClr>
                </a:solidFill>
                <a:latin charset="-122" panose="020b0503020204020204" pitchFamily="34" typeface="微软雅黑"/>
                <a:ea charset="-122" panose="020b0503020204020204" pitchFamily="34" typeface="微软雅黑"/>
              </a:rPr>
              <a:t>单击此处文本单击添加文本单击此处文本单击添加文本</a:t>
            </a:r>
          </a:p>
        </p:txBody>
      </p:sp>
      <p:pic>
        <p:nvPicPr>
          <p:cNvPr descr="sdfwe" id="27" name="Picture 27"/>
          <p:cNvPicPr>
            <a:picLocks noChangeArrowheads="1" noChangeAspect="1"/>
          </p:cNvPicPr>
          <p:nvPr/>
        </p:nvPicPr>
        <p:blipFill>
          <a:blip r:embed="rId3">
            <a:extLst>
              <a:ext uri="{28A0092B-C50C-407E-A947-70E740481C1C}">
                <a14:useLocalDpi val="0"/>
              </a:ext>
            </a:extLst>
          </a:blip>
          <a:stretch>
            <a:fillRect/>
          </a:stretch>
        </p:blipFill>
        <p:spPr bwMode="auto">
          <a:xfrm>
            <a:off x="395536" y="1419622"/>
            <a:ext cx="4590253" cy="2647133"/>
          </a:xfrm>
          <a:prstGeom prst="rect">
            <a:avLst/>
          </a:prstGeom>
          <a:noFill/>
          <a:extLst>
            <a:ext uri="{909E8E84-426E-40DD-AFC4-6F175D3DCCD1}">
              <a14:hiddenFill>
                <a:solidFill>
                  <a:srgbClr val="FFFFFF"/>
                </a:solidFill>
              </a14:hiddenFill>
            </a:ext>
          </a:extLst>
        </p:spPr>
      </p:pic>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1000" id="7"/>
                                        <p:tgtEl>
                                          <p:spTgt spid="27"/>
                                        </p:tgtEl>
                                      </p:cBhvr>
                                    </p:animEffect>
                                    <p:anim calcmode="lin" valueType="num">
                                      <p:cBhvr>
                                        <p:cTn dur="1000" fill="hold" id="8"/>
                                        <p:tgtEl>
                                          <p:spTgt spid="27"/>
                                        </p:tgtEl>
                                        <p:attrNameLst>
                                          <p:attrName>ppt_x</p:attrName>
                                        </p:attrNameLst>
                                      </p:cBhvr>
                                      <p:tavLst>
                                        <p:tav tm="0">
                                          <p:val>
                                            <p:strVal val="#ppt_x"/>
                                          </p:val>
                                        </p:tav>
                                        <p:tav tm="100000">
                                          <p:val>
                                            <p:strVal val="#ppt_x"/>
                                          </p:val>
                                        </p:tav>
                                      </p:tavLst>
                                    </p:anim>
                                    <p:anim calcmode="lin" valueType="num">
                                      <p:cBhvr>
                                        <p:cTn dur="1000" fill="hold" id="9"/>
                                        <p:tgtEl>
                                          <p:spTgt spid="2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2">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500" fill="hold" id="13"/>
                                        <p:tgtEl>
                                          <p:spTgt spid="7"/>
                                        </p:tgtEl>
                                        <p:attrNameLst>
                                          <p:attrName>ppt_x</p:attrName>
                                        </p:attrNameLst>
                                      </p:cBhvr>
                                      <p:tavLst>
                                        <p:tav tm="0">
                                          <p:val>
                                            <p:strVal val="1+#ppt_w/2"/>
                                          </p:val>
                                        </p:tav>
                                        <p:tav tm="100000">
                                          <p:val>
                                            <p:strVal val="#ppt_x"/>
                                          </p:val>
                                        </p:tav>
                                      </p:tavLst>
                                    </p:anim>
                                    <p:anim calcmode="lin" valueType="num">
                                      <p:cBhvr additive="base">
                                        <p:cTn dur="500" fill="hold" id="14"/>
                                        <p:tgtEl>
                                          <p:spTgt spid="7"/>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10" presetSubtype="0">
                                  <p:stCondLst>
                                    <p:cond delay="0"/>
                                  </p:stCondLst>
                                  <p:childTnLst>
                                    <p:set>
                                      <p:cBhvr>
                                        <p:cTn dur="1" fill="hold" id="17">
                                          <p:stCondLst>
                                            <p:cond delay="0"/>
                                          </p:stCondLst>
                                        </p:cTn>
                                        <p:tgtEl>
                                          <p:spTgt spid="10"/>
                                        </p:tgtEl>
                                        <p:attrNameLst>
                                          <p:attrName>style.visibility</p:attrName>
                                        </p:attrNameLst>
                                      </p:cBhvr>
                                      <p:to>
                                        <p:strVal val="visible"/>
                                      </p:to>
                                    </p:set>
                                    <p:animEffect filter="fade" transition="in">
                                      <p:cBhvr>
                                        <p:cTn dur="500" id="18"/>
                                        <p:tgtEl>
                                          <p:spTgt spid="10"/>
                                        </p:tgtEl>
                                      </p:cBhvr>
                                    </p:animEffect>
                                  </p:childTnLst>
                                </p:cTn>
                              </p:par>
                            </p:childTnLst>
                          </p:cTn>
                        </p:par>
                        <p:par>
                          <p:cTn fill="hold" id="19" nodeType="afterGroup">
                            <p:stCondLst>
                              <p:cond delay="2000"/>
                            </p:stCondLst>
                            <p:childTnLst>
                              <p:par>
                                <p:cTn fill="hold" grpId="0" id="20" nodeType="afterEffect" presetClass="entr" presetID="10" presetSubtype="0">
                                  <p:stCondLst>
                                    <p:cond delay="0"/>
                                  </p:stCondLst>
                                  <p:childTnLst>
                                    <p:set>
                                      <p:cBhvr>
                                        <p:cTn dur="1" fill="hold" id="21">
                                          <p:stCondLst>
                                            <p:cond delay="0"/>
                                          </p:stCondLst>
                                        </p:cTn>
                                        <p:tgtEl>
                                          <p:spTgt spid="11"/>
                                        </p:tgtEl>
                                        <p:attrNameLst>
                                          <p:attrName>style.visibility</p:attrName>
                                        </p:attrNameLst>
                                      </p:cBhvr>
                                      <p:to>
                                        <p:strVal val="visible"/>
                                      </p:to>
                                    </p:set>
                                    <p:animEffect filter="fade" transition="in">
                                      <p:cBhvr>
                                        <p:cTn dur="500" id="22"/>
                                        <p:tgtEl>
                                          <p:spTgt spid="11"/>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2" presetSubtype="8">
                                  <p:stCondLst>
                                    <p:cond delay="0"/>
                                  </p:stCondLst>
                                  <p:childTnLst>
                                    <p:set>
                                      <p:cBhvr>
                                        <p:cTn dur="1" fill="hold" id="29">
                                          <p:stCondLst>
                                            <p:cond delay="0"/>
                                          </p:stCondLst>
                                        </p:cTn>
                                        <p:tgtEl>
                                          <p:spTgt spid="25"/>
                                        </p:tgtEl>
                                        <p:attrNameLst>
                                          <p:attrName>style.visibility</p:attrName>
                                        </p:attrNameLst>
                                      </p:cBhvr>
                                      <p:to>
                                        <p:strVal val="visible"/>
                                      </p:to>
                                    </p:set>
                                    <p:animEffect filter="wipe(left)" transition="in">
                                      <p:cBhvr>
                                        <p:cTn dur="500" id="30"/>
                                        <p:tgtEl>
                                          <p:spTgt spid="25"/>
                                        </p:tgtEl>
                                      </p:cBhvr>
                                    </p:animEffect>
                                  </p:childTnLst>
                                </p:cTn>
                              </p:par>
                            </p:childTnLst>
                          </p:cTn>
                        </p:par>
                        <p:par>
                          <p:cTn fill="hold" id="31" nodeType="afterGroup">
                            <p:stCondLst>
                              <p:cond delay="500"/>
                            </p:stCondLst>
                            <p:childTnLst>
                              <p:par>
                                <p:cTn fill="hold" id="32" nodeType="afterEffect" presetClass="entr" presetID="2" presetSubtype="2">
                                  <p:stCondLst>
                                    <p:cond delay="0"/>
                                  </p:stCondLst>
                                  <p:childTnLst>
                                    <p:set>
                                      <p:cBhvr>
                                        <p:cTn dur="1" fill="hold" id="33">
                                          <p:stCondLst>
                                            <p:cond delay="0"/>
                                          </p:stCondLst>
                                        </p:cTn>
                                        <p:tgtEl>
                                          <p:spTgt spid="13"/>
                                        </p:tgtEl>
                                        <p:attrNameLst>
                                          <p:attrName>style.visibility</p:attrName>
                                        </p:attrNameLst>
                                      </p:cBhvr>
                                      <p:to>
                                        <p:strVal val="visible"/>
                                      </p:to>
                                    </p:set>
                                    <p:anim calcmode="lin" valueType="num">
                                      <p:cBhvr additive="base">
                                        <p:cTn dur="500" fill="hold" id="34"/>
                                        <p:tgtEl>
                                          <p:spTgt spid="13"/>
                                        </p:tgtEl>
                                        <p:attrNameLst>
                                          <p:attrName>ppt_x</p:attrName>
                                        </p:attrNameLst>
                                      </p:cBhvr>
                                      <p:tavLst>
                                        <p:tav tm="0">
                                          <p:val>
                                            <p:strVal val="1+#ppt_w/2"/>
                                          </p:val>
                                        </p:tav>
                                        <p:tav tm="100000">
                                          <p:val>
                                            <p:strVal val="#ppt_x"/>
                                          </p:val>
                                        </p:tav>
                                      </p:tavLst>
                                    </p:anim>
                                    <p:anim calcmode="lin" valueType="num">
                                      <p:cBhvr additive="base">
                                        <p:cTn dur="500" fill="hold" id="35"/>
                                        <p:tgtEl>
                                          <p:spTgt spid="13"/>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1000"/>
                            </p:stCondLst>
                            <p:childTnLst>
                              <p:par>
                                <p:cTn fill="hold" grpId="0" id="37" nodeType="afterEffect" presetClass="entr" presetID="10" presetSubtype="0">
                                  <p:stCondLst>
                                    <p:cond delay="0"/>
                                  </p:stCondLst>
                                  <p:childTnLst>
                                    <p:set>
                                      <p:cBhvr>
                                        <p:cTn dur="1" fill="hold" id="38">
                                          <p:stCondLst>
                                            <p:cond delay="0"/>
                                          </p:stCondLst>
                                        </p:cTn>
                                        <p:tgtEl>
                                          <p:spTgt spid="16"/>
                                        </p:tgtEl>
                                        <p:attrNameLst>
                                          <p:attrName>style.visibility</p:attrName>
                                        </p:attrNameLst>
                                      </p:cBhvr>
                                      <p:to>
                                        <p:strVal val="visible"/>
                                      </p:to>
                                    </p:set>
                                    <p:animEffect filter="fade" transition="in">
                                      <p:cBhvr>
                                        <p:cTn dur="500" id="39"/>
                                        <p:tgtEl>
                                          <p:spTgt spid="16"/>
                                        </p:tgtEl>
                                      </p:cBhvr>
                                    </p:animEffect>
                                  </p:childTnLst>
                                </p:cTn>
                              </p:par>
                            </p:childTnLst>
                          </p:cTn>
                        </p:par>
                        <p:par>
                          <p:cTn fill="hold" id="40" nodeType="afterGroup">
                            <p:stCondLst>
                              <p:cond delay="1500"/>
                            </p:stCondLst>
                            <p:childTnLst>
                              <p:par>
                                <p:cTn fill="hold" grpId="0" id="41" nodeType="afterEffect" presetClass="entr" presetID="10"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500" id="43"/>
                                        <p:tgtEl>
                                          <p:spTgt spid="17"/>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8"/>
                                        </p:tgtEl>
                                        <p:attrNameLst>
                                          <p:attrName>style.visibility</p:attrName>
                                        </p:attrNameLst>
                                      </p:cBhvr>
                                      <p:to>
                                        <p:strVal val="visible"/>
                                      </p:to>
                                    </p:set>
                                    <p:animEffect filter="fade" transition="in">
                                      <p:cBhvr>
                                        <p:cTn dur="500" id="46"/>
                                        <p:tgtEl>
                                          <p:spTgt spid="18"/>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22" presetSubtype="8">
                                  <p:stCondLst>
                                    <p:cond delay="0"/>
                                  </p:stCondLst>
                                  <p:childTnLst>
                                    <p:set>
                                      <p:cBhvr>
                                        <p:cTn dur="1" fill="hold" id="50">
                                          <p:stCondLst>
                                            <p:cond delay="0"/>
                                          </p:stCondLst>
                                        </p:cTn>
                                        <p:tgtEl>
                                          <p:spTgt spid="26"/>
                                        </p:tgtEl>
                                        <p:attrNameLst>
                                          <p:attrName>style.visibility</p:attrName>
                                        </p:attrNameLst>
                                      </p:cBhvr>
                                      <p:to>
                                        <p:strVal val="visible"/>
                                      </p:to>
                                    </p:set>
                                    <p:animEffect filter="wipe(left)" transition="in">
                                      <p:cBhvr>
                                        <p:cTn dur="500" id="51"/>
                                        <p:tgtEl>
                                          <p:spTgt spid="26"/>
                                        </p:tgtEl>
                                      </p:cBhvr>
                                    </p:animEffect>
                                  </p:childTnLst>
                                </p:cTn>
                              </p:par>
                            </p:childTnLst>
                          </p:cTn>
                        </p:par>
                        <p:par>
                          <p:cTn fill="hold" id="52" nodeType="afterGroup">
                            <p:stCondLst>
                              <p:cond delay="500"/>
                            </p:stCondLst>
                            <p:childTnLst>
                              <p:par>
                                <p:cTn fill="hold" id="53" nodeType="afterEffect" presetClass="entr" presetID="2" presetSubtype="2">
                                  <p:stCondLst>
                                    <p:cond delay="0"/>
                                  </p:stCondLst>
                                  <p:childTnLst>
                                    <p:set>
                                      <p:cBhvr>
                                        <p:cTn dur="1" fill="hold" id="54">
                                          <p:stCondLst>
                                            <p:cond delay="0"/>
                                          </p:stCondLst>
                                        </p:cTn>
                                        <p:tgtEl>
                                          <p:spTgt spid="19"/>
                                        </p:tgtEl>
                                        <p:attrNameLst>
                                          <p:attrName>style.visibility</p:attrName>
                                        </p:attrNameLst>
                                      </p:cBhvr>
                                      <p:to>
                                        <p:strVal val="visible"/>
                                      </p:to>
                                    </p:set>
                                    <p:anim calcmode="lin" valueType="num">
                                      <p:cBhvr additive="base">
                                        <p:cTn dur="500" fill="hold" id="55"/>
                                        <p:tgtEl>
                                          <p:spTgt spid="19"/>
                                        </p:tgtEl>
                                        <p:attrNameLst>
                                          <p:attrName>ppt_x</p:attrName>
                                        </p:attrNameLst>
                                      </p:cBhvr>
                                      <p:tavLst>
                                        <p:tav tm="0">
                                          <p:val>
                                            <p:strVal val="1+#ppt_w/2"/>
                                          </p:val>
                                        </p:tav>
                                        <p:tav tm="100000">
                                          <p:val>
                                            <p:strVal val="#ppt_x"/>
                                          </p:val>
                                        </p:tav>
                                      </p:tavLst>
                                    </p:anim>
                                    <p:anim calcmode="lin" valueType="num">
                                      <p:cBhvr additive="base">
                                        <p:cTn dur="500" fill="hold" id="56"/>
                                        <p:tgtEl>
                                          <p:spTgt spid="19"/>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1000"/>
                            </p:stCondLst>
                            <p:childTnLst>
                              <p:par>
                                <p:cTn fill="hold" grpId="0" id="58" nodeType="afterEffect" presetClass="entr" presetID="10" presetSubtype="0">
                                  <p:stCondLst>
                                    <p:cond delay="0"/>
                                  </p:stCondLst>
                                  <p:childTnLst>
                                    <p:set>
                                      <p:cBhvr>
                                        <p:cTn dur="1" fill="hold" id="59">
                                          <p:stCondLst>
                                            <p:cond delay="0"/>
                                          </p:stCondLst>
                                        </p:cTn>
                                        <p:tgtEl>
                                          <p:spTgt spid="22"/>
                                        </p:tgtEl>
                                        <p:attrNameLst>
                                          <p:attrName>style.visibility</p:attrName>
                                        </p:attrNameLst>
                                      </p:cBhvr>
                                      <p:to>
                                        <p:strVal val="visible"/>
                                      </p:to>
                                    </p:set>
                                    <p:animEffect filter="fade" transition="in">
                                      <p:cBhvr>
                                        <p:cTn dur="500" id="60"/>
                                        <p:tgtEl>
                                          <p:spTgt spid="22"/>
                                        </p:tgtEl>
                                      </p:cBhvr>
                                    </p:animEffect>
                                  </p:childTnLst>
                                </p:cTn>
                              </p:par>
                            </p:childTnLst>
                          </p:cTn>
                        </p:par>
                        <p:par>
                          <p:cTn fill="hold" id="61" nodeType="afterGroup">
                            <p:stCondLst>
                              <p:cond delay="1500"/>
                            </p:stCondLst>
                            <p:childTnLst>
                              <p:par>
                                <p:cTn fill="hold" grpId="0" id="62" nodeType="afterEffect" presetClass="entr" presetID="10" presetSubtype="0">
                                  <p:stCondLst>
                                    <p:cond delay="0"/>
                                  </p:stCondLst>
                                  <p:childTnLst>
                                    <p:set>
                                      <p:cBhvr>
                                        <p:cTn dur="1" fill="hold" id="63">
                                          <p:stCondLst>
                                            <p:cond delay="0"/>
                                          </p:stCondLst>
                                        </p:cTn>
                                        <p:tgtEl>
                                          <p:spTgt spid="23"/>
                                        </p:tgtEl>
                                        <p:attrNameLst>
                                          <p:attrName>style.visibility</p:attrName>
                                        </p:attrNameLst>
                                      </p:cBhvr>
                                      <p:to>
                                        <p:strVal val="visible"/>
                                      </p:to>
                                    </p:set>
                                    <p:animEffect filter="fade" transition="in">
                                      <p:cBhvr>
                                        <p:cTn dur="500" id="64"/>
                                        <p:tgtEl>
                                          <p:spTgt spid="23"/>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24"/>
                                        </p:tgtEl>
                                        <p:attrNameLst>
                                          <p:attrName>style.visibility</p:attrName>
                                        </p:attrNameLst>
                                      </p:cBhvr>
                                      <p:to>
                                        <p:strVal val="visible"/>
                                      </p:to>
                                    </p:set>
                                    <p:animEffect filter="fade" transition="in">
                                      <p:cBhvr>
                                        <p:cTn dur="500" id="67"/>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10"/>
      <p:bldP grpId="0" spid="11"/>
      <p:bldP grpId="0" spid="12"/>
      <p:bldP grpId="0" spid="16"/>
      <p:bldP grpId="0" spid="17"/>
      <p:bldP grpId="0" spid="18"/>
      <p:bldP grpId="0" spid="22"/>
      <p:bldP grpId="0" spid="23"/>
      <p:bldP grpId="0" spid="2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17"/>
          <p:cNvSpPr/>
          <p:nvPr/>
        </p:nvSpPr>
        <p:spPr>
          <a:xfrm>
            <a:off x="628568" y="2140275"/>
            <a:ext cx="2448272" cy="2375693"/>
          </a:xfrm>
          <a:prstGeom prst="roundRect">
            <a:avLst>
              <a:gd fmla="val 9450" name="adj"/>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1108334" y="1008391"/>
            <a:ext cx="1447442" cy="1447442"/>
            <a:chOff x="304800" y="673100"/>
            <a:chExt cx="4000500" cy="4000500"/>
          </a:xfrm>
          <a:effectLst>
            <a:outerShdw algn="tr" blurRad="444500" dir="8100000" dist="254000" rotWithShape="0">
              <a:prstClr val="black">
                <a:alpha val="50000"/>
              </a:prstClr>
            </a:outerShdw>
          </a:effectLst>
        </p:grpSpPr>
        <p:sp>
          <p:nvSpPr>
            <p:cNvPr id="3" name="同心圆 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椭圆 10"/>
          <p:cNvSpPr/>
          <p:nvPr/>
        </p:nvSpPr>
        <p:spPr>
          <a:xfrm>
            <a:off x="2212421" y="1953619"/>
            <a:ext cx="373310" cy="373310"/>
          </a:xfrm>
          <a:prstGeom prst="ellipse">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1</a:t>
            </a:r>
          </a:p>
        </p:txBody>
      </p:sp>
      <p:sp>
        <p:nvSpPr>
          <p:cNvPr id="15" name="矩形 14"/>
          <p:cNvSpPr/>
          <p:nvPr/>
        </p:nvSpPr>
        <p:spPr>
          <a:xfrm>
            <a:off x="1291080" y="1578805"/>
            <a:ext cx="1097280" cy="365760"/>
          </a:xfrm>
          <a:prstGeom prst="rect">
            <a:avLst/>
          </a:prstGeom>
        </p:spPr>
        <p:txBody>
          <a:bodyPr wrap="none">
            <a:spAutoFit/>
          </a:bodyPr>
          <a:lstStyle/>
          <a:p>
            <a:r>
              <a:rPr altLang="en-US" lang="zh-CN" smtClean="0">
                <a:latin charset="-122" panose="020b0503020204020204" pitchFamily="34" typeface="微软雅黑"/>
                <a:ea charset="-122" panose="020b0503020204020204" pitchFamily="34" typeface="微软雅黑"/>
              </a:rPr>
              <a:t>填加标题</a:t>
            </a:r>
          </a:p>
        </p:txBody>
      </p:sp>
      <p:sp>
        <p:nvSpPr>
          <p:cNvPr id="19" name="圆角矩形 18"/>
          <p:cNvSpPr/>
          <p:nvPr/>
        </p:nvSpPr>
        <p:spPr>
          <a:xfrm>
            <a:off x="3346388" y="2140274"/>
            <a:ext cx="2448272" cy="2375693"/>
          </a:xfrm>
          <a:prstGeom prst="roundRect">
            <a:avLst>
              <a:gd fmla="val 7846" name="adj"/>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圆角矩形 19"/>
          <p:cNvSpPr/>
          <p:nvPr/>
        </p:nvSpPr>
        <p:spPr>
          <a:xfrm>
            <a:off x="6080527" y="2140273"/>
            <a:ext cx="2448272" cy="2375693"/>
          </a:xfrm>
          <a:prstGeom prst="roundRect">
            <a:avLst>
              <a:gd fmla="val 7445" name="adj"/>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3846803" y="1052302"/>
            <a:ext cx="1447442" cy="1447442"/>
            <a:chOff x="304800" y="673100"/>
            <a:chExt cx="4000500" cy="4000500"/>
          </a:xfrm>
          <a:effectLst>
            <a:outerShdw algn="tr" blurRad="444500" dir="8100000" dist="254000" rotWithShape="0">
              <a:prstClr val="black">
                <a:alpha val="50000"/>
              </a:prstClr>
            </a:outerShdw>
          </a:effectLst>
        </p:grpSpPr>
        <p:sp>
          <p:nvSpPr>
            <p:cNvPr id="6" name="同心圆 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6580942" y="1008391"/>
            <a:ext cx="1447442" cy="1447442"/>
            <a:chOff x="304800" y="673100"/>
            <a:chExt cx="4000500" cy="4000500"/>
          </a:xfrm>
          <a:effectLst>
            <a:outerShdw algn="tr" blurRad="444500" dir="8100000" dist="254000" rotWithShape="0">
              <a:prstClr val="black">
                <a:alpha val="50000"/>
              </a:prstClr>
            </a:outerShdw>
          </a:effectLst>
        </p:grpSpPr>
        <p:sp>
          <p:nvSpPr>
            <p:cNvPr id="9" name="同心圆 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椭圆 12"/>
          <p:cNvSpPr/>
          <p:nvPr/>
        </p:nvSpPr>
        <p:spPr>
          <a:xfrm>
            <a:off x="5004048" y="1953619"/>
            <a:ext cx="373310" cy="373310"/>
          </a:xfrm>
          <a:prstGeom prst="ellipse">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2</a:t>
            </a:r>
          </a:p>
        </p:txBody>
      </p:sp>
      <p:sp>
        <p:nvSpPr>
          <p:cNvPr id="14" name="椭圆 13"/>
          <p:cNvSpPr/>
          <p:nvPr/>
        </p:nvSpPr>
        <p:spPr>
          <a:xfrm>
            <a:off x="7740352" y="1953619"/>
            <a:ext cx="373310" cy="373310"/>
          </a:xfrm>
          <a:prstGeom prst="ellipse">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3</a:t>
            </a:r>
          </a:p>
        </p:txBody>
      </p:sp>
      <p:sp>
        <p:nvSpPr>
          <p:cNvPr id="16" name="矩形 15"/>
          <p:cNvSpPr/>
          <p:nvPr/>
        </p:nvSpPr>
        <p:spPr>
          <a:xfrm>
            <a:off x="4016526" y="1578805"/>
            <a:ext cx="10972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填加标题</a:t>
            </a:r>
          </a:p>
        </p:txBody>
      </p:sp>
      <p:sp>
        <p:nvSpPr>
          <p:cNvPr id="17" name="矩形 16"/>
          <p:cNvSpPr/>
          <p:nvPr/>
        </p:nvSpPr>
        <p:spPr>
          <a:xfrm>
            <a:off x="6750665" y="1578805"/>
            <a:ext cx="10972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填加标题</a:t>
            </a:r>
          </a:p>
        </p:txBody>
      </p:sp>
      <p:sp>
        <p:nvSpPr>
          <p:cNvPr id="21" name="TextBox 20"/>
          <p:cNvSpPr txBox="1"/>
          <p:nvPr/>
        </p:nvSpPr>
        <p:spPr>
          <a:xfrm>
            <a:off x="892717" y="2685754"/>
            <a:ext cx="1944216" cy="1584960"/>
          </a:xfrm>
          <a:prstGeom prst="rect">
            <a:avLst/>
          </a:prstGeom>
          <a:noFill/>
        </p:spPr>
        <p:txBody>
          <a:bodyPr bIns="0" lIns="0" rIns="0" rtlCol="0" tIns="0" wrap="square">
            <a:spAutoFit/>
          </a:bodyPr>
          <a:lstStyle/>
          <a:p>
            <a:pPr>
              <a:lnSpc>
                <a:spcPct val="130000"/>
              </a:lnSpc>
            </a:pPr>
            <a:r>
              <a:rPr altLang="en-US" lang="zh-CN" smtClean="0" sz="1000">
                <a:solidFill>
                  <a:schemeClr val="tx1">
                    <a:lumMod val="75000"/>
                    <a:lumOff val="25000"/>
                  </a:schemeClr>
                </a:solidFill>
                <a:latin charset="-122" panose="020b0503020204020204" pitchFamily="34" typeface="微软雅黑"/>
                <a:ea charset="-122" panose="020b0503020204020204" pitchFamily="34" typeface="微软雅黑"/>
              </a:rPr>
              <a:t>       点击输入简要文字内容，文字内容需概括精炼，不用多余的文字修饰。点击输入简要文字内容，文字内容需概括精炼，不用多余的文字修饰。</a:t>
            </a:r>
          </a:p>
          <a:p>
            <a:pPr>
              <a:lnSpc>
                <a:spcPct val="130000"/>
              </a:lnSpc>
            </a:pPr>
            <a:r>
              <a:rPr altLang="en-US" lang="zh-CN" smtClean="0" sz="1000">
                <a:solidFill>
                  <a:schemeClr val="tx1">
                    <a:lumMod val="75000"/>
                    <a:lumOff val="25000"/>
                  </a:schemeClr>
                </a:solidFill>
                <a:latin charset="-122" panose="020b0503020204020204" pitchFamily="34" typeface="微软雅黑"/>
                <a:ea charset="-122" panose="020b0503020204020204" pitchFamily="34" typeface="微软雅黑"/>
              </a:rPr>
              <a:t>       点击输入简要文字内容，文字内容需概括精炼，不用多余的文字修饰。</a:t>
            </a:r>
          </a:p>
        </p:txBody>
      </p:sp>
      <p:sp>
        <p:nvSpPr>
          <p:cNvPr id="22" name="TextBox 21"/>
          <p:cNvSpPr txBox="1"/>
          <p:nvPr/>
        </p:nvSpPr>
        <p:spPr>
          <a:xfrm>
            <a:off x="3598416" y="2680110"/>
            <a:ext cx="1944216" cy="1584960"/>
          </a:xfrm>
          <a:prstGeom prst="rect">
            <a:avLst/>
          </a:prstGeom>
          <a:noFill/>
        </p:spPr>
        <p:txBody>
          <a:bodyPr bIns="0" lIns="0" rIns="0" rtlCol="0" tIns="0" wrap="square">
            <a:spAutoFit/>
          </a:bodyPr>
          <a:lstStyle/>
          <a:p>
            <a:pPr>
              <a:lnSpc>
                <a:spcPct val="130000"/>
              </a:lnSpc>
            </a:pPr>
            <a:r>
              <a:rPr altLang="en-US" lang="zh-CN" smtClean="0" sz="1000">
                <a:solidFill>
                  <a:schemeClr val="tx1">
                    <a:lumMod val="75000"/>
                    <a:lumOff val="25000"/>
                  </a:schemeClr>
                </a:solidFill>
                <a:latin charset="-122" panose="020b0503020204020204" pitchFamily="34" typeface="微软雅黑"/>
                <a:ea charset="-122" panose="020b0503020204020204" pitchFamily="34" typeface="微软雅黑"/>
              </a:rPr>
              <a:t>       点击输入简要文字内容，文字内容需概括精炼，不用多余的文字修饰。点击输入简要文字内容，文字内容需概括精炼，不用多余的文字修饰。</a:t>
            </a:r>
          </a:p>
          <a:p>
            <a:pPr>
              <a:lnSpc>
                <a:spcPct val="130000"/>
              </a:lnSpc>
            </a:pPr>
            <a:r>
              <a:rPr altLang="en-US" lang="zh-CN" smtClean="0" sz="1000">
                <a:solidFill>
                  <a:schemeClr val="tx1">
                    <a:lumMod val="75000"/>
                    <a:lumOff val="25000"/>
                  </a:schemeClr>
                </a:solidFill>
                <a:latin charset="-122" panose="020b0503020204020204" pitchFamily="34" typeface="微软雅黑"/>
                <a:ea charset="-122" panose="020b0503020204020204" pitchFamily="34" typeface="微软雅黑"/>
              </a:rPr>
              <a:t>       点击输入简要文字内容，文字内容需概括精炼，不用多余的文字修饰。</a:t>
            </a:r>
          </a:p>
        </p:txBody>
      </p:sp>
      <p:sp>
        <p:nvSpPr>
          <p:cNvPr id="23" name="TextBox 22"/>
          <p:cNvSpPr txBox="1"/>
          <p:nvPr/>
        </p:nvSpPr>
        <p:spPr>
          <a:xfrm>
            <a:off x="6332555" y="2686986"/>
            <a:ext cx="1944216" cy="1584960"/>
          </a:xfrm>
          <a:prstGeom prst="rect">
            <a:avLst/>
          </a:prstGeom>
          <a:noFill/>
        </p:spPr>
        <p:txBody>
          <a:bodyPr bIns="0" lIns="0" rIns="0" rtlCol="0" tIns="0" wrap="square">
            <a:spAutoFit/>
          </a:bodyPr>
          <a:lstStyle/>
          <a:p>
            <a:pPr>
              <a:lnSpc>
                <a:spcPct val="130000"/>
              </a:lnSpc>
            </a:pPr>
            <a:r>
              <a:rPr altLang="en-US" lang="zh-CN" smtClean="0" sz="1000">
                <a:solidFill>
                  <a:schemeClr val="tx1">
                    <a:lumMod val="75000"/>
                    <a:lumOff val="25000"/>
                  </a:schemeClr>
                </a:solidFill>
                <a:latin charset="-122" panose="020b0503020204020204" pitchFamily="34" typeface="微软雅黑"/>
                <a:ea charset="-122" panose="020b0503020204020204" pitchFamily="34" typeface="微软雅黑"/>
              </a:rPr>
              <a:t>       点击输入简要文字内容，文字内容需概括精炼，不用多余的文字修饰。点击输入简要文字内容，文字内容需概括精炼，不用多余的文字修饰。</a:t>
            </a:r>
          </a:p>
          <a:p>
            <a:pPr>
              <a:lnSpc>
                <a:spcPct val="130000"/>
              </a:lnSpc>
            </a:pPr>
            <a:r>
              <a:rPr altLang="en-US" lang="zh-CN" smtClean="0" sz="1000">
                <a:solidFill>
                  <a:schemeClr val="tx1">
                    <a:lumMod val="75000"/>
                    <a:lumOff val="25000"/>
                  </a:schemeClr>
                </a:solidFill>
                <a:latin charset="-122" panose="020b0503020204020204" pitchFamily="34" typeface="微软雅黑"/>
                <a:ea charset="-122" panose="020b0503020204020204" pitchFamily="34" typeface="微软雅黑"/>
              </a:rPr>
              <a:t>       点击输入简要文字内容，文字内容需概括精炼，不用多余的文字修饰。</a:t>
            </a:r>
          </a:p>
        </p:txBody>
      </p:sp>
      <p:sp>
        <p:nvSpPr>
          <p:cNvPr id="25" name="TextBox 24"/>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工作业绩</a:t>
            </a:r>
          </a:p>
        </p:txBody>
      </p:sp>
      <p:pic>
        <p:nvPicPr>
          <p:cNvPr descr="Divider Right.png" id="26" name="Image 12"/>
          <p:cNvPicPr>
            <a:picLocks noChangeAspect="1"/>
          </p:cNvPicPr>
          <p:nvPr/>
        </p:nvPicPr>
        <p:blipFill>
          <a:blip r:embed="rId3"/>
          <a:stretch>
            <a:fillRect/>
          </a:stretch>
        </p:blipFill>
        <p:spPr>
          <a:xfrm flipH="1">
            <a:off x="2267744" y="457546"/>
            <a:ext cx="1523362" cy="52721"/>
          </a:xfrm>
          <a:prstGeom prst="rect">
            <a:avLst/>
          </a:prstGeom>
        </p:spPr>
      </p:pic>
      <p:sp>
        <p:nvSpPr>
          <p:cNvPr id="27"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28" name="Image 12"/>
          <p:cNvPicPr>
            <a:picLocks noChangeAspect="1"/>
          </p:cNvPicPr>
          <p:nvPr/>
        </p:nvPicPr>
        <p:blipFill>
          <a:blip r:embed="rId3"/>
          <a:stretch>
            <a:fillRect/>
          </a:stretch>
        </p:blipFill>
        <p:spPr>
          <a:xfrm flipH="1" rot="10800000">
            <a:off x="5292080" y="457546"/>
            <a:ext cx="1523362" cy="52721"/>
          </a:xfrm>
          <a:prstGeom prst="rect">
            <a:avLst/>
          </a:prstGeom>
        </p:spPr>
      </p:pic>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1+#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1+#ppt_w/2"/>
                                          </p:val>
                                        </p:tav>
                                        <p:tav tm="100000">
                                          <p:val>
                                            <p:strVal val="#ppt_x"/>
                                          </p:val>
                                        </p:tav>
                                      </p:tavLst>
                                    </p:anim>
                                    <p:anim calcmode="lin" valueType="num">
                                      <p:cBhvr additive="base">
                                        <p:cTn dur="500" fill="hold" id="18"/>
                                        <p:tgtEl>
                                          <p:spTgt spid="8"/>
                                        </p:tgtEl>
                                        <p:attrNameLst>
                                          <p:attrName>ppt_y</p:attrName>
                                        </p:attrNameLst>
                                      </p:cBhvr>
                                      <p:tavLst>
                                        <p:tav tm="0">
                                          <p:val>
                                            <p:strVal val="#ppt_y"/>
                                          </p:val>
                                        </p:tav>
                                        <p:tav tm="100000">
                                          <p:val>
                                            <p:strVal val="#ppt_y"/>
                                          </p:val>
                                        </p:tav>
                                      </p:tavLst>
                                    </p:anim>
                                  </p:childTnLst>
                                </p:cTn>
                              </p:par>
                              <p:par>
                                <p:cTn fill="hold" grpId="0" id="19" nodeType="withEffect" presetClass="entr" presetID="53" presetSubtype="0">
                                  <p:stCondLst>
                                    <p:cond delay="200"/>
                                  </p:stCondLst>
                                  <p:childTnLst>
                                    <p:set>
                                      <p:cBhvr>
                                        <p:cTn dur="1" fill="hold" id="20">
                                          <p:stCondLst>
                                            <p:cond delay="0"/>
                                          </p:stCondLst>
                                        </p:cTn>
                                        <p:tgtEl>
                                          <p:spTgt spid="11"/>
                                        </p:tgtEl>
                                        <p:attrNameLst>
                                          <p:attrName>style.visibility</p:attrName>
                                        </p:attrNameLst>
                                      </p:cBhvr>
                                      <p:to>
                                        <p:strVal val="visible"/>
                                      </p:to>
                                    </p:set>
                                    <p:anim calcmode="lin" valueType="num">
                                      <p:cBhvr>
                                        <p:cTn dur="500" fill="hold" id="21"/>
                                        <p:tgtEl>
                                          <p:spTgt spid="11"/>
                                        </p:tgtEl>
                                        <p:attrNameLst>
                                          <p:attrName>ppt_w</p:attrName>
                                        </p:attrNameLst>
                                      </p:cBhvr>
                                      <p:tavLst>
                                        <p:tav tm="0">
                                          <p:val>
                                            <p:fltVal val="0"/>
                                          </p:val>
                                        </p:tav>
                                        <p:tav tm="100000">
                                          <p:val>
                                            <p:strVal val="#ppt_w"/>
                                          </p:val>
                                        </p:tav>
                                      </p:tavLst>
                                    </p:anim>
                                    <p:anim calcmode="lin" valueType="num">
                                      <p:cBhvr>
                                        <p:cTn dur="500" fill="hold" id="22"/>
                                        <p:tgtEl>
                                          <p:spTgt spid="11"/>
                                        </p:tgtEl>
                                        <p:attrNameLst>
                                          <p:attrName>ppt_h</p:attrName>
                                        </p:attrNameLst>
                                      </p:cBhvr>
                                      <p:tavLst>
                                        <p:tav tm="0">
                                          <p:val>
                                            <p:fltVal val="0"/>
                                          </p:val>
                                        </p:tav>
                                        <p:tav tm="100000">
                                          <p:val>
                                            <p:strVal val="#ppt_h"/>
                                          </p:val>
                                        </p:tav>
                                      </p:tavLst>
                                    </p:anim>
                                    <p:animEffect filter="fade" transition="in">
                                      <p:cBhvr>
                                        <p:cTn dur="500" id="23"/>
                                        <p:tgtEl>
                                          <p:spTgt spid="11"/>
                                        </p:tgtEl>
                                      </p:cBhvr>
                                    </p:animEffect>
                                  </p:childTnLst>
                                </p:cTn>
                              </p:par>
                              <p:par>
                                <p:cTn fill="hold" grpId="0" id="24" nodeType="withEffect" presetClass="entr" presetID="53" presetSubtype="0">
                                  <p:stCondLst>
                                    <p:cond delay="200"/>
                                  </p:stCondLst>
                                  <p:childTnLst>
                                    <p:set>
                                      <p:cBhvr>
                                        <p:cTn dur="1" fill="hold" id="25">
                                          <p:stCondLst>
                                            <p:cond delay="0"/>
                                          </p:stCondLst>
                                        </p:cTn>
                                        <p:tgtEl>
                                          <p:spTgt spid="13"/>
                                        </p:tgtEl>
                                        <p:attrNameLst>
                                          <p:attrName>style.visibility</p:attrName>
                                        </p:attrNameLst>
                                      </p:cBhvr>
                                      <p:to>
                                        <p:strVal val="visible"/>
                                      </p:to>
                                    </p:set>
                                    <p:anim calcmode="lin" valueType="num">
                                      <p:cBhvr>
                                        <p:cTn dur="500" fill="hold" id="26"/>
                                        <p:tgtEl>
                                          <p:spTgt spid="13"/>
                                        </p:tgtEl>
                                        <p:attrNameLst>
                                          <p:attrName>ppt_w</p:attrName>
                                        </p:attrNameLst>
                                      </p:cBhvr>
                                      <p:tavLst>
                                        <p:tav tm="0">
                                          <p:val>
                                            <p:fltVal val="0"/>
                                          </p:val>
                                        </p:tav>
                                        <p:tav tm="100000">
                                          <p:val>
                                            <p:strVal val="#ppt_w"/>
                                          </p:val>
                                        </p:tav>
                                      </p:tavLst>
                                    </p:anim>
                                    <p:anim calcmode="lin" valueType="num">
                                      <p:cBhvr>
                                        <p:cTn dur="500" fill="hold" id="27"/>
                                        <p:tgtEl>
                                          <p:spTgt spid="13"/>
                                        </p:tgtEl>
                                        <p:attrNameLst>
                                          <p:attrName>ppt_h</p:attrName>
                                        </p:attrNameLst>
                                      </p:cBhvr>
                                      <p:tavLst>
                                        <p:tav tm="0">
                                          <p:val>
                                            <p:fltVal val="0"/>
                                          </p:val>
                                        </p:tav>
                                        <p:tav tm="100000">
                                          <p:val>
                                            <p:strVal val="#ppt_h"/>
                                          </p:val>
                                        </p:tav>
                                      </p:tavLst>
                                    </p:anim>
                                    <p:animEffect filter="fade" transition="in">
                                      <p:cBhvr>
                                        <p:cTn dur="500" id="28"/>
                                        <p:tgtEl>
                                          <p:spTgt spid="13"/>
                                        </p:tgtEl>
                                      </p:cBhvr>
                                    </p:animEffect>
                                  </p:childTnLst>
                                </p:cTn>
                              </p:par>
                              <p:par>
                                <p:cTn fill="hold" grpId="0" id="29" nodeType="withEffect" presetClass="entr" presetID="53" presetSubtype="0">
                                  <p:stCondLst>
                                    <p:cond delay="200"/>
                                  </p:stCondLst>
                                  <p:childTnLst>
                                    <p:set>
                                      <p:cBhvr>
                                        <p:cTn dur="1" fill="hold" id="30">
                                          <p:stCondLst>
                                            <p:cond delay="0"/>
                                          </p:stCondLst>
                                        </p:cTn>
                                        <p:tgtEl>
                                          <p:spTgt spid="14"/>
                                        </p:tgtEl>
                                        <p:attrNameLst>
                                          <p:attrName>style.visibility</p:attrName>
                                        </p:attrNameLst>
                                      </p:cBhvr>
                                      <p:to>
                                        <p:strVal val="visible"/>
                                      </p:to>
                                    </p:set>
                                    <p:anim calcmode="lin" valueType="num">
                                      <p:cBhvr>
                                        <p:cTn dur="500" fill="hold" id="31"/>
                                        <p:tgtEl>
                                          <p:spTgt spid="14"/>
                                        </p:tgtEl>
                                        <p:attrNameLst>
                                          <p:attrName>ppt_w</p:attrName>
                                        </p:attrNameLst>
                                      </p:cBhvr>
                                      <p:tavLst>
                                        <p:tav tm="0">
                                          <p:val>
                                            <p:fltVal val="0"/>
                                          </p:val>
                                        </p:tav>
                                        <p:tav tm="100000">
                                          <p:val>
                                            <p:strVal val="#ppt_w"/>
                                          </p:val>
                                        </p:tav>
                                      </p:tavLst>
                                    </p:anim>
                                    <p:anim calcmode="lin" valueType="num">
                                      <p:cBhvr>
                                        <p:cTn dur="500" fill="hold" id="32"/>
                                        <p:tgtEl>
                                          <p:spTgt spid="14"/>
                                        </p:tgtEl>
                                        <p:attrNameLst>
                                          <p:attrName>ppt_h</p:attrName>
                                        </p:attrNameLst>
                                      </p:cBhvr>
                                      <p:tavLst>
                                        <p:tav tm="0">
                                          <p:val>
                                            <p:fltVal val="0"/>
                                          </p:val>
                                        </p:tav>
                                        <p:tav tm="100000">
                                          <p:val>
                                            <p:strVal val="#ppt_h"/>
                                          </p:val>
                                        </p:tav>
                                      </p:tavLst>
                                    </p:anim>
                                    <p:animEffect filter="fade" transition="in">
                                      <p:cBhvr>
                                        <p:cTn dur="500" id="33"/>
                                        <p:tgtEl>
                                          <p:spTgt spid="14"/>
                                        </p:tgtEl>
                                      </p:cBhvr>
                                    </p:animEffect>
                                  </p:childTnLst>
                                </p:cTn>
                              </p:par>
                            </p:childTnLst>
                          </p:cTn>
                        </p:par>
                        <p:par>
                          <p:cTn fill="hold" id="34" nodeType="afterGroup">
                            <p:stCondLst>
                              <p:cond delay="1700"/>
                            </p:stCondLst>
                            <p:childTnLst>
                              <p:par>
                                <p:cTn fill="hold" grpId="0" id="35" nodeType="afterEffect" presetClass="entr" presetID="16" presetSubtype="37">
                                  <p:stCondLst>
                                    <p:cond delay="0"/>
                                  </p:stCondLst>
                                  <p:childTnLst>
                                    <p:set>
                                      <p:cBhvr>
                                        <p:cTn dur="1" fill="hold" id="36">
                                          <p:stCondLst>
                                            <p:cond delay="0"/>
                                          </p:stCondLst>
                                        </p:cTn>
                                        <p:tgtEl>
                                          <p:spTgt spid="16"/>
                                        </p:tgtEl>
                                        <p:attrNameLst>
                                          <p:attrName>style.visibility</p:attrName>
                                        </p:attrNameLst>
                                      </p:cBhvr>
                                      <p:to>
                                        <p:strVal val="visible"/>
                                      </p:to>
                                    </p:set>
                                    <p:animEffect filter="barn(outVertical)" transition="in">
                                      <p:cBhvr>
                                        <p:cTn dur="500" id="37"/>
                                        <p:tgtEl>
                                          <p:spTgt spid="16"/>
                                        </p:tgtEl>
                                      </p:cBhvr>
                                    </p:animEffect>
                                  </p:childTnLst>
                                </p:cTn>
                              </p:par>
                              <p:par>
                                <p:cTn fill="hold" grpId="0" id="38" nodeType="withEffect" presetClass="entr" presetID="16" presetSubtype="37">
                                  <p:stCondLst>
                                    <p:cond delay="0"/>
                                  </p:stCondLst>
                                  <p:childTnLst>
                                    <p:set>
                                      <p:cBhvr>
                                        <p:cTn dur="1" fill="hold" id="39">
                                          <p:stCondLst>
                                            <p:cond delay="0"/>
                                          </p:stCondLst>
                                        </p:cTn>
                                        <p:tgtEl>
                                          <p:spTgt spid="15"/>
                                        </p:tgtEl>
                                        <p:attrNameLst>
                                          <p:attrName>style.visibility</p:attrName>
                                        </p:attrNameLst>
                                      </p:cBhvr>
                                      <p:to>
                                        <p:strVal val="visible"/>
                                      </p:to>
                                    </p:set>
                                    <p:animEffect filter="barn(outVertical)" transition="in">
                                      <p:cBhvr>
                                        <p:cTn dur="500" id="40"/>
                                        <p:tgtEl>
                                          <p:spTgt spid="15"/>
                                        </p:tgtEl>
                                      </p:cBhvr>
                                    </p:animEffect>
                                  </p:childTnLst>
                                </p:cTn>
                              </p:par>
                              <p:par>
                                <p:cTn fill="hold" grpId="0" id="41" nodeType="withEffect" presetClass="entr" presetID="16" presetSubtype="37">
                                  <p:stCondLst>
                                    <p:cond delay="0"/>
                                  </p:stCondLst>
                                  <p:childTnLst>
                                    <p:set>
                                      <p:cBhvr>
                                        <p:cTn dur="1" fill="hold" id="42">
                                          <p:stCondLst>
                                            <p:cond delay="0"/>
                                          </p:stCondLst>
                                        </p:cTn>
                                        <p:tgtEl>
                                          <p:spTgt spid="17"/>
                                        </p:tgtEl>
                                        <p:attrNameLst>
                                          <p:attrName>style.visibility</p:attrName>
                                        </p:attrNameLst>
                                      </p:cBhvr>
                                      <p:to>
                                        <p:strVal val="visible"/>
                                      </p:to>
                                    </p:set>
                                    <p:animEffect filter="barn(outVertical)" transition="in">
                                      <p:cBhvr>
                                        <p:cTn dur="500" id="43"/>
                                        <p:tgtEl>
                                          <p:spTgt spid="17"/>
                                        </p:tgtEl>
                                      </p:cBhvr>
                                    </p:animEffect>
                                  </p:childTnLst>
                                </p:cTn>
                              </p:par>
                            </p:childTnLst>
                          </p:cTn>
                        </p:par>
                        <p:par>
                          <p:cTn fill="hold" id="44" nodeType="afterGroup">
                            <p:stCondLst>
                              <p:cond delay="2200"/>
                            </p:stCondLst>
                            <p:childTnLst>
                              <p:par>
                                <p:cTn fill="hold" grpId="0" id="45" nodeType="afterEffect" presetClass="entr" presetID="21" presetSubtype="1">
                                  <p:stCondLst>
                                    <p:cond delay="0"/>
                                  </p:stCondLst>
                                  <p:childTnLst>
                                    <p:set>
                                      <p:cBhvr>
                                        <p:cTn dur="1" fill="hold" id="46">
                                          <p:stCondLst>
                                            <p:cond delay="0"/>
                                          </p:stCondLst>
                                        </p:cTn>
                                        <p:tgtEl>
                                          <p:spTgt spid="18"/>
                                        </p:tgtEl>
                                        <p:attrNameLst>
                                          <p:attrName>style.visibility</p:attrName>
                                        </p:attrNameLst>
                                      </p:cBhvr>
                                      <p:to>
                                        <p:strVal val="visible"/>
                                      </p:to>
                                    </p:set>
                                    <p:animEffect filter="wheel(1)" transition="in">
                                      <p:cBhvr>
                                        <p:cTn dur="800" id="47"/>
                                        <p:tgtEl>
                                          <p:spTgt spid="18"/>
                                        </p:tgtEl>
                                      </p:cBhvr>
                                    </p:animEffect>
                                  </p:childTnLst>
                                </p:cTn>
                              </p:par>
                              <p:par>
                                <p:cTn fill="hold" grpId="0" id="48" nodeType="withEffect" presetClass="entr" presetID="21" presetSubtype="1">
                                  <p:stCondLst>
                                    <p:cond delay="200"/>
                                  </p:stCondLst>
                                  <p:childTnLst>
                                    <p:set>
                                      <p:cBhvr>
                                        <p:cTn dur="1" fill="hold" id="49">
                                          <p:stCondLst>
                                            <p:cond delay="0"/>
                                          </p:stCondLst>
                                        </p:cTn>
                                        <p:tgtEl>
                                          <p:spTgt spid="19"/>
                                        </p:tgtEl>
                                        <p:attrNameLst>
                                          <p:attrName>style.visibility</p:attrName>
                                        </p:attrNameLst>
                                      </p:cBhvr>
                                      <p:to>
                                        <p:strVal val="visible"/>
                                      </p:to>
                                    </p:set>
                                    <p:animEffect filter="wheel(1)" transition="in">
                                      <p:cBhvr>
                                        <p:cTn dur="800" id="50"/>
                                        <p:tgtEl>
                                          <p:spTgt spid="19"/>
                                        </p:tgtEl>
                                      </p:cBhvr>
                                    </p:animEffect>
                                  </p:childTnLst>
                                </p:cTn>
                              </p:par>
                              <p:par>
                                <p:cTn fill="hold" grpId="0" id="51" nodeType="withEffect" presetClass="entr" presetID="21" presetSubtype="1">
                                  <p:stCondLst>
                                    <p:cond delay="400"/>
                                  </p:stCondLst>
                                  <p:childTnLst>
                                    <p:set>
                                      <p:cBhvr>
                                        <p:cTn dur="1" fill="hold" id="52">
                                          <p:stCondLst>
                                            <p:cond delay="0"/>
                                          </p:stCondLst>
                                        </p:cTn>
                                        <p:tgtEl>
                                          <p:spTgt spid="20"/>
                                        </p:tgtEl>
                                        <p:attrNameLst>
                                          <p:attrName>style.visibility</p:attrName>
                                        </p:attrNameLst>
                                      </p:cBhvr>
                                      <p:to>
                                        <p:strVal val="visible"/>
                                      </p:to>
                                    </p:set>
                                    <p:animEffect filter="wheel(1)" transition="in">
                                      <p:cBhvr>
                                        <p:cTn dur="800" id="53"/>
                                        <p:tgtEl>
                                          <p:spTgt spid="20"/>
                                        </p:tgtEl>
                                      </p:cBhvr>
                                    </p:animEffect>
                                  </p:childTnLst>
                                </p:cTn>
                              </p:par>
                            </p:childTnLst>
                          </p:cTn>
                        </p:par>
                        <p:par>
                          <p:cTn fill="hold" id="54" nodeType="afterGroup">
                            <p:stCondLst>
                              <p:cond delay="3400"/>
                            </p:stCondLst>
                            <p:childTnLst>
                              <p:par>
                                <p:cTn fill="hold" grpId="0" id="55" nodeType="afterEffect" presetClass="entr" presetID="22" presetSubtype="8">
                                  <p:stCondLst>
                                    <p:cond delay="0"/>
                                  </p:stCondLst>
                                  <p:iterate type="lt">
                                    <p:tmPct val="30000"/>
                                  </p:iterate>
                                  <p:childTnLst>
                                    <p:set>
                                      <p:cBhvr>
                                        <p:cTn dur="1" fill="hold" id="56">
                                          <p:stCondLst>
                                            <p:cond delay="0"/>
                                          </p:stCondLst>
                                        </p:cTn>
                                        <p:tgtEl>
                                          <p:spTgt spid="21"/>
                                        </p:tgtEl>
                                        <p:attrNameLst>
                                          <p:attrName>style.visibility</p:attrName>
                                        </p:attrNameLst>
                                      </p:cBhvr>
                                      <p:to>
                                        <p:strVal val="visible"/>
                                      </p:to>
                                    </p:set>
                                    <p:animEffect filter="wipe(left)" transition="in">
                                      <p:cBhvr>
                                        <p:cTn dur="50" id="57"/>
                                        <p:tgtEl>
                                          <p:spTgt spid="21"/>
                                        </p:tgtEl>
                                      </p:cBhvr>
                                    </p:animEffect>
                                  </p:childTnLst>
                                </p:cTn>
                              </p:par>
                              <p:par>
                                <p:cTn fill="hold" grpId="1" id="58" nodeType="withEffect" presetClass="emph" presetID="36" presetSubtype="0">
                                  <p:stCondLst>
                                    <p:cond delay="0"/>
                                  </p:stCondLst>
                                  <p:iterate type="lt">
                                    <p:tmPct val="30000"/>
                                  </p:iterate>
                                  <p:childTnLst>
                                    <p:animScale>
                                      <p:cBhvr>
                                        <p:cTn autoRev="1" dur="25" fill="hold" id="59">
                                          <p:stCondLst>
                                            <p:cond delay="0"/>
                                          </p:stCondLst>
                                        </p:cTn>
                                        <p:tgtEl>
                                          <p:spTgt spid="21"/>
                                        </p:tgtEl>
                                      </p:cBhvr>
                                      <p:to x="80000" y="100000"/>
                                    </p:animScale>
                                    <p:anim by="(#ppt_w*0.10)" calcmode="lin" valueType="num">
                                      <p:cBhvr>
                                        <p:cTn autoRev="1" dur="25" fill="hold" id="60">
                                          <p:stCondLst>
                                            <p:cond delay="0"/>
                                          </p:stCondLst>
                                        </p:cTn>
                                        <p:tgtEl>
                                          <p:spTgt spid="21"/>
                                        </p:tgtEl>
                                        <p:attrNameLst>
                                          <p:attrName>ppt_x</p:attrName>
                                        </p:attrNameLst>
                                      </p:cBhvr>
                                    </p:anim>
                                    <p:anim by="(-#ppt_w*0.10)" calcmode="lin" valueType="num">
                                      <p:cBhvr>
                                        <p:cTn autoRev="1" dur="25" fill="hold" id="61">
                                          <p:stCondLst>
                                            <p:cond delay="0"/>
                                          </p:stCondLst>
                                        </p:cTn>
                                        <p:tgtEl>
                                          <p:spTgt spid="21"/>
                                        </p:tgtEl>
                                        <p:attrNameLst>
                                          <p:attrName>ppt_y</p:attrName>
                                        </p:attrNameLst>
                                      </p:cBhvr>
                                    </p:anim>
                                    <p:animRot by="-480000">
                                      <p:cBhvr>
                                        <p:cTn autoRev="1" dur="25" fill="hold" id="62">
                                          <p:stCondLst>
                                            <p:cond delay="0"/>
                                          </p:stCondLst>
                                        </p:cTn>
                                        <p:tgtEl>
                                          <p:spTgt spid="21"/>
                                        </p:tgtEl>
                                        <p:attrNameLst>
                                          <p:attrName>r</p:attrName>
                                        </p:attrNameLst>
                                      </p:cBhvr>
                                    </p:animRot>
                                  </p:childTnLst>
                                </p:cTn>
                              </p:par>
                              <p:par>
                                <p:cTn fill="hold" grpId="0" id="63" nodeType="withEffect" presetClass="entr" presetID="22" presetSubtype="8">
                                  <p:stCondLst>
                                    <p:cond delay="500"/>
                                  </p:stCondLst>
                                  <p:iterate type="lt">
                                    <p:tmPct val="30000"/>
                                  </p:iterate>
                                  <p:childTnLst>
                                    <p:set>
                                      <p:cBhvr>
                                        <p:cTn dur="1" fill="hold" id="64">
                                          <p:stCondLst>
                                            <p:cond delay="0"/>
                                          </p:stCondLst>
                                        </p:cTn>
                                        <p:tgtEl>
                                          <p:spTgt spid="22"/>
                                        </p:tgtEl>
                                        <p:attrNameLst>
                                          <p:attrName>style.visibility</p:attrName>
                                        </p:attrNameLst>
                                      </p:cBhvr>
                                      <p:to>
                                        <p:strVal val="visible"/>
                                      </p:to>
                                    </p:set>
                                    <p:animEffect filter="wipe(left)" transition="in">
                                      <p:cBhvr>
                                        <p:cTn dur="50" id="65"/>
                                        <p:tgtEl>
                                          <p:spTgt spid="22"/>
                                        </p:tgtEl>
                                      </p:cBhvr>
                                    </p:animEffect>
                                  </p:childTnLst>
                                </p:cTn>
                              </p:par>
                              <p:par>
                                <p:cTn fill="hold" grpId="1" id="66" nodeType="withEffect" presetClass="emph" presetID="36" presetSubtype="0">
                                  <p:stCondLst>
                                    <p:cond delay="500"/>
                                  </p:stCondLst>
                                  <p:iterate type="lt">
                                    <p:tmPct val="30000"/>
                                  </p:iterate>
                                  <p:childTnLst>
                                    <p:animScale>
                                      <p:cBhvr>
                                        <p:cTn autoRev="1" dur="25" fill="hold" id="67">
                                          <p:stCondLst>
                                            <p:cond delay="0"/>
                                          </p:stCondLst>
                                        </p:cTn>
                                        <p:tgtEl>
                                          <p:spTgt spid="22"/>
                                        </p:tgtEl>
                                      </p:cBhvr>
                                      <p:to x="80000" y="100000"/>
                                    </p:animScale>
                                    <p:anim by="(#ppt_w*0.10)" calcmode="lin" valueType="num">
                                      <p:cBhvr>
                                        <p:cTn autoRev="1" dur="25" fill="hold" id="68">
                                          <p:stCondLst>
                                            <p:cond delay="0"/>
                                          </p:stCondLst>
                                        </p:cTn>
                                        <p:tgtEl>
                                          <p:spTgt spid="22"/>
                                        </p:tgtEl>
                                        <p:attrNameLst>
                                          <p:attrName>ppt_x</p:attrName>
                                        </p:attrNameLst>
                                      </p:cBhvr>
                                    </p:anim>
                                    <p:anim by="(-#ppt_w*0.10)" calcmode="lin" valueType="num">
                                      <p:cBhvr>
                                        <p:cTn autoRev="1" dur="25" fill="hold" id="69">
                                          <p:stCondLst>
                                            <p:cond delay="0"/>
                                          </p:stCondLst>
                                        </p:cTn>
                                        <p:tgtEl>
                                          <p:spTgt spid="22"/>
                                        </p:tgtEl>
                                        <p:attrNameLst>
                                          <p:attrName>ppt_y</p:attrName>
                                        </p:attrNameLst>
                                      </p:cBhvr>
                                    </p:anim>
                                    <p:animRot by="-480000">
                                      <p:cBhvr>
                                        <p:cTn autoRev="1" dur="25" fill="hold" id="70">
                                          <p:stCondLst>
                                            <p:cond delay="0"/>
                                          </p:stCondLst>
                                        </p:cTn>
                                        <p:tgtEl>
                                          <p:spTgt spid="22"/>
                                        </p:tgtEl>
                                        <p:attrNameLst>
                                          <p:attrName>r</p:attrName>
                                        </p:attrNameLst>
                                      </p:cBhvr>
                                    </p:animRot>
                                  </p:childTnLst>
                                </p:cTn>
                              </p:par>
                              <p:par>
                                <p:cTn fill="hold" grpId="0" id="71" nodeType="withEffect" presetClass="entr" presetID="22" presetSubtype="8">
                                  <p:stCondLst>
                                    <p:cond delay="1000"/>
                                  </p:stCondLst>
                                  <p:iterate type="lt">
                                    <p:tmPct val="30000"/>
                                  </p:iterate>
                                  <p:childTnLst>
                                    <p:set>
                                      <p:cBhvr>
                                        <p:cTn dur="1" fill="hold" id="72">
                                          <p:stCondLst>
                                            <p:cond delay="0"/>
                                          </p:stCondLst>
                                        </p:cTn>
                                        <p:tgtEl>
                                          <p:spTgt spid="23"/>
                                        </p:tgtEl>
                                        <p:attrNameLst>
                                          <p:attrName>style.visibility</p:attrName>
                                        </p:attrNameLst>
                                      </p:cBhvr>
                                      <p:to>
                                        <p:strVal val="visible"/>
                                      </p:to>
                                    </p:set>
                                    <p:animEffect filter="wipe(left)" transition="in">
                                      <p:cBhvr>
                                        <p:cTn dur="50" id="73"/>
                                        <p:tgtEl>
                                          <p:spTgt spid="23"/>
                                        </p:tgtEl>
                                      </p:cBhvr>
                                    </p:animEffect>
                                  </p:childTnLst>
                                </p:cTn>
                              </p:par>
                              <p:par>
                                <p:cTn fill="hold" grpId="1" id="74" nodeType="withEffect" presetClass="emph" presetID="36" presetSubtype="0">
                                  <p:stCondLst>
                                    <p:cond delay="1000"/>
                                  </p:stCondLst>
                                  <p:iterate type="lt">
                                    <p:tmPct val="30000"/>
                                  </p:iterate>
                                  <p:childTnLst>
                                    <p:animScale>
                                      <p:cBhvr>
                                        <p:cTn autoRev="1" dur="25" fill="hold" id="75">
                                          <p:stCondLst>
                                            <p:cond delay="0"/>
                                          </p:stCondLst>
                                        </p:cTn>
                                        <p:tgtEl>
                                          <p:spTgt spid="23"/>
                                        </p:tgtEl>
                                      </p:cBhvr>
                                      <p:to x="80000" y="100000"/>
                                    </p:animScale>
                                    <p:anim by="(#ppt_w*0.10)" calcmode="lin" valueType="num">
                                      <p:cBhvr>
                                        <p:cTn autoRev="1" dur="25" fill="hold" id="76">
                                          <p:stCondLst>
                                            <p:cond delay="0"/>
                                          </p:stCondLst>
                                        </p:cTn>
                                        <p:tgtEl>
                                          <p:spTgt spid="23"/>
                                        </p:tgtEl>
                                        <p:attrNameLst>
                                          <p:attrName>ppt_x</p:attrName>
                                        </p:attrNameLst>
                                      </p:cBhvr>
                                    </p:anim>
                                    <p:anim by="(-#ppt_w*0.10)" calcmode="lin" valueType="num">
                                      <p:cBhvr>
                                        <p:cTn autoRev="1" dur="25" fill="hold" id="77">
                                          <p:stCondLst>
                                            <p:cond delay="0"/>
                                          </p:stCondLst>
                                        </p:cTn>
                                        <p:tgtEl>
                                          <p:spTgt spid="23"/>
                                        </p:tgtEl>
                                        <p:attrNameLst>
                                          <p:attrName>ppt_y</p:attrName>
                                        </p:attrNameLst>
                                      </p:cBhvr>
                                    </p:anim>
                                    <p:animRot by="-480000">
                                      <p:cBhvr>
                                        <p:cTn autoRev="1" dur="25" fill="hold" id="78">
                                          <p:stCondLst>
                                            <p:cond delay="0"/>
                                          </p:stCondLst>
                                        </p:cTn>
                                        <p:tgtEl>
                                          <p:spTgt spid="2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1"/>
      <p:bldP grpId="0" spid="15"/>
      <p:bldP grpId="0" spid="19"/>
      <p:bldP grpId="0" spid="20"/>
      <p:bldP grpId="0" spid="13"/>
      <p:bldP grpId="0" spid="14"/>
      <p:bldP grpId="0" spid="16"/>
      <p:bldP grpId="0" spid="17"/>
      <p:bldP grpId="0" spid="21"/>
      <p:bldP grpId="1" spid="21"/>
      <p:bldP grpId="0" spid="22"/>
      <p:bldP grpId="1" spid="22"/>
      <p:bldP grpId="0" spid="23"/>
      <p:bldP grpId="1" spid="2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122" name="Picture 2"/>
          <p:cNvPicPr>
            <a:picLocks noChangeArrowheads="1" noChangeAspect="1"/>
          </p:cNvPicPr>
          <p:nvPr/>
        </p:nvPicPr>
        <p:blipFill>
          <a:blip r:embed="rId3">
            <a:extLst>
              <a:ext uri="{28A0092B-C50C-407E-A947-70E740481C1C}">
                <a14:useLocalDpi val="0"/>
              </a:ext>
            </a:extLst>
          </a:blip>
          <a:srcRect b="8675" l="5981"/>
          <a:stretch>
            <a:fillRect/>
          </a:stretch>
        </p:blipFill>
        <p:spPr bwMode="auto">
          <a:xfrm>
            <a:off x="333617" y="1576765"/>
            <a:ext cx="2798223" cy="272977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cxnSp>
        <p:nvCxnSpPr>
          <p:cNvPr id="146" name="Line"/>
          <p:cNvCxnSpPr/>
          <p:nvPr/>
        </p:nvCxnSpPr>
        <p:spPr>
          <a:xfrm flipH="1" flipV="1" rot="14400000">
            <a:off x="3712277" y="1365685"/>
            <a:ext cx="613193" cy="530420"/>
          </a:xfrm>
          <a:prstGeom prst="line">
            <a:avLst/>
          </a:prstGeom>
          <a:ln cap="flat" w="12700">
            <a:solidFill>
              <a:schemeClr val="bg1">
                <a:lumMod val="75000"/>
              </a:schemeClr>
            </a:solidFill>
            <a:prstDash val="dash"/>
            <a:miter lim="800000"/>
          </a:ln>
          <a:scene3d>
            <a:camera prst="orthographicFront">
              <a:rot lat="0" lon="0" rev="21000000"/>
            </a:camera>
            <a:lightRig dir="t" rig="threePt"/>
          </a:scene3d>
        </p:spPr>
      </p:cxnSp>
      <p:cxnSp>
        <p:nvCxnSpPr>
          <p:cNvPr id="177" name="Line"/>
          <p:cNvCxnSpPr/>
          <p:nvPr/>
        </p:nvCxnSpPr>
        <p:spPr>
          <a:xfrm flipH="1" flipV="1" rot="17100000">
            <a:off x="4433933" y="1879243"/>
            <a:ext cx="613193" cy="530420"/>
          </a:xfrm>
          <a:prstGeom prst="line">
            <a:avLst/>
          </a:prstGeom>
          <a:ln cap="flat" w="12700">
            <a:solidFill>
              <a:schemeClr val="bg1">
                <a:lumMod val="75000"/>
              </a:schemeClr>
            </a:solidFill>
            <a:prstDash val="dash"/>
            <a:miter lim="800000"/>
          </a:ln>
        </p:spPr>
      </p:cxnSp>
      <p:cxnSp>
        <p:nvCxnSpPr>
          <p:cNvPr id="178" name="Line"/>
          <p:cNvCxnSpPr/>
          <p:nvPr/>
        </p:nvCxnSpPr>
        <p:spPr>
          <a:xfrm flipH="1" flipV="1" rot="19800000">
            <a:off x="4497221" y="2787659"/>
            <a:ext cx="613193" cy="530420"/>
          </a:xfrm>
          <a:prstGeom prst="line">
            <a:avLst/>
          </a:prstGeom>
          <a:ln cap="flat" w="12700">
            <a:solidFill>
              <a:schemeClr val="bg1">
                <a:lumMod val="75000"/>
              </a:schemeClr>
            </a:solidFill>
            <a:prstDash val="dash"/>
            <a:miter lim="800000"/>
          </a:ln>
        </p:spPr>
      </p:cxnSp>
      <p:cxnSp>
        <p:nvCxnSpPr>
          <p:cNvPr id="179" name="Line"/>
          <p:cNvCxnSpPr/>
          <p:nvPr/>
        </p:nvCxnSpPr>
        <p:spPr>
          <a:xfrm flipH="1" flipV="1" rot="900000">
            <a:off x="4126139" y="3422089"/>
            <a:ext cx="613193" cy="530420"/>
          </a:xfrm>
          <a:prstGeom prst="line">
            <a:avLst/>
          </a:prstGeom>
          <a:ln cap="flat" w="12700">
            <a:solidFill>
              <a:schemeClr val="bg1">
                <a:lumMod val="75000"/>
              </a:schemeClr>
            </a:solidFill>
            <a:prstDash val="dash"/>
            <a:miter lim="800000"/>
          </a:ln>
        </p:spPr>
      </p:cxnSp>
      <p:grpSp>
        <p:nvGrpSpPr>
          <p:cNvPr id="3" name="组合 2"/>
          <p:cNvGrpSpPr/>
          <p:nvPr/>
        </p:nvGrpSpPr>
        <p:grpSpPr>
          <a:xfrm>
            <a:off x="2744313" y="1869576"/>
            <a:ext cx="1854306" cy="1854302"/>
            <a:chOff x="2312265" y="1869576"/>
            <a:chExt cx="1854306" cy="1854302"/>
          </a:xfrm>
        </p:grpSpPr>
        <p:grpSp>
          <p:nvGrpSpPr>
            <p:cNvPr id="68" name="组合 67"/>
            <p:cNvGrpSpPr/>
            <p:nvPr/>
          </p:nvGrpSpPr>
          <p:grpSpPr>
            <a:xfrm>
              <a:off x="2312265" y="1869576"/>
              <a:ext cx="1854306" cy="1854302"/>
              <a:chOff x="304800" y="673100"/>
              <a:chExt cx="4000500" cy="4000500"/>
            </a:xfrm>
            <a:effectLst>
              <a:outerShdw algn="tr" blurRad="444500" dir="8100000" dist="254000" rotWithShape="0">
                <a:prstClr val="black">
                  <a:alpha val="50000"/>
                </a:prstClr>
              </a:outerShdw>
            </a:effectLst>
          </p:grpSpPr>
          <p:sp>
            <p:nvSpPr>
              <p:cNvPr id="69" name="同心圆 6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1" name="TextBox 70"/>
            <p:cNvSpPr txBox="1"/>
            <p:nvPr/>
          </p:nvSpPr>
          <p:spPr>
            <a:xfrm>
              <a:off x="2594564" y="2521808"/>
              <a:ext cx="1257356" cy="548640"/>
            </a:xfrm>
            <a:prstGeom prst="rect">
              <a:avLst/>
            </a:prstGeom>
            <a:noFill/>
          </p:spPr>
          <p:txBody>
            <a:bodyPr bIns="0" lIns="0" rIns="0" rtlCol="0" tIns="0" wrap="square">
              <a:spAutoFit/>
            </a:bodyPr>
            <a:lstStyle/>
            <a:p>
              <a:pPr algn="ctr"/>
              <a:r>
                <a:rPr altLang="en-US" b="1" lang="zh-CN" smtClean="0" sz="3600">
                  <a:solidFill>
                    <a:schemeClr val="accent1"/>
                  </a:solidFill>
                  <a:latin charset="-122" panose="020b0503020204020204" pitchFamily="34" typeface="微软雅黑"/>
                  <a:ea charset="-122" panose="020b0503020204020204" pitchFamily="34" typeface="微软雅黑"/>
                </a:rPr>
                <a:t>目录</a:t>
              </a:r>
            </a:p>
          </p:txBody>
        </p:sp>
      </p:grpSp>
      <p:sp>
        <p:nvSpPr>
          <p:cNvPr id="141" name="TextBox 140"/>
          <p:cNvSpPr txBox="1"/>
          <p:nvPr/>
        </p:nvSpPr>
        <p:spPr>
          <a:xfrm>
            <a:off x="4909748" y="511220"/>
            <a:ext cx="2614580" cy="939824"/>
          </a:xfrm>
          <a:prstGeom prst="rect">
            <a:avLst/>
          </a:prstGeom>
          <a:noFill/>
        </p:spPr>
        <p:txBody>
          <a:bodyPr bIns="43192" lIns="86383" rIns="86383" rtlCol="0" tIns="43192" wrap="square">
            <a:spAutoFit/>
          </a:bodyPr>
          <a:lstStyle/>
          <a:p>
            <a:r>
              <a:rPr altLang="en-US" b="1" lang="zh-CN" smtClean="0" sz="1400">
                <a:solidFill>
                  <a:schemeClr val="accent1"/>
                </a:solidFill>
                <a:latin charset="-122" panose="020b0503020204020204" pitchFamily="34" typeface="微软雅黑"/>
                <a:ea charset="-122" panose="020b0503020204020204" pitchFamily="34" typeface="微软雅黑"/>
              </a:rPr>
              <a:t>个人成长历程</a:t>
            </a:r>
          </a:p>
          <a:p>
            <a:r>
              <a:rPr altLang="en-US" b="1" lang="zh-CN" smtClean="0" sz="1400">
                <a:solidFill>
                  <a:schemeClr val="accent1"/>
                </a:solidFill>
                <a:latin charset="-122" panose="020b0503020204020204" pitchFamily="34" typeface="微软雅黑"/>
                <a:ea charset="-122" panose="020b0503020204020204" pitchFamily="34" typeface="微软雅黑"/>
              </a:rPr>
              <a:t>单击此处添加文本单击此处添加文本</a:t>
            </a:r>
          </a:p>
          <a:p>
            <a:r>
              <a:rPr altLang="en-US" b="1" lang="zh-CN" smtClean="0" sz="1400">
                <a:solidFill>
                  <a:schemeClr val="accent1"/>
                </a:solidFill>
                <a:latin charset="-122" panose="020b0503020204020204" pitchFamily="34" typeface="微软雅黑"/>
                <a:ea charset="-122" panose="020b0503020204020204" pitchFamily="34" typeface="微软雅黑"/>
              </a:rPr>
              <a:t>单击此处添加文本</a:t>
            </a:r>
          </a:p>
        </p:txBody>
      </p:sp>
      <p:sp>
        <p:nvSpPr>
          <p:cNvPr id="144" name="TextBox 143"/>
          <p:cNvSpPr txBox="1"/>
          <p:nvPr/>
        </p:nvSpPr>
        <p:spPr>
          <a:xfrm>
            <a:off x="5508104" y="4011910"/>
            <a:ext cx="2614580" cy="939824"/>
          </a:xfrm>
          <a:prstGeom prst="rect">
            <a:avLst/>
          </a:prstGeom>
          <a:noFill/>
        </p:spPr>
        <p:txBody>
          <a:bodyPr bIns="43192" lIns="86383" rIns="86383" rtlCol="0" tIns="43192" wrap="square">
            <a:spAutoFit/>
          </a:bodyPr>
          <a:lstStyle/>
          <a:p>
            <a:r>
              <a:rPr altLang="en-US" b="1" lang="zh-CN" smtClean="0" sz="1400">
                <a:latin charset="-122" panose="020b0503020204020204" pitchFamily="34" typeface="微软雅黑"/>
                <a:ea charset="-122" panose="020b0503020204020204" pitchFamily="34" typeface="微软雅黑"/>
              </a:rPr>
              <a:t>以后工作规划</a:t>
            </a:r>
          </a:p>
          <a:p>
            <a:r>
              <a:rPr altLang="en-US" b="1" lang="zh-CN" smtClean="0" sz="1400">
                <a:latin charset="-122" panose="020b0503020204020204" pitchFamily="34" typeface="微软雅黑"/>
                <a:ea charset="-122" panose="020b0503020204020204" pitchFamily="34" typeface="微软雅黑"/>
              </a:rPr>
              <a:t>单击此处添加文本单击此处添加文本</a:t>
            </a:r>
          </a:p>
          <a:p>
            <a:r>
              <a:rPr altLang="en-US" b="1" lang="zh-CN" smtClean="0" sz="1400">
                <a:latin charset="-122" panose="020b0503020204020204" pitchFamily="34" typeface="微软雅黑"/>
                <a:ea charset="-122" panose="020b0503020204020204" pitchFamily="34" typeface="微软雅黑"/>
              </a:rPr>
              <a:t>单击此处添加文本</a:t>
            </a:r>
          </a:p>
        </p:txBody>
      </p:sp>
      <p:grpSp>
        <p:nvGrpSpPr>
          <p:cNvPr id="4" name="组合 3"/>
          <p:cNvGrpSpPr/>
          <p:nvPr/>
        </p:nvGrpSpPr>
        <p:grpSpPr>
          <a:xfrm>
            <a:off x="3834272" y="482964"/>
            <a:ext cx="864652" cy="864650"/>
            <a:chOff x="3402224" y="483518"/>
            <a:chExt cx="864652" cy="864650"/>
          </a:xfrm>
        </p:grpSpPr>
        <p:grpSp>
          <p:nvGrpSpPr>
            <p:cNvPr id="150" name="组合 149"/>
            <p:cNvGrpSpPr/>
            <p:nvPr/>
          </p:nvGrpSpPr>
          <p:grpSpPr>
            <a:xfrm>
              <a:off x="3402224" y="483518"/>
              <a:ext cx="864652" cy="864650"/>
              <a:chOff x="304800" y="673100"/>
              <a:chExt cx="4000500" cy="4000500"/>
            </a:xfrm>
            <a:effectLst>
              <a:outerShdw algn="tr" blurRad="444500" dir="8100000" dist="254000" rotWithShape="0">
                <a:prstClr val="black">
                  <a:alpha val="50000"/>
                </a:prstClr>
              </a:outerShdw>
            </a:effectLst>
          </p:grpSpPr>
          <p:sp>
            <p:nvSpPr>
              <p:cNvPr id="151" name="同心圆 15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sp>
            <p:nvSpPr>
              <p:cNvPr id="152" name="椭圆 1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grpSp>
        <p:sp>
          <p:nvSpPr>
            <p:cNvPr id="153" name="TextBox 152"/>
            <p:cNvSpPr txBox="1"/>
            <p:nvPr/>
          </p:nvSpPr>
          <p:spPr>
            <a:xfrm>
              <a:off x="3542276" y="731177"/>
              <a:ext cx="586298" cy="365760"/>
            </a:xfrm>
            <a:prstGeom prst="rect">
              <a:avLst/>
            </a:prstGeom>
            <a:noFill/>
          </p:spPr>
          <p:txBody>
            <a:bodyPr bIns="0" lIns="0" rIns="0" rtlCol="0" tIns="0" wrap="square">
              <a:spAutoFit/>
            </a:bodyPr>
            <a:lstStyle/>
            <a:p>
              <a:pPr algn="ctr"/>
              <a:r>
                <a:rPr altLang="zh-CN" b="1" lang="en-US" smtClean="0" sz="2400">
                  <a:solidFill>
                    <a:schemeClr val="accent1"/>
                  </a:solidFill>
                  <a:latin charset="-122" panose="020b0503020204020204" pitchFamily="34" typeface="微软雅黑"/>
                  <a:ea charset="-122" panose="020b0503020204020204" pitchFamily="34" typeface="微软雅黑"/>
                </a:rPr>
                <a:t>01</a:t>
              </a:r>
            </a:p>
          </p:txBody>
        </p:sp>
      </p:grpSp>
      <p:grpSp>
        <p:nvGrpSpPr>
          <p:cNvPr id="7" name="组合 6"/>
          <p:cNvGrpSpPr/>
          <p:nvPr/>
        </p:nvGrpSpPr>
        <p:grpSpPr>
          <a:xfrm>
            <a:off x="4499992" y="3874219"/>
            <a:ext cx="864652" cy="864650"/>
            <a:chOff x="4067944" y="3874219"/>
            <a:chExt cx="864652" cy="864650"/>
          </a:xfrm>
        </p:grpSpPr>
        <p:grpSp>
          <p:nvGrpSpPr>
            <p:cNvPr id="162" name="组合 161"/>
            <p:cNvGrpSpPr/>
            <p:nvPr/>
          </p:nvGrpSpPr>
          <p:grpSpPr>
            <a:xfrm>
              <a:off x="4067944" y="3874219"/>
              <a:ext cx="864652" cy="864650"/>
              <a:chOff x="304800" y="673100"/>
              <a:chExt cx="4000500" cy="4000500"/>
            </a:xfrm>
            <a:effectLst>
              <a:outerShdw algn="tr" blurRad="444500" dir="8100000" dist="254000" rotWithShape="0">
                <a:prstClr val="black">
                  <a:alpha val="50000"/>
                </a:prstClr>
              </a:outerShdw>
            </a:effectLst>
          </p:grpSpPr>
          <p:sp>
            <p:nvSpPr>
              <p:cNvPr id="163" name="同心圆 16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sp>
            <p:nvSpPr>
              <p:cNvPr id="164" name="椭圆 1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grpSp>
        <p:sp>
          <p:nvSpPr>
            <p:cNvPr id="165" name="TextBox 164"/>
            <p:cNvSpPr txBox="1"/>
            <p:nvPr/>
          </p:nvSpPr>
          <p:spPr>
            <a:xfrm>
              <a:off x="4207995" y="4121878"/>
              <a:ext cx="586298" cy="365760"/>
            </a:xfrm>
            <a:prstGeom prst="rect">
              <a:avLst/>
            </a:prstGeom>
            <a:noFill/>
          </p:spPr>
          <p:txBody>
            <a:bodyPr bIns="0" lIns="0" rIns="0" rtlCol="0" tIns="0" wrap="square">
              <a:spAutoFit/>
            </a:bodyPr>
            <a:lstStyle/>
            <a:p>
              <a:pPr algn="ctr"/>
              <a:r>
                <a:rPr altLang="zh-CN" b="1" lang="en-US" smtClean="0" sz="2400">
                  <a:latin charset="-122" panose="020b0503020204020204" pitchFamily="34" typeface="微软雅黑"/>
                  <a:ea charset="-122" panose="020b0503020204020204" pitchFamily="34" typeface="微软雅黑"/>
                </a:rPr>
                <a:t>04</a:t>
              </a:r>
            </a:p>
          </p:txBody>
        </p:sp>
      </p:grpSp>
      <p:sp>
        <p:nvSpPr>
          <p:cNvPr id="142" name="TextBox 141"/>
          <p:cNvSpPr txBox="1"/>
          <p:nvPr/>
        </p:nvSpPr>
        <p:spPr>
          <a:xfrm>
            <a:off x="5868144" y="1489015"/>
            <a:ext cx="2614580" cy="939824"/>
          </a:xfrm>
          <a:prstGeom prst="rect">
            <a:avLst/>
          </a:prstGeom>
          <a:noFill/>
        </p:spPr>
        <p:txBody>
          <a:bodyPr bIns="43192" lIns="86383" rIns="86383" rtlCol="0" tIns="43192" wrap="square">
            <a:spAutoFit/>
          </a:bodyPr>
          <a:lstStyle/>
          <a:p>
            <a:r>
              <a:rPr altLang="en-US" b="1" lang="zh-CN" smtClean="0" sz="1400">
                <a:latin charset="-122" panose="020b0503020204020204" pitchFamily="34" typeface="微软雅黑"/>
                <a:ea charset="-122" panose="020b0503020204020204" pitchFamily="34" typeface="微软雅黑"/>
              </a:rPr>
              <a:t>岗位工作职责</a:t>
            </a:r>
          </a:p>
          <a:p>
            <a:r>
              <a:rPr altLang="en-US" b="1" lang="zh-CN" smtClean="0" sz="1400">
                <a:latin charset="-122" panose="020b0503020204020204" pitchFamily="34" typeface="微软雅黑"/>
                <a:ea charset="-122" panose="020b0503020204020204" pitchFamily="34" typeface="微软雅黑"/>
              </a:rPr>
              <a:t>单击此处添加文本单击此处添加文本</a:t>
            </a:r>
          </a:p>
          <a:p>
            <a:r>
              <a:rPr altLang="en-US" b="1" lang="zh-CN" smtClean="0" sz="1400">
                <a:latin charset="-122" panose="020b0503020204020204" pitchFamily="34" typeface="微软雅黑"/>
                <a:ea charset="-122" panose="020b0503020204020204" pitchFamily="34" typeface="微软雅黑"/>
              </a:rPr>
              <a:t>单击此处添加文本</a:t>
            </a:r>
          </a:p>
        </p:txBody>
      </p:sp>
      <p:grpSp>
        <p:nvGrpSpPr>
          <p:cNvPr id="5" name="组合 4"/>
          <p:cNvGrpSpPr/>
          <p:nvPr/>
        </p:nvGrpSpPr>
        <p:grpSpPr>
          <a:xfrm>
            <a:off x="4803783" y="1419622"/>
            <a:ext cx="864652" cy="864650"/>
            <a:chOff x="4515751" y="1419068"/>
            <a:chExt cx="864652" cy="864650"/>
          </a:xfrm>
        </p:grpSpPr>
        <p:grpSp>
          <p:nvGrpSpPr>
            <p:cNvPr id="154" name="组合 153"/>
            <p:cNvGrpSpPr/>
            <p:nvPr/>
          </p:nvGrpSpPr>
          <p:grpSpPr>
            <a:xfrm>
              <a:off x="4515751" y="1419068"/>
              <a:ext cx="864652" cy="864650"/>
              <a:chOff x="304800" y="673100"/>
              <a:chExt cx="4000500" cy="4000500"/>
            </a:xfrm>
            <a:effectLst>
              <a:outerShdw algn="tr" blurRad="444500" dir="8100000" dist="254000" rotWithShape="0">
                <a:prstClr val="black">
                  <a:alpha val="50000"/>
                </a:prstClr>
              </a:outerShdw>
            </a:effectLst>
          </p:grpSpPr>
          <p:sp>
            <p:nvSpPr>
              <p:cNvPr id="155" name="同心圆 15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sp>
            <p:nvSpPr>
              <p:cNvPr id="156" name="椭圆 1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grpSp>
        <p:sp>
          <p:nvSpPr>
            <p:cNvPr id="157" name="TextBox 156"/>
            <p:cNvSpPr txBox="1"/>
            <p:nvPr/>
          </p:nvSpPr>
          <p:spPr>
            <a:xfrm>
              <a:off x="4655803" y="1666727"/>
              <a:ext cx="586298" cy="365760"/>
            </a:xfrm>
            <a:prstGeom prst="rect">
              <a:avLst/>
            </a:prstGeom>
            <a:noFill/>
          </p:spPr>
          <p:txBody>
            <a:bodyPr bIns="0" lIns="0" rIns="0" rtlCol="0" tIns="0" wrap="square">
              <a:spAutoFit/>
            </a:bodyPr>
            <a:lstStyle/>
            <a:p>
              <a:pPr algn="ctr"/>
              <a:r>
                <a:rPr altLang="zh-CN" b="1" lang="en-US" smtClean="0" sz="2400">
                  <a:latin charset="-122" panose="020b0503020204020204" pitchFamily="34" typeface="微软雅黑"/>
                  <a:ea charset="-122" panose="020b0503020204020204" pitchFamily="34" typeface="微软雅黑"/>
                </a:rPr>
                <a:t>02</a:t>
              </a:r>
            </a:p>
          </p:txBody>
        </p:sp>
      </p:grpSp>
      <p:sp>
        <p:nvSpPr>
          <p:cNvPr id="143" name="TextBox 142"/>
          <p:cNvSpPr txBox="1"/>
          <p:nvPr/>
        </p:nvSpPr>
        <p:spPr>
          <a:xfrm>
            <a:off x="6133884" y="2853999"/>
            <a:ext cx="2614580" cy="939824"/>
          </a:xfrm>
          <a:prstGeom prst="rect">
            <a:avLst/>
          </a:prstGeom>
          <a:noFill/>
        </p:spPr>
        <p:txBody>
          <a:bodyPr bIns="43192" lIns="86383" rIns="86383" rtlCol="0" tIns="43192" wrap="square">
            <a:spAutoFit/>
          </a:bodyPr>
          <a:lstStyle/>
          <a:p>
            <a:r>
              <a:rPr altLang="en-US" b="1" lang="zh-CN" smtClean="0" sz="1400">
                <a:latin charset="-122" panose="020b0503020204020204" pitchFamily="34" typeface="微软雅黑"/>
                <a:ea charset="-122" panose="020b0503020204020204" pitchFamily="34" typeface="微软雅黑"/>
              </a:rPr>
              <a:t>以前工作业绩</a:t>
            </a:r>
          </a:p>
          <a:p>
            <a:r>
              <a:rPr altLang="en-US" b="1" lang="zh-CN" smtClean="0" sz="1400">
                <a:latin charset="-122" panose="020b0503020204020204" pitchFamily="34" typeface="微软雅黑"/>
                <a:ea charset="-122" panose="020b0503020204020204" pitchFamily="34" typeface="微软雅黑"/>
              </a:rPr>
              <a:t>单击此处添加文本单击此处添加文本</a:t>
            </a:r>
          </a:p>
          <a:p>
            <a:r>
              <a:rPr altLang="en-US" b="1" lang="zh-CN" smtClean="0" sz="1400">
                <a:latin charset="-122" panose="020b0503020204020204" pitchFamily="34" typeface="微软雅黑"/>
                <a:ea charset="-122" panose="020b0503020204020204" pitchFamily="34" typeface="微软雅黑"/>
              </a:rPr>
              <a:t>单击此处添加文本</a:t>
            </a:r>
          </a:p>
        </p:txBody>
      </p:sp>
      <p:grpSp>
        <p:nvGrpSpPr>
          <p:cNvPr id="6" name="组合 5"/>
          <p:cNvGrpSpPr/>
          <p:nvPr/>
        </p:nvGrpSpPr>
        <p:grpSpPr>
          <a:xfrm>
            <a:off x="5053764" y="2734782"/>
            <a:ext cx="864652" cy="864650"/>
            <a:chOff x="4788024" y="2734782"/>
            <a:chExt cx="864652" cy="864650"/>
          </a:xfrm>
        </p:grpSpPr>
        <p:grpSp>
          <p:nvGrpSpPr>
            <p:cNvPr id="158" name="组合 157"/>
            <p:cNvGrpSpPr/>
            <p:nvPr/>
          </p:nvGrpSpPr>
          <p:grpSpPr>
            <a:xfrm>
              <a:off x="4788024" y="2734782"/>
              <a:ext cx="864652" cy="864650"/>
              <a:chOff x="304800" y="673100"/>
              <a:chExt cx="4000500" cy="4000500"/>
            </a:xfrm>
            <a:effectLst>
              <a:outerShdw algn="tr" blurRad="444500" dir="8100000" dist="254000" rotWithShape="0">
                <a:prstClr val="black">
                  <a:alpha val="50000"/>
                </a:prstClr>
              </a:outerShdw>
            </a:effectLst>
          </p:grpSpPr>
          <p:sp>
            <p:nvSpPr>
              <p:cNvPr id="159" name="同心圆 15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sp>
            <p:nvSpPr>
              <p:cNvPr id="160" name="椭圆 1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grpSp>
        <p:sp>
          <p:nvSpPr>
            <p:cNvPr id="161" name="TextBox 160"/>
            <p:cNvSpPr txBox="1"/>
            <p:nvPr/>
          </p:nvSpPr>
          <p:spPr>
            <a:xfrm>
              <a:off x="4928075" y="2982440"/>
              <a:ext cx="586298" cy="365760"/>
            </a:xfrm>
            <a:prstGeom prst="rect">
              <a:avLst/>
            </a:prstGeom>
            <a:noFill/>
          </p:spPr>
          <p:txBody>
            <a:bodyPr bIns="0" lIns="0" rIns="0" rtlCol="0" tIns="0" wrap="square">
              <a:spAutoFit/>
            </a:bodyPr>
            <a:lstStyle/>
            <a:p>
              <a:pPr algn="ctr"/>
              <a:r>
                <a:rPr altLang="zh-CN" b="1" lang="en-US" smtClean="0" sz="2400">
                  <a:latin charset="-122" panose="020b0503020204020204" pitchFamily="34" typeface="微软雅黑"/>
                  <a:ea charset="-122" panose="020b0503020204020204" pitchFamily="34" typeface="微软雅黑"/>
                </a:rPr>
                <a:t>03</a:t>
              </a:r>
            </a:p>
          </p:txBody>
        </p:sp>
      </p:gr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68000" fill="hold" id="5" nodeType="clickEffect" presetClass="entr" presetID="2" presetSubtype="8">
                                  <p:stCondLst>
                                    <p:cond delay="0"/>
                                  </p:stCondLst>
                                  <p:childTnLst>
                                    <p:set>
                                      <p:cBhvr>
                                        <p:cTn dur="1" fill="hold" id="6">
                                          <p:stCondLst>
                                            <p:cond delay="0"/>
                                          </p:stCondLst>
                                        </p:cTn>
                                        <p:tgtEl>
                                          <p:spTgt spid="5122"/>
                                        </p:tgtEl>
                                        <p:attrNameLst>
                                          <p:attrName>style.visibility</p:attrName>
                                        </p:attrNameLst>
                                      </p:cBhvr>
                                      <p:to>
                                        <p:strVal val="visible"/>
                                      </p:to>
                                    </p:set>
                                    <p:anim calcmode="lin" valueType="num">
                                      <p:cBhvr additive="base">
                                        <p:cTn dur="500" fill="hold" id="7"/>
                                        <p:tgtEl>
                                          <p:spTgt spid="5122"/>
                                        </p:tgtEl>
                                        <p:attrNameLst>
                                          <p:attrName>ppt_x</p:attrName>
                                        </p:attrNameLst>
                                      </p:cBhvr>
                                      <p:tavLst>
                                        <p:tav tm="0">
                                          <p:val>
                                            <p:strVal val="0-#ppt_w/2"/>
                                          </p:val>
                                        </p:tav>
                                        <p:tav tm="100000">
                                          <p:val>
                                            <p:strVal val="#ppt_x"/>
                                          </p:val>
                                        </p:tav>
                                      </p:tavLst>
                                    </p:anim>
                                    <p:anim calcmode="lin" valueType="num">
                                      <p:cBhvr additive="base">
                                        <p:cTn dur="500" fill="hold" id="8"/>
                                        <p:tgtEl>
                                          <p:spTgt spid="512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100" fill="hold" id="12"/>
                                        <p:tgtEl>
                                          <p:spTgt spid="3"/>
                                        </p:tgtEl>
                                        <p:attrNameLst>
                                          <p:attrName>ppt_w</p:attrName>
                                        </p:attrNameLst>
                                      </p:cBhvr>
                                      <p:tavLst>
                                        <p:tav tm="0">
                                          <p:val>
                                            <p:fltVal val="0"/>
                                          </p:val>
                                        </p:tav>
                                        <p:tav tm="100000">
                                          <p:val>
                                            <p:strVal val="#ppt_w"/>
                                          </p:val>
                                        </p:tav>
                                      </p:tavLst>
                                    </p:anim>
                                    <p:anim calcmode="lin" valueType="num">
                                      <p:cBhvr>
                                        <p:cTn dur="100" fill="hold" id="13"/>
                                        <p:tgtEl>
                                          <p:spTgt spid="3"/>
                                        </p:tgtEl>
                                        <p:attrNameLst>
                                          <p:attrName>ppt_h</p:attrName>
                                        </p:attrNameLst>
                                      </p:cBhvr>
                                      <p:tavLst>
                                        <p:tav tm="0">
                                          <p:val>
                                            <p:fltVal val="0"/>
                                          </p:val>
                                        </p:tav>
                                        <p:tav tm="100000">
                                          <p:val>
                                            <p:strVal val="#ppt_h"/>
                                          </p:val>
                                        </p:tav>
                                      </p:tavLst>
                                    </p:anim>
                                    <p:animEffect filter="fade" transition="in">
                                      <p:cBhvr>
                                        <p:cTn dur="100" id="14"/>
                                        <p:tgtEl>
                                          <p:spTgt spid="3"/>
                                        </p:tgtEl>
                                      </p:cBhvr>
                                    </p:animEffect>
                                  </p:childTnLst>
                                </p:cTn>
                              </p:par>
                              <p:par>
                                <p:cTn fill="hold" id="15" nodeType="withEffect" presetClass="emph" presetID="6" presetSubtype="0">
                                  <p:stCondLst>
                                    <p:cond delay="100"/>
                                  </p:stCondLst>
                                  <p:childTnLst>
                                    <p:animScale>
                                      <p:cBhvr>
                                        <p:cTn dur="100" fill="hold" id="16"/>
                                        <p:tgtEl>
                                          <p:spTgt spid="3"/>
                                        </p:tgtEl>
                                      </p:cBhvr>
                                      <p:by x="110000" y="110000"/>
                                    </p:animScale>
                                  </p:childTnLst>
                                </p:cTn>
                              </p:par>
                              <p:par>
                                <p:cTn fill="hold" id="17" nodeType="withEffect" presetClass="emph" presetID="6" presetSubtype="0">
                                  <p:stCondLst>
                                    <p:cond delay="200"/>
                                  </p:stCondLst>
                                  <p:childTnLst>
                                    <p:animScale>
                                      <p:cBhvr>
                                        <p:cTn dur="200" fill="hold" id="18"/>
                                        <p:tgtEl>
                                          <p:spTgt spid="3"/>
                                        </p:tgtEl>
                                      </p:cBhvr>
                                      <p:by x="90000" y="90000"/>
                                    </p:animScale>
                                  </p:childTnLst>
                                </p:cTn>
                              </p:par>
                              <p:par>
                                <p:cTn fill="hold" id="19" nodeType="withEffect" presetClass="emph" presetID="6" presetSubtype="0">
                                  <p:stCondLst>
                                    <p:cond delay="400"/>
                                  </p:stCondLst>
                                  <p:childTnLst>
                                    <p:animScale>
                                      <p:cBhvr>
                                        <p:cTn dur="100" fill="hold" id="20"/>
                                        <p:tgtEl>
                                          <p:spTgt spid="3"/>
                                        </p:tgtEl>
                                      </p:cBhvr>
                                      <p:by x="105000" y="105000"/>
                                    </p:animScale>
                                  </p:childTnLst>
                                </p:cTn>
                              </p:par>
                              <p:par>
                                <p:cTn fill="hold" id="21" nodeType="withEffect" presetClass="emph" presetID="6" presetSubtype="0">
                                  <p:stCondLst>
                                    <p:cond delay="500"/>
                                  </p:stCondLst>
                                  <p:childTnLst>
                                    <p:animScale>
                                      <p:cBhvr>
                                        <p:cTn dur="200" fill="hold" id="22"/>
                                        <p:tgtEl>
                                          <p:spTgt spid="3"/>
                                        </p:tgtEl>
                                      </p:cBhvr>
                                      <p:by x="95000" y="95000"/>
                                    </p:animScale>
                                  </p:childTnLst>
                                </p:cTn>
                              </p:par>
                            </p:childTnLst>
                          </p:cTn>
                        </p:par>
                        <p:par>
                          <p:cTn fill="hold" id="23" nodeType="afterGroup">
                            <p:stCondLst>
                              <p:cond delay="1200"/>
                            </p:stCondLst>
                            <p:childTnLst>
                              <p:par>
                                <p:cTn fill="hold" id="24" nodeType="afterEffect" presetClass="entr" presetID="22" presetSubtype="2">
                                  <p:stCondLst>
                                    <p:cond delay="0"/>
                                  </p:stCondLst>
                                  <p:childTnLst>
                                    <p:set>
                                      <p:cBhvr>
                                        <p:cTn dur="1" fill="hold" id="25">
                                          <p:stCondLst>
                                            <p:cond delay="0"/>
                                          </p:stCondLst>
                                        </p:cTn>
                                        <p:tgtEl>
                                          <p:spTgt spid="146"/>
                                        </p:tgtEl>
                                        <p:attrNameLst>
                                          <p:attrName>style.visibility</p:attrName>
                                        </p:attrNameLst>
                                      </p:cBhvr>
                                      <p:to>
                                        <p:strVal val="visible"/>
                                      </p:to>
                                    </p:set>
                                    <p:animEffect filter="wipe(right)" transition="in">
                                      <p:cBhvr>
                                        <p:cTn dur="500" id="26"/>
                                        <p:tgtEl>
                                          <p:spTgt spid="146"/>
                                        </p:tgtEl>
                                      </p:cBhvr>
                                    </p:animEffect>
                                  </p:childTnLst>
                                </p:cTn>
                              </p:par>
                            </p:childTnLst>
                          </p:cTn>
                        </p:par>
                        <p:par>
                          <p:cTn fill="hold" id="27" nodeType="afterGroup">
                            <p:stCondLst>
                              <p:cond delay="1700"/>
                            </p:stCondLst>
                            <p:childTnLst>
                              <p:par>
                                <p:cTn fill="hold" id="28" nodeType="afterEffect" presetClass="entr" presetID="53" presetSubtype="0">
                                  <p:stCondLst>
                                    <p:cond delay="0"/>
                                  </p:stCondLst>
                                  <p:childTnLst>
                                    <p:set>
                                      <p:cBhvr>
                                        <p:cTn dur="1" fill="hold" id="29">
                                          <p:stCondLst>
                                            <p:cond delay="0"/>
                                          </p:stCondLst>
                                        </p:cTn>
                                        <p:tgtEl>
                                          <p:spTgt spid="4"/>
                                        </p:tgtEl>
                                        <p:attrNameLst>
                                          <p:attrName>style.visibility</p:attrName>
                                        </p:attrNameLst>
                                      </p:cBhvr>
                                      <p:to>
                                        <p:strVal val="visible"/>
                                      </p:to>
                                    </p:set>
                                    <p:anim calcmode="lin" valueType="num">
                                      <p:cBhvr>
                                        <p:cTn dur="100" fill="hold" id="30"/>
                                        <p:tgtEl>
                                          <p:spTgt spid="4"/>
                                        </p:tgtEl>
                                        <p:attrNameLst>
                                          <p:attrName>ppt_w</p:attrName>
                                        </p:attrNameLst>
                                      </p:cBhvr>
                                      <p:tavLst>
                                        <p:tav tm="0">
                                          <p:val>
                                            <p:fltVal val="0"/>
                                          </p:val>
                                        </p:tav>
                                        <p:tav tm="100000">
                                          <p:val>
                                            <p:strVal val="#ppt_w"/>
                                          </p:val>
                                        </p:tav>
                                      </p:tavLst>
                                    </p:anim>
                                    <p:anim calcmode="lin" valueType="num">
                                      <p:cBhvr>
                                        <p:cTn dur="100" fill="hold" id="31"/>
                                        <p:tgtEl>
                                          <p:spTgt spid="4"/>
                                        </p:tgtEl>
                                        <p:attrNameLst>
                                          <p:attrName>ppt_h</p:attrName>
                                        </p:attrNameLst>
                                      </p:cBhvr>
                                      <p:tavLst>
                                        <p:tav tm="0">
                                          <p:val>
                                            <p:fltVal val="0"/>
                                          </p:val>
                                        </p:tav>
                                        <p:tav tm="100000">
                                          <p:val>
                                            <p:strVal val="#ppt_h"/>
                                          </p:val>
                                        </p:tav>
                                      </p:tavLst>
                                    </p:anim>
                                    <p:animEffect filter="fade" transition="in">
                                      <p:cBhvr>
                                        <p:cTn dur="100" id="32"/>
                                        <p:tgtEl>
                                          <p:spTgt spid="4"/>
                                        </p:tgtEl>
                                      </p:cBhvr>
                                    </p:animEffect>
                                  </p:childTnLst>
                                </p:cTn>
                              </p:par>
                              <p:par>
                                <p:cTn fill="hold" id="33" nodeType="withEffect" presetClass="emph" presetID="6" presetSubtype="0">
                                  <p:stCondLst>
                                    <p:cond delay="100"/>
                                  </p:stCondLst>
                                  <p:childTnLst>
                                    <p:animScale>
                                      <p:cBhvr>
                                        <p:cTn dur="100" fill="hold" id="34"/>
                                        <p:tgtEl>
                                          <p:spTgt spid="4"/>
                                        </p:tgtEl>
                                      </p:cBhvr>
                                      <p:by x="110000" y="110000"/>
                                    </p:animScale>
                                  </p:childTnLst>
                                </p:cTn>
                              </p:par>
                              <p:par>
                                <p:cTn fill="hold" id="35" nodeType="withEffect" presetClass="emph" presetID="6" presetSubtype="0">
                                  <p:stCondLst>
                                    <p:cond delay="200"/>
                                  </p:stCondLst>
                                  <p:childTnLst>
                                    <p:animScale>
                                      <p:cBhvr>
                                        <p:cTn dur="200" fill="hold" id="36"/>
                                        <p:tgtEl>
                                          <p:spTgt spid="4"/>
                                        </p:tgtEl>
                                      </p:cBhvr>
                                      <p:by x="90000" y="90000"/>
                                    </p:animScale>
                                  </p:childTnLst>
                                </p:cTn>
                              </p:par>
                              <p:par>
                                <p:cTn fill="hold" id="37" nodeType="withEffect" presetClass="emph" presetID="6" presetSubtype="0">
                                  <p:stCondLst>
                                    <p:cond delay="400"/>
                                  </p:stCondLst>
                                  <p:childTnLst>
                                    <p:animScale>
                                      <p:cBhvr>
                                        <p:cTn dur="100" fill="hold" id="38"/>
                                        <p:tgtEl>
                                          <p:spTgt spid="4"/>
                                        </p:tgtEl>
                                      </p:cBhvr>
                                      <p:by x="105000" y="105000"/>
                                    </p:animScale>
                                  </p:childTnLst>
                                </p:cTn>
                              </p:par>
                              <p:par>
                                <p:cTn fill="hold" id="39" nodeType="withEffect" presetClass="emph" presetID="6" presetSubtype="0">
                                  <p:stCondLst>
                                    <p:cond delay="500"/>
                                  </p:stCondLst>
                                  <p:childTnLst>
                                    <p:animScale>
                                      <p:cBhvr>
                                        <p:cTn dur="200" fill="hold" id="40"/>
                                        <p:tgtEl>
                                          <p:spTgt spid="4"/>
                                        </p:tgtEl>
                                      </p:cBhvr>
                                      <p:by x="95000" y="95000"/>
                                    </p:animScale>
                                  </p:childTnLst>
                                </p:cTn>
                              </p:par>
                            </p:childTnLst>
                          </p:cTn>
                        </p:par>
                        <p:par>
                          <p:cTn fill="hold" id="41" nodeType="afterGroup">
                            <p:stCondLst>
                              <p:cond delay="2400"/>
                            </p:stCondLst>
                            <p:childTnLst>
                              <p:par>
                                <p:cTn fill="hold" grpId="0" id="42" nodeType="afterEffect" presetClass="entr" presetID="22" presetSubtype="8">
                                  <p:stCondLst>
                                    <p:cond delay="0"/>
                                  </p:stCondLst>
                                  <p:childTnLst>
                                    <p:set>
                                      <p:cBhvr>
                                        <p:cTn dur="1" fill="hold" id="43">
                                          <p:stCondLst>
                                            <p:cond delay="0"/>
                                          </p:stCondLst>
                                        </p:cTn>
                                        <p:tgtEl>
                                          <p:spTgt spid="141"/>
                                        </p:tgtEl>
                                        <p:attrNameLst>
                                          <p:attrName>style.visibility</p:attrName>
                                        </p:attrNameLst>
                                      </p:cBhvr>
                                      <p:to>
                                        <p:strVal val="visible"/>
                                      </p:to>
                                    </p:set>
                                    <p:animEffect filter="wipe(left)" transition="in">
                                      <p:cBhvr>
                                        <p:cTn dur="500" id="44"/>
                                        <p:tgtEl>
                                          <p:spTgt spid="141"/>
                                        </p:tgtEl>
                                      </p:cBhvr>
                                    </p:animEffect>
                                  </p:childTnLst>
                                </p:cTn>
                              </p:par>
                              <p:par>
                                <p:cTn fill="hold" id="45" nodeType="withEffect" presetClass="entr" presetID="22" presetSubtype="2">
                                  <p:stCondLst>
                                    <p:cond delay="0"/>
                                  </p:stCondLst>
                                  <p:childTnLst>
                                    <p:set>
                                      <p:cBhvr>
                                        <p:cTn dur="1" fill="hold" id="46">
                                          <p:stCondLst>
                                            <p:cond delay="0"/>
                                          </p:stCondLst>
                                        </p:cTn>
                                        <p:tgtEl>
                                          <p:spTgt spid="177"/>
                                        </p:tgtEl>
                                        <p:attrNameLst>
                                          <p:attrName>style.visibility</p:attrName>
                                        </p:attrNameLst>
                                      </p:cBhvr>
                                      <p:to>
                                        <p:strVal val="visible"/>
                                      </p:to>
                                    </p:set>
                                    <p:animEffect filter="wipe(right)" transition="in">
                                      <p:cBhvr>
                                        <p:cTn dur="500" id="47"/>
                                        <p:tgtEl>
                                          <p:spTgt spid="177"/>
                                        </p:tgtEl>
                                      </p:cBhvr>
                                    </p:animEffect>
                                  </p:childTnLst>
                                </p:cTn>
                              </p:par>
                            </p:childTnLst>
                          </p:cTn>
                        </p:par>
                        <p:par>
                          <p:cTn fill="hold" id="48" nodeType="afterGroup">
                            <p:stCondLst>
                              <p:cond delay="2900"/>
                            </p:stCondLst>
                            <p:childTnLst>
                              <p:par>
                                <p:cTn fill="hold" id="49" nodeType="afterEffect" presetClass="entr" presetID="53" presetSubtype="0">
                                  <p:stCondLst>
                                    <p:cond delay="0"/>
                                  </p:stCondLst>
                                  <p:childTnLst>
                                    <p:set>
                                      <p:cBhvr>
                                        <p:cTn dur="1" fill="hold" id="50">
                                          <p:stCondLst>
                                            <p:cond delay="0"/>
                                          </p:stCondLst>
                                        </p:cTn>
                                        <p:tgtEl>
                                          <p:spTgt spid="5"/>
                                        </p:tgtEl>
                                        <p:attrNameLst>
                                          <p:attrName>style.visibility</p:attrName>
                                        </p:attrNameLst>
                                      </p:cBhvr>
                                      <p:to>
                                        <p:strVal val="visible"/>
                                      </p:to>
                                    </p:set>
                                    <p:anim calcmode="lin" valueType="num">
                                      <p:cBhvr>
                                        <p:cTn dur="100" fill="hold" id="51"/>
                                        <p:tgtEl>
                                          <p:spTgt spid="5"/>
                                        </p:tgtEl>
                                        <p:attrNameLst>
                                          <p:attrName>ppt_w</p:attrName>
                                        </p:attrNameLst>
                                      </p:cBhvr>
                                      <p:tavLst>
                                        <p:tav tm="0">
                                          <p:val>
                                            <p:fltVal val="0"/>
                                          </p:val>
                                        </p:tav>
                                        <p:tav tm="100000">
                                          <p:val>
                                            <p:strVal val="#ppt_w"/>
                                          </p:val>
                                        </p:tav>
                                      </p:tavLst>
                                    </p:anim>
                                    <p:anim calcmode="lin" valueType="num">
                                      <p:cBhvr>
                                        <p:cTn dur="100" fill="hold" id="52"/>
                                        <p:tgtEl>
                                          <p:spTgt spid="5"/>
                                        </p:tgtEl>
                                        <p:attrNameLst>
                                          <p:attrName>ppt_h</p:attrName>
                                        </p:attrNameLst>
                                      </p:cBhvr>
                                      <p:tavLst>
                                        <p:tav tm="0">
                                          <p:val>
                                            <p:fltVal val="0"/>
                                          </p:val>
                                        </p:tav>
                                        <p:tav tm="100000">
                                          <p:val>
                                            <p:strVal val="#ppt_h"/>
                                          </p:val>
                                        </p:tav>
                                      </p:tavLst>
                                    </p:anim>
                                    <p:animEffect filter="fade" transition="in">
                                      <p:cBhvr>
                                        <p:cTn dur="100" id="53"/>
                                        <p:tgtEl>
                                          <p:spTgt spid="5"/>
                                        </p:tgtEl>
                                      </p:cBhvr>
                                    </p:animEffect>
                                  </p:childTnLst>
                                </p:cTn>
                              </p:par>
                              <p:par>
                                <p:cTn fill="hold" id="54" nodeType="withEffect" presetClass="emph" presetID="6" presetSubtype="0">
                                  <p:stCondLst>
                                    <p:cond delay="100"/>
                                  </p:stCondLst>
                                  <p:childTnLst>
                                    <p:animScale>
                                      <p:cBhvr>
                                        <p:cTn dur="100" fill="hold" id="55"/>
                                        <p:tgtEl>
                                          <p:spTgt spid="5"/>
                                        </p:tgtEl>
                                      </p:cBhvr>
                                      <p:by x="110000" y="110000"/>
                                    </p:animScale>
                                  </p:childTnLst>
                                </p:cTn>
                              </p:par>
                              <p:par>
                                <p:cTn fill="hold" id="56" nodeType="withEffect" presetClass="emph" presetID="6" presetSubtype="0">
                                  <p:stCondLst>
                                    <p:cond delay="200"/>
                                  </p:stCondLst>
                                  <p:childTnLst>
                                    <p:animScale>
                                      <p:cBhvr>
                                        <p:cTn dur="200" fill="hold" id="57"/>
                                        <p:tgtEl>
                                          <p:spTgt spid="5"/>
                                        </p:tgtEl>
                                      </p:cBhvr>
                                      <p:by x="90000" y="90000"/>
                                    </p:animScale>
                                  </p:childTnLst>
                                </p:cTn>
                              </p:par>
                              <p:par>
                                <p:cTn fill="hold" id="58" nodeType="withEffect" presetClass="emph" presetID="6" presetSubtype="0">
                                  <p:stCondLst>
                                    <p:cond delay="400"/>
                                  </p:stCondLst>
                                  <p:childTnLst>
                                    <p:animScale>
                                      <p:cBhvr>
                                        <p:cTn dur="100" fill="hold" id="59"/>
                                        <p:tgtEl>
                                          <p:spTgt spid="5"/>
                                        </p:tgtEl>
                                      </p:cBhvr>
                                      <p:by x="105000" y="105000"/>
                                    </p:animScale>
                                  </p:childTnLst>
                                </p:cTn>
                              </p:par>
                              <p:par>
                                <p:cTn fill="hold" id="60" nodeType="withEffect" presetClass="emph" presetID="6" presetSubtype="0">
                                  <p:stCondLst>
                                    <p:cond delay="500"/>
                                  </p:stCondLst>
                                  <p:childTnLst>
                                    <p:animScale>
                                      <p:cBhvr>
                                        <p:cTn dur="200" fill="hold" id="61"/>
                                        <p:tgtEl>
                                          <p:spTgt spid="5"/>
                                        </p:tgtEl>
                                      </p:cBhvr>
                                      <p:by x="95000" y="95000"/>
                                    </p:animScale>
                                  </p:childTnLst>
                                </p:cTn>
                              </p:par>
                            </p:childTnLst>
                          </p:cTn>
                        </p:par>
                        <p:par>
                          <p:cTn fill="hold" id="62" nodeType="afterGroup">
                            <p:stCondLst>
                              <p:cond delay="3600"/>
                            </p:stCondLst>
                            <p:childTnLst>
                              <p:par>
                                <p:cTn fill="hold" grpId="0" id="63" nodeType="afterEffect" presetClass="entr" presetID="22" presetSubtype="8">
                                  <p:stCondLst>
                                    <p:cond delay="0"/>
                                  </p:stCondLst>
                                  <p:childTnLst>
                                    <p:set>
                                      <p:cBhvr>
                                        <p:cTn dur="1" fill="hold" id="64">
                                          <p:stCondLst>
                                            <p:cond delay="0"/>
                                          </p:stCondLst>
                                        </p:cTn>
                                        <p:tgtEl>
                                          <p:spTgt spid="142"/>
                                        </p:tgtEl>
                                        <p:attrNameLst>
                                          <p:attrName>style.visibility</p:attrName>
                                        </p:attrNameLst>
                                      </p:cBhvr>
                                      <p:to>
                                        <p:strVal val="visible"/>
                                      </p:to>
                                    </p:set>
                                    <p:animEffect filter="wipe(left)" transition="in">
                                      <p:cBhvr>
                                        <p:cTn dur="500" id="65"/>
                                        <p:tgtEl>
                                          <p:spTgt spid="142"/>
                                        </p:tgtEl>
                                      </p:cBhvr>
                                    </p:animEffect>
                                  </p:childTnLst>
                                </p:cTn>
                              </p:par>
                              <p:par>
                                <p:cTn fill="hold" id="66" nodeType="withEffect" presetClass="entr" presetID="22" presetSubtype="2">
                                  <p:stCondLst>
                                    <p:cond delay="0"/>
                                  </p:stCondLst>
                                  <p:childTnLst>
                                    <p:set>
                                      <p:cBhvr>
                                        <p:cTn dur="1" fill="hold" id="67">
                                          <p:stCondLst>
                                            <p:cond delay="0"/>
                                          </p:stCondLst>
                                        </p:cTn>
                                        <p:tgtEl>
                                          <p:spTgt spid="178"/>
                                        </p:tgtEl>
                                        <p:attrNameLst>
                                          <p:attrName>style.visibility</p:attrName>
                                        </p:attrNameLst>
                                      </p:cBhvr>
                                      <p:to>
                                        <p:strVal val="visible"/>
                                      </p:to>
                                    </p:set>
                                    <p:animEffect filter="wipe(right)" transition="in">
                                      <p:cBhvr>
                                        <p:cTn dur="500" id="68"/>
                                        <p:tgtEl>
                                          <p:spTgt spid="178"/>
                                        </p:tgtEl>
                                      </p:cBhvr>
                                    </p:animEffect>
                                  </p:childTnLst>
                                </p:cTn>
                              </p:par>
                            </p:childTnLst>
                          </p:cTn>
                        </p:par>
                        <p:par>
                          <p:cTn fill="hold" id="69" nodeType="afterGroup">
                            <p:stCondLst>
                              <p:cond delay="4100"/>
                            </p:stCondLst>
                            <p:childTnLst>
                              <p:par>
                                <p:cTn fill="hold" id="70" nodeType="afterEffect" presetClass="entr" presetID="53" presetSubtype="0">
                                  <p:stCondLst>
                                    <p:cond delay="0"/>
                                  </p:stCondLst>
                                  <p:childTnLst>
                                    <p:set>
                                      <p:cBhvr>
                                        <p:cTn dur="1" fill="hold" id="71">
                                          <p:stCondLst>
                                            <p:cond delay="0"/>
                                          </p:stCondLst>
                                        </p:cTn>
                                        <p:tgtEl>
                                          <p:spTgt spid="6"/>
                                        </p:tgtEl>
                                        <p:attrNameLst>
                                          <p:attrName>style.visibility</p:attrName>
                                        </p:attrNameLst>
                                      </p:cBhvr>
                                      <p:to>
                                        <p:strVal val="visible"/>
                                      </p:to>
                                    </p:set>
                                    <p:anim calcmode="lin" valueType="num">
                                      <p:cBhvr>
                                        <p:cTn dur="100" fill="hold" id="72"/>
                                        <p:tgtEl>
                                          <p:spTgt spid="6"/>
                                        </p:tgtEl>
                                        <p:attrNameLst>
                                          <p:attrName>ppt_w</p:attrName>
                                        </p:attrNameLst>
                                      </p:cBhvr>
                                      <p:tavLst>
                                        <p:tav tm="0">
                                          <p:val>
                                            <p:fltVal val="0"/>
                                          </p:val>
                                        </p:tav>
                                        <p:tav tm="100000">
                                          <p:val>
                                            <p:strVal val="#ppt_w"/>
                                          </p:val>
                                        </p:tav>
                                      </p:tavLst>
                                    </p:anim>
                                    <p:anim calcmode="lin" valueType="num">
                                      <p:cBhvr>
                                        <p:cTn dur="100" fill="hold" id="73"/>
                                        <p:tgtEl>
                                          <p:spTgt spid="6"/>
                                        </p:tgtEl>
                                        <p:attrNameLst>
                                          <p:attrName>ppt_h</p:attrName>
                                        </p:attrNameLst>
                                      </p:cBhvr>
                                      <p:tavLst>
                                        <p:tav tm="0">
                                          <p:val>
                                            <p:fltVal val="0"/>
                                          </p:val>
                                        </p:tav>
                                        <p:tav tm="100000">
                                          <p:val>
                                            <p:strVal val="#ppt_h"/>
                                          </p:val>
                                        </p:tav>
                                      </p:tavLst>
                                    </p:anim>
                                    <p:animEffect filter="fade" transition="in">
                                      <p:cBhvr>
                                        <p:cTn dur="100" id="74"/>
                                        <p:tgtEl>
                                          <p:spTgt spid="6"/>
                                        </p:tgtEl>
                                      </p:cBhvr>
                                    </p:animEffect>
                                  </p:childTnLst>
                                </p:cTn>
                              </p:par>
                              <p:par>
                                <p:cTn fill="hold" id="75" nodeType="withEffect" presetClass="emph" presetID="6" presetSubtype="0">
                                  <p:stCondLst>
                                    <p:cond delay="100"/>
                                  </p:stCondLst>
                                  <p:childTnLst>
                                    <p:animScale>
                                      <p:cBhvr>
                                        <p:cTn dur="100" fill="hold" id="76"/>
                                        <p:tgtEl>
                                          <p:spTgt spid="6"/>
                                        </p:tgtEl>
                                      </p:cBhvr>
                                      <p:by x="110000" y="110000"/>
                                    </p:animScale>
                                  </p:childTnLst>
                                </p:cTn>
                              </p:par>
                              <p:par>
                                <p:cTn fill="hold" id="77" nodeType="withEffect" presetClass="emph" presetID="6" presetSubtype="0">
                                  <p:stCondLst>
                                    <p:cond delay="200"/>
                                  </p:stCondLst>
                                  <p:childTnLst>
                                    <p:animScale>
                                      <p:cBhvr>
                                        <p:cTn dur="200" fill="hold" id="78"/>
                                        <p:tgtEl>
                                          <p:spTgt spid="6"/>
                                        </p:tgtEl>
                                      </p:cBhvr>
                                      <p:by x="90000" y="90000"/>
                                    </p:animScale>
                                  </p:childTnLst>
                                </p:cTn>
                              </p:par>
                              <p:par>
                                <p:cTn fill="hold" id="79" nodeType="withEffect" presetClass="emph" presetID="6" presetSubtype="0">
                                  <p:stCondLst>
                                    <p:cond delay="400"/>
                                  </p:stCondLst>
                                  <p:childTnLst>
                                    <p:animScale>
                                      <p:cBhvr>
                                        <p:cTn dur="100" fill="hold" id="80"/>
                                        <p:tgtEl>
                                          <p:spTgt spid="6"/>
                                        </p:tgtEl>
                                      </p:cBhvr>
                                      <p:by x="105000" y="105000"/>
                                    </p:animScale>
                                  </p:childTnLst>
                                </p:cTn>
                              </p:par>
                              <p:par>
                                <p:cTn fill="hold" id="81" nodeType="withEffect" presetClass="emph" presetID="6" presetSubtype="0">
                                  <p:stCondLst>
                                    <p:cond delay="500"/>
                                  </p:stCondLst>
                                  <p:childTnLst>
                                    <p:animScale>
                                      <p:cBhvr>
                                        <p:cTn dur="200" fill="hold" id="82"/>
                                        <p:tgtEl>
                                          <p:spTgt spid="6"/>
                                        </p:tgtEl>
                                      </p:cBhvr>
                                      <p:by x="95000" y="95000"/>
                                    </p:animScale>
                                  </p:childTnLst>
                                </p:cTn>
                              </p:par>
                            </p:childTnLst>
                          </p:cTn>
                        </p:par>
                        <p:par>
                          <p:cTn fill="hold" id="83" nodeType="afterGroup">
                            <p:stCondLst>
                              <p:cond delay="4800"/>
                            </p:stCondLst>
                            <p:childTnLst>
                              <p:par>
                                <p:cTn fill="hold" grpId="0" id="84" nodeType="afterEffect" presetClass="entr" presetID="22" presetSubtype="8">
                                  <p:stCondLst>
                                    <p:cond delay="0"/>
                                  </p:stCondLst>
                                  <p:childTnLst>
                                    <p:set>
                                      <p:cBhvr>
                                        <p:cTn dur="1" fill="hold" id="85">
                                          <p:stCondLst>
                                            <p:cond delay="0"/>
                                          </p:stCondLst>
                                        </p:cTn>
                                        <p:tgtEl>
                                          <p:spTgt spid="143"/>
                                        </p:tgtEl>
                                        <p:attrNameLst>
                                          <p:attrName>style.visibility</p:attrName>
                                        </p:attrNameLst>
                                      </p:cBhvr>
                                      <p:to>
                                        <p:strVal val="visible"/>
                                      </p:to>
                                    </p:set>
                                    <p:animEffect filter="wipe(left)" transition="in">
                                      <p:cBhvr>
                                        <p:cTn dur="500" id="86"/>
                                        <p:tgtEl>
                                          <p:spTgt spid="143"/>
                                        </p:tgtEl>
                                      </p:cBhvr>
                                    </p:animEffect>
                                  </p:childTnLst>
                                </p:cTn>
                              </p:par>
                              <p:par>
                                <p:cTn fill="hold" id="87" nodeType="withEffect" presetClass="entr" presetID="22" presetSubtype="2">
                                  <p:stCondLst>
                                    <p:cond delay="0"/>
                                  </p:stCondLst>
                                  <p:childTnLst>
                                    <p:set>
                                      <p:cBhvr>
                                        <p:cTn dur="1" fill="hold" id="88">
                                          <p:stCondLst>
                                            <p:cond delay="0"/>
                                          </p:stCondLst>
                                        </p:cTn>
                                        <p:tgtEl>
                                          <p:spTgt spid="179"/>
                                        </p:tgtEl>
                                        <p:attrNameLst>
                                          <p:attrName>style.visibility</p:attrName>
                                        </p:attrNameLst>
                                      </p:cBhvr>
                                      <p:to>
                                        <p:strVal val="visible"/>
                                      </p:to>
                                    </p:set>
                                    <p:animEffect filter="wipe(right)" transition="in">
                                      <p:cBhvr>
                                        <p:cTn dur="500" id="89"/>
                                        <p:tgtEl>
                                          <p:spTgt spid="179"/>
                                        </p:tgtEl>
                                      </p:cBhvr>
                                    </p:animEffect>
                                  </p:childTnLst>
                                </p:cTn>
                              </p:par>
                            </p:childTnLst>
                          </p:cTn>
                        </p:par>
                        <p:par>
                          <p:cTn fill="hold" id="90" nodeType="afterGroup">
                            <p:stCondLst>
                              <p:cond delay="5300"/>
                            </p:stCondLst>
                            <p:childTnLst>
                              <p:par>
                                <p:cTn fill="hold" id="91" nodeType="afterEffect" presetClass="entr" presetID="53" presetSubtype="0">
                                  <p:stCondLst>
                                    <p:cond delay="0"/>
                                  </p:stCondLst>
                                  <p:childTnLst>
                                    <p:set>
                                      <p:cBhvr>
                                        <p:cTn dur="1" fill="hold" id="92">
                                          <p:stCondLst>
                                            <p:cond delay="0"/>
                                          </p:stCondLst>
                                        </p:cTn>
                                        <p:tgtEl>
                                          <p:spTgt spid="7"/>
                                        </p:tgtEl>
                                        <p:attrNameLst>
                                          <p:attrName>style.visibility</p:attrName>
                                        </p:attrNameLst>
                                      </p:cBhvr>
                                      <p:to>
                                        <p:strVal val="visible"/>
                                      </p:to>
                                    </p:set>
                                    <p:anim calcmode="lin" valueType="num">
                                      <p:cBhvr>
                                        <p:cTn dur="100" fill="hold" id="93"/>
                                        <p:tgtEl>
                                          <p:spTgt spid="7"/>
                                        </p:tgtEl>
                                        <p:attrNameLst>
                                          <p:attrName>ppt_w</p:attrName>
                                        </p:attrNameLst>
                                      </p:cBhvr>
                                      <p:tavLst>
                                        <p:tav tm="0">
                                          <p:val>
                                            <p:fltVal val="0"/>
                                          </p:val>
                                        </p:tav>
                                        <p:tav tm="100000">
                                          <p:val>
                                            <p:strVal val="#ppt_w"/>
                                          </p:val>
                                        </p:tav>
                                      </p:tavLst>
                                    </p:anim>
                                    <p:anim calcmode="lin" valueType="num">
                                      <p:cBhvr>
                                        <p:cTn dur="100" fill="hold" id="94"/>
                                        <p:tgtEl>
                                          <p:spTgt spid="7"/>
                                        </p:tgtEl>
                                        <p:attrNameLst>
                                          <p:attrName>ppt_h</p:attrName>
                                        </p:attrNameLst>
                                      </p:cBhvr>
                                      <p:tavLst>
                                        <p:tav tm="0">
                                          <p:val>
                                            <p:fltVal val="0"/>
                                          </p:val>
                                        </p:tav>
                                        <p:tav tm="100000">
                                          <p:val>
                                            <p:strVal val="#ppt_h"/>
                                          </p:val>
                                        </p:tav>
                                      </p:tavLst>
                                    </p:anim>
                                    <p:animEffect filter="fade" transition="in">
                                      <p:cBhvr>
                                        <p:cTn dur="100" id="95"/>
                                        <p:tgtEl>
                                          <p:spTgt spid="7"/>
                                        </p:tgtEl>
                                      </p:cBhvr>
                                    </p:animEffect>
                                  </p:childTnLst>
                                </p:cTn>
                              </p:par>
                              <p:par>
                                <p:cTn fill="hold" id="96" nodeType="withEffect" presetClass="emph" presetID="6" presetSubtype="0">
                                  <p:stCondLst>
                                    <p:cond delay="100"/>
                                  </p:stCondLst>
                                  <p:childTnLst>
                                    <p:animScale>
                                      <p:cBhvr>
                                        <p:cTn dur="100" fill="hold" id="97"/>
                                        <p:tgtEl>
                                          <p:spTgt spid="7"/>
                                        </p:tgtEl>
                                      </p:cBhvr>
                                      <p:by x="110000" y="110000"/>
                                    </p:animScale>
                                  </p:childTnLst>
                                </p:cTn>
                              </p:par>
                              <p:par>
                                <p:cTn fill="hold" id="98" nodeType="withEffect" presetClass="emph" presetID="6" presetSubtype="0">
                                  <p:stCondLst>
                                    <p:cond delay="200"/>
                                  </p:stCondLst>
                                  <p:childTnLst>
                                    <p:animScale>
                                      <p:cBhvr>
                                        <p:cTn dur="200" fill="hold" id="99"/>
                                        <p:tgtEl>
                                          <p:spTgt spid="7"/>
                                        </p:tgtEl>
                                      </p:cBhvr>
                                      <p:by x="90000" y="90000"/>
                                    </p:animScale>
                                  </p:childTnLst>
                                </p:cTn>
                              </p:par>
                              <p:par>
                                <p:cTn fill="hold" id="100" nodeType="withEffect" presetClass="emph" presetID="6" presetSubtype="0">
                                  <p:stCondLst>
                                    <p:cond delay="400"/>
                                  </p:stCondLst>
                                  <p:childTnLst>
                                    <p:animScale>
                                      <p:cBhvr>
                                        <p:cTn dur="100" fill="hold" id="101"/>
                                        <p:tgtEl>
                                          <p:spTgt spid="7"/>
                                        </p:tgtEl>
                                      </p:cBhvr>
                                      <p:by x="105000" y="105000"/>
                                    </p:animScale>
                                  </p:childTnLst>
                                </p:cTn>
                              </p:par>
                              <p:par>
                                <p:cTn fill="hold" id="102" nodeType="withEffect" presetClass="emph" presetID="6" presetSubtype="0">
                                  <p:stCondLst>
                                    <p:cond delay="500"/>
                                  </p:stCondLst>
                                  <p:childTnLst>
                                    <p:animScale>
                                      <p:cBhvr>
                                        <p:cTn dur="200" fill="hold" id="103"/>
                                        <p:tgtEl>
                                          <p:spTgt spid="7"/>
                                        </p:tgtEl>
                                      </p:cBhvr>
                                      <p:by x="95000" y="95000"/>
                                    </p:animScale>
                                  </p:childTnLst>
                                </p:cTn>
                              </p:par>
                            </p:childTnLst>
                          </p:cTn>
                        </p:par>
                        <p:par>
                          <p:cTn fill="hold" id="104" nodeType="afterGroup">
                            <p:stCondLst>
                              <p:cond delay="6000"/>
                            </p:stCondLst>
                            <p:childTnLst>
                              <p:par>
                                <p:cTn fill="hold" grpId="0" id="105" nodeType="afterEffect" presetClass="entr" presetID="22" presetSubtype="8">
                                  <p:stCondLst>
                                    <p:cond delay="0"/>
                                  </p:stCondLst>
                                  <p:childTnLst>
                                    <p:set>
                                      <p:cBhvr>
                                        <p:cTn dur="1" fill="hold" id="106">
                                          <p:stCondLst>
                                            <p:cond delay="0"/>
                                          </p:stCondLst>
                                        </p:cTn>
                                        <p:tgtEl>
                                          <p:spTgt spid="144"/>
                                        </p:tgtEl>
                                        <p:attrNameLst>
                                          <p:attrName>style.visibility</p:attrName>
                                        </p:attrNameLst>
                                      </p:cBhvr>
                                      <p:to>
                                        <p:strVal val="visible"/>
                                      </p:to>
                                    </p:set>
                                    <p:animEffect filter="wipe(left)" transition="in">
                                      <p:cBhvr>
                                        <p:cTn dur="500" id="107"/>
                                        <p:tgtEl>
                                          <p:spTgt spid="1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1"/>
      <p:bldP grpId="0" spid="144"/>
      <p:bldP grpId="0" spid="142"/>
      <p:bldP grpId="0" spid="14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3D小人销售打折高清图片-2" id="29" name="Picture 2"/>
          <p:cNvPicPr>
            <a:picLocks noChangeArrowheads="1" noChangeAspect="1"/>
          </p:cNvPicPr>
          <p:nvPr/>
        </p:nvPicPr>
        <p:blipFill>
          <a:blip r:embed="rId3">
            <a:extLst>
              <a:ext uri="{BEBA8EAE-BF5A-486C-A8C5-ECC9F3942E4B}">
                <a14:imgProps>
                  <a14:imgLayer r:embed="rId4">
                    <a14:imgEffect>
                      <a14:brightnessContrast bright="5000" contrast="25000"/>
                    </a14:imgEffect>
                  </a14:imgLayer>
                </a14:imgProps>
              </a:ext>
            </a:extLst>
          </a:blip>
          <a:srcRect b="15063"/>
          <a:stretch>
            <a:fillRect/>
          </a:stretch>
        </p:blipFill>
        <p:spPr bwMode="auto">
          <a:xfrm>
            <a:off x="88794" y="2200862"/>
            <a:ext cx="3763126" cy="2818064"/>
          </a:xfrm>
          <a:prstGeom prst="rect">
            <a:avLst/>
          </a:prstGeom>
          <a:noFill/>
        </p:spPr>
      </p:pic>
      <p:sp>
        <p:nvSpPr>
          <p:cNvPr id="11" name="Freeform 5"/>
          <p:cNvSpPr/>
          <p:nvPr/>
        </p:nvSpPr>
        <p:spPr bwMode="auto">
          <a:xfrm>
            <a:off x="4145536" y="1203598"/>
            <a:ext cx="847041" cy="2726328"/>
          </a:xfrm>
          <a:custGeom>
            <a:rect b="b" l="l" r="r" t="t"/>
            <a:pathLst>
              <a:path h="3822203" w="931331">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gradFill>
          <a:ln w="12700">
            <a:gradFill>
              <a:gsLst>
                <a:gs pos="0">
                  <a:schemeClr val="bg1"/>
                </a:gs>
                <a:gs pos="100000">
                  <a:schemeClr val="bg1">
                    <a:lumMod val="85000"/>
                  </a:schemeClr>
                </a:gs>
              </a:gsLst>
              <a:lin ang="5400000" scaled="0"/>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2" name="圆角矩形 11"/>
          <p:cNvSpPr/>
          <p:nvPr/>
        </p:nvSpPr>
        <p:spPr>
          <a:xfrm>
            <a:off x="5297664" y="1225136"/>
            <a:ext cx="3168352" cy="469958"/>
          </a:xfrm>
          <a:prstGeom prst="roundRect">
            <a:avLst/>
          </a:prstGeom>
          <a:solidFill>
            <a:schemeClr val="bg1"/>
          </a:solidFill>
          <a:ln w="6350">
            <a:solidFill>
              <a:schemeClr val="tx1">
                <a:lumMod val="50000"/>
                <a:lumOff val="50000"/>
              </a:schemeClr>
            </a:solidFill>
          </a:ln>
          <a:effectLst>
            <a:outerShdw algn="tr" blurRad="762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1"/>
              </a:solidFill>
              <a:effectLst>
                <a:outerShdw algn="tr" blurRad="431800" dir="8100000" dist="419100" rotWithShape="0">
                  <a:prstClr val="black">
                    <a:alpha val="40000"/>
                  </a:prstClr>
                </a:outerShdw>
              </a:effectLst>
              <a:ea charset="-122" panose="020b0503020204020204" pitchFamily="34" typeface="微软雅黑"/>
            </a:endParaRPr>
          </a:p>
        </p:txBody>
      </p:sp>
      <p:sp>
        <p:nvSpPr>
          <p:cNvPr id="13" name="圆角矩形 12"/>
          <p:cNvSpPr/>
          <p:nvPr/>
        </p:nvSpPr>
        <p:spPr>
          <a:xfrm>
            <a:off x="5297664" y="1783844"/>
            <a:ext cx="3168352" cy="469958"/>
          </a:xfrm>
          <a:prstGeom prst="roundRect">
            <a:avLst/>
          </a:prstGeom>
          <a:solidFill>
            <a:schemeClr val="bg1"/>
          </a:solidFill>
          <a:ln w="6350">
            <a:solidFill>
              <a:schemeClr val="tx1">
                <a:lumMod val="50000"/>
                <a:lumOff val="50000"/>
              </a:schemeClr>
            </a:solidFill>
          </a:ln>
          <a:effectLst>
            <a:outerShdw algn="tr" blurRad="762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1"/>
              </a:solidFill>
              <a:effectLst>
                <a:outerShdw algn="tr" blurRad="431800" dir="8100000" dist="419100" rotWithShape="0">
                  <a:prstClr val="black">
                    <a:alpha val="40000"/>
                  </a:prstClr>
                </a:outerShdw>
              </a:effectLst>
              <a:ea charset="-122" panose="020b0503020204020204" pitchFamily="34" typeface="微软雅黑"/>
            </a:endParaRPr>
          </a:p>
        </p:txBody>
      </p:sp>
      <p:sp>
        <p:nvSpPr>
          <p:cNvPr id="14" name="圆角矩形 13"/>
          <p:cNvSpPr/>
          <p:nvPr/>
        </p:nvSpPr>
        <p:spPr>
          <a:xfrm>
            <a:off x="5297664" y="2342552"/>
            <a:ext cx="3168352" cy="469958"/>
          </a:xfrm>
          <a:prstGeom prst="roundRect">
            <a:avLst/>
          </a:prstGeom>
          <a:solidFill>
            <a:schemeClr val="bg1"/>
          </a:solidFill>
          <a:ln w="6350">
            <a:solidFill>
              <a:schemeClr val="tx1">
                <a:lumMod val="50000"/>
                <a:lumOff val="50000"/>
              </a:schemeClr>
            </a:solidFill>
          </a:ln>
          <a:effectLst>
            <a:outerShdw algn="tr" blurRad="762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1"/>
              </a:solidFill>
              <a:effectLst>
                <a:outerShdw algn="tr" blurRad="431800" dir="8100000" dist="419100" rotWithShape="0">
                  <a:prstClr val="black">
                    <a:alpha val="40000"/>
                  </a:prstClr>
                </a:outerShdw>
              </a:effectLst>
              <a:ea charset="-122" panose="020b0503020204020204" pitchFamily="34" typeface="微软雅黑"/>
            </a:endParaRPr>
          </a:p>
        </p:txBody>
      </p:sp>
      <p:sp>
        <p:nvSpPr>
          <p:cNvPr id="15" name="圆角矩形 14"/>
          <p:cNvSpPr/>
          <p:nvPr/>
        </p:nvSpPr>
        <p:spPr>
          <a:xfrm>
            <a:off x="5297664" y="2901260"/>
            <a:ext cx="3168352" cy="469958"/>
          </a:xfrm>
          <a:prstGeom prst="roundRect">
            <a:avLst/>
          </a:prstGeom>
          <a:solidFill>
            <a:schemeClr val="bg1"/>
          </a:solidFill>
          <a:ln w="6350">
            <a:solidFill>
              <a:schemeClr val="tx1">
                <a:lumMod val="50000"/>
                <a:lumOff val="50000"/>
              </a:schemeClr>
            </a:solidFill>
          </a:ln>
          <a:effectLst>
            <a:outerShdw algn="tr" blurRad="762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1"/>
              </a:solidFill>
              <a:effectLst>
                <a:outerShdw algn="tr" blurRad="431800" dir="8100000" dist="419100" rotWithShape="0">
                  <a:prstClr val="black">
                    <a:alpha val="40000"/>
                  </a:prstClr>
                </a:outerShdw>
              </a:effectLst>
              <a:ea charset="-122" panose="020b0503020204020204" pitchFamily="34" typeface="微软雅黑"/>
            </a:endParaRPr>
          </a:p>
        </p:txBody>
      </p:sp>
      <p:sp>
        <p:nvSpPr>
          <p:cNvPr id="16" name="圆角矩形 15"/>
          <p:cNvSpPr/>
          <p:nvPr/>
        </p:nvSpPr>
        <p:spPr>
          <a:xfrm>
            <a:off x="5297664" y="3459968"/>
            <a:ext cx="3168352" cy="469958"/>
          </a:xfrm>
          <a:prstGeom prst="roundRect">
            <a:avLst/>
          </a:prstGeom>
          <a:solidFill>
            <a:schemeClr val="bg1"/>
          </a:solidFill>
          <a:ln w="6350">
            <a:solidFill>
              <a:schemeClr val="tx1">
                <a:lumMod val="50000"/>
                <a:lumOff val="50000"/>
              </a:schemeClr>
            </a:solidFill>
          </a:ln>
          <a:effectLst>
            <a:outerShdw algn="tr" blurRad="762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1"/>
              </a:solidFill>
              <a:effectLst>
                <a:outerShdw algn="tr" blurRad="431800" dir="8100000" dist="419100" rotWithShape="0">
                  <a:prstClr val="black">
                    <a:alpha val="40000"/>
                  </a:prstClr>
                </a:outerShdw>
              </a:effectLst>
              <a:ea charset="-122" panose="020b0503020204020204" pitchFamily="34" typeface="微软雅黑"/>
            </a:endParaRPr>
          </a:p>
        </p:txBody>
      </p:sp>
      <p:sp>
        <p:nvSpPr>
          <p:cNvPr id="19" name="TextBox 18"/>
          <p:cNvSpPr txBox="1"/>
          <p:nvPr/>
        </p:nvSpPr>
        <p:spPr>
          <a:xfrm>
            <a:off x="5648527" y="1383172"/>
            <a:ext cx="2313434" cy="160020"/>
          </a:xfrm>
          <a:prstGeom prst="rect">
            <a:avLst/>
          </a:prstGeom>
          <a:noFill/>
        </p:spPr>
        <p:txBody>
          <a:bodyPr bIns="0" lIns="0" rIns="0" rtlCol="0" tIns="0" wrap="square">
            <a:spAutoFit/>
          </a:bodyPr>
          <a:lstStyle/>
          <a:p>
            <a:pPr algn="just"/>
            <a:r>
              <a:rPr altLang="en-US" lang="zh-CN" smtClean="0" sz="1050">
                <a:latin charset="-122" panose="020b0503020204020204" pitchFamily="34" typeface="微软雅黑"/>
                <a:ea charset="-122" panose="020b0503020204020204" pitchFamily="34" typeface="微软雅黑"/>
              </a:rPr>
              <a:t>单击此处填加文字内容</a:t>
            </a:r>
          </a:p>
        </p:txBody>
      </p:sp>
      <p:sp>
        <p:nvSpPr>
          <p:cNvPr id="20" name="TextBox 19"/>
          <p:cNvSpPr txBox="1"/>
          <p:nvPr/>
        </p:nvSpPr>
        <p:spPr>
          <a:xfrm>
            <a:off x="5648527" y="1941880"/>
            <a:ext cx="2313434" cy="160020"/>
          </a:xfrm>
          <a:prstGeom prst="rect">
            <a:avLst/>
          </a:prstGeom>
          <a:noFill/>
        </p:spPr>
        <p:txBody>
          <a:bodyPr bIns="0" lIns="0" rIns="0" rtlCol="0" tIns="0" wrap="square">
            <a:spAutoFit/>
          </a:bodyPr>
          <a:lstStyle/>
          <a:p>
            <a:pPr algn="just"/>
            <a:r>
              <a:rPr altLang="en-US" lang="zh-CN" sz="1050">
                <a:latin charset="-122" panose="020b0503020204020204" pitchFamily="34" typeface="微软雅黑"/>
                <a:ea charset="-122" panose="020b0503020204020204" pitchFamily="34" typeface="微软雅黑"/>
              </a:rPr>
              <a:t>单击此处填加文字内容</a:t>
            </a:r>
          </a:p>
        </p:txBody>
      </p:sp>
      <p:sp>
        <p:nvSpPr>
          <p:cNvPr id="21" name="TextBox 20"/>
          <p:cNvSpPr txBox="1"/>
          <p:nvPr/>
        </p:nvSpPr>
        <p:spPr>
          <a:xfrm>
            <a:off x="5648527" y="2500588"/>
            <a:ext cx="2313434" cy="160020"/>
          </a:xfrm>
          <a:prstGeom prst="rect">
            <a:avLst/>
          </a:prstGeom>
          <a:noFill/>
        </p:spPr>
        <p:txBody>
          <a:bodyPr bIns="0" lIns="0" rIns="0" rtlCol="0" tIns="0" wrap="square">
            <a:spAutoFit/>
          </a:bodyPr>
          <a:lstStyle/>
          <a:p>
            <a:pPr algn="just"/>
            <a:r>
              <a:rPr altLang="en-US" lang="zh-CN" sz="1050">
                <a:latin charset="-122" panose="020b0503020204020204" pitchFamily="34" typeface="微软雅黑"/>
                <a:ea charset="-122" panose="020b0503020204020204" pitchFamily="34" typeface="微软雅黑"/>
              </a:rPr>
              <a:t>单击此处填加文字内容</a:t>
            </a:r>
          </a:p>
        </p:txBody>
      </p:sp>
      <p:sp>
        <p:nvSpPr>
          <p:cNvPr id="22" name="TextBox 21"/>
          <p:cNvSpPr txBox="1"/>
          <p:nvPr/>
        </p:nvSpPr>
        <p:spPr>
          <a:xfrm>
            <a:off x="5648527" y="3059296"/>
            <a:ext cx="2313434" cy="160020"/>
          </a:xfrm>
          <a:prstGeom prst="rect">
            <a:avLst/>
          </a:prstGeom>
          <a:noFill/>
        </p:spPr>
        <p:txBody>
          <a:bodyPr bIns="0" lIns="0" rIns="0" rtlCol="0" tIns="0" wrap="square">
            <a:spAutoFit/>
          </a:bodyPr>
          <a:lstStyle/>
          <a:p>
            <a:pPr algn="just"/>
            <a:r>
              <a:rPr altLang="en-US" lang="zh-CN" sz="1050">
                <a:latin charset="-122" panose="020b0503020204020204" pitchFamily="34" typeface="微软雅黑"/>
                <a:ea charset="-122" panose="020b0503020204020204" pitchFamily="34" typeface="微软雅黑"/>
              </a:rPr>
              <a:t>单击此处填加文字内容</a:t>
            </a:r>
          </a:p>
        </p:txBody>
      </p:sp>
      <p:sp>
        <p:nvSpPr>
          <p:cNvPr id="23" name="TextBox 22"/>
          <p:cNvSpPr txBox="1"/>
          <p:nvPr/>
        </p:nvSpPr>
        <p:spPr>
          <a:xfrm>
            <a:off x="5648527" y="3618004"/>
            <a:ext cx="2313434" cy="160020"/>
          </a:xfrm>
          <a:prstGeom prst="rect">
            <a:avLst/>
          </a:prstGeom>
          <a:noFill/>
        </p:spPr>
        <p:txBody>
          <a:bodyPr bIns="0" lIns="0" rIns="0" rtlCol="0" tIns="0" wrap="square">
            <a:spAutoFit/>
          </a:bodyPr>
          <a:lstStyle/>
          <a:p>
            <a:pPr algn="just"/>
            <a:r>
              <a:rPr altLang="zh-CN" lang="en-US" smtClean="0" sz="1050">
                <a:latin charset="-122" panose="020b0503020204020204" pitchFamily="34" typeface="微软雅黑"/>
                <a:ea charset="-122" panose="020b0503020204020204" pitchFamily="34" typeface="微软雅黑"/>
              </a:rPr>
              <a:t>…………</a:t>
            </a:r>
          </a:p>
        </p:txBody>
      </p:sp>
      <p:grpSp>
        <p:nvGrpSpPr>
          <p:cNvPr id="26" name="组合 25"/>
          <p:cNvGrpSpPr/>
          <p:nvPr/>
        </p:nvGrpSpPr>
        <p:grpSpPr>
          <a:xfrm>
            <a:off x="2483768" y="1723612"/>
            <a:ext cx="1589760" cy="1589756"/>
            <a:chOff x="304800" y="673100"/>
            <a:chExt cx="4000500" cy="4000500"/>
          </a:xfrm>
          <a:effectLst>
            <a:outerShdw algn="tr" blurRad="444500" dir="8100000" dist="254000" rotWithShape="0">
              <a:prstClr val="black">
                <a:alpha val="50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 name="TextBox 2"/>
          <p:cNvSpPr txBox="1"/>
          <p:nvPr/>
        </p:nvSpPr>
        <p:spPr>
          <a:xfrm>
            <a:off x="2555776" y="2033068"/>
            <a:ext cx="1440160" cy="975360"/>
          </a:xfrm>
          <a:prstGeom prst="rect">
            <a:avLst/>
          </a:prstGeom>
          <a:noFill/>
        </p:spPr>
        <p:txBody>
          <a:bodyPr bIns="0" lIns="0" rIns="0" rtlCol="0" tIns="0" wrap="square">
            <a:spAutoFit/>
          </a:bodyPr>
          <a:lstStyle/>
          <a:p>
            <a:pPr algn="ctr"/>
            <a:r>
              <a:rPr altLang="en-US" b="1" lang="zh-CN" smtClean="0" sz="3200">
                <a:solidFill>
                  <a:schemeClr val="accent1"/>
                </a:solidFill>
                <a:latin charset="-122" panose="020b0503020204020204" pitchFamily="34" typeface="微软雅黑"/>
                <a:ea charset="-122" panose="020b0503020204020204" pitchFamily="34" typeface="微软雅黑"/>
              </a:rPr>
              <a:t>填加</a:t>
            </a:r>
          </a:p>
          <a:p>
            <a:pPr algn="ctr"/>
            <a:r>
              <a:rPr altLang="en-US" b="1" lang="zh-CN" smtClean="0" sz="3200">
                <a:solidFill>
                  <a:schemeClr val="accent1"/>
                </a:solidFill>
                <a:latin charset="-122" panose="020b0503020204020204" pitchFamily="34" typeface="微软雅黑"/>
                <a:ea charset="-122" panose="020b0503020204020204" pitchFamily="34" typeface="微软雅黑"/>
              </a:rPr>
              <a:t>标题</a:t>
            </a:r>
          </a:p>
        </p:txBody>
      </p:sp>
      <p:sp>
        <p:nvSpPr>
          <p:cNvPr id="30" name="TextBox 29"/>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31" name="Image 12"/>
          <p:cNvPicPr>
            <a:picLocks noChangeAspect="1"/>
          </p:cNvPicPr>
          <p:nvPr/>
        </p:nvPicPr>
        <p:blipFill>
          <a:blip r:embed="rId5"/>
          <a:stretch>
            <a:fillRect/>
          </a:stretch>
        </p:blipFill>
        <p:spPr>
          <a:xfrm flipH="1">
            <a:off x="2267744" y="457546"/>
            <a:ext cx="1523362" cy="52721"/>
          </a:xfrm>
          <a:prstGeom prst="rect">
            <a:avLst/>
          </a:prstGeom>
        </p:spPr>
      </p:pic>
      <p:sp>
        <p:nvSpPr>
          <p:cNvPr id="32"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3" name="Image 12"/>
          <p:cNvPicPr>
            <a:picLocks noChangeAspect="1"/>
          </p:cNvPicPr>
          <p:nvPr/>
        </p:nvPicPr>
        <p:blipFill>
          <a:blip r:embed="rId5"/>
          <a:stretch>
            <a:fillRect/>
          </a:stretch>
        </p:blipFill>
        <p:spPr>
          <a:xfrm flipH="1" rot="10800000">
            <a:off x="5292080" y="457546"/>
            <a:ext cx="1523362" cy="52721"/>
          </a:xfrm>
          <a:prstGeom prst="rect">
            <a:avLst/>
          </a:prstGeom>
        </p:spPr>
      </p:pic>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500" fill="hold" id="7"/>
                                        <p:tgtEl>
                                          <p:spTgt spid="29"/>
                                        </p:tgtEl>
                                        <p:attrNameLst>
                                          <p:attrName>ppt_x</p:attrName>
                                        </p:attrNameLst>
                                      </p:cBhvr>
                                      <p:tavLst>
                                        <p:tav tm="0">
                                          <p:val>
                                            <p:strVal val="#ppt_x"/>
                                          </p:val>
                                        </p:tav>
                                        <p:tav tm="100000">
                                          <p:val>
                                            <p:strVal val="#ppt_x"/>
                                          </p:val>
                                        </p:tav>
                                      </p:tavLst>
                                    </p:anim>
                                    <p:anim calcmode="lin" valueType="num">
                                      <p:cBhvr additive="base">
                                        <p:cTn dur="500" fill="hold" id="8"/>
                                        <p:tgtEl>
                                          <p:spTgt spid="2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26"/>
                                        </p:tgtEl>
                                        <p:attrNameLst>
                                          <p:attrName>style.visibility</p:attrName>
                                        </p:attrNameLst>
                                      </p:cBhvr>
                                      <p:to>
                                        <p:strVal val="visible"/>
                                      </p:to>
                                    </p:set>
                                    <p:anim calcmode="lin" valueType="num">
                                      <p:cBhvr>
                                        <p:cTn dur="500" fill="hold" id="12"/>
                                        <p:tgtEl>
                                          <p:spTgt spid="26"/>
                                        </p:tgtEl>
                                        <p:attrNameLst>
                                          <p:attrName>ppt_w</p:attrName>
                                        </p:attrNameLst>
                                      </p:cBhvr>
                                      <p:tavLst>
                                        <p:tav tm="0">
                                          <p:val>
                                            <p:fltVal val="0"/>
                                          </p:val>
                                        </p:tav>
                                        <p:tav tm="100000">
                                          <p:val>
                                            <p:strVal val="#ppt_w"/>
                                          </p:val>
                                        </p:tav>
                                      </p:tavLst>
                                    </p:anim>
                                    <p:anim calcmode="lin" valueType="num">
                                      <p:cBhvr>
                                        <p:cTn dur="500" fill="hold" id="13"/>
                                        <p:tgtEl>
                                          <p:spTgt spid="26"/>
                                        </p:tgtEl>
                                        <p:attrNameLst>
                                          <p:attrName>ppt_h</p:attrName>
                                        </p:attrNameLst>
                                      </p:cBhvr>
                                      <p:tavLst>
                                        <p:tav tm="0">
                                          <p:val>
                                            <p:fltVal val="0"/>
                                          </p:val>
                                        </p:tav>
                                        <p:tav tm="100000">
                                          <p:val>
                                            <p:strVal val="#ppt_h"/>
                                          </p:val>
                                        </p:tav>
                                      </p:tavLst>
                                    </p:anim>
                                    <p:animEffect filter="fade" transition="in">
                                      <p:cBhvr>
                                        <p:cTn dur="500" id="14"/>
                                        <p:tgtEl>
                                          <p:spTgt spid="26"/>
                                        </p:tgtEl>
                                      </p:cBhvr>
                                    </p:animEffect>
                                    <p:anim calcmode="lin" valueType="num">
                                      <p:cBhvr>
                                        <p:cTn dur="500" fill="hold" id="15"/>
                                        <p:tgtEl>
                                          <p:spTgt spid="26"/>
                                        </p:tgtEl>
                                        <p:attrNameLst>
                                          <p:attrName>ppt_x</p:attrName>
                                        </p:attrNameLst>
                                      </p:cBhvr>
                                      <p:tavLst>
                                        <p:tav tm="0">
                                          <p:val>
                                            <p:fltVal val="0.5"/>
                                          </p:val>
                                        </p:tav>
                                        <p:tav tm="100000">
                                          <p:val>
                                            <p:strVal val="#ppt_x"/>
                                          </p:val>
                                        </p:tav>
                                      </p:tavLst>
                                    </p:anim>
                                    <p:anim calcmode="lin" valueType="num">
                                      <p:cBhvr>
                                        <p:cTn dur="500" fill="hold" id="16"/>
                                        <p:tgtEl>
                                          <p:spTgt spid="26"/>
                                        </p:tgtEl>
                                        <p:attrNameLst>
                                          <p:attrName>ppt_y</p:attrName>
                                        </p:attrNameLst>
                                      </p:cBhvr>
                                      <p:tavLst>
                                        <p:tav tm="0">
                                          <p:val>
                                            <p:fltVal val="0.5"/>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42" presetSubtype="0">
                                  <p:stCondLst>
                                    <p:cond delay="0"/>
                                  </p:stCondLst>
                                  <p:childTnLst>
                                    <p:set>
                                      <p:cBhvr>
                                        <p:cTn dur="1" fill="hold" id="19">
                                          <p:stCondLst>
                                            <p:cond delay="0"/>
                                          </p:stCondLst>
                                        </p:cTn>
                                        <p:tgtEl>
                                          <p:spTgt spid="3"/>
                                        </p:tgtEl>
                                        <p:attrNameLst>
                                          <p:attrName>style.visibility</p:attrName>
                                        </p:attrNameLst>
                                      </p:cBhvr>
                                      <p:to>
                                        <p:strVal val="visible"/>
                                      </p:to>
                                    </p:set>
                                    <p:animEffect filter="fade" transition="in">
                                      <p:cBhvr>
                                        <p:cTn dur="500" id="20"/>
                                        <p:tgtEl>
                                          <p:spTgt spid="3"/>
                                        </p:tgtEl>
                                      </p:cBhvr>
                                    </p:animEffect>
                                    <p:anim calcmode="lin" valueType="num">
                                      <p:cBhvr>
                                        <p:cTn dur="500" fill="hold" id="21"/>
                                        <p:tgtEl>
                                          <p:spTgt spid="3"/>
                                        </p:tgtEl>
                                        <p:attrNameLst>
                                          <p:attrName>ppt_x</p:attrName>
                                        </p:attrNameLst>
                                      </p:cBhvr>
                                      <p:tavLst>
                                        <p:tav tm="0">
                                          <p:val>
                                            <p:strVal val="#ppt_x"/>
                                          </p:val>
                                        </p:tav>
                                        <p:tav tm="100000">
                                          <p:val>
                                            <p:strVal val="#ppt_x"/>
                                          </p:val>
                                        </p:tav>
                                      </p:tavLst>
                                    </p:anim>
                                    <p:anim calcmode="lin" valueType="num">
                                      <p:cBhvr>
                                        <p:cTn dur="500" fill="hold" id="22"/>
                                        <p:tgtEl>
                                          <p:spTgt spid="3"/>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22" presetSubtype="8">
                                  <p:stCondLst>
                                    <p:cond delay="0"/>
                                  </p:stCondLst>
                                  <p:childTnLst>
                                    <p:set>
                                      <p:cBhvr>
                                        <p:cTn dur="1" fill="hold" id="25">
                                          <p:stCondLst>
                                            <p:cond delay="0"/>
                                          </p:stCondLst>
                                        </p:cTn>
                                        <p:tgtEl>
                                          <p:spTgt spid="11"/>
                                        </p:tgtEl>
                                        <p:attrNameLst>
                                          <p:attrName>style.visibility</p:attrName>
                                        </p:attrNameLst>
                                      </p:cBhvr>
                                      <p:to>
                                        <p:strVal val="visible"/>
                                      </p:to>
                                    </p:set>
                                    <p:animEffect filter="wipe(left)" transition="in">
                                      <p:cBhvr>
                                        <p:cTn dur="500" id="26"/>
                                        <p:tgtEl>
                                          <p:spTgt spid="11"/>
                                        </p:tgtEl>
                                      </p:cBhvr>
                                    </p:animEffect>
                                  </p:childTnLst>
                                </p:cTn>
                              </p:par>
                            </p:childTnLst>
                          </p:cTn>
                        </p:par>
                        <p:par>
                          <p:cTn fill="hold" id="27" nodeType="afterGroup">
                            <p:stCondLst>
                              <p:cond delay="2000"/>
                            </p:stCondLst>
                            <p:childTnLst>
                              <p:par>
                                <p:cTn fill="hold" grpId="0" id="28" nodeType="afterEffect" presetClass="entr" presetID="22" presetSubtype="8">
                                  <p:stCondLst>
                                    <p:cond delay="0"/>
                                  </p:stCondLst>
                                  <p:childTnLst>
                                    <p:set>
                                      <p:cBhvr>
                                        <p:cTn dur="1" fill="hold" id="29">
                                          <p:stCondLst>
                                            <p:cond delay="0"/>
                                          </p:stCondLst>
                                        </p:cTn>
                                        <p:tgtEl>
                                          <p:spTgt spid="19"/>
                                        </p:tgtEl>
                                        <p:attrNameLst>
                                          <p:attrName>style.visibility</p:attrName>
                                        </p:attrNameLst>
                                      </p:cBhvr>
                                      <p:to>
                                        <p:strVal val="visible"/>
                                      </p:to>
                                    </p:set>
                                    <p:animEffect filter="wipe(left)" transition="in">
                                      <p:cBhvr>
                                        <p:cTn dur="300" id="30"/>
                                        <p:tgtEl>
                                          <p:spTgt spid="19"/>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12"/>
                                        </p:tgtEl>
                                        <p:attrNameLst>
                                          <p:attrName>style.visibility</p:attrName>
                                        </p:attrNameLst>
                                      </p:cBhvr>
                                      <p:to>
                                        <p:strVal val="visible"/>
                                      </p:to>
                                    </p:set>
                                    <p:animEffect filter="wipe(left)" transition="in">
                                      <p:cBhvr>
                                        <p:cTn dur="300" id="33"/>
                                        <p:tgtEl>
                                          <p:spTgt spid="12"/>
                                        </p:tgtEl>
                                      </p:cBhvr>
                                    </p:animEffect>
                                  </p:childTnLst>
                                </p:cTn>
                              </p:par>
                            </p:childTnLst>
                          </p:cTn>
                        </p:par>
                        <p:par>
                          <p:cTn fill="hold" id="34" nodeType="afterGroup">
                            <p:stCondLst>
                              <p:cond delay="2300"/>
                            </p:stCondLst>
                            <p:childTnLst>
                              <p:par>
                                <p:cTn fill="hold" grpId="0" id="35" nodeType="afterEffect" presetClass="entr" presetID="22" presetSubtype="8">
                                  <p:stCondLst>
                                    <p:cond delay="0"/>
                                  </p:stCondLst>
                                  <p:childTnLst>
                                    <p:set>
                                      <p:cBhvr>
                                        <p:cTn dur="1" fill="hold" id="36">
                                          <p:stCondLst>
                                            <p:cond delay="0"/>
                                          </p:stCondLst>
                                        </p:cTn>
                                        <p:tgtEl>
                                          <p:spTgt spid="20"/>
                                        </p:tgtEl>
                                        <p:attrNameLst>
                                          <p:attrName>style.visibility</p:attrName>
                                        </p:attrNameLst>
                                      </p:cBhvr>
                                      <p:to>
                                        <p:strVal val="visible"/>
                                      </p:to>
                                    </p:set>
                                    <p:animEffect filter="wipe(left)" transition="in">
                                      <p:cBhvr>
                                        <p:cTn dur="300" id="37"/>
                                        <p:tgtEl>
                                          <p:spTgt spid="20"/>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13"/>
                                        </p:tgtEl>
                                        <p:attrNameLst>
                                          <p:attrName>style.visibility</p:attrName>
                                        </p:attrNameLst>
                                      </p:cBhvr>
                                      <p:to>
                                        <p:strVal val="visible"/>
                                      </p:to>
                                    </p:set>
                                    <p:animEffect filter="wipe(left)" transition="in">
                                      <p:cBhvr>
                                        <p:cTn dur="300" id="40"/>
                                        <p:tgtEl>
                                          <p:spTgt spid="13"/>
                                        </p:tgtEl>
                                      </p:cBhvr>
                                    </p:animEffect>
                                  </p:childTnLst>
                                </p:cTn>
                              </p:par>
                            </p:childTnLst>
                          </p:cTn>
                        </p:par>
                        <p:par>
                          <p:cTn fill="hold" id="41" nodeType="afterGroup">
                            <p:stCondLst>
                              <p:cond delay="2600"/>
                            </p:stCondLst>
                            <p:childTnLst>
                              <p:par>
                                <p:cTn fill="hold" grpId="0" id="42" nodeType="afterEffect" presetClass="entr" presetID="22" presetSubtype="8">
                                  <p:stCondLst>
                                    <p:cond delay="0"/>
                                  </p:stCondLst>
                                  <p:childTnLst>
                                    <p:set>
                                      <p:cBhvr>
                                        <p:cTn dur="1" fill="hold" id="43">
                                          <p:stCondLst>
                                            <p:cond delay="0"/>
                                          </p:stCondLst>
                                        </p:cTn>
                                        <p:tgtEl>
                                          <p:spTgt spid="21"/>
                                        </p:tgtEl>
                                        <p:attrNameLst>
                                          <p:attrName>style.visibility</p:attrName>
                                        </p:attrNameLst>
                                      </p:cBhvr>
                                      <p:to>
                                        <p:strVal val="visible"/>
                                      </p:to>
                                    </p:set>
                                    <p:animEffect filter="wipe(left)" transition="in">
                                      <p:cBhvr>
                                        <p:cTn dur="300" id="44"/>
                                        <p:tgtEl>
                                          <p:spTgt spid="21"/>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14"/>
                                        </p:tgtEl>
                                        <p:attrNameLst>
                                          <p:attrName>style.visibility</p:attrName>
                                        </p:attrNameLst>
                                      </p:cBhvr>
                                      <p:to>
                                        <p:strVal val="visible"/>
                                      </p:to>
                                    </p:set>
                                    <p:animEffect filter="wipe(left)" transition="in">
                                      <p:cBhvr>
                                        <p:cTn dur="300" id="47"/>
                                        <p:tgtEl>
                                          <p:spTgt spid="14"/>
                                        </p:tgtEl>
                                      </p:cBhvr>
                                    </p:animEffect>
                                  </p:childTnLst>
                                </p:cTn>
                              </p:par>
                            </p:childTnLst>
                          </p:cTn>
                        </p:par>
                        <p:par>
                          <p:cTn fill="hold" id="48" nodeType="afterGroup">
                            <p:stCondLst>
                              <p:cond delay="2900"/>
                            </p:stCondLst>
                            <p:childTnLst>
                              <p:par>
                                <p:cTn fill="hold" grpId="0" id="49" nodeType="afterEffect" presetClass="entr" presetID="22" presetSubtype="8">
                                  <p:stCondLst>
                                    <p:cond delay="0"/>
                                  </p:stCondLst>
                                  <p:childTnLst>
                                    <p:set>
                                      <p:cBhvr>
                                        <p:cTn dur="1" fill="hold" id="50">
                                          <p:stCondLst>
                                            <p:cond delay="0"/>
                                          </p:stCondLst>
                                        </p:cTn>
                                        <p:tgtEl>
                                          <p:spTgt spid="22"/>
                                        </p:tgtEl>
                                        <p:attrNameLst>
                                          <p:attrName>style.visibility</p:attrName>
                                        </p:attrNameLst>
                                      </p:cBhvr>
                                      <p:to>
                                        <p:strVal val="visible"/>
                                      </p:to>
                                    </p:set>
                                    <p:animEffect filter="wipe(left)" transition="in">
                                      <p:cBhvr>
                                        <p:cTn dur="300" id="51"/>
                                        <p:tgtEl>
                                          <p:spTgt spid="22"/>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15"/>
                                        </p:tgtEl>
                                        <p:attrNameLst>
                                          <p:attrName>style.visibility</p:attrName>
                                        </p:attrNameLst>
                                      </p:cBhvr>
                                      <p:to>
                                        <p:strVal val="visible"/>
                                      </p:to>
                                    </p:set>
                                    <p:animEffect filter="wipe(left)" transition="in">
                                      <p:cBhvr>
                                        <p:cTn dur="300" id="54"/>
                                        <p:tgtEl>
                                          <p:spTgt spid="15"/>
                                        </p:tgtEl>
                                      </p:cBhvr>
                                    </p:animEffect>
                                  </p:childTnLst>
                                </p:cTn>
                              </p:par>
                            </p:childTnLst>
                          </p:cTn>
                        </p:par>
                        <p:par>
                          <p:cTn fill="hold" id="55" nodeType="afterGroup">
                            <p:stCondLst>
                              <p:cond delay="3200"/>
                            </p:stCondLst>
                            <p:childTnLst>
                              <p:par>
                                <p:cTn fill="hold" grpId="0" id="56" nodeType="afterEffect" presetClass="entr" presetID="22" presetSubtype="8">
                                  <p:stCondLst>
                                    <p:cond delay="0"/>
                                  </p:stCondLst>
                                  <p:childTnLst>
                                    <p:set>
                                      <p:cBhvr>
                                        <p:cTn dur="1" fill="hold" id="57">
                                          <p:stCondLst>
                                            <p:cond delay="0"/>
                                          </p:stCondLst>
                                        </p:cTn>
                                        <p:tgtEl>
                                          <p:spTgt spid="23"/>
                                        </p:tgtEl>
                                        <p:attrNameLst>
                                          <p:attrName>style.visibility</p:attrName>
                                        </p:attrNameLst>
                                      </p:cBhvr>
                                      <p:to>
                                        <p:strVal val="visible"/>
                                      </p:to>
                                    </p:set>
                                    <p:animEffect filter="wipe(left)" transition="in">
                                      <p:cBhvr>
                                        <p:cTn dur="300" id="58"/>
                                        <p:tgtEl>
                                          <p:spTgt spid="23"/>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16"/>
                                        </p:tgtEl>
                                        <p:attrNameLst>
                                          <p:attrName>style.visibility</p:attrName>
                                        </p:attrNameLst>
                                      </p:cBhvr>
                                      <p:to>
                                        <p:strVal val="visible"/>
                                      </p:to>
                                    </p:set>
                                    <p:animEffect filter="wipe(left)" transition="in">
                                      <p:cBhvr>
                                        <p:cTn dur="300" id="6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9"/>
      <p:bldP grpId="0" spid="20"/>
      <p:bldP grpId="0" spid="21"/>
      <p:bldP grpId="0" spid="22"/>
      <p:bldP grpId="0" spid="23"/>
      <p:bldP grpId="0" spid="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098" name="Picture 2"/>
          <p:cNvPicPr>
            <a:picLocks noChangeArrowheads="1" noChangeAspect="1"/>
          </p:cNvPicPr>
          <p:nvPr/>
        </p:nvPicPr>
        <p:blipFill>
          <a:blip r:embed="rId2">
            <a:extLst>
              <a:ext uri="{28A0092B-C50C-407E-A947-70E740481C1C}">
                <a14:useLocalDpi val="0"/>
              </a:ext>
            </a:extLst>
          </a:blip>
          <a:stretch>
            <a:fillRect/>
          </a:stretch>
        </p:blipFill>
        <p:spPr bwMode="auto">
          <a:xfrm>
            <a:off x="3160511" y="1635646"/>
            <a:ext cx="2907820" cy="263503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grpSp>
        <p:nvGrpSpPr>
          <p:cNvPr id="101" name="组合 100"/>
          <p:cNvGrpSpPr/>
          <p:nvPr/>
        </p:nvGrpSpPr>
        <p:grpSpPr>
          <a:xfrm>
            <a:off x="6012160" y="3294010"/>
            <a:ext cx="715109" cy="715108"/>
            <a:chOff x="680580" y="1491630"/>
            <a:chExt cx="1479184" cy="1479182"/>
          </a:xfrm>
        </p:grpSpPr>
        <p:grpSp>
          <p:nvGrpSpPr>
            <p:cNvPr id="102" name="组合 101"/>
            <p:cNvGrpSpPr/>
            <p:nvPr/>
          </p:nvGrpSpPr>
          <p:grpSpPr>
            <a:xfrm>
              <a:off x="680580" y="1491630"/>
              <a:ext cx="1479184" cy="1479182"/>
              <a:chOff x="304800" y="673100"/>
              <a:chExt cx="4000500" cy="4000500"/>
            </a:xfrm>
            <a:effectLst>
              <a:outerShdw algn="tr" blurRad="444500" dir="8100000" dist="254000" rotWithShape="0">
                <a:prstClr val="black">
                  <a:alpha val="50000"/>
                </a:prstClr>
              </a:outerShdw>
            </a:effectLst>
          </p:grpSpPr>
          <p:sp>
            <p:nvSpPr>
              <p:cNvPr id="104" name="同心圆 10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5" name="椭圆 10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3"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grpSp>
      <p:grpSp>
        <p:nvGrpSpPr>
          <p:cNvPr id="96" name="组合 95"/>
          <p:cNvGrpSpPr/>
          <p:nvPr/>
        </p:nvGrpSpPr>
        <p:grpSpPr>
          <a:xfrm>
            <a:off x="6012160" y="1459984"/>
            <a:ext cx="715109" cy="715108"/>
            <a:chOff x="680580" y="1491630"/>
            <a:chExt cx="1479184" cy="1479182"/>
          </a:xfrm>
        </p:grpSpPr>
        <p:grpSp>
          <p:nvGrpSpPr>
            <p:cNvPr id="97" name="组合 96"/>
            <p:cNvGrpSpPr/>
            <p:nvPr/>
          </p:nvGrpSpPr>
          <p:grpSpPr>
            <a:xfrm>
              <a:off x="680580" y="1491630"/>
              <a:ext cx="1479184" cy="1479182"/>
              <a:chOff x="304800" y="673100"/>
              <a:chExt cx="4000500" cy="4000500"/>
            </a:xfrm>
            <a:effectLst>
              <a:outerShdw algn="tr" blurRad="444500" dir="8100000" dist="254000" rotWithShape="0">
                <a:prstClr val="black">
                  <a:alpha val="50000"/>
                </a:prstClr>
              </a:outerShdw>
            </a:effectLst>
          </p:grpSpPr>
          <p:sp>
            <p:nvSpPr>
              <p:cNvPr id="99" name="同心圆 9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0" name="椭圆 9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8"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grpSp>
      <p:grpSp>
        <p:nvGrpSpPr>
          <p:cNvPr id="83" name="组合 82"/>
          <p:cNvGrpSpPr/>
          <p:nvPr/>
        </p:nvGrpSpPr>
        <p:grpSpPr>
          <a:xfrm>
            <a:off x="2512752" y="3290546"/>
            <a:ext cx="715109" cy="715108"/>
            <a:chOff x="680580" y="1491630"/>
            <a:chExt cx="1479184" cy="1479182"/>
          </a:xfrm>
        </p:grpSpPr>
        <p:grpSp>
          <p:nvGrpSpPr>
            <p:cNvPr id="84" name="组合 83"/>
            <p:cNvGrpSpPr/>
            <p:nvPr/>
          </p:nvGrpSpPr>
          <p:grpSpPr>
            <a:xfrm>
              <a:off x="680580" y="1491630"/>
              <a:ext cx="1479184" cy="1479182"/>
              <a:chOff x="304800" y="673100"/>
              <a:chExt cx="4000500" cy="4000500"/>
            </a:xfrm>
            <a:effectLst>
              <a:outerShdw algn="tr" blurRad="444500" dir="8100000" dist="254000" rotWithShape="0">
                <a:prstClr val="black">
                  <a:alpha val="50000"/>
                </a:prstClr>
              </a:outerShdw>
            </a:effectLst>
          </p:grpSpPr>
          <p:sp>
            <p:nvSpPr>
              <p:cNvPr id="89" name="同心圆 8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0" name="椭圆 8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7"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grpSp>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32" name="Image 12"/>
          <p:cNvPicPr>
            <a:picLocks noChangeAspect="1"/>
          </p:cNvPicPr>
          <p:nvPr/>
        </p:nvPicPr>
        <p:blipFill>
          <a:blip r:embed="rId3"/>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3"/>
          <a:stretch>
            <a:fillRect/>
          </a:stretch>
        </p:blipFill>
        <p:spPr>
          <a:xfrm flipH="1" rot="10800000">
            <a:off x="5292080" y="457546"/>
            <a:ext cx="1523362" cy="52721"/>
          </a:xfrm>
          <a:prstGeom prst="rect">
            <a:avLst/>
          </a:prstGeom>
        </p:spPr>
      </p:pic>
      <p:sp>
        <p:nvSpPr>
          <p:cNvPr id="50" name="Freeform 47"/>
          <p:cNvSpPr/>
          <p:nvPr/>
        </p:nvSpPr>
        <p:spPr bwMode="auto">
          <a:xfrm>
            <a:off x="3480607" y="2429224"/>
            <a:ext cx="2665376" cy="1655651"/>
          </a:xfrm>
          <a:custGeom>
            <a:gdLst>
              <a:gd fmla="*/ 2513 w 2513" name="T0"/>
              <a:gd fmla="*/ 0 h 1561" name="T1"/>
              <a:gd fmla="*/ 0 w 2513" name="T2"/>
              <a:gd fmla="*/ 0 h 1561" name="T3"/>
              <a:gd fmla="*/ 0 w 2513" name="T4"/>
              <a:gd fmla="*/ 1561 h 1561" name="T5"/>
              <a:gd fmla="*/ 2513 w 2513" name="T6"/>
              <a:gd fmla="*/ 0 h 1561" name="T7"/>
            </a:gdLst>
            <a:cxnLst>
              <a:cxn ang="0">
                <a:pos x="T0" y="T1"/>
              </a:cxn>
              <a:cxn ang="0">
                <a:pos x="T2" y="T3"/>
              </a:cxn>
              <a:cxn ang="0">
                <a:pos x="T4" y="T5"/>
              </a:cxn>
              <a:cxn ang="0">
                <a:pos x="T6" y="T7"/>
              </a:cxn>
            </a:cxnLst>
            <a:rect b="b" l="0" r="r" t="0"/>
            <a:pathLst>
              <a:path h="1561" w="2513">
                <a:moveTo>
                  <a:pt x="2513" y="0"/>
                </a:moveTo>
                <a:lnTo>
                  <a:pt x="0" y="0"/>
                </a:lnTo>
                <a:lnTo>
                  <a:pt x="0" y="1561"/>
                </a:lnTo>
                <a:lnTo>
                  <a:pt x="251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id-ID">
              <a:latin typeface="+mn-ea"/>
            </a:endParaRPr>
          </a:p>
        </p:txBody>
      </p:sp>
      <p:grpSp>
        <p:nvGrpSpPr>
          <p:cNvPr id="72" name="Group 126"/>
          <p:cNvGrpSpPr/>
          <p:nvPr/>
        </p:nvGrpSpPr>
        <p:grpSpPr>
          <a:xfrm>
            <a:off x="2694782" y="3463508"/>
            <a:ext cx="369956" cy="347622"/>
            <a:chOff x="3175" y="-1587"/>
            <a:chExt cx="1209675" cy="1136651"/>
          </a:xfrm>
          <a:solidFill>
            <a:schemeClr val="accent1"/>
          </a:solidFill>
        </p:grpSpPr>
        <p:sp>
          <p:nvSpPr>
            <p:cNvPr id="73" name="Freeform 59"/>
            <p:cNvSpPr/>
            <p:nvPr/>
          </p:nvSpPr>
          <p:spPr bwMode="auto">
            <a:xfrm>
              <a:off x="3175" y="-1587"/>
              <a:ext cx="1209675" cy="454025"/>
            </a:xfrm>
            <a:custGeom>
              <a:gdLst>
                <a:gd fmla="*/ 297 w 320" name="T0"/>
                <a:gd fmla="*/ 41 h 120" name="T1"/>
                <a:gd fmla="*/ 160 w 320" name="T2"/>
                <a:gd fmla="*/ 0 h 120" name="T3"/>
                <a:gd fmla="*/ 23 w 320" name="T4"/>
                <a:gd fmla="*/ 41 h 120" name="T5"/>
                <a:gd fmla="*/ 0 w 320" name="T6"/>
                <a:gd fmla="*/ 79 h 120" name="T7"/>
                <a:gd fmla="*/ 0 w 320" name="T8"/>
                <a:gd fmla="*/ 100 h 120" name="T9"/>
                <a:gd fmla="*/ 20 w 320" name="T10"/>
                <a:gd fmla="*/ 120 h 120" name="T11"/>
                <a:gd fmla="*/ 60 w 320" name="T12"/>
                <a:gd fmla="*/ 120 h 120" name="T13"/>
                <a:gd fmla="*/ 80 w 320" name="T14"/>
                <a:gd fmla="*/ 100 h 120" name="T15"/>
                <a:gd fmla="*/ 91 w 320" name="T16"/>
                <a:gd fmla="*/ 67 h 120" name="T17"/>
                <a:gd fmla="*/ 160 w 320" name="T18"/>
                <a:gd fmla="*/ 41 h 120" name="T19"/>
                <a:gd fmla="*/ 229 w 320" name="T20"/>
                <a:gd fmla="*/ 67 h 120" name="T21"/>
                <a:gd fmla="*/ 241 w 320" name="T22"/>
                <a:gd fmla="*/ 100 h 120" name="T23"/>
                <a:gd fmla="*/ 261 w 320" name="T24"/>
                <a:gd fmla="*/ 120 h 120" name="T25"/>
                <a:gd fmla="*/ 301 w 320" name="T26"/>
                <a:gd fmla="*/ 120 h 120" name="T27"/>
                <a:gd fmla="*/ 320 w 320" name="T28"/>
                <a:gd fmla="*/ 100 h 120" name="T29"/>
                <a:gd fmla="*/ 320 w 320" name="T30"/>
                <a:gd fmla="*/ 79 h 120" name="T31"/>
                <a:gd fmla="*/ 297 w 320" name="T32"/>
                <a:gd fmla="*/ 41 h 1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320">
                  <a:moveTo>
                    <a:pt x="297" y="41"/>
                  </a:moveTo>
                  <a:cubicBezTo>
                    <a:pt x="273" y="20"/>
                    <a:pt x="240" y="0"/>
                    <a:pt x="160" y="0"/>
                  </a:cubicBezTo>
                  <a:cubicBezTo>
                    <a:pt x="80" y="0"/>
                    <a:pt x="48" y="20"/>
                    <a:pt x="23" y="41"/>
                  </a:cubicBezTo>
                  <a:cubicBezTo>
                    <a:pt x="9" y="53"/>
                    <a:pt x="0" y="61"/>
                    <a:pt x="0" y="79"/>
                  </a:cubicBezTo>
                  <a:cubicBezTo>
                    <a:pt x="0" y="100"/>
                    <a:pt x="0" y="100"/>
                    <a:pt x="0" y="100"/>
                  </a:cubicBezTo>
                  <a:cubicBezTo>
                    <a:pt x="0" y="111"/>
                    <a:pt x="9" y="120"/>
                    <a:pt x="20" y="120"/>
                  </a:cubicBezTo>
                  <a:cubicBezTo>
                    <a:pt x="60" y="120"/>
                    <a:pt x="60" y="120"/>
                    <a:pt x="60" y="120"/>
                  </a:cubicBezTo>
                  <a:cubicBezTo>
                    <a:pt x="71" y="120"/>
                    <a:pt x="80" y="111"/>
                    <a:pt x="80" y="100"/>
                  </a:cubicBezTo>
                  <a:cubicBezTo>
                    <a:pt x="80" y="89"/>
                    <a:pt x="82" y="80"/>
                    <a:pt x="91" y="67"/>
                  </a:cubicBezTo>
                  <a:cubicBezTo>
                    <a:pt x="101" y="55"/>
                    <a:pt x="120" y="40"/>
                    <a:pt x="160" y="41"/>
                  </a:cubicBezTo>
                  <a:cubicBezTo>
                    <a:pt x="200" y="40"/>
                    <a:pt x="220" y="55"/>
                    <a:pt x="229" y="67"/>
                  </a:cubicBezTo>
                  <a:cubicBezTo>
                    <a:pt x="239" y="80"/>
                    <a:pt x="241" y="89"/>
                    <a:pt x="241" y="100"/>
                  </a:cubicBezTo>
                  <a:cubicBezTo>
                    <a:pt x="241" y="111"/>
                    <a:pt x="250" y="120"/>
                    <a:pt x="261" y="120"/>
                  </a:cubicBezTo>
                  <a:cubicBezTo>
                    <a:pt x="301" y="120"/>
                    <a:pt x="301" y="120"/>
                    <a:pt x="301" y="120"/>
                  </a:cubicBezTo>
                  <a:cubicBezTo>
                    <a:pt x="312" y="120"/>
                    <a:pt x="320" y="111"/>
                    <a:pt x="320" y="100"/>
                  </a:cubicBezTo>
                  <a:cubicBezTo>
                    <a:pt x="320" y="79"/>
                    <a:pt x="320" y="79"/>
                    <a:pt x="320" y="79"/>
                  </a:cubicBezTo>
                  <a:cubicBezTo>
                    <a:pt x="320" y="61"/>
                    <a:pt x="311" y="53"/>
                    <a:pt x="297" y="4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typeface="+mn-ea"/>
              </a:endParaRPr>
            </a:p>
          </p:txBody>
        </p:sp>
        <p:sp>
          <p:nvSpPr>
            <p:cNvPr id="74" name="Oval 60"/>
            <p:cNvSpPr>
              <a:spLocks noChangeArrowheads="1"/>
            </p:cNvSpPr>
            <p:nvPr/>
          </p:nvSpPr>
          <p:spPr bwMode="auto">
            <a:xfrm>
              <a:off x="457200" y="679451"/>
              <a:ext cx="301625" cy="30321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typeface="+mn-ea"/>
              </a:endParaRPr>
            </a:p>
          </p:txBody>
        </p:sp>
        <p:sp>
          <p:nvSpPr>
            <p:cNvPr id="75" name="Freeform 61"/>
            <p:cNvSpPr>
              <a:spLocks noEditPoints="1"/>
            </p:cNvSpPr>
            <p:nvPr/>
          </p:nvSpPr>
          <p:spPr bwMode="auto">
            <a:xfrm>
              <a:off x="77788" y="301626"/>
              <a:ext cx="1060450" cy="833438"/>
            </a:xfrm>
            <a:custGeom>
              <a:gdLst>
                <a:gd fmla="*/ 210 w 280" name="T0"/>
                <a:gd fmla="*/ 40 h 220" name="T1"/>
                <a:gd fmla="*/ 200 w 280" name="T2"/>
                <a:gd fmla="*/ 40 h 220" name="T3"/>
                <a:gd fmla="*/ 200 w 280" name="T4"/>
                <a:gd fmla="*/ 15 h 220" name="T5"/>
                <a:gd fmla="*/ 180 w 280" name="T6"/>
                <a:gd fmla="*/ 0 h 220" name="T7"/>
                <a:gd fmla="*/ 160 w 280" name="T8"/>
                <a:gd fmla="*/ 15 h 220" name="T9"/>
                <a:gd fmla="*/ 160 w 280" name="T10"/>
                <a:gd fmla="*/ 40 h 220" name="T11"/>
                <a:gd fmla="*/ 120 w 280" name="T12"/>
                <a:gd fmla="*/ 40 h 220" name="T13"/>
                <a:gd fmla="*/ 120 w 280" name="T14"/>
                <a:gd fmla="*/ 15 h 220" name="T15"/>
                <a:gd fmla="*/ 100 w 280" name="T16"/>
                <a:gd fmla="*/ 0 h 220" name="T17"/>
                <a:gd fmla="*/ 80 w 280" name="T18"/>
                <a:gd fmla="*/ 15 h 220" name="T19"/>
                <a:gd fmla="*/ 80 w 280" name="T20"/>
                <a:gd fmla="*/ 40 h 220" name="T21"/>
                <a:gd fmla="*/ 71 w 280" name="T22"/>
                <a:gd fmla="*/ 40 h 220" name="T23"/>
                <a:gd fmla="*/ 54 w 280" name="T24"/>
                <a:gd fmla="*/ 49 h 220" name="T25"/>
                <a:gd fmla="*/ 0 w 280" name="T26"/>
                <a:gd fmla="*/ 160 h 220" name="T27"/>
                <a:gd fmla="*/ 0 w 280" name="T28"/>
                <a:gd fmla="*/ 200 h 220" name="T29"/>
                <a:gd fmla="*/ 20 w 280" name="T30"/>
                <a:gd fmla="*/ 220 h 220" name="T31"/>
                <a:gd fmla="*/ 260 w 280" name="T32"/>
                <a:gd fmla="*/ 220 h 220" name="T33"/>
                <a:gd fmla="*/ 280 w 280" name="T34"/>
                <a:gd fmla="*/ 200 h 220" name="T35"/>
                <a:gd fmla="*/ 280 w 280" name="T36"/>
                <a:gd fmla="*/ 162 h 220" name="T37"/>
                <a:gd fmla="*/ 226 w 280" name="T38"/>
                <a:gd fmla="*/ 48 h 220" name="T39"/>
                <a:gd fmla="*/ 210 w 280" name="T40"/>
                <a:gd fmla="*/ 40 h 220" name="T41"/>
                <a:gd fmla="*/ 140 w 280" name="T42"/>
                <a:gd fmla="*/ 200 h 220" name="T43"/>
                <a:gd fmla="*/ 80 w 280" name="T44"/>
                <a:gd fmla="*/ 140 h 220" name="T45"/>
                <a:gd fmla="*/ 140 w 280" name="T46"/>
                <a:gd fmla="*/ 80 h 220" name="T47"/>
                <a:gd fmla="*/ 200 w 280" name="T48"/>
                <a:gd fmla="*/ 140 h 220" name="T49"/>
                <a:gd fmla="*/ 140 w 280" name="T50"/>
                <a:gd fmla="*/ 200 h 22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0" w="280">
                  <a:moveTo>
                    <a:pt x="210" y="40"/>
                  </a:moveTo>
                  <a:cubicBezTo>
                    <a:pt x="200" y="40"/>
                    <a:pt x="200" y="40"/>
                    <a:pt x="200" y="40"/>
                  </a:cubicBezTo>
                  <a:cubicBezTo>
                    <a:pt x="200" y="15"/>
                    <a:pt x="200" y="15"/>
                    <a:pt x="200" y="15"/>
                  </a:cubicBezTo>
                  <a:cubicBezTo>
                    <a:pt x="200" y="7"/>
                    <a:pt x="191" y="0"/>
                    <a:pt x="180" y="0"/>
                  </a:cubicBezTo>
                  <a:cubicBezTo>
                    <a:pt x="169" y="0"/>
                    <a:pt x="160" y="7"/>
                    <a:pt x="160" y="15"/>
                  </a:cubicBezTo>
                  <a:cubicBezTo>
                    <a:pt x="160" y="40"/>
                    <a:pt x="160" y="40"/>
                    <a:pt x="160" y="40"/>
                  </a:cubicBezTo>
                  <a:cubicBezTo>
                    <a:pt x="120" y="40"/>
                    <a:pt x="120" y="40"/>
                    <a:pt x="120" y="40"/>
                  </a:cubicBezTo>
                  <a:cubicBezTo>
                    <a:pt x="120" y="15"/>
                    <a:pt x="120" y="15"/>
                    <a:pt x="120" y="15"/>
                  </a:cubicBezTo>
                  <a:cubicBezTo>
                    <a:pt x="120" y="7"/>
                    <a:pt x="111" y="0"/>
                    <a:pt x="100" y="0"/>
                  </a:cubicBezTo>
                  <a:cubicBezTo>
                    <a:pt x="89" y="0"/>
                    <a:pt x="80" y="7"/>
                    <a:pt x="80" y="15"/>
                  </a:cubicBezTo>
                  <a:cubicBezTo>
                    <a:pt x="80" y="40"/>
                    <a:pt x="80" y="40"/>
                    <a:pt x="80" y="40"/>
                  </a:cubicBezTo>
                  <a:cubicBezTo>
                    <a:pt x="71" y="40"/>
                    <a:pt x="71" y="40"/>
                    <a:pt x="71" y="40"/>
                  </a:cubicBezTo>
                  <a:cubicBezTo>
                    <a:pt x="64" y="40"/>
                    <a:pt x="58" y="43"/>
                    <a:pt x="54" y="49"/>
                  </a:cubicBezTo>
                  <a:cubicBezTo>
                    <a:pt x="39" y="72"/>
                    <a:pt x="0" y="133"/>
                    <a:pt x="0" y="160"/>
                  </a:cubicBezTo>
                  <a:cubicBezTo>
                    <a:pt x="0" y="200"/>
                    <a:pt x="0" y="200"/>
                    <a:pt x="0" y="200"/>
                  </a:cubicBezTo>
                  <a:cubicBezTo>
                    <a:pt x="0" y="211"/>
                    <a:pt x="9" y="220"/>
                    <a:pt x="20" y="220"/>
                  </a:cubicBezTo>
                  <a:cubicBezTo>
                    <a:pt x="260" y="220"/>
                    <a:pt x="260" y="220"/>
                    <a:pt x="260" y="220"/>
                  </a:cubicBezTo>
                  <a:cubicBezTo>
                    <a:pt x="271" y="220"/>
                    <a:pt x="280" y="211"/>
                    <a:pt x="280" y="200"/>
                  </a:cubicBezTo>
                  <a:cubicBezTo>
                    <a:pt x="280" y="183"/>
                    <a:pt x="280" y="162"/>
                    <a:pt x="280" y="162"/>
                  </a:cubicBezTo>
                  <a:cubicBezTo>
                    <a:pt x="280" y="127"/>
                    <a:pt x="241" y="70"/>
                    <a:pt x="226" y="48"/>
                  </a:cubicBezTo>
                  <a:cubicBezTo>
                    <a:pt x="222" y="43"/>
                    <a:pt x="216" y="40"/>
                    <a:pt x="210" y="40"/>
                  </a:cubicBezTo>
                  <a:close/>
                  <a:moveTo>
                    <a:pt x="140" y="200"/>
                  </a:moveTo>
                  <a:cubicBezTo>
                    <a:pt x="107" y="200"/>
                    <a:pt x="80" y="173"/>
                    <a:pt x="80" y="140"/>
                  </a:cubicBezTo>
                  <a:cubicBezTo>
                    <a:pt x="80" y="107"/>
                    <a:pt x="107" y="80"/>
                    <a:pt x="140" y="80"/>
                  </a:cubicBezTo>
                  <a:cubicBezTo>
                    <a:pt x="173" y="80"/>
                    <a:pt x="200" y="107"/>
                    <a:pt x="200" y="140"/>
                  </a:cubicBezTo>
                  <a:cubicBezTo>
                    <a:pt x="200" y="173"/>
                    <a:pt x="173" y="200"/>
                    <a:pt x="140" y="20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typeface="+mn-ea"/>
              </a:endParaRPr>
            </a:p>
          </p:txBody>
        </p:sp>
      </p:grpSp>
      <p:grpSp>
        <p:nvGrpSpPr>
          <p:cNvPr id="76" name="Group 135"/>
          <p:cNvGrpSpPr/>
          <p:nvPr/>
        </p:nvGrpSpPr>
        <p:grpSpPr>
          <a:xfrm>
            <a:off x="6188712" y="3524576"/>
            <a:ext cx="368538" cy="253976"/>
            <a:chOff x="3175" y="4763"/>
            <a:chExt cx="3130550" cy="2157412"/>
          </a:xfrm>
          <a:solidFill>
            <a:schemeClr val="accent1"/>
          </a:solidFill>
        </p:grpSpPr>
        <p:sp>
          <p:nvSpPr>
            <p:cNvPr id="77" name="Freeform 65"/>
            <p:cNvSpPr/>
            <p:nvPr/>
          </p:nvSpPr>
          <p:spPr bwMode="auto">
            <a:xfrm>
              <a:off x="387350" y="396875"/>
              <a:ext cx="917575" cy="833437"/>
            </a:xfrm>
            <a:custGeom>
              <a:gdLst>
                <a:gd fmla="*/ 242 w 244" name="T0"/>
                <a:gd fmla="*/ 221 h 221" name="T1"/>
                <a:gd fmla="*/ 237 w 244" name="T2"/>
                <a:gd fmla="*/ 188 h 221" name="T3"/>
                <a:gd fmla="*/ 182 w 244" name="T4"/>
                <a:gd fmla="*/ 159 h 221" name="T5"/>
                <a:gd fmla="*/ 152 w 244" name="T6"/>
                <a:gd fmla="*/ 146 h 221" name="T7"/>
                <a:gd fmla="*/ 152 w 244" name="T8"/>
                <a:gd fmla="*/ 123 h 221" name="T9"/>
                <a:gd fmla="*/ 164 w 244" name="T10"/>
                <a:gd fmla="*/ 94 h 221" name="T11"/>
                <a:gd fmla="*/ 176 w 244" name="T12"/>
                <a:gd fmla="*/ 81 h 221" name="T13"/>
                <a:gd fmla="*/ 168 w 244" name="T14"/>
                <a:gd fmla="*/ 63 h 221" name="T15"/>
                <a:gd fmla="*/ 170 w 244" name="T16"/>
                <a:gd fmla="*/ 38 h 221" name="T17"/>
                <a:gd fmla="*/ 122 w 244" name="T18"/>
                <a:gd fmla="*/ 0 h 221" name="T19"/>
                <a:gd fmla="*/ 74 w 244" name="T20"/>
                <a:gd fmla="*/ 38 h 221" name="T21"/>
                <a:gd fmla="*/ 76 w 244" name="T22"/>
                <a:gd fmla="*/ 63 h 221" name="T23"/>
                <a:gd fmla="*/ 68 w 244" name="T24"/>
                <a:gd fmla="*/ 81 h 221" name="T25"/>
                <a:gd fmla="*/ 80 w 244" name="T26"/>
                <a:gd fmla="*/ 94 h 221" name="T27"/>
                <a:gd fmla="*/ 92 w 244" name="T28"/>
                <a:gd fmla="*/ 123 h 221" name="T29"/>
                <a:gd fmla="*/ 92 w 244" name="T30"/>
                <a:gd fmla="*/ 146 h 221" name="T31"/>
                <a:gd fmla="*/ 62 w 244" name="T32"/>
                <a:gd fmla="*/ 159 h 221" name="T33"/>
                <a:gd fmla="*/ 7 w 244" name="T34"/>
                <a:gd fmla="*/ 188 h 221" name="T35"/>
                <a:gd fmla="*/ 2 w 244" name="T36"/>
                <a:gd fmla="*/ 221 h 221" name="T37"/>
                <a:gd fmla="*/ 242 w 244" name="T38"/>
                <a:gd fmla="*/ 221 h 22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21" w="244">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typeface="+mn-ea"/>
              </a:endParaRPr>
            </a:p>
          </p:txBody>
        </p:sp>
        <p:sp>
          <p:nvSpPr>
            <p:cNvPr id="78" name="Rectangle 66"/>
            <p:cNvSpPr>
              <a:spLocks noChangeArrowheads="1"/>
            </p:cNvSpPr>
            <p:nvPr/>
          </p:nvSpPr>
          <p:spPr bwMode="auto">
            <a:xfrm>
              <a:off x="1568450" y="396875"/>
              <a:ext cx="782638" cy="1968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latin typeface="+mn-ea"/>
              </a:endParaRPr>
            </a:p>
          </p:txBody>
        </p:sp>
        <p:sp>
          <p:nvSpPr>
            <p:cNvPr id="79" name="Rectangle 67"/>
            <p:cNvSpPr>
              <a:spLocks noChangeArrowheads="1"/>
            </p:cNvSpPr>
            <p:nvPr/>
          </p:nvSpPr>
          <p:spPr bwMode="auto">
            <a:xfrm>
              <a:off x="1568450" y="788988"/>
              <a:ext cx="1174750" cy="1968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latin typeface="+mn-ea"/>
              </a:endParaRPr>
            </a:p>
          </p:txBody>
        </p:sp>
        <p:sp>
          <p:nvSpPr>
            <p:cNvPr id="80" name="Rectangle 68"/>
            <p:cNvSpPr>
              <a:spLocks noChangeArrowheads="1"/>
            </p:cNvSpPr>
            <p:nvPr/>
          </p:nvSpPr>
          <p:spPr bwMode="auto">
            <a:xfrm>
              <a:off x="1568450" y="1181100"/>
              <a:ext cx="979488" cy="1968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latin typeface="+mn-ea"/>
              </a:endParaRPr>
            </a:p>
          </p:txBody>
        </p:sp>
        <p:sp>
          <p:nvSpPr>
            <p:cNvPr id="81" name="Freeform 69"/>
            <p:cNvSpPr>
              <a:spLocks noEditPoints="1"/>
            </p:cNvSpPr>
            <p:nvPr/>
          </p:nvSpPr>
          <p:spPr bwMode="auto">
            <a:xfrm>
              <a:off x="3175" y="4763"/>
              <a:ext cx="3130550" cy="2157412"/>
            </a:xfrm>
            <a:custGeom>
              <a:gdLst>
                <a:gd fmla="*/ 0 w 832" name="T0"/>
                <a:gd fmla="*/ 0 h 572" name="T1"/>
                <a:gd fmla="*/ 0 w 832" name="T2"/>
                <a:gd fmla="*/ 572 h 572" name="T3"/>
                <a:gd fmla="*/ 832 w 832" name="T4"/>
                <a:gd fmla="*/ 572 h 572" name="T5"/>
                <a:gd fmla="*/ 832 w 832" name="T6"/>
                <a:gd fmla="*/ 0 h 572" name="T7"/>
                <a:gd fmla="*/ 0 w 832" name="T8"/>
                <a:gd fmla="*/ 0 h 572" name="T9"/>
                <a:gd fmla="*/ 780 w 832" name="T10"/>
                <a:gd fmla="*/ 520 h 572" name="T11"/>
                <a:gd fmla="*/ 671 w 832" name="T12"/>
                <a:gd fmla="*/ 520 h 572" name="T13"/>
                <a:gd fmla="*/ 676 w 832" name="T14"/>
                <a:gd fmla="*/ 494 h 572" name="T15"/>
                <a:gd fmla="*/ 598 w 832" name="T16"/>
                <a:gd fmla="*/ 416 h 572" name="T17"/>
                <a:gd fmla="*/ 520 w 832" name="T18"/>
                <a:gd fmla="*/ 494 h 572" name="T19"/>
                <a:gd fmla="*/ 525 w 832" name="T20"/>
                <a:gd fmla="*/ 520 h 572" name="T21"/>
                <a:gd fmla="*/ 307 w 832" name="T22"/>
                <a:gd fmla="*/ 520 h 572" name="T23"/>
                <a:gd fmla="*/ 312 w 832" name="T24"/>
                <a:gd fmla="*/ 494 h 572" name="T25"/>
                <a:gd fmla="*/ 234 w 832" name="T26"/>
                <a:gd fmla="*/ 416 h 572" name="T27"/>
                <a:gd fmla="*/ 156 w 832" name="T28"/>
                <a:gd fmla="*/ 494 h 572" name="T29"/>
                <a:gd fmla="*/ 161 w 832" name="T30"/>
                <a:gd fmla="*/ 520 h 572" name="T31"/>
                <a:gd fmla="*/ 52 w 832" name="T32"/>
                <a:gd fmla="*/ 520 h 572" name="T33"/>
                <a:gd fmla="*/ 52 w 832" name="T34"/>
                <a:gd fmla="*/ 52 h 572" name="T35"/>
                <a:gd fmla="*/ 780 w 832" name="T36"/>
                <a:gd fmla="*/ 52 h 572" name="T37"/>
                <a:gd fmla="*/ 780 w 832" name="T38"/>
                <a:gd fmla="*/ 520 h 57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72" w="83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typeface="+mn-ea"/>
              </a:endParaRPr>
            </a:p>
          </p:txBody>
        </p:sp>
      </p:grpSp>
      <p:sp>
        <p:nvSpPr>
          <p:cNvPr id="82" name="Freeform 73"/>
          <p:cNvSpPr/>
          <p:nvPr/>
        </p:nvSpPr>
        <p:spPr bwMode="auto">
          <a:xfrm>
            <a:off x="6220815" y="1665780"/>
            <a:ext cx="304654" cy="303517"/>
          </a:xfrm>
          <a:custGeom>
            <a:gdLst>
              <a:gd fmla="*/ 366 w 451" name="T0"/>
              <a:gd fmla="*/ 355 h 449" name="T1"/>
              <a:gd fmla="*/ 320 w 451" name="T2"/>
              <a:gd fmla="*/ 391 h 449" name="T3"/>
              <a:gd fmla="*/ 173 w 451" name="T4"/>
              <a:gd fmla="*/ 391 h 449" name="T5"/>
              <a:gd fmla="*/ 154 w 451" name="T6"/>
              <a:gd fmla="*/ 363 h 449" name="T7"/>
              <a:gd fmla="*/ 173 w 451" name="T8"/>
              <a:gd fmla="*/ 304 h 449" name="T9"/>
              <a:gd fmla="*/ 405 w 451" name="T10"/>
              <a:gd fmla="*/ 304 h 449" name="T11"/>
              <a:gd fmla="*/ 451 w 451" name="T12"/>
              <a:gd fmla="*/ 103 h 449" name="T13"/>
              <a:gd fmla="*/ 84 w 451" name="T14"/>
              <a:gd fmla="*/ 54 h 449" name="T15"/>
              <a:gd fmla="*/ 55 w 451" name="T16"/>
              <a:gd fmla="*/ 35 h 449" name="T17"/>
              <a:gd fmla="*/ 56 w 451" name="T18"/>
              <a:gd fmla="*/ 28 h 449" name="T19"/>
              <a:gd fmla="*/ 28 w 451" name="T20"/>
              <a:gd fmla="*/ 0 h 449" name="T21"/>
              <a:gd fmla="*/ 0 w 451" name="T22"/>
              <a:gd fmla="*/ 28 h 449" name="T23"/>
              <a:gd fmla="*/ 28 w 451" name="T24"/>
              <a:gd fmla="*/ 56 h 449" name="T25"/>
              <a:gd fmla="*/ 33 w 451" name="T26"/>
              <a:gd fmla="*/ 55 h 449" name="T27"/>
              <a:gd fmla="*/ 68 w 451" name="T28"/>
              <a:gd fmla="*/ 78 h 449" name="T29"/>
              <a:gd fmla="*/ 125 w 451" name="T30"/>
              <a:gd fmla="*/ 304 h 449" name="T31"/>
              <a:gd fmla="*/ 142 w 451" name="T32"/>
              <a:gd fmla="*/ 304 h 449" name="T33"/>
              <a:gd fmla="*/ 127 w 451" name="T34"/>
              <a:gd fmla="*/ 353 h 449" name="T35"/>
              <a:gd fmla="*/ 125 w 451" name="T36"/>
              <a:gd fmla="*/ 353 h 449" name="T37"/>
              <a:gd fmla="*/ 77 w 451" name="T38"/>
              <a:gd fmla="*/ 401 h 449" name="T39"/>
              <a:gd fmla="*/ 125 w 451" name="T40"/>
              <a:gd fmla="*/ 449 h 449" name="T41"/>
              <a:gd fmla="*/ 170 w 451" name="T42"/>
              <a:gd fmla="*/ 420 h 449" name="T43"/>
              <a:gd fmla="*/ 322 w 451" name="T44"/>
              <a:gd fmla="*/ 420 h 449" name="T45"/>
              <a:gd fmla="*/ 366 w 451" name="T46"/>
              <a:gd fmla="*/ 449 h 449" name="T47"/>
              <a:gd fmla="*/ 413 w 451" name="T48"/>
              <a:gd fmla="*/ 402 h 449" name="T49"/>
              <a:gd fmla="*/ 366 w 451" name="T50"/>
              <a:gd fmla="*/ 355 h 44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49" w="451">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chemeClr val="accent1"/>
          </a:solidFill>
          <a:ln>
            <a:noFill/>
          </a:ln>
        </p:spPr>
        <p:txBody>
          <a:bodyPr anchor="t" anchorCtr="0" bIns="34290" compatLnSpc="1" lIns="68580" numCol="1" rIns="68580" tIns="34290" vert="horz" wrap="square"/>
          <a:lstStyle/>
          <a:p>
            <a:endParaRPr lang="id-ID">
              <a:latin typeface="+mn-ea"/>
            </a:endParaRPr>
          </a:p>
        </p:txBody>
      </p:sp>
      <p:grpSp>
        <p:nvGrpSpPr>
          <p:cNvPr id="91" name="组合 90"/>
          <p:cNvGrpSpPr/>
          <p:nvPr/>
        </p:nvGrpSpPr>
        <p:grpSpPr>
          <a:xfrm>
            <a:off x="2506734" y="1553737"/>
            <a:ext cx="715109" cy="715108"/>
            <a:chOff x="680580" y="1491630"/>
            <a:chExt cx="1479184" cy="1479182"/>
          </a:xfrm>
        </p:grpSpPr>
        <p:grpSp>
          <p:nvGrpSpPr>
            <p:cNvPr id="92" name="组合 91"/>
            <p:cNvGrpSpPr/>
            <p:nvPr/>
          </p:nvGrpSpPr>
          <p:grpSpPr>
            <a:xfrm>
              <a:off x="680580" y="1491630"/>
              <a:ext cx="1479184" cy="1479182"/>
              <a:chOff x="304800" y="673100"/>
              <a:chExt cx="4000500" cy="4000500"/>
            </a:xfrm>
            <a:effectLst>
              <a:outerShdw algn="tr" blurRad="444500" dir="8100000" dist="254000" rotWithShape="0">
                <a:prstClr val="black">
                  <a:alpha val="50000"/>
                </a:prstClr>
              </a:outerShdw>
            </a:effectLst>
          </p:grpSpPr>
          <p:sp>
            <p:nvSpPr>
              <p:cNvPr id="94" name="同心圆 9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5" name="椭圆 9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3"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grpSp>
      <p:sp>
        <p:nvSpPr>
          <p:cNvPr id="71" name="Freeform 55"/>
          <p:cNvSpPr/>
          <p:nvPr/>
        </p:nvSpPr>
        <p:spPr bwMode="auto">
          <a:xfrm>
            <a:off x="2696032" y="1669205"/>
            <a:ext cx="309119" cy="383084"/>
          </a:xfrm>
          <a:custGeom>
            <a:gdLst>
              <a:gd fmla="*/ 2 w 491" name="T0"/>
              <a:gd fmla="*/ 370 h 608" name="T1"/>
              <a:gd fmla="*/ 49 w 491" name="T2"/>
              <a:gd fmla="*/ 332 h 608" name="T3"/>
              <a:gd fmla="*/ 112 w 491" name="T4"/>
              <a:gd fmla="*/ 338 h 608" name="T5"/>
              <a:gd fmla="*/ 112 w 491" name="T6"/>
              <a:gd fmla="*/ 337 h 608" name="T7"/>
              <a:gd fmla="*/ 62 w 491" name="T8"/>
              <a:gd fmla="*/ 331 h 608" name="T9"/>
              <a:gd fmla="*/ 29 w 491" name="T10"/>
              <a:gd fmla="*/ 285 h 608" name="T11"/>
              <a:gd fmla="*/ 71 w 491" name="T12"/>
              <a:gd fmla="*/ 247 h 608" name="T13"/>
              <a:gd fmla="*/ 238 w 491" name="T14"/>
              <a:gd fmla="*/ 264 h 608" name="T15"/>
              <a:gd fmla="*/ 262 w 491" name="T16"/>
              <a:gd fmla="*/ 264 h 608" name="T17"/>
              <a:gd fmla="*/ 254 w 491" name="T18"/>
              <a:gd fmla="*/ 124 h 608" name="T19"/>
              <a:gd fmla="*/ 350 w 491" name="T20"/>
              <a:gd fmla="*/ 47 h 608" name="T21"/>
              <a:gd fmla="*/ 355 w 491" name="T22"/>
              <a:gd fmla="*/ 168 h 608" name="T23"/>
              <a:gd fmla="*/ 440 w 491" name="T24"/>
              <a:gd fmla="*/ 342 h 608" name="T25"/>
              <a:gd fmla="*/ 491 w 491" name="T26"/>
              <a:gd fmla="*/ 368 h 608" name="T27"/>
              <a:gd fmla="*/ 491 w 491" name="T28"/>
              <a:gd fmla="*/ 579 h 608" name="T29"/>
              <a:gd fmla="*/ 292 w 491" name="T30"/>
              <a:gd fmla="*/ 608 h 608" name="T31"/>
              <a:gd fmla="*/ 166 w 491" name="T32"/>
              <a:gd fmla="*/ 595 h 608" name="T33"/>
              <a:gd fmla="*/ 62 w 491" name="T34"/>
              <a:gd fmla="*/ 584 h 608" name="T35"/>
              <a:gd fmla="*/ 33 w 491" name="T36"/>
              <a:gd fmla="*/ 539 h 608" name="T37"/>
              <a:gd fmla="*/ 59 w 491" name="T38"/>
              <a:gd fmla="*/ 502 h 608" name="T39"/>
              <a:gd fmla="*/ 45 w 491" name="T40"/>
              <a:gd fmla="*/ 500 h 608" name="T41"/>
              <a:gd fmla="*/ 12 w 491" name="T42"/>
              <a:gd fmla="*/ 454 h 608" name="T43"/>
              <a:gd fmla="*/ 45 w 491" name="T44"/>
              <a:gd fmla="*/ 417 h 608" name="T45"/>
              <a:gd fmla="*/ 40 w 491" name="T46"/>
              <a:gd fmla="*/ 416 h 608" name="T47"/>
              <a:gd fmla="*/ 2 w 491" name="T48"/>
              <a:gd fmla="*/ 370 h 60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08" w="491">
                <a:moveTo>
                  <a:pt x="2" y="370"/>
                </a:moveTo>
                <a:cubicBezTo>
                  <a:pt x="5" y="347"/>
                  <a:pt x="25" y="330"/>
                  <a:pt x="49" y="332"/>
                </a:cubicBezTo>
                <a:cubicBezTo>
                  <a:pt x="112" y="338"/>
                  <a:pt x="112" y="338"/>
                  <a:pt x="112" y="338"/>
                </a:cubicBezTo>
                <a:cubicBezTo>
                  <a:pt x="112" y="337"/>
                  <a:pt x="112" y="337"/>
                  <a:pt x="112" y="337"/>
                </a:cubicBezTo>
                <a:cubicBezTo>
                  <a:pt x="62" y="331"/>
                  <a:pt x="62" y="331"/>
                  <a:pt x="62" y="331"/>
                </a:cubicBezTo>
                <a:cubicBezTo>
                  <a:pt x="42" y="329"/>
                  <a:pt x="27" y="309"/>
                  <a:pt x="29" y="285"/>
                </a:cubicBezTo>
                <a:cubicBezTo>
                  <a:pt x="32" y="262"/>
                  <a:pt x="50" y="245"/>
                  <a:pt x="71" y="247"/>
                </a:cubicBezTo>
                <a:cubicBezTo>
                  <a:pt x="238" y="264"/>
                  <a:pt x="238" y="264"/>
                  <a:pt x="238" y="264"/>
                </a:cubicBezTo>
                <a:cubicBezTo>
                  <a:pt x="262" y="264"/>
                  <a:pt x="262" y="264"/>
                  <a:pt x="262" y="264"/>
                </a:cubicBezTo>
                <a:cubicBezTo>
                  <a:pt x="262" y="264"/>
                  <a:pt x="228" y="249"/>
                  <a:pt x="254" y="124"/>
                </a:cubicBezTo>
                <a:cubicBezTo>
                  <a:pt x="280" y="0"/>
                  <a:pt x="350" y="47"/>
                  <a:pt x="350" y="47"/>
                </a:cubicBezTo>
                <a:cubicBezTo>
                  <a:pt x="350" y="47"/>
                  <a:pt x="351" y="153"/>
                  <a:pt x="355" y="168"/>
                </a:cubicBezTo>
                <a:cubicBezTo>
                  <a:pt x="359" y="183"/>
                  <a:pt x="440" y="342"/>
                  <a:pt x="440" y="342"/>
                </a:cubicBezTo>
                <a:cubicBezTo>
                  <a:pt x="440" y="351"/>
                  <a:pt x="491" y="359"/>
                  <a:pt x="491" y="368"/>
                </a:cubicBezTo>
                <a:cubicBezTo>
                  <a:pt x="490" y="441"/>
                  <a:pt x="491" y="503"/>
                  <a:pt x="491" y="579"/>
                </a:cubicBezTo>
                <a:cubicBezTo>
                  <a:pt x="437" y="565"/>
                  <a:pt x="408" y="608"/>
                  <a:pt x="292" y="608"/>
                </a:cubicBezTo>
                <a:cubicBezTo>
                  <a:pt x="254" y="608"/>
                  <a:pt x="206" y="601"/>
                  <a:pt x="166" y="595"/>
                </a:cubicBezTo>
                <a:cubicBezTo>
                  <a:pt x="62" y="584"/>
                  <a:pt x="62" y="584"/>
                  <a:pt x="62" y="584"/>
                </a:cubicBezTo>
                <a:cubicBezTo>
                  <a:pt x="44" y="582"/>
                  <a:pt x="31" y="562"/>
                  <a:pt x="33" y="539"/>
                </a:cubicBezTo>
                <a:cubicBezTo>
                  <a:pt x="35" y="521"/>
                  <a:pt x="46" y="506"/>
                  <a:pt x="59" y="502"/>
                </a:cubicBezTo>
                <a:cubicBezTo>
                  <a:pt x="45" y="500"/>
                  <a:pt x="45" y="500"/>
                  <a:pt x="45" y="500"/>
                </a:cubicBezTo>
                <a:cubicBezTo>
                  <a:pt x="25" y="498"/>
                  <a:pt x="10" y="478"/>
                  <a:pt x="12" y="454"/>
                </a:cubicBezTo>
                <a:cubicBezTo>
                  <a:pt x="14" y="434"/>
                  <a:pt x="28" y="420"/>
                  <a:pt x="45" y="417"/>
                </a:cubicBezTo>
                <a:cubicBezTo>
                  <a:pt x="40" y="416"/>
                  <a:pt x="40" y="416"/>
                  <a:pt x="40" y="416"/>
                </a:cubicBezTo>
                <a:cubicBezTo>
                  <a:pt x="17" y="414"/>
                  <a:pt x="0" y="393"/>
                  <a:pt x="2" y="370"/>
                </a:cubicBezTo>
                <a:close/>
              </a:path>
            </a:pathLst>
          </a:custGeom>
          <a:solidFill>
            <a:schemeClr val="accent1"/>
          </a:solidFill>
          <a:ln>
            <a:noFill/>
          </a:ln>
        </p:spPr>
        <p:txBody>
          <a:bodyPr anchor="t" anchorCtr="0" bIns="34290" compatLnSpc="1" lIns="68580" numCol="1" rIns="68580" tIns="34290" vert="horz" wrap="square"/>
          <a:lstStyle/>
          <a:p>
            <a:endParaRPr lang="id-ID">
              <a:latin typeface="+mn-ea"/>
            </a:endParaRPr>
          </a:p>
        </p:txBody>
      </p:sp>
      <p:sp>
        <p:nvSpPr>
          <p:cNvPr id="107" name="TextBox 106"/>
          <p:cNvSpPr txBox="1"/>
          <p:nvPr/>
        </p:nvSpPr>
        <p:spPr>
          <a:xfrm>
            <a:off x="899592" y="3133385"/>
            <a:ext cx="1807998" cy="289560"/>
          </a:xfrm>
          <a:prstGeom prst="rect">
            <a:avLst/>
          </a:prstGeom>
          <a:noFill/>
        </p:spPr>
        <p:txBody>
          <a:bodyPr bIns="0" lIns="0" rIns="0" rtlCol="0" wrap="square">
            <a:spAutoFit/>
          </a:bodyPr>
          <a:lstStyle/>
          <a:p>
            <a:pPr algn="ctr" defTabSz="0">
              <a:tabLst>
                <a:tab pos="1025525"/>
              </a:tabLst>
            </a:pPr>
            <a:r>
              <a:rPr altLang="en-US" b="1" lang="zh-CN" smtClean="0" sz="1600">
                <a:solidFill>
                  <a:schemeClr val="accent5"/>
                </a:solidFill>
                <a:latin charset="-122" panose="020b0503020204020204" pitchFamily="34" typeface="微软雅黑"/>
                <a:ea charset="-122" panose="020b0503020204020204" pitchFamily="34" typeface="微软雅黑"/>
                <a:cs panose="020f0502020204030204" typeface="Calibri"/>
              </a:rPr>
              <a:t>填加标题</a:t>
            </a:r>
          </a:p>
        </p:txBody>
      </p:sp>
      <p:sp>
        <p:nvSpPr>
          <p:cNvPr id="108" name="TextBox 107"/>
          <p:cNvSpPr txBox="1"/>
          <p:nvPr/>
        </p:nvSpPr>
        <p:spPr>
          <a:xfrm>
            <a:off x="755576" y="3437586"/>
            <a:ext cx="1547915" cy="640080"/>
          </a:xfrm>
          <a:prstGeom prst="rect">
            <a:avLst/>
          </a:prstGeom>
          <a:noFill/>
        </p:spPr>
        <p:txBody>
          <a:bodyPr bIns="0" lIns="0" rIns="0" rtlCol="0" wrap="square">
            <a:spAutoFit/>
          </a:bodyPr>
          <a:lstStyle/>
          <a:p>
            <a:pPr algn="ct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单击此处文本单击添加文本单击此处文本单击添加文本单击此处文本单击添加文本</a:t>
            </a:r>
          </a:p>
        </p:txBody>
      </p:sp>
      <p:sp>
        <p:nvSpPr>
          <p:cNvPr id="109" name="TextBox 108"/>
          <p:cNvSpPr txBox="1"/>
          <p:nvPr/>
        </p:nvSpPr>
        <p:spPr>
          <a:xfrm>
            <a:off x="931459" y="1405193"/>
            <a:ext cx="1807998" cy="289560"/>
          </a:xfrm>
          <a:prstGeom prst="rect">
            <a:avLst/>
          </a:prstGeom>
          <a:noFill/>
        </p:spPr>
        <p:txBody>
          <a:bodyPr bIns="0" lIns="0" rIns="0" rtlCol="0" wrap="square">
            <a:spAutoFit/>
          </a:bodyPr>
          <a:lstStyle/>
          <a:p>
            <a:pPr algn="ctr" defTabSz="0">
              <a:tabLst>
                <a:tab pos="1025525"/>
              </a:tabLst>
            </a:pPr>
            <a:r>
              <a:rPr altLang="en-US" b="1" lang="zh-CN" smtClean="0" sz="1600">
                <a:solidFill>
                  <a:schemeClr val="accent4"/>
                </a:solidFill>
                <a:latin charset="-122" panose="020b0503020204020204" pitchFamily="34" typeface="微软雅黑"/>
                <a:ea charset="-122" panose="020b0503020204020204" pitchFamily="34" typeface="微软雅黑"/>
                <a:cs panose="020f0502020204030204" typeface="Calibri"/>
              </a:rPr>
              <a:t>填加标题</a:t>
            </a:r>
          </a:p>
        </p:txBody>
      </p:sp>
      <p:sp>
        <p:nvSpPr>
          <p:cNvPr id="110" name="TextBox 109"/>
          <p:cNvSpPr txBox="1"/>
          <p:nvPr/>
        </p:nvSpPr>
        <p:spPr>
          <a:xfrm>
            <a:off x="755576" y="1709395"/>
            <a:ext cx="1547915" cy="640080"/>
          </a:xfrm>
          <a:prstGeom prst="rect">
            <a:avLst/>
          </a:prstGeom>
          <a:noFill/>
        </p:spPr>
        <p:txBody>
          <a:bodyPr bIns="0" lIns="0" rIns="0" rtlCol="0" wrap="square">
            <a:spAutoFit/>
          </a:bodyPr>
          <a:lstStyle/>
          <a:p>
            <a:pPr algn="ct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单击此处文本单击添加文本单击此处文本单击添加文本单击此处文本单击添加文本</a:t>
            </a:r>
          </a:p>
        </p:txBody>
      </p:sp>
      <p:sp>
        <p:nvSpPr>
          <p:cNvPr id="111" name="TextBox 110"/>
          <p:cNvSpPr txBox="1"/>
          <p:nvPr/>
        </p:nvSpPr>
        <p:spPr>
          <a:xfrm>
            <a:off x="6372107" y="1347614"/>
            <a:ext cx="1807998" cy="289560"/>
          </a:xfrm>
          <a:prstGeom prst="rect">
            <a:avLst/>
          </a:prstGeom>
          <a:noFill/>
        </p:spPr>
        <p:txBody>
          <a:bodyPr bIns="0" lIns="0" rIns="0" rtlCol="0" wrap="square">
            <a:spAutoFit/>
          </a:bodyPr>
          <a:lstStyle/>
          <a:p>
            <a:pPr algn="ctr" defTabSz="0">
              <a:tabLst>
                <a:tab pos="1025525"/>
              </a:tabLst>
            </a:pPr>
            <a:r>
              <a:rPr altLang="en-US" b="1" lang="zh-CN" smtClean="0" sz="1600">
                <a:solidFill>
                  <a:schemeClr val="accent2"/>
                </a:solidFill>
                <a:latin charset="-122" panose="020b0503020204020204" pitchFamily="34" typeface="微软雅黑"/>
                <a:ea charset="-122" panose="020b0503020204020204" pitchFamily="34" typeface="微软雅黑"/>
                <a:cs panose="020f0502020204030204" typeface="Calibri"/>
              </a:rPr>
              <a:t>填加标题</a:t>
            </a:r>
          </a:p>
        </p:txBody>
      </p:sp>
      <p:sp>
        <p:nvSpPr>
          <p:cNvPr id="112" name="TextBox 111"/>
          <p:cNvSpPr txBox="1"/>
          <p:nvPr/>
        </p:nvSpPr>
        <p:spPr>
          <a:xfrm>
            <a:off x="6874985" y="1651816"/>
            <a:ext cx="1547915" cy="640080"/>
          </a:xfrm>
          <a:prstGeom prst="rect">
            <a:avLst/>
          </a:prstGeom>
          <a:noFill/>
        </p:spPr>
        <p:txBody>
          <a:bodyPr bIns="0" lIns="0" rIns="0" rtlCol="0" wrap="square">
            <a:spAutoFit/>
          </a:bodyPr>
          <a:lstStyle/>
          <a:p>
            <a:pPr algn="ct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单击此处文本单击添加文本单击此处文本单击添加文本单击此处文本单击添加文本</a:t>
            </a:r>
          </a:p>
        </p:txBody>
      </p:sp>
      <p:sp>
        <p:nvSpPr>
          <p:cNvPr id="113" name="TextBox 112"/>
          <p:cNvSpPr txBox="1"/>
          <p:nvPr/>
        </p:nvSpPr>
        <p:spPr>
          <a:xfrm>
            <a:off x="6393390" y="3147814"/>
            <a:ext cx="1807998" cy="289560"/>
          </a:xfrm>
          <a:prstGeom prst="rect">
            <a:avLst/>
          </a:prstGeom>
          <a:noFill/>
        </p:spPr>
        <p:txBody>
          <a:bodyPr bIns="0" lIns="0" rIns="0" rtlCol="0" wrap="square">
            <a:spAutoFit/>
          </a:bodyPr>
          <a:lstStyle/>
          <a:p>
            <a:pPr algn="ctr" defTabSz="0">
              <a:tabLst>
                <a:tab pos="1025525"/>
              </a:tabLst>
            </a:pPr>
            <a:r>
              <a:rPr altLang="en-US" b="1" lang="zh-CN" smtClean="0" sz="1600">
                <a:solidFill>
                  <a:sysClr lastClr="000000" val="windowText"/>
                </a:solidFill>
                <a:latin charset="-122" panose="020b0503020204020204" pitchFamily="34" typeface="微软雅黑"/>
                <a:ea charset="-122" panose="020b0503020204020204" pitchFamily="34" typeface="微软雅黑"/>
                <a:cs panose="020f0502020204030204" typeface="Calibri"/>
              </a:rPr>
              <a:t>填加标题</a:t>
            </a:r>
          </a:p>
        </p:txBody>
      </p:sp>
      <p:sp>
        <p:nvSpPr>
          <p:cNvPr id="114" name="TextBox 113"/>
          <p:cNvSpPr txBox="1"/>
          <p:nvPr/>
        </p:nvSpPr>
        <p:spPr>
          <a:xfrm>
            <a:off x="6857781" y="3452016"/>
            <a:ext cx="1547915" cy="640080"/>
          </a:xfrm>
          <a:prstGeom prst="rect">
            <a:avLst/>
          </a:prstGeom>
          <a:noFill/>
        </p:spPr>
        <p:txBody>
          <a:bodyPr bIns="0" lIns="0" rIns="0" rtlCol="0" wrap="square">
            <a:spAutoFit/>
          </a:bodyPr>
          <a:lstStyle/>
          <a:p>
            <a:pPr algn="ct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单击此处文本单击添加文本单击此处文本单击添加文本单击此处文本单击添加文本</a:t>
            </a:r>
          </a:p>
        </p:txBody>
      </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0"/>
                                  </p:stCondLst>
                                  <p:childTnLst>
                                    <p:set>
                                      <p:cBhvr>
                                        <p:cTn dur="1" fill="hold" id="6">
                                          <p:stCondLst>
                                            <p:cond delay="0"/>
                                          </p:stCondLst>
                                        </p:cTn>
                                        <p:tgtEl>
                                          <p:spTgt spid="4098"/>
                                        </p:tgtEl>
                                        <p:attrNameLst>
                                          <p:attrName>style.visibility</p:attrName>
                                        </p:attrNameLst>
                                      </p:cBhvr>
                                      <p:to>
                                        <p:strVal val="visible"/>
                                      </p:to>
                                    </p:set>
                                    <p:anim calcmode="lin" valueType="num">
                                      <p:cBhvr>
                                        <p:cTn dur="1000" fill="hold" id="7"/>
                                        <p:tgtEl>
                                          <p:spTgt spid="4098"/>
                                        </p:tgtEl>
                                        <p:attrNameLst>
                                          <p:attrName>ppt_w</p:attrName>
                                        </p:attrNameLst>
                                      </p:cBhvr>
                                      <p:tavLst>
                                        <p:tav tm="0">
                                          <p:val>
                                            <p:fltVal val="0"/>
                                          </p:val>
                                        </p:tav>
                                        <p:tav tm="100000">
                                          <p:val>
                                            <p:strVal val="#ppt_w"/>
                                          </p:val>
                                        </p:tav>
                                      </p:tavLst>
                                    </p:anim>
                                    <p:anim calcmode="lin" valueType="num">
                                      <p:cBhvr>
                                        <p:cTn dur="1000" fill="hold" id="8"/>
                                        <p:tgtEl>
                                          <p:spTgt spid="4098"/>
                                        </p:tgtEl>
                                        <p:attrNameLst>
                                          <p:attrName>ppt_h</p:attrName>
                                        </p:attrNameLst>
                                      </p:cBhvr>
                                      <p:tavLst>
                                        <p:tav tm="0">
                                          <p:val>
                                            <p:fltVal val="0"/>
                                          </p:val>
                                        </p:tav>
                                        <p:tav tm="100000">
                                          <p:val>
                                            <p:strVal val="#ppt_h"/>
                                          </p:val>
                                        </p:tav>
                                      </p:tavLst>
                                    </p:anim>
                                    <p:anim calcmode="lin" valueType="num">
                                      <p:cBhvr>
                                        <p:cTn dur="1000" fill="hold" id="9"/>
                                        <p:tgtEl>
                                          <p:spTgt spid="4098"/>
                                        </p:tgtEl>
                                        <p:attrNameLst>
                                          <p:attrName>style.rotation</p:attrName>
                                        </p:attrNameLst>
                                      </p:cBhvr>
                                      <p:tavLst>
                                        <p:tav tm="0">
                                          <p:val>
                                            <p:fltVal val="90"/>
                                          </p:val>
                                        </p:tav>
                                        <p:tav tm="100000">
                                          <p:val>
                                            <p:fltVal val="0"/>
                                          </p:val>
                                        </p:tav>
                                      </p:tavLst>
                                    </p:anim>
                                    <p:animEffect filter="fade" transition="in">
                                      <p:cBhvr>
                                        <p:cTn dur="1000" id="10"/>
                                        <p:tgtEl>
                                          <p:spTgt spid="4098"/>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53" presetSubtype="0">
                                  <p:stCondLst>
                                    <p:cond delay="0"/>
                                  </p:stCondLst>
                                  <p:childTnLst>
                                    <p:set>
                                      <p:cBhvr>
                                        <p:cTn dur="1" fill="hold" id="14">
                                          <p:stCondLst>
                                            <p:cond delay="0"/>
                                          </p:stCondLst>
                                        </p:cTn>
                                        <p:tgtEl>
                                          <p:spTgt spid="91"/>
                                        </p:tgtEl>
                                        <p:attrNameLst>
                                          <p:attrName>style.visibility</p:attrName>
                                        </p:attrNameLst>
                                      </p:cBhvr>
                                      <p:to>
                                        <p:strVal val="visible"/>
                                      </p:to>
                                    </p:set>
                                    <p:anim calcmode="lin" valueType="num">
                                      <p:cBhvr>
                                        <p:cTn dur="500" fill="hold" id="15"/>
                                        <p:tgtEl>
                                          <p:spTgt spid="91"/>
                                        </p:tgtEl>
                                        <p:attrNameLst>
                                          <p:attrName>ppt_w</p:attrName>
                                        </p:attrNameLst>
                                      </p:cBhvr>
                                      <p:tavLst>
                                        <p:tav tm="0">
                                          <p:val>
                                            <p:fltVal val="0"/>
                                          </p:val>
                                        </p:tav>
                                        <p:tav tm="100000">
                                          <p:val>
                                            <p:strVal val="#ppt_w"/>
                                          </p:val>
                                        </p:tav>
                                      </p:tavLst>
                                    </p:anim>
                                    <p:anim calcmode="lin" valueType="num">
                                      <p:cBhvr>
                                        <p:cTn dur="500" fill="hold" id="16"/>
                                        <p:tgtEl>
                                          <p:spTgt spid="91"/>
                                        </p:tgtEl>
                                        <p:attrNameLst>
                                          <p:attrName>ppt_h</p:attrName>
                                        </p:attrNameLst>
                                      </p:cBhvr>
                                      <p:tavLst>
                                        <p:tav tm="0">
                                          <p:val>
                                            <p:fltVal val="0"/>
                                          </p:val>
                                        </p:tav>
                                        <p:tav tm="100000">
                                          <p:val>
                                            <p:strVal val="#ppt_h"/>
                                          </p:val>
                                        </p:tav>
                                      </p:tavLst>
                                    </p:anim>
                                    <p:animEffect filter="fade" transition="in">
                                      <p:cBhvr>
                                        <p:cTn dur="500" id="17"/>
                                        <p:tgtEl>
                                          <p:spTgt spid="91"/>
                                        </p:tgtEl>
                                      </p:cBhvr>
                                    </p:animEffect>
                                  </p:childTnLst>
                                </p:cTn>
                              </p:par>
                            </p:childTnLst>
                          </p:cTn>
                        </p:par>
                        <p:par>
                          <p:cTn fill="hold" id="18" nodeType="afterGroup">
                            <p:stCondLst>
                              <p:cond delay="500"/>
                            </p:stCondLst>
                            <p:childTnLst>
                              <p:par>
                                <p:cTn fill="hold" grpId="0" id="19" nodeType="afterEffect" presetClass="entr" presetID="53" presetSubtype="0">
                                  <p:stCondLst>
                                    <p:cond delay="0"/>
                                  </p:stCondLst>
                                  <p:childTnLst>
                                    <p:set>
                                      <p:cBhvr>
                                        <p:cTn dur="1" fill="hold" id="20">
                                          <p:stCondLst>
                                            <p:cond delay="0"/>
                                          </p:stCondLst>
                                        </p:cTn>
                                        <p:tgtEl>
                                          <p:spTgt spid="71"/>
                                        </p:tgtEl>
                                        <p:attrNameLst>
                                          <p:attrName>style.visibility</p:attrName>
                                        </p:attrNameLst>
                                      </p:cBhvr>
                                      <p:to>
                                        <p:strVal val="visible"/>
                                      </p:to>
                                    </p:set>
                                    <p:anim calcmode="lin" valueType="num">
                                      <p:cBhvr>
                                        <p:cTn dur="500" fill="hold" id="21"/>
                                        <p:tgtEl>
                                          <p:spTgt spid="71"/>
                                        </p:tgtEl>
                                        <p:attrNameLst>
                                          <p:attrName>ppt_w</p:attrName>
                                        </p:attrNameLst>
                                      </p:cBhvr>
                                      <p:tavLst>
                                        <p:tav tm="0">
                                          <p:val>
                                            <p:fltVal val="0"/>
                                          </p:val>
                                        </p:tav>
                                        <p:tav tm="100000">
                                          <p:val>
                                            <p:strVal val="#ppt_w"/>
                                          </p:val>
                                        </p:tav>
                                      </p:tavLst>
                                    </p:anim>
                                    <p:anim calcmode="lin" valueType="num">
                                      <p:cBhvr>
                                        <p:cTn dur="500" fill="hold" id="22"/>
                                        <p:tgtEl>
                                          <p:spTgt spid="71"/>
                                        </p:tgtEl>
                                        <p:attrNameLst>
                                          <p:attrName>ppt_h</p:attrName>
                                        </p:attrNameLst>
                                      </p:cBhvr>
                                      <p:tavLst>
                                        <p:tav tm="0">
                                          <p:val>
                                            <p:fltVal val="0"/>
                                          </p:val>
                                        </p:tav>
                                        <p:tav tm="100000">
                                          <p:val>
                                            <p:strVal val="#ppt_h"/>
                                          </p:val>
                                        </p:tav>
                                      </p:tavLst>
                                    </p:anim>
                                    <p:animEffect filter="fade" transition="in">
                                      <p:cBhvr>
                                        <p:cTn dur="500" id="23"/>
                                        <p:tgtEl>
                                          <p:spTgt spid="71"/>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53" presetSubtype="0">
                                  <p:stCondLst>
                                    <p:cond delay="0"/>
                                  </p:stCondLst>
                                  <p:childTnLst>
                                    <p:set>
                                      <p:cBhvr>
                                        <p:cTn dur="1" fill="hold" id="27">
                                          <p:stCondLst>
                                            <p:cond delay="0"/>
                                          </p:stCondLst>
                                        </p:cTn>
                                        <p:tgtEl>
                                          <p:spTgt spid="96"/>
                                        </p:tgtEl>
                                        <p:attrNameLst>
                                          <p:attrName>style.visibility</p:attrName>
                                        </p:attrNameLst>
                                      </p:cBhvr>
                                      <p:to>
                                        <p:strVal val="visible"/>
                                      </p:to>
                                    </p:set>
                                    <p:anim calcmode="lin" valueType="num">
                                      <p:cBhvr>
                                        <p:cTn dur="500" fill="hold" id="28"/>
                                        <p:tgtEl>
                                          <p:spTgt spid="96"/>
                                        </p:tgtEl>
                                        <p:attrNameLst>
                                          <p:attrName>ppt_w</p:attrName>
                                        </p:attrNameLst>
                                      </p:cBhvr>
                                      <p:tavLst>
                                        <p:tav tm="0">
                                          <p:val>
                                            <p:fltVal val="0"/>
                                          </p:val>
                                        </p:tav>
                                        <p:tav tm="100000">
                                          <p:val>
                                            <p:strVal val="#ppt_w"/>
                                          </p:val>
                                        </p:tav>
                                      </p:tavLst>
                                    </p:anim>
                                    <p:anim calcmode="lin" valueType="num">
                                      <p:cBhvr>
                                        <p:cTn dur="500" fill="hold" id="29"/>
                                        <p:tgtEl>
                                          <p:spTgt spid="96"/>
                                        </p:tgtEl>
                                        <p:attrNameLst>
                                          <p:attrName>ppt_h</p:attrName>
                                        </p:attrNameLst>
                                      </p:cBhvr>
                                      <p:tavLst>
                                        <p:tav tm="0">
                                          <p:val>
                                            <p:fltVal val="0"/>
                                          </p:val>
                                        </p:tav>
                                        <p:tav tm="100000">
                                          <p:val>
                                            <p:strVal val="#ppt_h"/>
                                          </p:val>
                                        </p:tav>
                                      </p:tavLst>
                                    </p:anim>
                                    <p:animEffect filter="fade" transition="in">
                                      <p:cBhvr>
                                        <p:cTn dur="500" id="30"/>
                                        <p:tgtEl>
                                          <p:spTgt spid="96"/>
                                        </p:tgtEl>
                                      </p:cBhvr>
                                    </p:animEffect>
                                  </p:childTnLst>
                                </p:cTn>
                              </p:par>
                            </p:childTnLst>
                          </p:cTn>
                        </p:par>
                        <p:par>
                          <p:cTn fill="hold" id="31" nodeType="afterGroup">
                            <p:stCondLst>
                              <p:cond delay="500"/>
                            </p:stCondLst>
                            <p:childTnLst>
                              <p:par>
                                <p:cTn fill="hold" grpId="0" id="32" nodeType="afterEffect" presetClass="entr" presetID="53" presetSubtype="0">
                                  <p:stCondLst>
                                    <p:cond delay="0"/>
                                  </p:stCondLst>
                                  <p:childTnLst>
                                    <p:set>
                                      <p:cBhvr>
                                        <p:cTn dur="1" fill="hold" id="33">
                                          <p:stCondLst>
                                            <p:cond delay="0"/>
                                          </p:stCondLst>
                                        </p:cTn>
                                        <p:tgtEl>
                                          <p:spTgt spid="82"/>
                                        </p:tgtEl>
                                        <p:attrNameLst>
                                          <p:attrName>style.visibility</p:attrName>
                                        </p:attrNameLst>
                                      </p:cBhvr>
                                      <p:to>
                                        <p:strVal val="visible"/>
                                      </p:to>
                                    </p:set>
                                    <p:anim calcmode="lin" valueType="num">
                                      <p:cBhvr>
                                        <p:cTn dur="500" fill="hold" id="34"/>
                                        <p:tgtEl>
                                          <p:spTgt spid="82"/>
                                        </p:tgtEl>
                                        <p:attrNameLst>
                                          <p:attrName>ppt_w</p:attrName>
                                        </p:attrNameLst>
                                      </p:cBhvr>
                                      <p:tavLst>
                                        <p:tav tm="0">
                                          <p:val>
                                            <p:fltVal val="0"/>
                                          </p:val>
                                        </p:tav>
                                        <p:tav tm="100000">
                                          <p:val>
                                            <p:strVal val="#ppt_w"/>
                                          </p:val>
                                        </p:tav>
                                      </p:tavLst>
                                    </p:anim>
                                    <p:anim calcmode="lin" valueType="num">
                                      <p:cBhvr>
                                        <p:cTn dur="500" fill="hold" id="35"/>
                                        <p:tgtEl>
                                          <p:spTgt spid="82"/>
                                        </p:tgtEl>
                                        <p:attrNameLst>
                                          <p:attrName>ppt_h</p:attrName>
                                        </p:attrNameLst>
                                      </p:cBhvr>
                                      <p:tavLst>
                                        <p:tav tm="0">
                                          <p:val>
                                            <p:fltVal val="0"/>
                                          </p:val>
                                        </p:tav>
                                        <p:tav tm="100000">
                                          <p:val>
                                            <p:strVal val="#ppt_h"/>
                                          </p:val>
                                        </p:tav>
                                      </p:tavLst>
                                    </p:anim>
                                    <p:animEffect filter="fade" transition="in">
                                      <p:cBhvr>
                                        <p:cTn dur="500" id="36"/>
                                        <p:tgtEl>
                                          <p:spTgt spid="82"/>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id="39" nodeType="clickEffect" presetClass="entr" presetID="53" presetSubtype="0">
                                  <p:stCondLst>
                                    <p:cond delay="0"/>
                                  </p:stCondLst>
                                  <p:childTnLst>
                                    <p:set>
                                      <p:cBhvr>
                                        <p:cTn dur="1" fill="hold" id="40">
                                          <p:stCondLst>
                                            <p:cond delay="0"/>
                                          </p:stCondLst>
                                        </p:cTn>
                                        <p:tgtEl>
                                          <p:spTgt spid="83"/>
                                        </p:tgtEl>
                                        <p:attrNameLst>
                                          <p:attrName>style.visibility</p:attrName>
                                        </p:attrNameLst>
                                      </p:cBhvr>
                                      <p:to>
                                        <p:strVal val="visible"/>
                                      </p:to>
                                    </p:set>
                                    <p:anim calcmode="lin" valueType="num">
                                      <p:cBhvr>
                                        <p:cTn dur="500" fill="hold" id="41"/>
                                        <p:tgtEl>
                                          <p:spTgt spid="83"/>
                                        </p:tgtEl>
                                        <p:attrNameLst>
                                          <p:attrName>ppt_w</p:attrName>
                                        </p:attrNameLst>
                                      </p:cBhvr>
                                      <p:tavLst>
                                        <p:tav tm="0">
                                          <p:val>
                                            <p:fltVal val="0"/>
                                          </p:val>
                                        </p:tav>
                                        <p:tav tm="100000">
                                          <p:val>
                                            <p:strVal val="#ppt_w"/>
                                          </p:val>
                                        </p:tav>
                                      </p:tavLst>
                                    </p:anim>
                                    <p:anim calcmode="lin" valueType="num">
                                      <p:cBhvr>
                                        <p:cTn dur="500" fill="hold" id="42"/>
                                        <p:tgtEl>
                                          <p:spTgt spid="83"/>
                                        </p:tgtEl>
                                        <p:attrNameLst>
                                          <p:attrName>ppt_h</p:attrName>
                                        </p:attrNameLst>
                                      </p:cBhvr>
                                      <p:tavLst>
                                        <p:tav tm="0">
                                          <p:val>
                                            <p:fltVal val="0"/>
                                          </p:val>
                                        </p:tav>
                                        <p:tav tm="100000">
                                          <p:val>
                                            <p:strVal val="#ppt_h"/>
                                          </p:val>
                                        </p:tav>
                                      </p:tavLst>
                                    </p:anim>
                                    <p:animEffect filter="fade" transition="in">
                                      <p:cBhvr>
                                        <p:cTn dur="500" id="43"/>
                                        <p:tgtEl>
                                          <p:spTgt spid="83"/>
                                        </p:tgtEl>
                                      </p:cBhvr>
                                    </p:animEffect>
                                  </p:childTnLst>
                                </p:cTn>
                              </p:par>
                            </p:childTnLst>
                          </p:cTn>
                        </p:par>
                        <p:par>
                          <p:cTn fill="hold" id="44" nodeType="afterGroup">
                            <p:stCondLst>
                              <p:cond delay="500"/>
                            </p:stCondLst>
                            <p:childTnLst>
                              <p:par>
                                <p:cTn fill="hold" id="45" nodeType="afterEffect" presetClass="entr" presetID="53" presetSubtype="0">
                                  <p:stCondLst>
                                    <p:cond delay="0"/>
                                  </p:stCondLst>
                                  <p:childTnLst>
                                    <p:set>
                                      <p:cBhvr>
                                        <p:cTn dur="1" fill="hold" id="46">
                                          <p:stCondLst>
                                            <p:cond delay="0"/>
                                          </p:stCondLst>
                                        </p:cTn>
                                        <p:tgtEl>
                                          <p:spTgt spid="72"/>
                                        </p:tgtEl>
                                        <p:attrNameLst>
                                          <p:attrName>style.visibility</p:attrName>
                                        </p:attrNameLst>
                                      </p:cBhvr>
                                      <p:to>
                                        <p:strVal val="visible"/>
                                      </p:to>
                                    </p:set>
                                    <p:anim calcmode="lin" valueType="num">
                                      <p:cBhvr>
                                        <p:cTn dur="500" fill="hold" id="47"/>
                                        <p:tgtEl>
                                          <p:spTgt spid="72"/>
                                        </p:tgtEl>
                                        <p:attrNameLst>
                                          <p:attrName>ppt_w</p:attrName>
                                        </p:attrNameLst>
                                      </p:cBhvr>
                                      <p:tavLst>
                                        <p:tav tm="0">
                                          <p:val>
                                            <p:fltVal val="0"/>
                                          </p:val>
                                        </p:tav>
                                        <p:tav tm="100000">
                                          <p:val>
                                            <p:strVal val="#ppt_w"/>
                                          </p:val>
                                        </p:tav>
                                      </p:tavLst>
                                    </p:anim>
                                    <p:anim calcmode="lin" valueType="num">
                                      <p:cBhvr>
                                        <p:cTn dur="500" fill="hold" id="48"/>
                                        <p:tgtEl>
                                          <p:spTgt spid="72"/>
                                        </p:tgtEl>
                                        <p:attrNameLst>
                                          <p:attrName>ppt_h</p:attrName>
                                        </p:attrNameLst>
                                      </p:cBhvr>
                                      <p:tavLst>
                                        <p:tav tm="0">
                                          <p:val>
                                            <p:fltVal val="0"/>
                                          </p:val>
                                        </p:tav>
                                        <p:tav tm="100000">
                                          <p:val>
                                            <p:strVal val="#ppt_h"/>
                                          </p:val>
                                        </p:tav>
                                      </p:tavLst>
                                    </p:anim>
                                    <p:animEffect filter="fade" transition="in">
                                      <p:cBhvr>
                                        <p:cTn dur="500" id="49"/>
                                        <p:tgtEl>
                                          <p:spTgt spid="72"/>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id="52" nodeType="clickEffect" presetClass="entr" presetID="53" presetSubtype="0">
                                  <p:stCondLst>
                                    <p:cond delay="0"/>
                                  </p:stCondLst>
                                  <p:childTnLst>
                                    <p:set>
                                      <p:cBhvr>
                                        <p:cTn dur="1" fill="hold" id="53">
                                          <p:stCondLst>
                                            <p:cond delay="0"/>
                                          </p:stCondLst>
                                        </p:cTn>
                                        <p:tgtEl>
                                          <p:spTgt spid="101"/>
                                        </p:tgtEl>
                                        <p:attrNameLst>
                                          <p:attrName>style.visibility</p:attrName>
                                        </p:attrNameLst>
                                      </p:cBhvr>
                                      <p:to>
                                        <p:strVal val="visible"/>
                                      </p:to>
                                    </p:set>
                                    <p:anim calcmode="lin" valueType="num">
                                      <p:cBhvr>
                                        <p:cTn dur="500" fill="hold" id="54"/>
                                        <p:tgtEl>
                                          <p:spTgt spid="101"/>
                                        </p:tgtEl>
                                        <p:attrNameLst>
                                          <p:attrName>ppt_w</p:attrName>
                                        </p:attrNameLst>
                                      </p:cBhvr>
                                      <p:tavLst>
                                        <p:tav tm="0">
                                          <p:val>
                                            <p:fltVal val="0"/>
                                          </p:val>
                                        </p:tav>
                                        <p:tav tm="100000">
                                          <p:val>
                                            <p:strVal val="#ppt_w"/>
                                          </p:val>
                                        </p:tav>
                                      </p:tavLst>
                                    </p:anim>
                                    <p:anim calcmode="lin" valueType="num">
                                      <p:cBhvr>
                                        <p:cTn dur="500" fill="hold" id="55"/>
                                        <p:tgtEl>
                                          <p:spTgt spid="101"/>
                                        </p:tgtEl>
                                        <p:attrNameLst>
                                          <p:attrName>ppt_h</p:attrName>
                                        </p:attrNameLst>
                                      </p:cBhvr>
                                      <p:tavLst>
                                        <p:tav tm="0">
                                          <p:val>
                                            <p:fltVal val="0"/>
                                          </p:val>
                                        </p:tav>
                                        <p:tav tm="100000">
                                          <p:val>
                                            <p:strVal val="#ppt_h"/>
                                          </p:val>
                                        </p:tav>
                                      </p:tavLst>
                                    </p:anim>
                                    <p:animEffect filter="fade" transition="in">
                                      <p:cBhvr>
                                        <p:cTn dur="500" id="56"/>
                                        <p:tgtEl>
                                          <p:spTgt spid="101"/>
                                        </p:tgtEl>
                                      </p:cBhvr>
                                    </p:animEffect>
                                  </p:childTnLst>
                                </p:cTn>
                              </p:par>
                            </p:childTnLst>
                          </p:cTn>
                        </p:par>
                        <p:par>
                          <p:cTn fill="hold" id="57" nodeType="afterGroup">
                            <p:stCondLst>
                              <p:cond delay="500"/>
                            </p:stCondLst>
                            <p:childTnLst>
                              <p:par>
                                <p:cTn fill="hold" id="58" nodeType="afterEffect" presetClass="entr" presetID="53" presetSubtype="0">
                                  <p:stCondLst>
                                    <p:cond delay="0"/>
                                  </p:stCondLst>
                                  <p:childTnLst>
                                    <p:set>
                                      <p:cBhvr>
                                        <p:cTn dur="1" fill="hold" id="59">
                                          <p:stCondLst>
                                            <p:cond delay="0"/>
                                          </p:stCondLst>
                                        </p:cTn>
                                        <p:tgtEl>
                                          <p:spTgt spid="76"/>
                                        </p:tgtEl>
                                        <p:attrNameLst>
                                          <p:attrName>style.visibility</p:attrName>
                                        </p:attrNameLst>
                                      </p:cBhvr>
                                      <p:to>
                                        <p:strVal val="visible"/>
                                      </p:to>
                                    </p:set>
                                    <p:anim calcmode="lin" valueType="num">
                                      <p:cBhvr>
                                        <p:cTn dur="500" fill="hold" id="60"/>
                                        <p:tgtEl>
                                          <p:spTgt spid="76"/>
                                        </p:tgtEl>
                                        <p:attrNameLst>
                                          <p:attrName>ppt_w</p:attrName>
                                        </p:attrNameLst>
                                      </p:cBhvr>
                                      <p:tavLst>
                                        <p:tav tm="0">
                                          <p:val>
                                            <p:fltVal val="0"/>
                                          </p:val>
                                        </p:tav>
                                        <p:tav tm="100000">
                                          <p:val>
                                            <p:strVal val="#ppt_w"/>
                                          </p:val>
                                        </p:tav>
                                      </p:tavLst>
                                    </p:anim>
                                    <p:anim calcmode="lin" valueType="num">
                                      <p:cBhvr>
                                        <p:cTn dur="500" fill="hold" id="61"/>
                                        <p:tgtEl>
                                          <p:spTgt spid="76"/>
                                        </p:tgtEl>
                                        <p:attrNameLst>
                                          <p:attrName>ppt_h</p:attrName>
                                        </p:attrNameLst>
                                      </p:cBhvr>
                                      <p:tavLst>
                                        <p:tav tm="0">
                                          <p:val>
                                            <p:fltVal val="0"/>
                                          </p:val>
                                        </p:tav>
                                        <p:tav tm="100000">
                                          <p:val>
                                            <p:strVal val="#ppt_h"/>
                                          </p:val>
                                        </p:tav>
                                      </p:tavLst>
                                    </p:anim>
                                    <p:animEffect filter="fade" transition="in">
                                      <p:cBhvr>
                                        <p:cTn dur="500" id="62"/>
                                        <p:tgtEl>
                                          <p:spTgt spid="76"/>
                                        </p:tgtEl>
                                      </p:cBhvr>
                                    </p:animEffect>
                                  </p:childTnLst>
                                </p:cTn>
                              </p:par>
                            </p:childTnLst>
                          </p:cTn>
                        </p:par>
                        <p:par>
                          <p:cTn fill="hold" id="63" nodeType="afterGroup">
                            <p:stCondLst>
                              <p:cond delay="1000"/>
                            </p:stCondLst>
                            <p:childTnLst>
                              <p:par>
                                <p:cTn fill="hold" grpId="0" id="64" nodeType="afterEffect" presetClass="entr" presetID="10" presetSubtype="0">
                                  <p:stCondLst>
                                    <p:cond delay="0"/>
                                  </p:stCondLst>
                                  <p:childTnLst>
                                    <p:set>
                                      <p:cBhvr>
                                        <p:cTn dur="1" fill="hold" id="65">
                                          <p:stCondLst>
                                            <p:cond delay="0"/>
                                          </p:stCondLst>
                                        </p:cTn>
                                        <p:tgtEl>
                                          <p:spTgt spid="107"/>
                                        </p:tgtEl>
                                        <p:attrNameLst>
                                          <p:attrName>style.visibility</p:attrName>
                                        </p:attrNameLst>
                                      </p:cBhvr>
                                      <p:to>
                                        <p:strVal val="visible"/>
                                      </p:to>
                                    </p:set>
                                    <p:animEffect filter="fade" transition="in">
                                      <p:cBhvr>
                                        <p:cTn dur="500" id="66"/>
                                        <p:tgtEl>
                                          <p:spTgt spid="107"/>
                                        </p:tgtEl>
                                      </p:cBhvr>
                                    </p:animEffect>
                                  </p:childTnLst>
                                </p:cTn>
                              </p:par>
                              <p:par>
                                <p:cTn fill="hold" grpId="0" id="67" nodeType="withEffect" presetClass="entr" presetID="10" presetSubtype="0">
                                  <p:stCondLst>
                                    <p:cond delay="0"/>
                                  </p:stCondLst>
                                  <p:childTnLst>
                                    <p:set>
                                      <p:cBhvr>
                                        <p:cTn dur="1" fill="hold" id="68">
                                          <p:stCondLst>
                                            <p:cond delay="0"/>
                                          </p:stCondLst>
                                        </p:cTn>
                                        <p:tgtEl>
                                          <p:spTgt spid="108"/>
                                        </p:tgtEl>
                                        <p:attrNameLst>
                                          <p:attrName>style.visibility</p:attrName>
                                        </p:attrNameLst>
                                      </p:cBhvr>
                                      <p:to>
                                        <p:strVal val="visible"/>
                                      </p:to>
                                    </p:set>
                                    <p:animEffect filter="fade" transition="in">
                                      <p:cBhvr>
                                        <p:cTn dur="500" id="69"/>
                                        <p:tgtEl>
                                          <p:spTgt spid="108"/>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109"/>
                                        </p:tgtEl>
                                        <p:attrNameLst>
                                          <p:attrName>style.visibility</p:attrName>
                                        </p:attrNameLst>
                                      </p:cBhvr>
                                      <p:to>
                                        <p:strVal val="visible"/>
                                      </p:to>
                                    </p:set>
                                    <p:animEffect filter="fade" transition="in">
                                      <p:cBhvr>
                                        <p:cTn dur="500" id="72"/>
                                        <p:tgtEl>
                                          <p:spTgt spid="109"/>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110"/>
                                        </p:tgtEl>
                                        <p:attrNameLst>
                                          <p:attrName>style.visibility</p:attrName>
                                        </p:attrNameLst>
                                      </p:cBhvr>
                                      <p:to>
                                        <p:strVal val="visible"/>
                                      </p:to>
                                    </p:set>
                                    <p:animEffect filter="fade" transition="in">
                                      <p:cBhvr>
                                        <p:cTn dur="500" id="75"/>
                                        <p:tgtEl>
                                          <p:spTgt spid="110"/>
                                        </p:tgtEl>
                                      </p:cBhvr>
                                    </p:animEffect>
                                  </p:childTnLst>
                                </p:cTn>
                              </p:par>
                              <p:par>
                                <p:cTn fill="hold" grpId="0" id="76" nodeType="withEffect" presetClass="entr" presetID="10" presetSubtype="0">
                                  <p:stCondLst>
                                    <p:cond delay="0"/>
                                  </p:stCondLst>
                                  <p:childTnLst>
                                    <p:set>
                                      <p:cBhvr>
                                        <p:cTn dur="1" fill="hold" id="77">
                                          <p:stCondLst>
                                            <p:cond delay="0"/>
                                          </p:stCondLst>
                                        </p:cTn>
                                        <p:tgtEl>
                                          <p:spTgt spid="111"/>
                                        </p:tgtEl>
                                        <p:attrNameLst>
                                          <p:attrName>style.visibility</p:attrName>
                                        </p:attrNameLst>
                                      </p:cBhvr>
                                      <p:to>
                                        <p:strVal val="visible"/>
                                      </p:to>
                                    </p:set>
                                    <p:animEffect filter="fade" transition="in">
                                      <p:cBhvr>
                                        <p:cTn dur="500" id="78"/>
                                        <p:tgtEl>
                                          <p:spTgt spid="111"/>
                                        </p:tgtEl>
                                      </p:cBhvr>
                                    </p:animEffect>
                                  </p:childTnLst>
                                </p:cTn>
                              </p:par>
                              <p:par>
                                <p:cTn fill="hold" grpId="0" id="79" nodeType="withEffect" presetClass="entr" presetID="10" presetSubtype="0">
                                  <p:stCondLst>
                                    <p:cond delay="0"/>
                                  </p:stCondLst>
                                  <p:childTnLst>
                                    <p:set>
                                      <p:cBhvr>
                                        <p:cTn dur="1" fill="hold" id="80">
                                          <p:stCondLst>
                                            <p:cond delay="0"/>
                                          </p:stCondLst>
                                        </p:cTn>
                                        <p:tgtEl>
                                          <p:spTgt spid="112"/>
                                        </p:tgtEl>
                                        <p:attrNameLst>
                                          <p:attrName>style.visibility</p:attrName>
                                        </p:attrNameLst>
                                      </p:cBhvr>
                                      <p:to>
                                        <p:strVal val="visible"/>
                                      </p:to>
                                    </p:set>
                                    <p:animEffect filter="fade" transition="in">
                                      <p:cBhvr>
                                        <p:cTn dur="500" id="81"/>
                                        <p:tgtEl>
                                          <p:spTgt spid="112"/>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113"/>
                                        </p:tgtEl>
                                        <p:attrNameLst>
                                          <p:attrName>style.visibility</p:attrName>
                                        </p:attrNameLst>
                                      </p:cBhvr>
                                      <p:to>
                                        <p:strVal val="visible"/>
                                      </p:to>
                                    </p:set>
                                    <p:animEffect filter="fade" transition="in">
                                      <p:cBhvr>
                                        <p:cTn dur="500" id="84"/>
                                        <p:tgtEl>
                                          <p:spTgt spid="113"/>
                                        </p:tgtEl>
                                      </p:cBhvr>
                                    </p:animEffect>
                                  </p:childTnLst>
                                </p:cTn>
                              </p:par>
                              <p:par>
                                <p:cTn fill="hold" grpId="0" id="85" nodeType="withEffect" presetClass="entr" presetID="10" presetSubtype="0">
                                  <p:stCondLst>
                                    <p:cond delay="0"/>
                                  </p:stCondLst>
                                  <p:childTnLst>
                                    <p:set>
                                      <p:cBhvr>
                                        <p:cTn dur="1" fill="hold" id="86">
                                          <p:stCondLst>
                                            <p:cond delay="0"/>
                                          </p:stCondLst>
                                        </p:cTn>
                                        <p:tgtEl>
                                          <p:spTgt spid="114"/>
                                        </p:tgtEl>
                                        <p:attrNameLst>
                                          <p:attrName>style.visibility</p:attrName>
                                        </p:attrNameLst>
                                      </p:cBhvr>
                                      <p:to>
                                        <p:strVal val="visible"/>
                                      </p:to>
                                    </p:set>
                                    <p:animEffect filter="fade" transition="in">
                                      <p:cBhvr>
                                        <p:cTn dur="500" id="87"/>
                                        <p:tgtEl>
                                          <p:spTgt spid="1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2"/>
      <p:bldP grpId="0" spid="71"/>
      <p:bldP grpId="0" spid="107"/>
      <p:bldP grpId="0" spid="108"/>
      <p:bldP grpId="0" spid="109"/>
      <p:bldP grpId="0" spid="110"/>
      <p:bldP grpId="0" spid="111"/>
      <p:bldP grpId="0" spid="112"/>
      <p:bldP grpId="0" spid="113"/>
      <p:bldP grpId="0" spid="11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32" name="Image 12"/>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2"/>
          <a:stretch>
            <a:fillRect/>
          </a:stretch>
        </p:blipFill>
        <p:spPr>
          <a:xfrm flipH="1" rot="10800000">
            <a:off x="5292080" y="457546"/>
            <a:ext cx="1523362" cy="52721"/>
          </a:xfrm>
          <a:prstGeom prst="rect">
            <a:avLst/>
          </a:prstGeom>
        </p:spPr>
      </p:pic>
      <p:pic>
        <p:nvPicPr>
          <p:cNvPr descr="www_tuweimei_comComp_18890711_C21KKJdlT7ws9dfTExr2lZheFc6oDAEG.jpg" id="30" name="图片 2"/>
          <p:cNvPicPr>
            <a:picLocks noChangeAspect="1" noGrp="1"/>
          </p:cNvPicPr>
          <p:nvPr isPhoto="1"/>
        </p:nvPicPr>
        <p:blipFill>
          <a:blip r:embed="rId3"/>
          <a:stretch>
            <a:fillRect/>
          </a:stretch>
        </p:blipFill>
        <p:spPr bwMode="auto">
          <a:xfrm>
            <a:off x="3791106" y="1131590"/>
            <a:ext cx="5062878" cy="3654261"/>
          </a:xfrm>
          <a:prstGeom prst="rect">
            <a:avLst/>
          </a:prstGeom>
          <a:noFill/>
          <a:ln w="9525">
            <a:noFill/>
            <a:miter lim="800000"/>
          </a:ln>
        </p:spPr>
      </p:pic>
      <p:sp>
        <p:nvSpPr>
          <p:cNvPr id="35" name="Freeform 10"/>
          <p:cNvSpPr/>
          <p:nvPr/>
        </p:nvSpPr>
        <p:spPr bwMode="auto">
          <a:xfrm rot="5400000">
            <a:off x="2336681" y="471664"/>
            <a:ext cx="614882" cy="2537799"/>
          </a:xfrm>
          <a:custGeom>
            <a:gdLst>
              <a:gd fmla="*/ 0 w 630" name="T0"/>
              <a:gd fmla="*/ 0 h 2415" name="T1"/>
              <a:gd fmla="*/ 0 w 630" name="T2"/>
              <a:gd fmla="*/ 2415 h 2415" name="T3"/>
              <a:gd fmla="*/ 630 w 630" name="T4"/>
              <a:gd fmla="*/ 2415 h 2415" name="T5"/>
              <a:gd fmla="*/ 630 w 630" name="T6"/>
              <a:gd fmla="*/ 257 h 2415" name="T7"/>
              <a:gd fmla="*/ 0 w 630" name="T8"/>
              <a:gd fmla="*/ 0 h 2415" name="T9"/>
            </a:gdLst>
            <a:cxnLst>
              <a:cxn ang="0">
                <a:pos x="T0" y="T1"/>
              </a:cxn>
              <a:cxn ang="0">
                <a:pos x="T2" y="T3"/>
              </a:cxn>
              <a:cxn ang="0">
                <a:pos x="T4" y="T5"/>
              </a:cxn>
              <a:cxn ang="0">
                <a:pos x="T6" y="T7"/>
              </a:cxn>
              <a:cxn ang="0">
                <a:pos x="T8" y="T9"/>
              </a:cxn>
            </a:cxnLst>
            <a:rect b="b" l="0" r="r" t="0"/>
            <a:pathLst>
              <a:path h="2415" w="630">
                <a:moveTo>
                  <a:pt x="0" y="0"/>
                </a:moveTo>
                <a:lnTo>
                  <a:pt x="0" y="2415"/>
                </a:lnTo>
                <a:lnTo>
                  <a:pt x="630" y="2415"/>
                </a:lnTo>
                <a:lnTo>
                  <a:pt x="630" y="257"/>
                </a:lnTo>
                <a:lnTo>
                  <a:pt x="0" y="0"/>
                </a:lnTo>
                <a:close/>
              </a:path>
            </a:pathLst>
          </a:custGeom>
          <a:solidFill>
            <a:schemeClr val="accent6"/>
          </a:solidFill>
          <a:ln>
            <a:noFill/>
          </a:ln>
        </p:spPr>
        <p:txBody>
          <a:bodyPr anchor="t" anchorCtr="0" bIns="34290" compatLnSpc="1" lIns="68580" numCol="1" rIns="68580" tIns="34290" vert="horz" wrap="square"/>
          <a:lstStyle/>
          <a:p>
            <a:endParaRPr lang="id-ID">
              <a:latin charset="-122" panose="020b0503020204020204" pitchFamily="34" typeface="微软雅黑"/>
              <a:ea charset="-122" panose="020b0503020204020204" pitchFamily="34" typeface="微软雅黑"/>
            </a:endParaRPr>
          </a:p>
        </p:txBody>
      </p:sp>
      <p:sp>
        <p:nvSpPr>
          <p:cNvPr id="36" name="Freeform 96"/>
          <p:cNvSpPr/>
          <p:nvPr/>
        </p:nvSpPr>
        <p:spPr>
          <a:xfrm>
            <a:off x="1300028" y="2048004"/>
            <a:ext cx="1991530" cy="714302"/>
          </a:xfrm>
          <a:custGeom>
            <a:gdLst>
              <a:gd fmla="*/ 0 w 2655373" name="connsiteX0"/>
              <a:gd fmla="*/ 0 h 926148" name="connsiteY0"/>
              <a:gd fmla="*/ 2655373 w 2655373" name="connsiteX1"/>
              <a:gd fmla="*/ 0 h 926148" name="connsiteY1"/>
              <a:gd fmla="*/ 2655373 w 2655373" name="connsiteX2"/>
              <a:gd fmla="*/ 926148 h 926148" name="connsiteY2"/>
              <a:gd fmla="*/ 0 w 2655373" name="connsiteX3"/>
              <a:gd fmla="*/ 926148 h 926148" name="connsiteY3"/>
              <a:gd fmla="*/ 0 w 2655373" name="connsiteX4"/>
              <a:gd fmla="*/ 0 h 9261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26148" w="2655373">
                <a:moveTo>
                  <a:pt x="0" y="0"/>
                </a:moveTo>
                <a:lnTo>
                  <a:pt x="2655373" y="0"/>
                </a:lnTo>
                <a:lnTo>
                  <a:pt x="2655373" y="926148"/>
                </a:lnTo>
                <a:lnTo>
                  <a:pt x="0" y="92614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id-ID">
              <a:latin charset="-122" panose="020b0503020204020204" pitchFamily="34" typeface="微软雅黑"/>
              <a:ea charset="-122" panose="020b0503020204020204" pitchFamily="34" typeface="微软雅黑"/>
            </a:endParaRPr>
          </a:p>
        </p:txBody>
      </p:sp>
      <p:sp>
        <p:nvSpPr>
          <p:cNvPr id="37" name="Freeform 7"/>
          <p:cNvSpPr/>
          <p:nvPr/>
        </p:nvSpPr>
        <p:spPr bwMode="auto">
          <a:xfrm rot="5400000">
            <a:off x="2239118" y="2856953"/>
            <a:ext cx="669391" cy="1921264"/>
          </a:xfrm>
          <a:custGeom>
            <a:gdLst>
              <a:gd fmla="*/ 0 w 637" name="T0"/>
              <a:gd fmla="*/ 2172 h 2172" name="T1"/>
              <a:gd fmla="*/ 637 w 637" name="T2"/>
              <a:gd fmla="*/ 2172 h 2172" name="T3"/>
              <a:gd fmla="*/ 637 w 637" name="T4"/>
              <a:gd fmla="*/ 259 h 2172" name="T5"/>
              <a:gd fmla="*/ 0 w 637" name="T6"/>
              <a:gd fmla="*/ 0 h 2172" name="T7"/>
              <a:gd fmla="*/ 0 w 637" name="T8"/>
              <a:gd fmla="*/ 2172 h 2172" name="T9"/>
            </a:gdLst>
            <a:cxnLst>
              <a:cxn ang="0">
                <a:pos x="T0" y="T1"/>
              </a:cxn>
              <a:cxn ang="0">
                <a:pos x="T2" y="T3"/>
              </a:cxn>
              <a:cxn ang="0">
                <a:pos x="T4" y="T5"/>
              </a:cxn>
              <a:cxn ang="0">
                <a:pos x="T6" y="T7"/>
              </a:cxn>
              <a:cxn ang="0">
                <a:pos x="T8" y="T9"/>
              </a:cxn>
            </a:cxnLst>
            <a:rect b="b" l="0" r="r" t="0"/>
            <a:pathLst>
              <a:path h="2172" w="637">
                <a:moveTo>
                  <a:pt x="0" y="2172"/>
                </a:moveTo>
                <a:lnTo>
                  <a:pt x="637" y="2172"/>
                </a:lnTo>
                <a:lnTo>
                  <a:pt x="637" y="259"/>
                </a:lnTo>
                <a:lnTo>
                  <a:pt x="0" y="0"/>
                </a:lnTo>
                <a:lnTo>
                  <a:pt x="0" y="2172"/>
                </a:lnTo>
                <a:close/>
              </a:path>
            </a:pathLst>
          </a:custGeom>
          <a:solidFill>
            <a:schemeClr val="accent4"/>
          </a:solidFill>
          <a:ln>
            <a:noFill/>
          </a:ln>
        </p:spPr>
        <p:txBody>
          <a:bodyPr anchor="t" anchorCtr="0" bIns="34290" compatLnSpc="1" lIns="68580" numCol="1" rIns="68580" tIns="34290" vert="horz" wrap="square"/>
          <a:lstStyle/>
          <a:p>
            <a:endParaRPr lang="id-ID">
              <a:latin charset="-122" panose="020b0503020204020204" pitchFamily="34" typeface="微软雅黑"/>
              <a:ea charset="-122" panose="020b0503020204020204" pitchFamily="34" typeface="微软雅黑"/>
            </a:endParaRPr>
          </a:p>
        </p:txBody>
      </p:sp>
      <p:sp>
        <p:nvSpPr>
          <p:cNvPr id="38" name="Freeform 8"/>
          <p:cNvSpPr/>
          <p:nvPr/>
        </p:nvSpPr>
        <p:spPr bwMode="auto">
          <a:xfrm rot="5400000">
            <a:off x="2351380" y="1792620"/>
            <a:ext cx="733493" cy="2647047"/>
          </a:xfrm>
          <a:custGeom>
            <a:gdLst>
              <a:gd fmla="*/ 0 w 698" name="T0"/>
              <a:gd fmla="*/ 2372 h 2372" name="T1"/>
              <a:gd fmla="*/ 698 w 698" name="T2"/>
              <a:gd fmla="*/ 2372 h 2372" name="T3"/>
              <a:gd fmla="*/ 698 w 698" name="T4"/>
              <a:gd fmla="*/ 257 h 2372" name="T5"/>
              <a:gd fmla="*/ 0 w 698" name="T6"/>
              <a:gd fmla="*/ 0 h 2372" name="T7"/>
              <a:gd fmla="*/ 0 w 698" name="T8"/>
              <a:gd fmla="*/ 2372 h 2372" name="T9"/>
            </a:gdLst>
            <a:cxnLst>
              <a:cxn ang="0">
                <a:pos x="T0" y="T1"/>
              </a:cxn>
              <a:cxn ang="0">
                <a:pos x="T2" y="T3"/>
              </a:cxn>
              <a:cxn ang="0">
                <a:pos x="T4" y="T5"/>
              </a:cxn>
              <a:cxn ang="0">
                <a:pos x="T6" y="T7"/>
              </a:cxn>
              <a:cxn ang="0">
                <a:pos x="T8" y="T9"/>
              </a:cxn>
            </a:cxnLst>
            <a:rect b="b" l="0" r="r" t="0"/>
            <a:pathLst>
              <a:path h="2372" w="698">
                <a:moveTo>
                  <a:pt x="0" y="2372"/>
                </a:moveTo>
                <a:lnTo>
                  <a:pt x="698" y="2372"/>
                </a:lnTo>
                <a:lnTo>
                  <a:pt x="698" y="257"/>
                </a:lnTo>
                <a:lnTo>
                  <a:pt x="0" y="0"/>
                </a:lnTo>
                <a:lnTo>
                  <a:pt x="0" y="2372"/>
                </a:lnTo>
                <a:close/>
              </a:path>
            </a:pathLst>
          </a:custGeom>
          <a:solidFill>
            <a:schemeClr val="accent3"/>
          </a:solidFill>
          <a:ln>
            <a:noFill/>
          </a:ln>
        </p:spPr>
        <p:txBody>
          <a:bodyPr anchor="t" anchorCtr="0" bIns="34290" compatLnSpc="1" lIns="68580" numCol="1" rIns="68580" tIns="34290" vert="horz" wrap="square"/>
          <a:lstStyle/>
          <a:p>
            <a:endParaRPr lang="id-ID">
              <a:latin charset="-122" panose="020b0503020204020204" pitchFamily="34" typeface="微软雅黑"/>
              <a:ea charset="-122" panose="020b0503020204020204" pitchFamily="34" typeface="微软雅黑"/>
            </a:endParaRPr>
          </a:p>
        </p:txBody>
      </p:sp>
      <p:sp>
        <p:nvSpPr>
          <p:cNvPr id="39" name="Freeform 11"/>
          <p:cNvSpPr/>
          <p:nvPr/>
        </p:nvSpPr>
        <p:spPr bwMode="auto">
          <a:xfrm rot="5400000">
            <a:off x="1644705" y="3835974"/>
            <a:ext cx="780781" cy="74611"/>
          </a:xfrm>
          <a:custGeom>
            <a:gdLst>
              <a:gd fmla="*/ 508 w 743" name="T0"/>
              <a:gd fmla="*/ 0 h 71" name="T1"/>
              <a:gd fmla="*/ 743 w 743" name="T2"/>
              <a:gd fmla="*/ 71 h 71" name="T3"/>
              <a:gd fmla="*/ 13 w 743" name="T4"/>
              <a:gd fmla="*/ 71 h 71" name="T5"/>
              <a:gd fmla="*/ 0 w 743" name="T6"/>
              <a:gd fmla="*/ 0 h 71" name="T7"/>
              <a:gd fmla="*/ 508 w 743" name="T8"/>
              <a:gd fmla="*/ 0 h 71" name="T9"/>
            </a:gdLst>
            <a:cxnLst>
              <a:cxn ang="0">
                <a:pos x="T0" y="T1"/>
              </a:cxn>
              <a:cxn ang="0">
                <a:pos x="T2" y="T3"/>
              </a:cxn>
              <a:cxn ang="0">
                <a:pos x="T4" y="T5"/>
              </a:cxn>
              <a:cxn ang="0">
                <a:pos x="T6" y="T7"/>
              </a:cxn>
              <a:cxn ang="0">
                <a:pos x="T8" y="T9"/>
              </a:cxn>
            </a:cxnLst>
            <a:rect b="b" l="0" r="r" t="0"/>
            <a:pathLst>
              <a:path h="71" w="743">
                <a:moveTo>
                  <a:pt x="508" y="0"/>
                </a:moveTo>
                <a:lnTo>
                  <a:pt x="743" y="71"/>
                </a:lnTo>
                <a:lnTo>
                  <a:pt x="13" y="71"/>
                </a:lnTo>
                <a:lnTo>
                  <a:pt x="0" y="0"/>
                </a:lnTo>
                <a:lnTo>
                  <a:pt x="508" y="0"/>
                </a:lnTo>
                <a:close/>
              </a:path>
            </a:pathLst>
          </a:custGeom>
          <a:solidFill>
            <a:schemeClr val="accent4">
              <a:lumMod val="75000"/>
            </a:schemeClr>
          </a:solidFill>
          <a:ln>
            <a:noFill/>
          </a:ln>
        </p:spPr>
        <p:txBody>
          <a:bodyPr anchor="t" anchorCtr="0" bIns="34290" compatLnSpc="1" lIns="68580" numCol="1" rIns="68580" tIns="34290" vert="horz" wrap="square"/>
          <a:lstStyle/>
          <a:p>
            <a:endParaRPr lang="id-ID">
              <a:latin charset="-122" panose="020b0503020204020204" pitchFamily="34" typeface="微软雅黑"/>
              <a:ea charset="-122" panose="020b0503020204020204" pitchFamily="34" typeface="微软雅黑"/>
            </a:endParaRPr>
          </a:p>
        </p:txBody>
      </p:sp>
      <p:sp>
        <p:nvSpPr>
          <p:cNvPr id="40" name="Rectangle 12"/>
          <p:cNvSpPr>
            <a:spLocks noChangeArrowheads="1"/>
          </p:cNvSpPr>
          <p:nvPr/>
        </p:nvSpPr>
        <p:spPr bwMode="auto">
          <a:xfrm rot="5400000">
            <a:off x="1231196" y="3497075"/>
            <a:ext cx="767120" cy="766069"/>
          </a:xfrm>
          <a:prstGeom prst="rect">
            <a:avLst/>
          </a:prstGeom>
          <a:solidFill>
            <a:schemeClr val="accent4"/>
          </a:solidFill>
          <a:ln>
            <a:noFill/>
          </a:ln>
        </p:spPr>
        <p:txBody>
          <a:bodyPr anchor="t" anchorCtr="0" bIns="34290" compatLnSpc="1" lIns="68580" numCol="1" rIns="68580" tIns="34290" vert="horz" wrap="square"/>
          <a:lstStyle/>
          <a:p>
            <a:endParaRPr lang="id-ID">
              <a:latin charset="-122" panose="020b0503020204020204" pitchFamily="34" typeface="微软雅黑"/>
              <a:ea charset="-122" panose="020b0503020204020204" pitchFamily="34" typeface="微软雅黑"/>
            </a:endParaRPr>
          </a:p>
        </p:txBody>
      </p:sp>
      <p:sp>
        <p:nvSpPr>
          <p:cNvPr id="41" name="Freeform 13"/>
          <p:cNvSpPr/>
          <p:nvPr/>
        </p:nvSpPr>
        <p:spPr bwMode="auto">
          <a:xfrm rot="5400000">
            <a:off x="976891" y="1437413"/>
            <a:ext cx="68306" cy="1132814"/>
          </a:xfrm>
          <a:custGeom>
            <a:gdLst>
              <a:gd fmla="*/ 0 w 65" name="T0"/>
              <a:gd fmla="*/ 349 h 1078" name="T1"/>
              <a:gd fmla="*/ 0 w 65" name="T2"/>
              <a:gd fmla="*/ 1078 h 1078" name="T3"/>
              <a:gd fmla="*/ 65 w 65" name="T4"/>
              <a:gd fmla="*/ 729 h 1078" name="T5"/>
              <a:gd fmla="*/ 65 w 65" name="T6"/>
              <a:gd fmla="*/ 0 h 1078" name="T7"/>
              <a:gd fmla="*/ 0 w 65" name="T8"/>
              <a:gd fmla="*/ 349 h 1078" name="T9"/>
            </a:gdLst>
            <a:cxnLst>
              <a:cxn ang="0">
                <a:pos x="T0" y="T1"/>
              </a:cxn>
              <a:cxn ang="0">
                <a:pos x="T2" y="T3"/>
              </a:cxn>
              <a:cxn ang="0">
                <a:pos x="T4" y="T5"/>
              </a:cxn>
              <a:cxn ang="0">
                <a:pos x="T6" y="T7"/>
              </a:cxn>
              <a:cxn ang="0">
                <a:pos x="T8" y="T9"/>
              </a:cxn>
            </a:cxnLst>
            <a:rect b="b" l="0" r="r" t="0"/>
            <a:pathLst>
              <a:path h="1078" w="65">
                <a:moveTo>
                  <a:pt x="0" y="349"/>
                </a:moveTo>
                <a:lnTo>
                  <a:pt x="0" y="1078"/>
                </a:lnTo>
                <a:lnTo>
                  <a:pt x="65" y="729"/>
                </a:lnTo>
                <a:lnTo>
                  <a:pt x="65" y="0"/>
                </a:lnTo>
                <a:lnTo>
                  <a:pt x="0" y="349"/>
                </a:lnTo>
                <a:close/>
              </a:path>
            </a:pathLst>
          </a:custGeom>
          <a:solidFill>
            <a:schemeClr val="accent1">
              <a:lumMod val="75000"/>
            </a:schemeClr>
          </a:solidFill>
          <a:ln>
            <a:noFill/>
          </a:ln>
        </p:spPr>
        <p:txBody>
          <a:bodyPr anchor="t" anchorCtr="0" bIns="34290" compatLnSpc="1" lIns="68580" numCol="1" rIns="68580" tIns="34290" vert="horz" wrap="square"/>
          <a:lstStyle/>
          <a:p>
            <a:endParaRPr lang="id-ID">
              <a:latin charset="-122" panose="020b0503020204020204" pitchFamily="34" typeface="微软雅黑"/>
              <a:ea charset="-122" panose="020b0503020204020204" pitchFamily="34" typeface="微软雅黑"/>
            </a:endParaRPr>
          </a:p>
        </p:txBody>
      </p:sp>
      <p:sp>
        <p:nvSpPr>
          <p:cNvPr id="42" name="Freeform 14"/>
          <p:cNvSpPr/>
          <p:nvPr/>
        </p:nvSpPr>
        <p:spPr bwMode="auto">
          <a:xfrm rot="5400000">
            <a:off x="976891" y="1437413"/>
            <a:ext cx="834374" cy="366746"/>
          </a:xfrm>
          <a:custGeom>
            <a:gdLst>
              <a:gd fmla="*/ 794 w 794" name="T0"/>
              <a:gd fmla="*/ 0 h 349" name="T1"/>
              <a:gd fmla="*/ 729 w 794" name="T2"/>
              <a:gd fmla="*/ 349 h 349" name="T3"/>
              <a:gd fmla="*/ 0 w 794" name="T4"/>
              <a:gd fmla="*/ 349 h 349" name="T5"/>
              <a:gd fmla="*/ 214 w 794" name="T6"/>
              <a:gd fmla="*/ 0 h 349" name="T7"/>
              <a:gd fmla="*/ 794 w 794" name="T8"/>
              <a:gd fmla="*/ 0 h 349" name="T9"/>
            </a:gdLst>
            <a:cxnLst>
              <a:cxn ang="0">
                <a:pos x="T0" y="T1"/>
              </a:cxn>
              <a:cxn ang="0">
                <a:pos x="T2" y="T3"/>
              </a:cxn>
              <a:cxn ang="0">
                <a:pos x="T4" y="T5"/>
              </a:cxn>
              <a:cxn ang="0">
                <a:pos x="T6" y="T7"/>
              </a:cxn>
              <a:cxn ang="0">
                <a:pos x="T8" y="T9"/>
              </a:cxn>
            </a:cxnLst>
            <a:rect b="b" l="0" r="r" t="0"/>
            <a:pathLst>
              <a:path h="349" w="794">
                <a:moveTo>
                  <a:pt x="794" y="0"/>
                </a:moveTo>
                <a:lnTo>
                  <a:pt x="729" y="349"/>
                </a:lnTo>
                <a:lnTo>
                  <a:pt x="0" y="349"/>
                </a:lnTo>
                <a:lnTo>
                  <a:pt x="214" y="0"/>
                </a:lnTo>
                <a:lnTo>
                  <a:pt x="794" y="0"/>
                </a:lnTo>
                <a:close/>
              </a:path>
            </a:pathLst>
          </a:custGeom>
          <a:solidFill>
            <a:schemeClr val="accent1">
              <a:lumMod val="75000"/>
            </a:schemeClr>
          </a:solidFill>
          <a:ln>
            <a:noFill/>
          </a:ln>
        </p:spPr>
        <p:txBody>
          <a:bodyPr anchor="t" anchorCtr="0" bIns="34290" compatLnSpc="1" lIns="68580" numCol="1" rIns="68580" tIns="34290" vert="horz" wrap="square"/>
          <a:lstStyle/>
          <a:p>
            <a:endParaRPr lang="id-ID">
              <a:latin charset="-122" panose="020b0503020204020204" pitchFamily="34" typeface="微软雅黑"/>
              <a:ea charset="-122" panose="020b0503020204020204" pitchFamily="34" typeface="微软雅黑"/>
            </a:endParaRPr>
          </a:p>
        </p:txBody>
      </p:sp>
      <p:sp>
        <p:nvSpPr>
          <p:cNvPr id="43" name="Rectangle 15"/>
          <p:cNvSpPr>
            <a:spLocks noChangeArrowheads="1"/>
          </p:cNvSpPr>
          <p:nvPr/>
        </p:nvSpPr>
        <p:spPr bwMode="auto">
          <a:xfrm rot="5400000">
            <a:off x="444636" y="1203598"/>
            <a:ext cx="766069" cy="766069"/>
          </a:xfrm>
          <a:prstGeom prst="rect">
            <a:avLst/>
          </a:prstGeom>
          <a:solidFill>
            <a:schemeClr val="accent6"/>
          </a:solidFill>
          <a:ln>
            <a:noFill/>
          </a:ln>
        </p:spPr>
        <p:txBody>
          <a:bodyPr anchor="t" anchorCtr="0" bIns="34290" compatLnSpc="1" lIns="68580" numCol="1" rIns="68580" tIns="34290" vert="horz" wrap="square"/>
          <a:lstStyle/>
          <a:p>
            <a:endParaRPr lang="id-ID">
              <a:latin charset="-122" panose="020b0503020204020204" pitchFamily="34" typeface="微软雅黑"/>
              <a:ea charset="-122" panose="020b0503020204020204" pitchFamily="34" typeface="微软雅黑"/>
            </a:endParaRPr>
          </a:p>
        </p:txBody>
      </p:sp>
      <p:sp>
        <p:nvSpPr>
          <p:cNvPr id="44" name="Freeform 16"/>
          <p:cNvSpPr/>
          <p:nvPr/>
        </p:nvSpPr>
        <p:spPr bwMode="auto">
          <a:xfrm rot="5400000">
            <a:off x="1223841" y="2232904"/>
            <a:ext cx="765017" cy="272170"/>
          </a:xfrm>
          <a:custGeom>
            <a:gdLst>
              <a:gd fmla="*/ 728 w 728" name="T0"/>
              <a:gd fmla="*/ 0 h 259" name="T1"/>
              <a:gd fmla="*/ 728 w 728" name="T2"/>
              <a:gd fmla="*/ 259 h 259" name="T3"/>
              <a:gd fmla="*/ 0 w 728" name="T4"/>
              <a:gd fmla="*/ 259 h 259" name="T5"/>
              <a:gd fmla="*/ 47 w 728" name="T6"/>
              <a:gd fmla="*/ 0 h 259" name="T7"/>
              <a:gd fmla="*/ 728 w 728" name="T8"/>
              <a:gd fmla="*/ 0 h 259" name="T9"/>
            </a:gdLst>
            <a:cxnLst>
              <a:cxn ang="0">
                <a:pos x="T0" y="T1"/>
              </a:cxn>
              <a:cxn ang="0">
                <a:pos x="T2" y="T3"/>
              </a:cxn>
              <a:cxn ang="0">
                <a:pos x="T4" y="T5"/>
              </a:cxn>
              <a:cxn ang="0">
                <a:pos x="T6" y="T7"/>
              </a:cxn>
              <a:cxn ang="0">
                <a:pos x="T8" y="T9"/>
              </a:cxn>
            </a:cxnLst>
            <a:rect b="b" l="0" r="r" t="0"/>
            <a:pathLst>
              <a:path h="259" w="728">
                <a:moveTo>
                  <a:pt x="728" y="0"/>
                </a:moveTo>
                <a:lnTo>
                  <a:pt x="728" y="259"/>
                </a:lnTo>
                <a:lnTo>
                  <a:pt x="0" y="259"/>
                </a:lnTo>
                <a:lnTo>
                  <a:pt x="47" y="0"/>
                </a:lnTo>
                <a:lnTo>
                  <a:pt x="728" y="0"/>
                </a:lnTo>
                <a:close/>
              </a:path>
            </a:pathLst>
          </a:custGeom>
          <a:solidFill>
            <a:schemeClr val="accent1">
              <a:lumMod val="75000"/>
            </a:schemeClr>
          </a:solidFill>
          <a:ln>
            <a:noFill/>
          </a:ln>
        </p:spPr>
        <p:txBody>
          <a:bodyPr anchor="t" anchorCtr="0" bIns="34290" compatLnSpc="1" lIns="68580" numCol="1" rIns="68580" tIns="34290" vert="horz" wrap="square"/>
          <a:lstStyle/>
          <a:p>
            <a:endParaRPr lang="id-ID">
              <a:latin charset="-122" panose="020b0503020204020204" pitchFamily="34" typeface="微软雅黑"/>
              <a:ea charset="-122" panose="020b0503020204020204" pitchFamily="34" typeface="微软雅黑"/>
            </a:endParaRPr>
          </a:p>
        </p:txBody>
      </p:sp>
      <p:sp>
        <p:nvSpPr>
          <p:cNvPr id="45" name="Rectangle 17"/>
          <p:cNvSpPr>
            <a:spLocks noChangeArrowheads="1"/>
          </p:cNvSpPr>
          <p:nvPr/>
        </p:nvSpPr>
        <p:spPr bwMode="auto">
          <a:xfrm rot="5400000">
            <a:off x="703671" y="1987006"/>
            <a:ext cx="767120" cy="766069"/>
          </a:xfrm>
          <a:prstGeom prst="rect">
            <a:avLst/>
          </a:prstGeom>
          <a:solidFill>
            <a:schemeClr val="accent1"/>
          </a:solidFill>
          <a:ln>
            <a:noFill/>
          </a:ln>
        </p:spPr>
        <p:txBody>
          <a:bodyPr anchor="t" anchorCtr="0" bIns="34290" compatLnSpc="1" lIns="68580" numCol="1" rIns="68580" tIns="34290" vert="horz" wrap="square"/>
          <a:lstStyle/>
          <a:p>
            <a:endParaRPr lang="id-ID">
              <a:latin charset="-122" panose="020b0503020204020204" pitchFamily="34" typeface="微软雅黑"/>
              <a:ea charset="-122" panose="020b0503020204020204" pitchFamily="34" typeface="微软雅黑"/>
            </a:endParaRPr>
          </a:p>
        </p:txBody>
      </p:sp>
      <p:sp>
        <p:nvSpPr>
          <p:cNvPr id="46" name="Freeform 18"/>
          <p:cNvSpPr/>
          <p:nvPr/>
        </p:nvSpPr>
        <p:spPr bwMode="auto">
          <a:xfrm rot="5400000">
            <a:off x="1437688" y="3047838"/>
            <a:ext cx="766069" cy="173390"/>
          </a:xfrm>
          <a:custGeom>
            <a:gdLst>
              <a:gd fmla="*/ 696 w 729" name="T0"/>
              <a:gd fmla="*/ 0 h 165" name="T1"/>
              <a:gd fmla="*/ 729 w 729" name="T2"/>
              <a:gd fmla="*/ 165 h 165" name="T3"/>
              <a:gd fmla="*/ 0 w 729" name="T4"/>
              <a:gd fmla="*/ 165 h 165" name="T5"/>
              <a:gd fmla="*/ 0 w 729" name="T6"/>
              <a:gd fmla="*/ 0 h 165" name="T7"/>
              <a:gd fmla="*/ 696 w 729" name="T8"/>
              <a:gd fmla="*/ 0 h 165" name="T9"/>
            </a:gdLst>
            <a:cxnLst>
              <a:cxn ang="0">
                <a:pos x="T0" y="T1"/>
              </a:cxn>
              <a:cxn ang="0">
                <a:pos x="T2" y="T3"/>
              </a:cxn>
              <a:cxn ang="0">
                <a:pos x="T4" y="T5"/>
              </a:cxn>
              <a:cxn ang="0">
                <a:pos x="T6" y="T7"/>
              </a:cxn>
              <a:cxn ang="0">
                <a:pos x="T8" y="T9"/>
              </a:cxn>
            </a:cxnLst>
            <a:rect b="b" l="0" r="r" t="0"/>
            <a:pathLst>
              <a:path h="165" w="729">
                <a:moveTo>
                  <a:pt x="696" y="0"/>
                </a:moveTo>
                <a:lnTo>
                  <a:pt x="729" y="165"/>
                </a:lnTo>
                <a:lnTo>
                  <a:pt x="0" y="165"/>
                </a:lnTo>
                <a:lnTo>
                  <a:pt x="0" y="0"/>
                </a:lnTo>
                <a:lnTo>
                  <a:pt x="696" y="0"/>
                </a:lnTo>
                <a:close/>
              </a:path>
            </a:pathLst>
          </a:custGeom>
          <a:solidFill>
            <a:schemeClr val="accent3">
              <a:lumMod val="75000"/>
            </a:schemeClr>
          </a:solidFill>
          <a:ln>
            <a:noFill/>
          </a:ln>
        </p:spPr>
        <p:txBody>
          <a:bodyPr anchor="t" anchorCtr="0" bIns="34290" compatLnSpc="1" lIns="68580" numCol="1" rIns="68580" tIns="34290" vert="horz" wrap="square"/>
          <a:lstStyle/>
          <a:p>
            <a:endParaRPr lang="id-ID">
              <a:latin charset="-122" panose="020b0503020204020204" pitchFamily="34" typeface="微软雅黑"/>
              <a:ea charset="-122" panose="020b0503020204020204" pitchFamily="34" typeface="微软雅黑"/>
            </a:endParaRPr>
          </a:p>
        </p:txBody>
      </p:sp>
      <p:sp>
        <p:nvSpPr>
          <p:cNvPr id="47" name="Rectangle 19"/>
          <p:cNvSpPr>
            <a:spLocks noChangeArrowheads="1"/>
          </p:cNvSpPr>
          <p:nvPr/>
        </p:nvSpPr>
        <p:spPr bwMode="auto">
          <a:xfrm rot="5400000">
            <a:off x="967959" y="2751499"/>
            <a:ext cx="766069" cy="766069"/>
          </a:xfrm>
          <a:prstGeom prst="rect">
            <a:avLst/>
          </a:prstGeom>
          <a:solidFill>
            <a:schemeClr val="accent3"/>
          </a:solidFill>
          <a:ln>
            <a:noFill/>
          </a:ln>
        </p:spPr>
        <p:txBody>
          <a:bodyPr anchor="t" anchorCtr="0" bIns="34290" compatLnSpc="1" lIns="68580" numCol="1" rIns="68580" tIns="34290" vert="horz" wrap="square"/>
          <a:lstStyle/>
          <a:p>
            <a:endParaRPr lang="id-ID">
              <a:latin charset="-122" panose="020b0503020204020204" pitchFamily="34" typeface="微软雅黑"/>
              <a:ea charset="-122" panose="020b0503020204020204" pitchFamily="34" typeface="微软雅黑"/>
            </a:endParaRPr>
          </a:p>
        </p:txBody>
      </p:sp>
      <p:sp>
        <p:nvSpPr>
          <p:cNvPr id="48" name="Oval 85"/>
          <p:cNvSpPr/>
          <p:nvPr/>
        </p:nvSpPr>
        <p:spPr>
          <a:xfrm>
            <a:off x="3376225" y="1371529"/>
            <a:ext cx="717959" cy="717959"/>
          </a:xfrm>
          <a:prstGeom prst="ellipse">
            <a:avLst/>
          </a:prstGeom>
          <a:solidFill>
            <a:schemeClr val="bg1"/>
          </a:solidFill>
          <a:ln w="920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id-ID">
              <a:latin charset="-122" panose="020b0503020204020204" pitchFamily="34" typeface="微软雅黑"/>
              <a:ea charset="-122" panose="020b0503020204020204" pitchFamily="34" typeface="微软雅黑"/>
            </a:endParaRPr>
          </a:p>
        </p:txBody>
      </p:sp>
      <p:sp>
        <p:nvSpPr>
          <p:cNvPr id="49" name="Oval 89"/>
          <p:cNvSpPr/>
          <p:nvPr/>
        </p:nvSpPr>
        <p:spPr>
          <a:xfrm>
            <a:off x="2920546" y="2048003"/>
            <a:ext cx="717959" cy="71795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id-ID">
              <a:latin charset="-122" panose="020b0503020204020204" pitchFamily="34" typeface="微软雅黑"/>
              <a:ea charset="-122" panose="020b0503020204020204" pitchFamily="34" typeface="微软雅黑"/>
            </a:endParaRPr>
          </a:p>
        </p:txBody>
      </p:sp>
      <p:sp>
        <p:nvSpPr>
          <p:cNvPr id="50" name="Oval 94"/>
          <p:cNvSpPr/>
          <p:nvPr/>
        </p:nvSpPr>
        <p:spPr>
          <a:xfrm>
            <a:off x="3577044" y="2765961"/>
            <a:ext cx="778932" cy="778932"/>
          </a:xfrm>
          <a:prstGeom prst="ellipse">
            <a:avLst/>
          </a:prstGeom>
          <a:solidFill>
            <a:schemeClr val="bg1"/>
          </a:solidFill>
          <a:ln w="92075">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id-ID">
              <a:latin charset="-122" panose="020b0503020204020204" pitchFamily="34" typeface="微软雅黑"/>
              <a:ea charset="-122" panose="020b0503020204020204" pitchFamily="34" typeface="微软雅黑"/>
            </a:endParaRPr>
          </a:p>
        </p:txBody>
      </p:sp>
      <p:sp>
        <p:nvSpPr>
          <p:cNvPr id="51" name="Oval 95"/>
          <p:cNvSpPr/>
          <p:nvPr/>
        </p:nvSpPr>
        <p:spPr>
          <a:xfrm>
            <a:off x="3169258" y="3460577"/>
            <a:ext cx="717959" cy="717959"/>
          </a:xfrm>
          <a:prstGeom prst="ellipse">
            <a:avLst/>
          </a:prstGeom>
          <a:solidFill>
            <a:schemeClr val="bg1"/>
          </a:solidFill>
          <a:ln w="92075">
            <a:solidFill>
              <a:schemeClr val="accent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id-ID">
              <a:latin charset="-122" panose="020b0503020204020204" pitchFamily="34" typeface="微软雅黑"/>
              <a:ea charset="-122" panose="020b0503020204020204" pitchFamily="34" typeface="微软雅黑"/>
            </a:endParaRPr>
          </a:p>
        </p:txBody>
      </p:sp>
      <p:grpSp>
        <p:nvGrpSpPr>
          <p:cNvPr id="52" name="Group 119"/>
          <p:cNvGrpSpPr/>
          <p:nvPr/>
        </p:nvGrpSpPr>
        <p:grpSpPr>
          <a:xfrm>
            <a:off x="673891" y="1479774"/>
            <a:ext cx="256876" cy="252785"/>
            <a:chOff x="6297613" y="1392238"/>
            <a:chExt cx="498475" cy="490537"/>
          </a:xfrm>
          <a:solidFill>
            <a:schemeClr val="bg1"/>
          </a:solidFill>
        </p:grpSpPr>
        <p:sp>
          <p:nvSpPr>
            <p:cNvPr id="53" name="Freeform 120"/>
            <p:cNvSpPr/>
            <p:nvPr/>
          </p:nvSpPr>
          <p:spPr bwMode="auto">
            <a:xfrm>
              <a:off x="6570663" y="1454150"/>
              <a:ext cx="160338" cy="160337"/>
            </a:xfrm>
            <a:custGeom>
              <a:gdLst>
                <a:gd fmla="*/ 38 w 42" name="T0"/>
                <a:gd fmla="*/ 40 h 42" name="T1"/>
                <a:gd fmla="*/ 38 w 42" name="T2"/>
                <a:gd fmla="*/ 40 h 42" name="T3"/>
                <a:gd fmla="*/ 40 w 42" name="T4"/>
                <a:gd fmla="*/ 42 h 42" name="T5"/>
                <a:gd fmla="*/ 42 w 42" name="T6"/>
                <a:gd fmla="*/ 40 h 42" name="T7"/>
                <a:gd fmla="*/ 42 w 42" name="T8"/>
                <a:gd fmla="*/ 40 h 42" name="T9"/>
                <a:gd fmla="*/ 2 w 42" name="T10"/>
                <a:gd fmla="*/ 0 h 42" name="T11"/>
                <a:gd fmla="*/ 2 w 42" name="T12"/>
                <a:gd fmla="*/ 0 h 42" name="T13"/>
                <a:gd fmla="*/ 0 w 42" name="T14"/>
                <a:gd fmla="*/ 2 h 42" name="T15"/>
                <a:gd fmla="*/ 2 w 42" name="T16"/>
                <a:gd fmla="*/ 4 h 42" name="T17"/>
                <a:gd fmla="*/ 2 w 42" name="T18"/>
                <a:gd fmla="*/ 4 h 42" name="T19"/>
                <a:gd fmla="*/ 38 w 42" name="T20"/>
                <a:gd fmla="*/ 40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sp>
          <p:nvSpPr>
            <p:cNvPr id="54" name="Freeform 121"/>
            <p:cNvSpPr>
              <a:spLocks noEditPoints="1"/>
            </p:cNvSpPr>
            <p:nvPr/>
          </p:nvSpPr>
          <p:spPr bwMode="auto">
            <a:xfrm>
              <a:off x="6297613" y="1392238"/>
              <a:ext cx="498475" cy="490537"/>
            </a:xfrm>
            <a:custGeom>
              <a:gdLst>
                <a:gd fmla="*/ 37 w 130" name="T0"/>
                <a:gd fmla="*/ 4 h 128" name="T1"/>
                <a:gd fmla="*/ 29 w 130" name="T2"/>
                <a:gd fmla="*/ 0 h 128" name="T3"/>
                <a:gd fmla="*/ 24 w 130" name="T4"/>
                <a:gd fmla="*/ 1 h 128" name="T5"/>
                <a:gd fmla="*/ 17 w 130" name="T6"/>
                <a:gd fmla="*/ 12 h 128" name="T7"/>
                <a:gd fmla="*/ 17 w 130" name="T8"/>
                <a:gd fmla="*/ 67 h 128" name="T9"/>
                <a:gd fmla="*/ 5 w 130" name="T10"/>
                <a:gd fmla="*/ 80 h 128" name="T11"/>
                <a:gd fmla="*/ 5 w 130" name="T12"/>
                <a:gd fmla="*/ 96 h 128" name="T13"/>
                <a:gd fmla="*/ 33 w 130" name="T14"/>
                <a:gd fmla="*/ 124 h 128" name="T15"/>
                <a:gd fmla="*/ 41 w 130" name="T16"/>
                <a:gd fmla="*/ 128 h 128" name="T17"/>
                <a:gd fmla="*/ 49 w 130" name="T18"/>
                <a:gd fmla="*/ 124 h 128" name="T19"/>
                <a:gd fmla="*/ 62 w 130" name="T20"/>
                <a:gd fmla="*/ 112 h 128" name="T21"/>
                <a:gd fmla="*/ 117 w 130" name="T22"/>
                <a:gd fmla="*/ 112 h 128" name="T23"/>
                <a:gd fmla="*/ 128 w 130" name="T24"/>
                <a:gd fmla="*/ 105 h 128" name="T25"/>
                <a:gd fmla="*/ 125 w 130" name="T26"/>
                <a:gd fmla="*/ 92 h 128" name="T27"/>
                <a:gd fmla="*/ 37 w 130" name="T28"/>
                <a:gd fmla="*/ 4 h 128" name="T29"/>
                <a:gd fmla="*/ 56 w 130" name="T30"/>
                <a:gd fmla="*/ 106 h 128" name="T31"/>
                <a:gd fmla="*/ 44 w 130" name="T32"/>
                <a:gd fmla="*/ 119 h 128" name="T33"/>
                <a:gd fmla="*/ 41 w 130" name="T34"/>
                <a:gd fmla="*/ 120 h 128" name="T35"/>
                <a:gd fmla="*/ 38 w 130" name="T36"/>
                <a:gd fmla="*/ 119 h 128" name="T37"/>
                <a:gd fmla="*/ 10 w 130" name="T38"/>
                <a:gd fmla="*/ 91 h 128" name="T39"/>
                <a:gd fmla="*/ 9 w 130" name="T40"/>
                <a:gd fmla="*/ 88 h 128" name="T41"/>
                <a:gd fmla="*/ 10 w 130" name="T42"/>
                <a:gd fmla="*/ 85 h 128" name="T43"/>
                <a:gd fmla="*/ 23 w 130" name="T44"/>
                <a:gd fmla="*/ 73 h 128" name="T45"/>
                <a:gd fmla="*/ 23 w 130" name="T46"/>
                <a:gd fmla="*/ 73 h 128" name="T47"/>
                <a:gd fmla="*/ 56 w 130" name="T48"/>
                <a:gd fmla="*/ 106 h 128" name="T49"/>
                <a:gd fmla="*/ 56 w 130" name="T50"/>
                <a:gd fmla="*/ 106 h 128" name="T51"/>
                <a:gd fmla="*/ 62 w 130" name="T52"/>
                <a:gd fmla="*/ 104 h 128" name="T53"/>
                <a:gd fmla="*/ 60 w 130" name="T54"/>
                <a:gd fmla="*/ 104 h 128" name="T55"/>
                <a:gd fmla="*/ 25 w 130" name="T56"/>
                <a:gd fmla="*/ 69 h 128" name="T57"/>
                <a:gd fmla="*/ 25 w 130" name="T58"/>
                <a:gd fmla="*/ 67 h 128" name="T59"/>
                <a:gd fmla="*/ 25 w 130" name="T60"/>
                <a:gd fmla="*/ 19 h 128" name="T61"/>
                <a:gd fmla="*/ 110 w 130" name="T62"/>
                <a:gd fmla="*/ 104 h 128" name="T63"/>
                <a:gd fmla="*/ 62 w 130" name="T64"/>
                <a:gd fmla="*/ 104 h 128" name="T65"/>
                <a:gd fmla="*/ 121 w 130" name="T66"/>
                <a:gd fmla="*/ 102 h 128" name="T67"/>
                <a:gd fmla="*/ 117 w 130" name="T68"/>
                <a:gd fmla="*/ 104 h 128" name="T69"/>
                <a:gd fmla="*/ 116 w 130" name="T70"/>
                <a:gd fmla="*/ 104 h 128" name="T71"/>
                <a:gd fmla="*/ 25 w 130" name="T72"/>
                <a:gd fmla="*/ 13 h 128" name="T73"/>
                <a:gd fmla="*/ 25 w 130" name="T74"/>
                <a:gd fmla="*/ 12 h 128" name="T75"/>
                <a:gd fmla="*/ 27 w 130" name="T76"/>
                <a:gd fmla="*/ 8 h 128" name="T77"/>
                <a:gd fmla="*/ 29 w 130" name="T78"/>
                <a:gd fmla="*/ 8 h 128" name="T79"/>
                <a:gd fmla="*/ 32 w 130" name="T80"/>
                <a:gd fmla="*/ 9 h 128" name="T81"/>
                <a:gd fmla="*/ 120 w 130" name="T82"/>
                <a:gd fmla="*/ 97 h 128" name="T83"/>
                <a:gd fmla="*/ 121 w 130" name="T84"/>
                <a:gd fmla="*/ 102 h 12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8" w="130">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sp>
          <p:nvSpPr>
            <p:cNvPr id="55" name="Freeform 148"/>
            <p:cNvSpPr/>
            <p:nvPr/>
          </p:nvSpPr>
          <p:spPr bwMode="auto">
            <a:xfrm>
              <a:off x="6562726" y="1392238"/>
              <a:ext cx="230188" cy="230187"/>
            </a:xfrm>
            <a:custGeom>
              <a:gdLst>
                <a:gd fmla="*/ 4 w 60" name="T0"/>
                <a:gd fmla="*/ 8 h 60" name="T1"/>
                <a:gd fmla="*/ 4 w 60" name="T2"/>
                <a:gd fmla="*/ 8 h 60" name="T3"/>
                <a:gd fmla="*/ 52 w 60" name="T4"/>
                <a:gd fmla="*/ 56 h 60" name="T5"/>
                <a:gd fmla="*/ 52 w 60" name="T6"/>
                <a:gd fmla="*/ 56 h 60" name="T7"/>
                <a:gd fmla="*/ 56 w 60" name="T8"/>
                <a:gd fmla="*/ 60 h 60" name="T9"/>
                <a:gd fmla="*/ 60 w 60" name="T10"/>
                <a:gd fmla="*/ 56 h 60" name="T11"/>
                <a:gd fmla="*/ 60 w 60" name="T12"/>
                <a:gd fmla="*/ 56 h 60" name="T13"/>
                <a:gd fmla="*/ 4 w 60" name="T14"/>
                <a:gd fmla="*/ 0 h 60" name="T15"/>
                <a:gd fmla="*/ 4 w 60" name="T16"/>
                <a:gd fmla="*/ 0 h 60" name="T17"/>
                <a:gd fmla="*/ 0 w 60" name="T18"/>
                <a:gd fmla="*/ 4 h 60" name="T19"/>
                <a:gd fmla="*/ 4 w 60" name="T20"/>
                <a:gd fmla="*/ 8 h 6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0" w="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grpSp>
      <p:grpSp>
        <p:nvGrpSpPr>
          <p:cNvPr id="56" name="Group 149"/>
          <p:cNvGrpSpPr/>
          <p:nvPr/>
        </p:nvGrpSpPr>
        <p:grpSpPr>
          <a:xfrm>
            <a:off x="950717" y="2230894"/>
            <a:ext cx="238060" cy="252785"/>
            <a:chOff x="6881813" y="2154238"/>
            <a:chExt cx="461963" cy="490538"/>
          </a:xfrm>
          <a:solidFill>
            <a:schemeClr val="bg1"/>
          </a:solidFill>
        </p:grpSpPr>
        <p:sp>
          <p:nvSpPr>
            <p:cNvPr id="57" name="Freeform 22"/>
            <p:cNvSpPr>
              <a:spLocks noEditPoints="1"/>
            </p:cNvSpPr>
            <p:nvPr/>
          </p:nvSpPr>
          <p:spPr bwMode="auto">
            <a:xfrm>
              <a:off x="6881813" y="2154238"/>
              <a:ext cx="461963" cy="490538"/>
            </a:xfrm>
            <a:custGeom>
              <a:gdLst>
                <a:gd fmla="*/ 104 w 120" name="T0"/>
                <a:gd fmla="*/ 0 h 128" name="T1"/>
                <a:gd fmla="*/ 16 w 120" name="T2"/>
                <a:gd fmla="*/ 0 h 128" name="T3"/>
                <a:gd fmla="*/ 0 w 120" name="T4"/>
                <a:gd fmla="*/ 16 h 128" name="T5"/>
                <a:gd fmla="*/ 0 w 120" name="T6"/>
                <a:gd fmla="*/ 112 h 128" name="T7"/>
                <a:gd fmla="*/ 16 w 120" name="T8"/>
                <a:gd fmla="*/ 128 h 128" name="T9"/>
                <a:gd fmla="*/ 104 w 120" name="T10"/>
                <a:gd fmla="*/ 128 h 128" name="T11"/>
                <a:gd fmla="*/ 120 w 120" name="T12"/>
                <a:gd fmla="*/ 112 h 128" name="T13"/>
                <a:gd fmla="*/ 120 w 120" name="T14"/>
                <a:gd fmla="*/ 16 h 128" name="T15"/>
                <a:gd fmla="*/ 104 w 120" name="T16"/>
                <a:gd fmla="*/ 0 h 128" name="T17"/>
                <a:gd fmla="*/ 112 w 120" name="T18"/>
                <a:gd fmla="*/ 112 h 128" name="T19"/>
                <a:gd fmla="*/ 104 w 120" name="T20"/>
                <a:gd fmla="*/ 120 h 128" name="T21"/>
                <a:gd fmla="*/ 16 w 120" name="T22"/>
                <a:gd fmla="*/ 120 h 128" name="T23"/>
                <a:gd fmla="*/ 8 w 120" name="T24"/>
                <a:gd fmla="*/ 112 h 128" name="T25"/>
                <a:gd fmla="*/ 8 w 120" name="T26"/>
                <a:gd fmla="*/ 16 h 128" name="T27"/>
                <a:gd fmla="*/ 16 w 120" name="T28"/>
                <a:gd fmla="*/ 8 h 128" name="T29"/>
                <a:gd fmla="*/ 104 w 120" name="T30"/>
                <a:gd fmla="*/ 8 h 128" name="T31"/>
                <a:gd fmla="*/ 112 w 120" name="T32"/>
                <a:gd fmla="*/ 16 h 128" name="T33"/>
                <a:gd fmla="*/ 112 w 120" name="T34"/>
                <a:gd fmla="*/ 112 h 1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8" w="120">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sp>
          <p:nvSpPr>
            <p:cNvPr id="58" name="Freeform 23"/>
            <p:cNvSpPr>
              <a:spLocks noEditPoints="1"/>
            </p:cNvSpPr>
            <p:nvPr/>
          </p:nvSpPr>
          <p:spPr bwMode="auto">
            <a:xfrm>
              <a:off x="6942138" y="2214563"/>
              <a:ext cx="339725" cy="307975"/>
            </a:xfrm>
            <a:custGeom>
              <a:gdLst>
                <a:gd fmla="*/ 84 w 88" name="T0"/>
                <a:gd fmla="*/ 0 h 80" name="T1"/>
                <a:gd fmla="*/ 4 w 88" name="T2"/>
                <a:gd fmla="*/ 0 h 80" name="T3"/>
                <a:gd fmla="*/ 0 w 88" name="T4"/>
                <a:gd fmla="*/ 4 h 80" name="T5"/>
                <a:gd fmla="*/ 0 w 88" name="T6"/>
                <a:gd fmla="*/ 76 h 80" name="T7"/>
                <a:gd fmla="*/ 4 w 88" name="T8"/>
                <a:gd fmla="*/ 80 h 80" name="T9"/>
                <a:gd fmla="*/ 84 w 88" name="T10"/>
                <a:gd fmla="*/ 80 h 80" name="T11"/>
                <a:gd fmla="*/ 88 w 88" name="T12"/>
                <a:gd fmla="*/ 76 h 80" name="T13"/>
                <a:gd fmla="*/ 88 w 88" name="T14"/>
                <a:gd fmla="*/ 4 h 80" name="T15"/>
                <a:gd fmla="*/ 84 w 88" name="T16"/>
                <a:gd fmla="*/ 0 h 80" name="T17"/>
                <a:gd fmla="*/ 84 w 88" name="T18"/>
                <a:gd fmla="*/ 4 h 80" name="T19"/>
                <a:gd fmla="*/ 84 w 88" name="T20"/>
                <a:gd fmla="*/ 59 h 80" name="T21"/>
                <a:gd fmla="*/ 71 w 88" name="T22"/>
                <a:gd fmla="*/ 45 h 80" name="T23"/>
                <a:gd fmla="*/ 68 w 88" name="T24"/>
                <a:gd fmla="*/ 44 h 80" name="T25"/>
                <a:gd fmla="*/ 65 w 88" name="T26"/>
                <a:gd fmla="*/ 45 h 80" name="T27"/>
                <a:gd fmla="*/ 55 w 88" name="T28"/>
                <a:gd fmla="*/ 57 h 80" name="T29"/>
                <a:gd fmla="*/ 23 w 88" name="T30"/>
                <a:gd fmla="*/ 21 h 80" name="T31"/>
                <a:gd fmla="*/ 20 w 88" name="T32"/>
                <a:gd fmla="*/ 20 h 80" name="T33"/>
                <a:gd fmla="*/ 17 w 88" name="T34"/>
                <a:gd fmla="*/ 21 h 80" name="T35"/>
                <a:gd fmla="*/ 4 w 88" name="T36"/>
                <a:gd fmla="*/ 36 h 80" name="T37"/>
                <a:gd fmla="*/ 4 w 88" name="T38"/>
                <a:gd fmla="*/ 4 h 80" name="T39"/>
                <a:gd fmla="*/ 84 w 88" name="T40"/>
                <a:gd fmla="*/ 4 h 80" name="T41"/>
                <a:gd fmla="*/ 4 w 88" name="T42"/>
                <a:gd fmla="*/ 42 h 80" name="T43"/>
                <a:gd fmla="*/ 20 w 88" name="T44"/>
                <a:gd fmla="*/ 24 h 80" name="T45"/>
                <a:gd fmla="*/ 52 w 88" name="T46"/>
                <a:gd fmla="*/ 61 h 80" name="T47"/>
                <a:gd fmla="*/ 55 w 88" name="T48"/>
                <a:gd fmla="*/ 63 h 80" name="T49"/>
                <a:gd fmla="*/ 66 w 88" name="T50"/>
                <a:gd fmla="*/ 76 h 80" name="T51"/>
                <a:gd fmla="*/ 4 w 88" name="T52"/>
                <a:gd fmla="*/ 76 h 80" name="T53"/>
                <a:gd fmla="*/ 4 w 88" name="T54"/>
                <a:gd fmla="*/ 42 h 80" name="T55"/>
                <a:gd fmla="*/ 71 w 88" name="T56"/>
                <a:gd fmla="*/ 76 h 80" name="T57"/>
                <a:gd fmla="*/ 57 w 88" name="T58"/>
                <a:gd fmla="*/ 60 h 80" name="T59"/>
                <a:gd fmla="*/ 68 w 88" name="T60"/>
                <a:gd fmla="*/ 48 h 80" name="T61"/>
                <a:gd fmla="*/ 84 w 88" name="T62"/>
                <a:gd fmla="*/ 66 h 80" name="T63"/>
                <a:gd fmla="*/ 84 w 88" name="T64"/>
                <a:gd fmla="*/ 76 h 80" name="T65"/>
                <a:gd fmla="*/ 71 w 88" name="T66"/>
                <a:gd fmla="*/ 76 h 8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0" w="88">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sp>
          <p:nvSpPr>
            <p:cNvPr id="59" name="Freeform 24"/>
            <p:cNvSpPr>
              <a:spLocks noEditPoints="1"/>
            </p:cNvSpPr>
            <p:nvPr/>
          </p:nvSpPr>
          <p:spPr bwMode="auto">
            <a:xfrm>
              <a:off x="7127875" y="2260600"/>
              <a:ext cx="92075" cy="92075"/>
            </a:xfrm>
            <a:custGeom>
              <a:gdLst>
                <a:gd fmla="*/ 12 w 24" name="T0"/>
                <a:gd fmla="*/ 24 h 24" name="T1"/>
                <a:gd fmla="*/ 24 w 24" name="T2"/>
                <a:gd fmla="*/ 12 h 24" name="T3"/>
                <a:gd fmla="*/ 12 w 24" name="T4"/>
                <a:gd fmla="*/ 0 h 24" name="T5"/>
                <a:gd fmla="*/ 0 w 24" name="T6"/>
                <a:gd fmla="*/ 12 h 24" name="T7"/>
                <a:gd fmla="*/ 12 w 24" name="T8"/>
                <a:gd fmla="*/ 24 h 24" name="T9"/>
                <a:gd fmla="*/ 12 w 24" name="T10"/>
                <a:gd fmla="*/ 4 h 24" name="T11"/>
                <a:gd fmla="*/ 20 w 24" name="T12"/>
                <a:gd fmla="*/ 12 h 24" name="T13"/>
                <a:gd fmla="*/ 12 w 24" name="T14"/>
                <a:gd fmla="*/ 20 h 24" name="T15"/>
                <a:gd fmla="*/ 4 w 24" name="T16"/>
                <a:gd fmla="*/ 12 h 24" name="T17"/>
                <a:gd fmla="*/ 12 w 24" name="T18"/>
                <a:gd fmla="*/ 4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grpSp>
      <p:sp>
        <p:nvSpPr>
          <p:cNvPr id="60" name="Freeform 28"/>
          <p:cNvSpPr>
            <a:spLocks noEditPoints="1"/>
          </p:cNvSpPr>
          <p:nvPr/>
        </p:nvSpPr>
        <p:spPr bwMode="auto">
          <a:xfrm>
            <a:off x="1486379" y="3763816"/>
            <a:ext cx="253604" cy="253604"/>
          </a:xfrm>
          <a:custGeom>
            <a:gdLst>
              <a:gd fmla="*/ 114 w 128" name="T0"/>
              <a:gd fmla="*/ 29 h 128" name="T1"/>
              <a:gd fmla="*/ 112 w 128" name="T2"/>
              <a:gd fmla="*/ 8 h 128" name="T3"/>
              <a:gd fmla="*/ 24 w 128" name="T4"/>
              <a:gd fmla="*/ 0 h 128" name="T5"/>
              <a:gd fmla="*/ 16 w 128" name="T6"/>
              <a:gd fmla="*/ 27 h 128" name="T7"/>
              <a:gd fmla="*/ 2 w 128" name="T8"/>
              <a:gd fmla="*/ 45 h 128" name="T9"/>
              <a:gd fmla="*/ 0 w 128" name="T10"/>
              <a:gd fmla="*/ 56 h 128" name="T11"/>
              <a:gd fmla="*/ 12 w 128" name="T12"/>
              <a:gd fmla="*/ 68 h 128" name="T13"/>
              <a:gd fmla="*/ 20 w 128" name="T14"/>
              <a:gd fmla="*/ 128 h 128" name="T15"/>
              <a:gd fmla="*/ 116 w 128" name="T16"/>
              <a:gd fmla="*/ 120 h 128" name="T17"/>
              <a:gd fmla="*/ 116 w 128" name="T18"/>
              <a:gd fmla="*/ 68 h 128" name="T19"/>
              <a:gd fmla="*/ 128 w 128" name="T20"/>
              <a:gd fmla="*/ 52 h 128" name="T21"/>
              <a:gd fmla="*/ 104 w 128" name="T22"/>
              <a:gd fmla="*/ 8 h 128" name="T23"/>
              <a:gd fmla="*/ 24 w 128" name="T24"/>
              <a:gd fmla="*/ 24 h 128" name="T25"/>
              <a:gd fmla="*/ 24 w 128" name="T26"/>
              <a:gd fmla="*/ 8 h 128" name="T27"/>
              <a:gd fmla="*/ 41 w 128" name="T28"/>
              <a:gd fmla="*/ 60 h 128" name="T29"/>
              <a:gd fmla="*/ 40 w 128" name="T30"/>
              <a:gd fmla="*/ 32 h 128" name="T31"/>
              <a:gd fmla="*/ 41 w 128" name="T32"/>
              <a:gd fmla="*/ 60 h 128" name="T33"/>
              <a:gd fmla="*/ 62 w 128" name="T34"/>
              <a:gd fmla="*/ 32 h 128" name="T35"/>
              <a:gd fmla="*/ 45 w 128" name="T36"/>
              <a:gd fmla="*/ 60 h 128" name="T37"/>
              <a:gd fmla="*/ 66 w 128" name="T38"/>
              <a:gd fmla="*/ 32 h 128" name="T39"/>
              <a:gd fmla="*/ 83 w 128" name="T40"/>
              <a:gd fmla="*/ 60 h 128" name="T41"/>
              <a:gd fmla="*/ 66 w 128" name="T42"/>
              <a:gd fmla="*/ 32 h 128" name="T43"/>
              <a:gd fmla="*/ 88 w 128" name="T44"/>
              <a:gd fmla="*/ 32 h 128" name="T45"/>
              <a:gd fmla="*/ 87 w 128" name="T46"/>
              <a:gd fmla="*/ 60 h 128" name="T47"/>
              <a:gd fmla="*/ 8 w 128" name="T48"/>
              <a:gd fmla="*/ 56 h 128" name="T49"/>
              <a:gd fmla="*/ 9 w 128" name="T50"/>
              <a:gd fmla="*/ 50 h 128" name="T51"/>
              <a:gd fmla="*/ 24 w 128" name="T52"/>
              <a:gd fmla="*/ 32 h 128" name="T53"/>
              <a:gd fmla="*/ 19 w 128" name="T54"/>
              <a:gd fmla="*/ 60 h 128" name="T55"/>
              <a:gd fmla="*/ 8 w 128" name="T56"/>
              <a:gd fmla="*/ 56 h 128" name="T57"/>
              <a:gd fmla="*/ 50 w 128" name="T58"/>
              <a:gd fmla="*/ 120 h 128" name="T59"/>
              <a:gd fmla="*/ 80 w 128" name="T60"/>
              <a:gd fmla="*/ 80 h 128" name="T61"/>
              <a:gd fmla="*/ 108 w 128" name="T62"/>
              <a:gd fmla="*/ 120 h 128" name="T63"/>
              <a:gd fmla="*/ 84 w 128" name="T64"/>
              <a:gd fmla="*/ 80 h 128" name="T65"/>
              <a:gd fmla="*/ 50 w 128" name="T66"/>
              <a:gd fmla="*/ 76 h 128" name="T67"/>
              <a:gd fmla="*/ 46 w 128" name="T68"/>
              <a:gd fmla="*/ 120 h 128" name="T69"/>
              <a:gd fmla="*/ 20 w 128" name="T70"/>
              <a:gd fmla="*/ 68 h 128" name="T71"/>
              <a:gd fmla="*/ 108 w 128" name="T72"/>
              <a:gd fmla="*/ 120 h 128" name="T73"/>
              <a:gd fmla="*/ 116 w 128" name="T74"/>
              <a:gd fmla="*/ 60 h 128" name="T75"/>
              <a:gd fmla="*/ 93 w 128" name="T76"/>
              <a:gd fmla="*/ 32 h 128" name="T77"/>
              <a:gd fmla="*/ 104 w 128" name="T78"/>
              <a:gd fmla="*/ 32 h 128" name="T79"/>
              <a:gd fmla="*/ 119 w 128" name="T80"/>
              <a:gd fmla="*/ 50 h 128" name="T81"/>
              <a:gd fmla="*/ 120 w 128" name="T82"/>
              <a:gd fmla="*/ 56 h 12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8" w="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anchor="t" anchorCtr="0" bIns="34290" compatLnSpc="1" lIns="68580" numCol="1" rIns="68580" tIns="34290" vert="horz" wrap="square"/>
          <a:lstStyle/>
          <a:p>
            <a:endParaRPr lang="id-ID">
              <a:latin charset="-122" panose="020b0503020204020204" pitchFamily="34" typeface="微软雅黑"/>
              <a:ea charset="-122" panose="020b0503020204020204" pitchFamily="34" typeface="微软雅黑"/>
            </a:endParaRPr>
          </a:p>
        </p:txBody>
      </p:sp>
      <p:grpSp>
        <p:nvGrpSpPr>
          <p:cNvPr id="61" name="Group 189"/>
          <p:cNvGrpSpPr/>
          <p:nvPr/>
        </p:nvGrpSpPr>
        <p:grpSpPr>
          <a:xfrm>
            <a:off x="1177264" y="2958180"/>
            <a:ext cx="354004" cy="350601"/>
            <a:chOff x="7219950" y="3429000"/>
            <a:chExt cx="495300" cy="490538"/>
          </a:xfrm>
          <a:solidFill>
            <a:schemeClr val="bg1"/>
          </a:solidFill>
        </p:grpSpPr>
        <p:sp>
          <p:nvSpPr>
            <p:cNvPr id="62" name="Freeform 32"/>
            <p:cNvSpPr>
              <a:spLocks noEditPoints="1"/>
            </p:cNvSpPr>
            <p:nvPr/>
          </p:nvSpPr>
          <p:spPr bwMode="auto">
            <a:xfrm>
              <a:off x="7219950" y="3475038"/>
              <a:ext cx="452438" cy="444500"/>
            </a:xfrm>
            <a:custGeom>
              <a:gdLst>
                <a:gd fmla="*/ 84 w 118" name="T0"/>
                <a:gd fmla="*/ 3 h 116" name="T1"/>
                <a:gd fmla="*/ 77 w 118" name="T2"/>
                <a:gd fmla="*/ 0 h 116" name="T3"/>
                <a:gd fmla="*/ 70 w 118" name="T4"/>
                <a:gd fmla="*/ 3 h 116" name="T5"/>
                <a:gd fmla="*/ 64 w 118" name="T6"/>
                <a:gd fmla="*/ 9 h 116" name="T7"/>
                <a:gd fmla="*/ 61 w 118" name="T8"/>
                <a:gd fmla="*/ 16 h 116" name="T9"/>
                <a:gd fmla="*/ 62 w 118" name="T10"/>
                <a:gd fmla="*/ 21 h 116" name="T11"/>
                <a:gd fmla="*/ 8 w 118" name="T12"/>
                <a:gd fmla="*/ 43 h 116" name="T13"/>
                <a:gd fmla="*/ 1 w 118" name="T14"/>
                <a:gd fmla="*/ 51 h 116" name="T15"/>
                <a:gd fmla="*/ 5 w 118" name="T16"/>
                <a:gd fmla="*/ 62 h 116" name="T17"/>
                <a:gd fmla="*/ 55 w 118" name="T18"/>
                <a:gd fmla="*/ 112 h 116" name="T19"/>
                <a:gd fmla="*/ 64 w 118" name="T20"/>
                <a:gd fmla="*/ 116 h 116" name="T21"/>
                <a:gd fmla="*/ 64 w 118" name="T22"/>
                <a:gd fmla="*/ 116 h 116" name="T23"/>
                <a:gd fmla="*/ 66 w 118" name="T24"/>
                <a:gd fmla="*/ 116 h 116" name="T25"/>
                <a:gd fmla="*/ 75 w 118" name="T26"/>
                <a:gd fmla="*/ 108 h 116" name="T27"/>
                <a:gd fmla="*/ 96 w 118" name="T28"/>
                <a:gd fmla="*/ 55 h 116" name="T29"/>
                <a:gd fmla="*/ 102 w 118" name="T30"/>
                <a:gd fmla="*/ 57 h 116" name="T31"/>
                <a:gd fmla="*/ 109 w 118" name="T32"/>
                <a:gd fmla="*/ 54 h 116" name="T33"/>
                <a:gd fmla="*/ 115 w 118" name="T34"/>
                <a:gd fmla="*/ 48 h 116" name="T35"/>
                <a:gd fmla="*/ 118 w 118" name="T36"/>
                <a:gd fmla="*/ 41 h 116" name="T37"/>
                <a:gd fmla="*/ 115 w 118" name="T38"/>
                <a:gd fmla="*/ 34 h 116" name="T39"/>
                <a:gd fmla="*/ 84 w 118" name="T40"/>
                <a:gd fmla="*/ 3 h 116" name="T41"/>
                <a:gd fmla="*/ 68 w 118" name="T42"/>
                <a:gd fmla="*/ 105 h 116" name="T43"/>
                <a:gd fmla="*/ 65 w 118" name="T44"/>
                <a:gd fmla="*/ 108 h 116" name="T45"/>
                <a:gd fmla="*/ 64 w 118" name="T46"/>
                <a:gd fmla="*/ 108 h 116" name="T47"/>
                <a:gd fmla="*/ 61 w 118" name="T48"/>
                <a:gd fmla="*/ 107 h 116" name="T49"/>
                <a:gd fmla="*/ 10 w 118" name="T50"/>
                <a:gd fmla="*/ 56 h 116" name="T51"/>
                <a:gd fmla="*/ 9 w 118" name="T52"/>
                <a:gd fmla="*/ 53 h 116" name="T53"/>
                <a:gd fmla="*/ 11 w 118" name="T54"/>
                <a:gd fmla="*/ 50 h 116" name="T55"/>
                <a:gd fmla="*/ 36 w 118" name="T56"/>
                <a:gd fmla="*/ 40 h 116" name="T57"/>
                <a:gd fmla="*/ 87 w 118" name="T58"/>
                <a:gd fmla="*/ 58 h 116" name="T59"/>
                <a:gd fmla="*/ 68 w 118" name="T60"/>
                <a:gd fmla="*/ 105 h 116" name="T61"/>
                <a:gd fmla="*/ 109 w 118" name="T62"/>
                <a:gd fmla="*/ 42 h 116" name="T63"/>
                <a:gd fmla="*/ 103 w 118" name="T64"/>
                <a:gd fmla="*/ 48 h 116" name="T65"/>
                <a:gd fmla="*/ 100 w 118" name="T66"/>
                <a:gd fmla="*/ 48 h 116" name="T67"/>
                <a:gd fmla="*/ 93 w 118" name="T68"/>
                <a:gd fmla="*/ 41 h 116" name="T69"/>
                <a:gd fmla="*/ 88 w 118" name="T70"/>
                <a:gd fmla="*/ 55 h 116" name="T71"/>
                <a:gd fmla="*/ 88 w 118" name="T72"/>
                <a:gd fmla="*/ 54 h 116" name="T73"/>
                <a:gd fmla="*/ 53 w 118" name="T74"/>
                <a:gd fmla="*/ 39 h 116" name="T75"/>
                <a:gd fmla="*/ 42 w 118" name="T76"/>
                <a:gd fmla="*/ 38 h 116" name="T77"/>
                <a:gd fmla="*/ 76 w 118" name="T78"/>
                <a:gd fmla="*/ 24 h 116" name="T79"/>
                <a:gd fmla="*/ 70 w 118" name="T80"/>
                <a:gd fmla="*/ 17 h 116" name="T81"/>
                <a:gd fmla="*/ 70 w 118" name="T82"/>
                <a:gd fmla="*/ 14 h 116" name="T83"/>
                <a:gd fmla="*/ 75 w 118" name="T84"/>
                <a:gd fmla="*/ 9 h 116" name="T85"/>
                <a:gd fmla="*/ 78 w 118" name="T86"/>
                <a:gd fmla="*/ 9 h 116" name="T87"/>
                <a:gd fmla="*/ 109 w 118" name="T88"/>
                <a:gd fmla="*/ 39 h 116" name="T89"/>
                <a:gd fmla="*/ 109 w 118" name="T90"/>
                <a:gd fmla="*/ 42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8">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sp>
          <p:nvSpPr>
            <p:cNvPr id="63" name="Freeform 33"/>
            <p:cNvSpPr>
              <a:spLocks noEditPoints="1"/>
            </p:cNvSpPr>
            <p:nvPr/>
          </p:nvSpPr>
          <p:spPr bwMode="auto">
            <a:xfrm>
              <a:off x="7439025" y="3675063"/>
              <a:ext cx="76200" cy="76200"/>
            </a:xfrm>
            <a:custGeom>
              <a:gdLst>
                <a:gd fmla="*/ 10 w 20" name="T0"/>
                <a:gd fmla="*/ 20 h 20" name="T1"/>
                <a:gd fmla="*/ 20 w 20" name="T2"/>
                <a:gd fmla="*/ 10 h 20" name="T3"/>
                <a:gd fmla="*/ 10 w 20" name="T4"/>
                <a:gd fmla="*/ 0 h 20" name="T5"/>
                <a:gd fmla="*/ 0 w 20" name="T6"/>
                <a:gd fmla="*/ 10 h 20" name="T7"/>
                <a:gd fmla="*/ 10 w 20" name="T8"/>
                <a:gd fmla="*/ 20 h 20" name="T9"/>
                <a:gd fmla="*/ 10 w 20" name="T10"/>
                <a:gd fmla="*/ 4 h 20" name="T11"/>
                <a:gd fmla="*/ 16 w 20" name="T12"/>
                <a:gd fmla="*/ 10 h 20" name="T13"/>
                <a:gd fmla="*/ 10 w 20" name="T14"/>
                <a:gd fmla="*/ 16 h 20" name="T15"/>
                <a:gd fmla="*/ 4 w 20" name="T16"/>
                <a:gd fmla="*/ 10 h 20" name="T17"/>
                <a:gd fmla="*/ 10 w 20" name="T18"/>
                <a:gd fmla="*/ 4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sp>
          <p:nvSpPr>
            <p:cNvPr id="64" name="Freeform 34"/>
            <p:cNvSpPr>
              <a:spLocks noEditPoints="1"/>
            </p:cNvSpPr>
            <p:nvPr/>
          </p:nvSpPr>
          <p:spPr bwMode="auto">
            <a:xfrm>
              <a:off x="7639050" y="3429000"/>
              <a:ext cx="76200" cy="76200"/>
            </a:xfrm>
            <a:custGeom>
              <a:gdLst>
                <a:gd fmla="*/ 10 w 20" name="T0"/>
                <a:gd fmla="*/ 0 h 20" name="T1"/>
                <a:gd fmla="*/ 0 w 20" name="T2"/>
                <a:gd fmla="*/ 10 h 20" name="T3"/>
                <a:gd fmla="*/ 10 w 20" name="T4"/>
                <a:gd fmla="*/ 20 h 20" name="T5"/>
                <a:gd fmla="*/ 20 w 20" name="T6"/>
                <a:gd fmla="*/ 10 h 20" name="T7"/>
                <a:gd fmla="*/ 10 w 20" name="T8"/>
                <a:gd fmla="*/ 0 h 20" name="T9"/>
                <a:gd fmla="*/ 10 w 20" name="T10"/>
                <a:gd fmla="*/ 16 h 20" name="T11"/>
                <a:gd fmla="*/ 4 w 20" name="T12"/>
                <a:gd fmla="*/ 10 h 20" name="T13"/>
                <a:gd fmla="*/ 10 w 20" name="T14"/>
                <a:gd fmla="*/ 4 h 20" name="T15"/>
                <a:gd fmla="*/ 16 w 20" name="T16"/>
                <a:gd fmla="*/ 10 h 20" name="T17"/>
                <a:gd fmla="*/ 10 w 20" name="T18"/>
                <a:gd fmla="*/ 16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sp>
          <p:nvSpPr>
            <p:cNvPr id="65" name="Freeform 35"/>
            <p:cNvSpPr>
              <a:spLocks noEditPoints="1"/>
            </p:cNvSpPr>
            <p:nvPr/>
          </p:nvSpPr>
          <p:spPr bwMode="auto">
            <a:xfrm>
              <a:off x="7346950" y="3659188"/>
              <a:ext cx="61913" cy="61913"/>
            </a:xfrm>
            <a:custGeom>
              <a:gdLst>
                <a:gd fmla="*/ 0 w 16" name="T0"/>
                <a:gd fmla="*/ 8 h 16" name="T1"/>
                <a:gd fmla="*/ 8 w 16" name="T2"/>
                <a:gd fmla="*/ 16 h 16" name="T3"/>
                <a:gd fmla="*/ 16 w 16" name="T4"/>
                <a:gd fmla="*/ 8 h 16" name="T5"/>
                <a:gd fmla="*/ 8 w 16" name="T6"/>
                <a:gd fmla="*/ 0 h 16" name="T7"/>
                <a:gd fmla="*/ 0 w 16" name="T8"/>
                <a:gd fmla="*/ 8 h 16" name="T9"/>
                <a:gd fmla="*/ 8 w 16" name="T10"/>
                <a:gd fmla="*/ 4 h 16" name="T11"/>
                <a:gd fmla="*/ 12 w 16" name="T12"/>
                <a:gd fmla="*/ 8 h 16" name="T13"/>
                <a:gd fmla="*/ 8 w 16" name="T14"/>
                <a:gd fmla="*/ 12 h 16" name="T15"/>
                <a:gd fmla="*/ 4 w 16" name="T16"/>
                <a:gd fmla="*/ 8 h 16" name="T17"/>
                <a:gd fmla="*/ 8 w 16"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sp>
          <p:nvSpPr>
            <p:cNvPr id="66" name="Oval 36"/>
            <p:cNvSpPr>
              <a:spLocks noChangeArrowheads="1"/>
            </p:cNvSpPr>
            <p:nvPr/>
          </p:nvSpPr>
          <p:spPr bwMode="auto">
            <a:xfrm>
              <a:off x="7408863" y="3767138"/>
              <a:ext cx="30163" cy="301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sp>
          <p:nvSpPr>
            <p:cNvPr id="67" name="Oval 37"/>
            <p:cNvSpPr>
              <a:spLocks noChangeArrowheads="1"/>
            </p:cNvSpPr>
            <p:nvPr/>
          </p:nvSpPr>
          <p:spPr bwMode="auto">
            <a:xfrm>
              <a:off x="7653338" y="3536950"/>
              <a:ext cx="31750" cy="301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grpSp>
      <p:sp>
        <p:nvSpPr>
          <p:cNvPr id="68" name="TextBox 67"/>
          <p:cNvSpPr txBox="1"/>
          <p:nvPr/>
        </p:nvSpPr>
        <p:spPr>
          <a:xfrm>
            <a:off x="2054936" y="1563638"/>
            <a:ext cx="822960" cy="342900"/>
          </a:xfrm>
          <a:prstGeom prst="rect">
            <a:avLst/>
          </a:prstGeom>
          <a:noFill/>
        </p:spPr>
        <p:txBody>
          <a:bodyPr bIns="34290" lIns="68580" rIns="68580" rtlCol="0" tIns="34290" wrap="none">
            <a:spAutoFit/>
          </a:bodyPr>
          <a:lstStyle/>
          <a:p>
            <a:r>
              <a:rPr altLang="en-US" b="1" lang="zh-CN" smtClean="0">
                <a:solidFill>
                  <a:schemeClr val="bg1"/>
                </a:solidFill>
                <a:latin charset="-122" panose="020b0503020204020204" pitchFamily="34" typeface="微软雅黑"/>
                <a:ea charset="-122" panose="020b0503020204020204" pitchFamily="34" typeface="微软雅黑"/>
              </a:rPr>
              <a:t>标题一</a:t>
            </a:r>
          </a:p>
        </p:txBody>
      </p:sp>
      <p:sp>
        <p:nvSpPr>
          <p:cNvPr id="69" name="TextBox 68"/>
          <p:cNvSpPr txBox="1"/>
          <p:nvPr/>
        </p:nvSpPr>
        <p:spPr>
          <a:xfrm>
            <a:off x="2054935" y="2194753"/>
            <a:ext cx="822960" cy="342900"/>
          </a:xfrm>
          <a:prstGeom prst="rect">
            <a:avLst/>
          </a:prstGeom>
          <a:noFill/>
        </p:spPr>
        <p:txBody>
          <a:bodyPr bIns="34290" lIns="68580" rIns="68580" rtlCol="0" tIns="34290" wrap="none">
            <a:spAutoFit/>
          </a:bodyPr>
          <a:lstStyle/>
          <a:p>
            <a:r>
              <a:rPr altLang="en-US" b="1" lang="zh-CN" smtClean="0">
                <a:solidFill>
                  <a:schemeClr val="bg1"/>
                </a:solidFill>
                <a:latin charset="-122" panose="020b0503020204020204" pitchFamily="34" typeface="微软雅黑"/>
                <a:ea charset="-122" panose="020b0503020204020204" pitchFamily="34" typeface="微软雅黑"/>
              </a:rPr>
              <a:t>标题二</a:t>
            </a:r>
          </a:p>
        </p:txBody>
      </p:sp>
      <p:sp>
        <p:nvSpPr>
          <p:cNvPr id="70" name="TextBox 69"/>
          <p:cNvSpPr txBox="1"/>
          <p:nvPr/>
        </p:nvSpPr>
        <p:spPr>
          <a:xfrm>
            <a:off x="2255293" y="2943019"/>
            <a:ext cx="822960" cy="342900"/>
          </a:xfrm>
          <a:prstGeom prst="rect">
            <a:avLst/>
          </a:prstGeom>
          <a:noFill/>
        </p:spPr>
        <p:txBody>
          <a:bodyPr bIns="34290" lIns="68580" rIns="68580" rtlCol="0" tIns="34290" wrap="none">
            <a:spAutoFit/>
          </a:bodyPr>
          <a:lstStyle/>
          <a:p>
            <a:r>
              <a:rPr altLang="en-US" b="1" lang="zh-CN" smtClean="0">
                <a:solidFill>
                  <a:schemeClr val="bg1"/>
                </a:solidFill>
                <a:latin charset="-122" panose="020b0503020204020204" pitchFamily="34" typeface="微软雅黑"/>
                <a:ea charset="-122" panose="020b0503020204020204" pitchFamily="34" typeface="微软雅黑"/>
              </a:rPr>
              <a:t>标题三</a:t>
            </a:r>
          </a:p>
        </p:txBody>
      </p:sp>
      <p:sp>
        <p:nvSpPr>
          <p:cNvPr id="71" name="TextBox 70"/>
          <p:cNvSpPr txBox="1"/>
          <p:nvPr/>
        </p:nvSpPr>
        <p:spPr>
          <a:xfrm>
            <a:off x="2255293" y="3665661"/>
            <a:ext cx="822960" cy="342900"/>
          </a:xfrm>
          <a:prstGeom prst="rect">
            <a:avLst/>
          </a:prstGeom>
          <a:noFill/>
        </p:spPr>
        <p:txBody>
          <a:bodyPr bIns="34290" lIns="68580" rIns="68580" rtlCol="0" tIns="34290" wrap="none">
            <a:spAutoFit/>
          </a:bodyPr>
          <a:lstStyle/>
          <a:p>
            <a:r>
              <a:rPr altLang="en-US" b="1" lang="zh-CN" smtClean="0">
                <a:solidFill>
                  <a:schemeClr val="bg1"/>
                </a:solidFill>
                <a:latin charset="-122" panose="020b0503020204020204" pitchFamily="34" typeface="微软雅黑"/>
                <a:ea charset="-122" panose="020b0503020204020204" pitchFamily="34" typeface="微软雅黑"/>
              </a:rPr>
              <a:t>标题四</a:t>
            </a:r>
          </a:p>
        </p:txBody>
      </p:sp>
      <p:grpSp>
        <p:nvGrpSpPr>
          <p:cNvPr id="72" name="Group 204"/>
          <p:cNvGrpSpPr/>
          <p:nvPr/>
        </p:nvGrpSpPr>
        <p:grpSpPr>
          <a:xfrm>
            <a:off x="3401918" y="3708553"/>
            <a:ext cx="281339" cy="240234"/>
            <a:chOff x="5975421" y="268364"/>
            <a:chExt cx="488950" cy="417513"/>
          </a:xfrm>
          <a:solidFill>
            <a:schemeClr val="accent4"/>
          </a:solidFill>
        </p:grpSpPr>
        <p:sp>
          <p:nvSpPr>
            <p:cNvPr id="73" name="Freeform 13"/>
            <p:cNvSpPr>
              <a:spLocks noEditPoints="1"/>
            </p:cNvSpPr>
            <p:nvPr/>
          </p:nvSpPr>
          <p:spPr bwMode="auto">
            <a:xfrm>
              <a:off x="6097659" y="376314"/>
              <a:ext cx="244475" cy="247650"/>
            </a:xfrm>
            <a:custGeom>
              <a:gdLst>
                <a:gd fmla="*/ 32 w 64" name="T0"/>
                <a:gd fmla="*/ 0 h 64" name="T1"/>
                <a:gd fmla="*/ 0 w 64" name="T2"/>
                <a:gd fmla="*/ 32 h 64" name="T3"/>
                <a:gd fmla="*/ 32 w 64" name="T4"/>
                <a:gd fmla="*/ 64 h 64" name="T5"/>
                <a:gd fmla="*/ 64 w 64" name="T6"/>
                <a:gd fmla="*/ 32 h 64" name="T7"/>
                <a:gd fmla="*/ 32 w 64" name="T8"/>
                <a:gd fmla="*/ 0 h 64" name="T9"/>
                <a:gd fmla="*/ 50 w 64" name="T10"/>
                <a:gd fmla="*/ 48 h 64" name="T11"/>
                <a:gd fmla="*/ 16 w 64" name="T12"/>
                <a:gd fmla="*/ 50 h 64" name="T13"/>
                <a:gd fmla="*/ 14 w 64" name="T14"/>
                <a:gd fmla="*/ 16 h 64" name="T15"/>
                <a:gd fmla="*/ 48 w 64" name="T16"/>
                <a:gd fmla="*/ 14 h 64" name="T17"/>
                <a:gd fmla="*/ 50 w 64" name="T18"/>
                <a:gd fmla="*/ 48 h 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 w="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50" y="48"/>
                  </a:moveTo>
                  <a:cubicBezTo>
                    <a:pt x="42" y="58"/>
                    <a:pt x="26" y="59"/>
                    <a:pt x="16" y="50"/>
                  </a:cubicBezTo>
                  <a:cubicBezTo>
                    <a:pt x="6" y="42"/>
                    <a:pt x="5" y="26"/>
                    <a:pt x="14" y="16"/>
                  </a:cubicBezTo>
                  <a:cubicBezTo>
                    <a:pt x="22" y="6"/>
                    <a:pt x="38" y="5"/>
                    <a:pt x="48" y="14"/>
                  </a:cubicBezTo>
                  <a:cubicBezTo>
                    <a:pt x="58" y="22"/>
                    <a:pt x="59" y="38"/>
                    <a:pt x="50" y="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sp>
          <p:nvSpPr>
            <p:cNvPr id="74" name="Freeform 14"/>
            <p:cNvSpPr/>
            <p:nvPr/>
          </p:nvSpPr>
          <p:spPr bwMode="auto">
            <a:xfrm>
              <a:off x="6157984" y="438226"/>
              <a:ext cx="69850" cy="68263"/>
            </a:xfrm>
            <a:custGeom>
              <a:gdLst>
                <a:gd fmla="*/ 16 w 18" name="T0"/>
                <a:gd fmla="*/ 0 h 18" name="T1"/>
                <a:gd fmla="*/ 0 w 18" name="T2"/>
                <a:gd fmla="*/ 16 h 18" name="T3"/>
                <a:gd fmla="*/ 0 w 18" name="T4"/>
                <a:gd fmla="*/ 16 h 18" name="T5"/>
                <a:gd fmla="*/ 2 w 18" name="T6"/>
                <a:gd fmla="*/ 18 h 18" name="T7"/>
                <a:gd fmla="*/ 4 w 18" name="T8"/>
                <a:gd fmla="*/ 16 h 18" name="T9"/>
                <a:gd fmla="*/ 4 w 18" name="T10"/>
                <a:gd fmla="*/ 16 h 18" name="T11"/>
                <a:gd fmla="*/ 16 w 18" name="T12"/>
                <a:gd fmla="*/ 4 h 18" name="T13"/>
                <a:gd fmla="*/ 18 w 18" name="T14"/>
                <a:gd fmla="*/ 2 h 18" name="T15"/>
                <a:gd fmla="*/ 16 w 18" name="T16"/>
                <a:gd fmla="*/ 0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8">
                  <a:moveTo>
                    <a:pt x="16" y="0"/>
                  </a:moveTo>
                  <a:cubicBezTo>
                    <a:pt x="7" y="0"/>
                    <a:pt x="0" y="7"/>
                    <a:pt x="0" y="16"/>
                  </a:cubicBezTo>
                  <a:cubicBezTo>
                    <a:pt x="0" y="16"/>
                    <a:pt x="0" y="16"/>
                    <a:pt x="0" y="16"/>
                  </a:cubicBezTo>
                  <a:cubicBezTo>
                    <a:pt x="0" y="17"/>
                    <a:pt x="1" y="18"/>
                    <a:pt x="2" y="18"/>
                  </a:cubicBezTo>
                  <a:cubicBezTo>
                    <a:pt x="3" y="18"/>
                    <a:pt x="4" y="17"/>
                    <a:pt x="4" y="16"/>
                  </a:cubicBezTo>
                  <a:cubicBezTo>
                    <a:pt x="4" y="16"/>
                    <a:pt x="4" y="16"/>
                    <a:pt x="4" y="16"/>
                  </a:cubicBezTo>
                  <a:cubicBezTo>
                    <a:pt x="4" y="9"/>
                    <a:pt x="9" y="4"/>
                    <a:pt x="16" y="4"/>
                  </a:cubicBezTo>
                  <a:cubicBezTo>
                    <a:pt x="17" y="4"/>
                    <a:pt x="18" y="3"/>
                    <a:pt x="18" y="2"/>
                  </a:cubicBezTo>
                  <a:cubicBezTo>
                    <a:pt x="18" y="1"/>
                    <a:pt x="17" y="0"/>
                    <a:pt x="1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sp>
          <p:nvSpPr>
            <p:cNvPr id="75" name="Freeform 15"/>
            <p:cNvSpPr>
              <a:spLocks noEditPoints="1"/>
            </p:cNvSpPr>
            <p:nvPr/>
          </p:nvSpPr>
          <p:spPr bwMode="auto">
            <a:xfrm>
              <a:off x="5975421" y="268364"/>
              <a:ext cx="488950" cy="417513"/>
            </a:xfrm>
            <a:custGeom>
              <a:gdLst>
                <a:gd fmla="*/ 118 w 128" name="T0"/>
                <a:gd fmla="*/ 24 h 108" name="T1"/>
                <a:gd fmla="*/ 101 w 128" name="T2"/>
                <a:gd fmla="*/ 21 h 108" name="T3"/>
                <a:gd fmla="*/ 95 w 128" name="T4"/>
                <a:gd fmla="*/ 8 h 108" name="T5"/>
                <a:gd fmla="*/ 84 w 128" name="T6"/>
                <a:gd fmla="*/ 0 h 108" name="T7"/>
                <a:gd fmla="*/ 44 w 128" name="T8"/>
                <a:gd fmla="*/ 0 h 108" name="T9"/>
                <a:gd fmla="*/ 33 w 128" name="T10"/>
                <a:gd fmla="*/ 8 h 108" name="T11"/>
                <a:gd fmla="*/ 27 w 128" name="T12"/>
                <a:gd fmla="*/ 21 h 108" name="T13"/>
                <a:gd fmla="*/ 10 w 128" name="T14"/>
                <a:gd fmla="*/ 24 h 108" name="T15"/>
                <a:gd fmla="*/ 0 w 128" name="T16"/>
                <a:gd fmla="*/ 36 h 108" name="T17"/>
                <a:gd fmla="*/ 0 w 128" name="T18"/>
                <a:gd fmla="*/ 96 h 108" name="T19"/>
                <a:gd fmla="*/ 12 w 128" name="T20"/>
                <a:gd fmla="*/ 108 h 108" name="T21"/>
                <a:gd fmla="*/ 116 w 128" name="T22"/>
                <a:gd fmla="*/ 108 h 108" name="T23"/>
                <a:gd fmla="*/ 128 w 128" name="T24"/>
                <a:gd fmla="*/ 96 h 108" name="T25"/>
                <a:gd fmla="*/ 128 w 128" name="T26"/>
                <a:gd fmla="*/ 36 h 108" name="T27"/>
                <a:gd fmla="*/ 118 w 128" name="T28"/>
                <a:gd fmla="*/ 24 h 108" name="T29"/>
                <a:gd fmla="*/ 120 w 128" name="T30"/>
                <a:gd fmla="*/ 96 h 108" name="T31"/>
                <a:gd fmla="*/ 116 w 128" name="T32"/>
                <a:gd fmla="*/ 100 h 108" name="T33"/>
                <a:gd fmla="*/ 12 w 128" name="T34"/>
                <a:gd fmla="*/ 100 h 108" name="T35"/>
                <a:gd fmla="*/ 8 w 128" name="T36"/>
                <a:gd fmla="*/ 96 h 108" name="T37"/>
                <a:gd fmla="*/ 8 w 128" name="T38"/>
                <a:gd fmla="*/ 36 h 108" name="T39"/>
                <a:gd fmla="*/ 11 w 128" name="T40"/>
                <a:gd fmla="*/ 32 h 108" name="T41"/>
                <a:gd fmla="*/ 33 w 128" name="T42"/>
                <a:gd fmla="*/ 28 h 108" name="T43"/>
                <a:gd fmla="*/ 40 w 128" name="T44"/>
                <a:gd fmla="*/ 11 h 108" name="T45"/>
                <a:gd fmla="*/ 44 w 128" name="T46"/>
                <a:gd fmla="*/ 8 h 108" name="T47"/>
                <a:gd fmla="*/ 84 w 128" name="T48"/>
                <a:gd fmla="*/ 8 h 108" name="T49"/>
                <a:gd fmla="*/ 88 w 128" name="T50"/>
                <a:gd fmla="*/ 11 h 108" name="T51"/>
                <a:gd fmla="*/ 95 w 128" name="T52"/>
                <a:gd fmla="*/ 28 h 108" name="T53"/>
                <a:gd fmla="*/ 117 w 128" name="T54"/>
                <a:gd fmla="*/ 32 h 108" name="T55"/>
                <a:gd fmla="*/ 120 w 128" name="T56"/>
                <a:gd fmla="*/ 36 h 108" name="T57"/>
                <a:gd fmla="*/ 120 w 128" name="T58"/>
                <a:gd fmla="*/ 96 h 10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08" w="128">
                  <a:moveTo>
                    <a:pt x="118" y="24"/>
                  </a:moveTo>
                  <a:cubicBezTo>
                    <a:pt x="101" y="21"/>
                    <a:pt x="101" y="21"/>
                    <a:pt x="101" y="21"/>
                  </a:cubicBezTo>
                  <a:cubicBezTo>
                    <a:pt x="95" y="8"/>
                    <a:pt x="95" y="8"/>
                    <a:pt x="95" y="8"/>
                  </a:cubicBezTo>
                  <a:cubicBezTo>
                    <a:pt x="93" y="3"/>
                    <a:pt x="89" y="0"/>
                    <a:pt x="84" y="0"/>
                  </a:cubicBezTo>
                  <a:cubicBezTo>
                    <a:pt x="44" y="0"/>
                    <a:pt x="44" y="0"/>
                    <a:pt x="44" y="0"/>
                  </a:cubicBezTo>
                  <a:cubicBezTo>
                    <a:pt x="39" y="0"/>
                    <a:pt x="35" y="3"/>
                    <a:pt x="33" y="8"/>
                  </a:cubicBezTo>
                  <a:cubicBezTo>
                    <a:pt x="27" y="21"/>
                    <a:pt x="27" y="21"/>
                    <a:pt x="27" y="21"/>
                  </a:cubicBezTo>
                  <a:cubicBezTo>
                    <a:pt x="10" y="24"/>
                    <a:pt x="10" y="24"/>
                    <a:pt x="10" y="24"/>
                  </a:cubicBezTo>
                  <a:cubicBezTo>
                    <a:pt x="4" y="25"/>
                    <a:pt x="0" y="30"/>
                    <a:pt x="0" y="36"/>
                  </a:cubicBezTo>
                  <a:cubicBezTo>
                    <a:pt x="0" y="96"/>
                    <a:pt x="0" y="96"/>
                    <a:pt x="0" y="96"/>
                  </a:cubicBezTo>
                  <a:cubicBezTo>
                    <a:pt x="0" y="103"/>
                    <a:pt x="5" y="108"/>
                    <a:pt x="12" y="108"/>
                  </a:cubicBezTo>
                  <a:cubicBezTo>
                    <a:pt x="116" y="108"/>
                    <a:pt x="116" y="108"/>
                    <a:pt x="116" y="108"/>
                  </a:cubicBezTo>
                  <a:cubicBezTo>
                    <a:pt x="123" y="108"/>
                    <a:pt x="128" y="103"/>
                    <a:pt x="128" y="96"/>
                  </a:cubicBezTo>
                  <a:cubicBezTo>
                    <a:pt x="128" y="36"/>
                    <a:pt x="128" y="36"/>
                    <a:pt x="128" y="36"/>
                  </a:cubicBezTo>
                  <a:cubicBezTo>
                    <a:pt x="128" y="30"/>
                    <a:pt x="124" y="25"/>
                    <a:pt x="118" y="24"/>
                  </a:cubicBezTo>
                  <a:close/>
                  <a:moveTo>
                    <a:pt x="120" y="96"/>
                  </a:moveTo>
                  <a:cubicBezTo>
                    <a:pt x="120" y="98"/>
                    <a:pt x="118" y="100"/>
                    <a:pt x="116" y="100"/>
                  </a:cubicBezTo>
                  <a:cubicBezTo>
                    <a:pt x="12" y="100"/>
                    <a:pt x="12" y="100"/>
                    <a:pt x="12" y="100"/>
                  </a:cubicBezTo>
                  <a:cubicBezTo>
                    <a:pt x="10" y="100"/>
                    <a:pt x="8" y="98"/>
                    <a:pt x="8" y="96"/>
                  </a:cubicBezTo>
                  <a:cubicBezTo>
                    <a:pt x="8" y="36"/>
                    <a:pt x="8" y="36"/>
                    <a:pt x="8" y="36"/>
                  </a:cubicBezTo>
                  <a:cubicBezTo>
                    <a:pt x="8" y="34"/>
                    <a:pt x="9" y="32"/>
                    <a:pt x="11" y="32"/>
                  </a:cubicBezTo>
                  <a:cubicBezTo>
                    <a:pt x="33" y="28"/>
                    <a:pt x="33" y="28"/>
                    <a:pt x="33" y="28"/>
                  </a:cubicBezTo>
                  <a:cubicBezTo>
                    <a:pt x="40" y="11"/>
                    <a:pt x="40" y="11"/>
                    <a:pt x="40" y="11"/>
                  </a:cubicBezTo>
                  <a:cubicBezTo>
                    <a:pt x="41" y="9"/>
                    <a:pt x="42" y="8"/>
                    <a:pt x="44" y="8"/>
                  </a:cubicBezTo>
                  <a:cubicBezTo>
                    <a:pt x="84" y="8"/>
                    <a:pt x="84" y="8"/>
                    <a:pt x="84" y="8"/>
                  </a:cubicBezTo>
                  <a:cubicBezTo>
                    <a:pt x="86" y="8"/>
                    <a:pt x="87" y="9"/>
                    <a:pt x="88" y="11"/>
                  </a:cubicBezTo>
                  <a:cubicBezTo>
                    <a:pt x="95" y="28"/>
                    <a:pt x="95" y="28"/>
                    <a:pt x="95" y="28"/>
                  </a:cubicBezTo>
                  <a:cubicBezTo>
                    <a:pt x="117" y="32"/>
                    <a:pt x="117" y="32"/>
                    <a:pt x="117" y="32"/>
                  </a:cubicBezTo>
                  <a:cubicBezTo>
                    <a:pt x="119" y="32"/>
                    <a:pt x="120" y="34"/>
                    <a:pt x="120" y="36"/>
                  </a:cubicBezTo>
                  <a:lnTo>
                    <a:pt x="120" y="9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grpSp>
      <p:sp>
        <p:nvSpPr>
          <p:cNvPr id="76" name="Freeform 23"/>
          <p:cNvSpPr>
            <a:spLocks noEditPoints="1"/>
          </p:cNvSpPr>
          <p:nvPr/>
        </p:nvSpPr>
        <p:spPr bwMode="auto">
          <a:xfrm>
            <a:off x="3815118" y="3063797"/>
            <a:ext cx="332156" cy="251536"/>
          </a:xfrm>
          <a:custGeom>
            <a:gdLst>
              <a:gd fmla="*/ 105 w 128" name="T0"/>
              <a:gd fmla="*/ 2 h 96" name="T1"/>
              <a:gd fmla="*/ 28 w 128" name="T2"/>
              <a:gd fmla="*/ 0 h 96" name="T3"/>
              <a:gd fmla="*/ 2 w 128" name="T4"/>
              <a:gd fmla="*/ 23 h 96" name="T5"/>
              <a:gd fmla="*/ 2 w 128" name="T6"/>
              <a:gd fmla="*/ 34 h 96" name="T7"/>
              <a:gd fmla="*/ 64 w 128" name="T8"/>
              <a:gd fmla="*/ 96 h 96" name="T9"/>
              <a:gd fmla="*/ 126 w 128" name="T10"/>
              <a:gd fmla="*/ 34 h 96" name="T11"/>
              <a:gd fmla="*/ 126 w 128" name="T12"/>
              <a:gd fmla="*/ 23 h 96" name="T13"/>
              <a:gd fmla="*/ 55 w 128" name="T14"/>
              <a:gd fmla="*/ 28 h 96" name="T15"/>
              <a:gd fmla="*/ 73 w 128" name="T16"/>
              <a:gd fmla="*/ 28 h 96" name="T17"/>
              <a:gd fmla="*/ 78 w 128" name="T18"/>
              <a:gd fmla="*/ 9 h 96" name="T19"/>
              <a:gd fmla="*/ 76 w 128" name="T20"/>
              <a:gd fmla="*/ 25 h 96" name="T21"/>
              <a:gd fmla="*/ 52 w 128" name="T22"/>
              <a:gd fmla="*/ 25 h 96" name="T23"/>
              <a:gd fmla="*/ 50 w 128" name="T24"/>
              <a:gd fmla="*/ 9 h 96" name="T25"/>
              <a:gd fmla="*/ 52 w 128" name="T26"/>
              <a:gd fmla="*/ 25 h 96" name="T27"/>
              <a:gd fmla="*/ 64 w 128" name="T28"/>
              <a:gd fmla="*/ 82 h 96" name="T29"/>
              <a:gd fmla="*/ 74 w 128" name="T30"/>
              <a:gd fmla="*/ 32 h 96" name="T31"/>
              <a:gd fmla="*/ 98 w 128" name="T32"/>
              <a:gd fmla="*/ 32 h 96" name="T33"/>
              <a:gd fmla="*/ 78 w 128" name="T34"/>
              <a:gd fmla="*/ 32 h 96" name="T35"/>
              <a:gd fmla="*/ 89 w 128" name="T36"/>
              <a:gd fmla="*/ 20 h 96" name="T37"/>
              <a:gd fmla="*/ 79 w 128" name="T38"/>
              <a:gd fmla="*/ 28 h 96" name="T39"/>
              <a:gd fmla="*/ 97 w 128" name="T40"/>
              <a:gd fmla="*/ 8 h 96" name="T41"/>
              <a:gd fmla="*/ 83 w 128" name="T42"/>
              <a:gd fmla="*/ 8 h 96" name="T43"/>
              <a:gd fmla="*/ 55 w 128" name="T44"/>
              <a:gd fmla="*/ 8 h 96" name="T45"/>
              <a:gd fmla="*/ 64 w 128" name="T46"/>
              <a:gd fmla="*/ 15 h 96" name="T47"/>
              <a:gd fmla="*/ 31 w 128" name="T48"/>
              <a:gd fmla="*/ 8 h 96" name="T49"/>
              <a:gd fmla="*/ 39 w 128" name="T50"/>
              <a:gd fmla="*/ 14 h 96" name="T51"/>
              <a:gd fmla="*/ 49 w 128" name="T52"/>
              <a:gd fmla="*/ 28 h 96" name="T53"/>
              <a:gd fmla="*/ 39 w 128" name="T54"/>
              <a:gd fmla="*/ 20 h 96" name="T55"/>
              <a:gd fmla="*/ 60 w 128" name="T56"/>
              <a:gd fmla="*/ 81 h 96" name="T57"/>
              <a:gd fmla="*/ 50 w 128" name="T58"/>
              <a:gd fmla="*/ 32 h 96" name="T59"/>
              <a:gd fmla="*/ 11 w 128" name="T60"/>
              <a:gd fmla="*/ 32 h 96" name="T61"/>
              <a:gd fmla="*/ 51 w 128" name="T62"/>
              <a:gd fmla="*/ 74 h 96" name="T63"/>
              <a:gd fmla="*/ 117 w 128" name="T64"/>
              <a:gd fmla="*/ 32 h 96" name="T65"/>
              <a:gd fmla="*/ 102 w 128" name="T66"/>
              <a:gd fmla="*/ 32 h 96" name="T67"/>
              <a:gd fmla="*/ 92 w 128" name="T68"/>
              <a:gd fmla="*/ 17 h 96" name="T69"/>
              <a:gd fmla="*/ 120 w 128" name="T70"/>
              <a:gd fmla="*/ 28 h 96" name="T71"/>
              <a:gd fmla="*/ 27 w 128" name="T72"/>
              <a:gd fmla="*/ 10 h 96" name="T73"/>
              <a:gd fmla="*/ 25 w 128" name="T74"/>
              <a:gd fmla="*/ 28 h 96" name="T75"/>
              <a:gd fmla="*/ 27 w 128" name="T76"/>
              <a:gd fmla="*/ 10 h 9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6" w="128">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accent3"/>
          </a:solidFill>
          <a:ln>
            <a:noFill/>
          </a:ln>
        </p:spPr>
        <p:txBody>
          <a:bodyPr anchor="t" anchorCtr="0" bIns="34290" compatLnSpc="1" lIns="68580" numCol="1" rIns="68580" tIns="34290" vert="horz" wrap="square"/>
          <a:lstStyle/>
          <a:p>
            <a:endParaRPr lang="id-ID">
              <a:latin charset="-122" panose="020b0503020204020204" pitchFamily="34" typeface="微软雅黑"/>
              <a:ea charset="-122" panose="020b0503020204020204" pitchFamily="34" typeface="微软雅黑"/>
            </a:endParaRPr>
          </a:p>
        </p:txBody>
      </p:sp>
      <p:grpSp>
        <p:nvGrpSpPr>
          <p:cNvPr id="77" name="Group 209"/>
          <p:cNvGrpSpPr/>
          <p:nvPr/>
        </p:nvGrpSpPr>
        <p:grpSpPr>
          <a:xfrm>
            <a:off x="3577044" y="1567377"/>
            <a:ext cx="338606" cy="332156"/>
            <a:chOff x="6786562" y="796925"/>
            <a:chExt cx="500063" cy="490538"/>
          </a:xfrm>
          <a:solidFill>
            <a:srgbClr val="FF0000"/>
          </a:solidFill>
        </p:grpSpPr>
        <p:sp>
          <p:nvSpPr>
            <p:cNvPr id="78" name="Freeform 27"/>
            <p:cNvSpPr>
              <a:spLocks noEditPoints="1"/>
            </p:cNvSpPr>
            <p:nvPr/>
          </p:nvSpPr>
          <p:spPr bwMode="auto">
            <a:xfrm>
              <a:off x="6786562" y="796925"/>
              <a:ext cx="500063" cy="490538"/>
            </a:xfrm>
            <a:custGeom>
              <a:gdLst>
                <a:gd fmla="*/ 127 w 130" name="T0"/>
                <a:gd fmla="*/ 42 h 128" name="T1"/>
                <a:gd fmla="*/ 87 w 130" name="T2"/>
                <a:gd fmla="*/ 2 h 128" name="T3"/>
                <a:gd fmla="*/ 79 w 130" name="T4"/>
                <a:gd fmla="*/ 0 h 128" name="T5"/>
                <a:gd fmla="*/ 75 w 130" name="T6"/>
                <a:gd fmla="*/ 2 h 128" name="T7"/>
                <a:gd fmla="*/ 73 w 130" name="T8"/>
                <a:gd fmla="*/ 6 h 128" name="T9"/>
                <a:gd fmla="*/ 64 w 130" name="T10"/>
                <a:gd fmla="*/ 21 h 128" name="T11"/>
                <a:gd fmla="*/ 41 w 130" name="T12"/>
                <a:gd fmla="*/ 37 h 128" name="T13"/>
                <a:gd fmla="*/ 15 w 130" name="T14"/>
                <a:gd fmla="*/ 55 h 128" name="T15"/>
                <a:gd fmla="*/ 1 w 130" name="T16"/>
                <a:gd fmla="*/ 78 h 128" name="T17"/>
                <a:gd fmla="*/ 3 w 130" name="T18"/>
                <a:gd fmla="*/ 86 h 128" name="T19"/>
                <a:gd fmla="*/ 43 w 130" name="T20"/>
                <a:gd fmla="*/ 126 h 128" name="T21"/>
                <a:gd fmla="*/ 51 w 130" name="T22"/>
                <a:gd fmla="*/ 128 h 128" name="T23"/>
                <a:gd fmla="*/ 55 w 130" name="T24"/>
                <a:gd fmla="*/ 126 h 128" name="T25"/>
                <a:gd fmla="*/ 57 w 130" name="T26"/>
                <a:gd fmla="*/ 122 h 128" name="T27"/>
                <a:gd fmla="*/ 66 w 130" name="T28"/>
                <a:gd fmla="*/ 107 h 128" name="T29"/>
                <a:gd fmla="*/ 89 w 130" name="T30"/>
                <a:gd fmla="*/ 91 h 128" name="T31"/>
                <a:gd fmla="*/ 115 w 130" name="T32"/>
                <a:gd fmla="*/ 73 h 128" name="T33"/>
                <a:gd fmla="*/ 129 w 130" name="T34"/>
                <a:gd fmla="*/ 50 h 128" name="T35"/>
                <a:gd fmla="*/ 127 w 130" name="T36"/>
                <a:gd fmla="*/ 42 h 128" name="T37"/>
                <a:gd fmla="*/ 49 w 130" name="T38"/>
                <a:gd fmla="*/ 120 h 128" name="T39"/>
                <a:gd fmla="*/ 9 w 130" name="T40"/>
                <a:gd fmla="*/ 80 h 128" name="T41"/>
                <a:gd fmla="*/ 81 w 130" name="T42"/>
                <a:gd fmla="*/ 8 h 128" name="T43"/>
                <a:gd fmla="*/ 121 w 130" name="T44"/>
                <a:gd fmla="*/ 48 h 128" name="T45"/>
                <a:gd fmla="*/ 49 w 130" name="T46"/>
                <a:gd fmla="*/ 120 h 12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8" w="130">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sp>
          <p:nvSpPr>
            <p:cNvPr id="79" name="Freeform 28"/>
            <p:cNvSpPr>
              <a:spLocks noEditPoints="1"/>
            </p:cNvSpPr>
            <p:nvPr/>
          </p:nvSpPr>
          <p:spPr bwMode="auto">
            <a:xfrm>
              <a:off x="6967538" y="969963"/>
              <a:ext cx="134938" cy="138113"/>
            </a:xfrm>
            <a:custGeom>
              <a:gdLst>
                <a:gd fmla="*/ 28 w 35" name="T0"/>
                <a:gd fmla="*/ 12 h 36" name="T1"/>
                <a:gd fmla="*/ 20 w 35" name="T2"/>
                <a:gd fmla="*/ 13 h 36" name="T3"/>
                <a:gd fmla="*/ 10 w 35" name="T4"/>
                <a:gd fmla="*/ 7 h 36" name="T5"/>
                <a:gd fmla="*/ 15 w 35" name="T6"/>
                <a:gd fmla="*/ 6 h 36" name="T7"/>
                <a:gd fmla="*/ 19 w 35" name="T8"/>
                <a:gd fmla="*/ 6 h 36" name="T9"/>
                <a:gd fmla="*/ 20 w 35" name="T10"/>
                <a:gd fmla="*/ 2 h 36" name="T11"/>
                <a:gd fmla="*/ 13 w 35" name="T12"/>
                <a:gd fmla="*/ 1 h 36" name="T13"/>
                <a:gd fmla="*/ 6 w 35" name="T14"/>
                <a:gd fmla="*/ 4 h 36" name="T15"/>
                <a:gd fmla="*/ 5 w 35" name="T16"/>
                <a:gd fmla="*/ 3 h 36" name="T17"/>
                <a:gd fmla="*/ 3 w 35" name="T18"/>
                <a:gd fmla="*/ 5 h 36" name="T19"/>
                <a:gd fmla="*/ 4 w 35" name="T20"/>
                <a:gd fmla="*/ 6 h 36" name="T21"/>
                <a:gd fmla="*/ 1 w 35" name="T22"/>
                <a:gd fmla="*/ 15 h 36" name="T23"/>
                <a:gd fmla="*/ 3 w 35" name="T24"/>
                <a:gd fmla="*/ 22 h 36" name="T25"/>
                <a:gd fmla="*/ 18 w 35" name="T26"/>
                <a:gd fmla="*/ 21 h 36" name="T27"/>
                <a:gd fmla="*/ 23 w 35" name="T28"/>
                <a:gd fmla="*/ 31 h 36" name="T29"/>
                <a:gd fmla="*/ 19 w 35" name="T30"/>
                <a:gd fmla="*/ 30 h 36" name="T31"/>
                <a:gd fmla="*/ 16 w 35" name="T32"/>
                <a:gd fmla="*/ 28 h 36" name="T33"/>
                <a:gd fmla="*/ 13 w 35" name="T34"/>
                <a:gd fmla="*/ 31 h 36" name="T35"/>
                <a:gd fmla="*/ 17 w 35" name="T36"/>
                <a:gd fmla="*/ 35 h 36" name="T37"/>
                <a:gd fmla="*/ 25 w 35" name="T38"/>
                <a:gd fmla="*/ 36 h 36" name="T39"/>
                <a:gd fmla="*/ 31 w 35" name="T40"/>
                <a:gd fmla="*/ 35 h 36" name="T41"/>
                <a:gd fmla="*/ 33 w 35" name="T42"/>
                <a:gd fmla="*/ 34 h 36" name="T43"/>
                <a:gd fmla="*/ 33 w 35" name="T44"/>
                <a:gd fmla="*/ 32 h 36" name="T45"/>
                <a:gd fmla="*/ 34 w 35" name="T46"/>
                <a:gd fmla="*/ 26 h 36" name="T47"/>
                <a:gd fmla="*/ 35 w 35" name="T48"/>
                <a:gd fmla="*/ 18 h 36" name="T49"/>
                <a:gd fmla="*/ 10 w 35" name="T50"/>
                <a:gd fmla="*/ 17 h 36" name="T51"/>
                <a:gd fmla="*/ 6 w 35" name="T52"/>
                <a:gd fmla="*/ 15 h 36" name="T53"/>
                <a:gd fmla="*/ 7 w 35" name="T54"/>
                <a:gd fmla="*/ 11 h 36" name="T55"/>
                <a:gd fmla="*/ 14 w 35" name="T56"/>
                <a:gd fmla="*/ 16 h 36" name="T57"/>
                <a:gd fmla="*/ 29 w 35" name="T58"/>
                <a:gd fmla="*/ 25 h 36" name="T59"/>
                <a:gd fmla="*/ 21 w 35" name="T60"/>
                <a:gd fmla="*/ 20 h 36" name="T61"/>
                <a:gd fmla="*/ 25 w 35" name="T62"/>
                <a:gd fmla="*/ 18 h 36" name="T63"/>
                <a:gd fmla="*/ 28 w 35" name="T64"/>
                <a:gd fmla="*/ 20 h 36" name="T65"/>
                <a:gd fmla="*/ 29 w 35" name="T66"/>
                <a:gd fmla="*/ 23 h 3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6" w="35">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sp>
          <p:nvSpPr>
            <p:cNvPr id="80" name="Freeform 29"/>
            <p:cNvSpPr/>
            <p:nvPr/>
          </p:nvSpPr>
          <p:spPr bwMode="auto">
            <a:xfrm>
              <a:off x="6956425" y="1135063"/>
              <a:ext cx="73025" cy="79375"/>
            </a:xfrm>
            <a:custGeom>
              <a:gdLst>
                <a:gd fmla="*/ 16 w 19" name="T0"/>
                <a:gd fmla="*/ 1 h 21" name="T1"/>
                <a:gd fmla="*/ 16 w 19" name="T2"/>
                <a:gd fmla="*/ 1 h 21" name="T3"/>
                <a:gd fmla="*/ 9 w 19" name="T4"/>
                <a:gd fmla="*/ 7 h 21" name="T5"/>
                <a:gd fmla="*/ 3 w 19" name="T6"/>
                <a:gd fmla="*/ 14 h 21" name="T7"/>
                <a:gd fmla="*/ 0 w 19" name="T8"/>
                <a:gd fmla="*/ 17 h 21" name="T9"/>
                <a:gd fmla="*/ 0 w 19" name="T10"/>
                <a:gd fmla="*/ 17 h 21" name="T11"/>
                <a:gd fmla="*/ 0 w 19" name="T12"/>
                <a:gd fmla="*/ 20 h 21" name="T13"/>
                <a:gd fmla="*/ 3 w 19" name="T14"/>
                <a:gd fmla="*/ 20 h 21" name="T15"/>
                <a:gd fmla="*/ 3 w 19" name="T16"/>
                <a:gd fmla="*/ 20 h 21" name="T17"/>
                <a:gd fmla="*/ 6 w 19" name="T18"/>
                <a:gd fmla="*/ 16 h 21" name="T19"/>
                <a:gd fmla="*/ 11 w 19" name="T20"/>
                <a:gd fmla="*/ 10 h 21" name="T21"/>
                <a:gd fmla="*/ 18 w 19" name="T22"/>
                <a:gd fmla="*/ 4 h 21" name="T23"/>
                <a:gd fmla="*/ 18 w 19" name="T24"/>
                <a:gd fmla="*/ 4 h 21" name="T25"/>
                <a:gd fmla="*/ 19 w 19" name="T26"/>
                <a:gd fmla="*/ 4 h 21" name="T27"/>
                <a:gd fmla="*/ 19 w 19" name="T28"/>
                <a:gd fmla="*/ 1 h 21" name="T29"/>
                <a:gd fmla="*/ 16 w 19" name="T30"/>
                <a:gd fmla="*/ 1 h 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 w="19">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sp>
          <p:nvSpPr>
            <p:cNvPr id="81" name="Freeform 30"/>
            <p:cNvSpPr/>
            <p:nvPr/>
          </p:nvSpPr>
          <p:spPr bwMode="auto">
            <a:xfrm>
              <a:off x="7043738" y="873125"/>
              <a:ext cx="77788" cy="80963"/>
            </a:xfrm>
            <a:custGeom>
              <a:gdLst>
                <a:gd fmla="*/ 8 w 20" name="T0"/>
                <a:gd fmla="*/ 11 h 21" name="T1"/>
                <a:gd fmla="*/ 1 w 20" name="T2"/>
                <a:gd fmla="*/ 17 h 21" name="T3"/>
                <a:gd fmla="*/ 0 w 20" name="T4"/>
                <a:gd fmla="*/ 17 h 21" name="T5"/>
                <a:gd fmla="*/ 0 w 20" name="T6"/>
                <a:gd fmla="*/ 20 h 21" name="T7"/>
                <a:gd fmla="*/ 3 w 20" name="T8"/>
                <a:gd fmla="*/ 20 h 21" name="T9"/>
                <a:gd fmla="*/ 3 w 20" name="T10"/>
                <a:gd fmla="*/ 20 h 21" name="T11"/>
                <a:gd fmla="*/ 10 w 20" name="T12"/>
                <a:gd fmla="*/ 14 h 21" name="T13"/>
                <a:gd fmla="*/ 16 w 20" name="T14"/>
                <a:gd fmla="*/ 7 h 21" name="T15"/>
                <a:gd fmla="*/ 19 w 20" name="T16"/>
                <a:gd fmla="*/ 3 h 21" name="T17"/>
                <a:gd fmla="*/ 19 w 20" name="T18"/>
                <a:gd fmla="*/ 3 h 21" name="T19"/>
                <a:gd fmla="*/ 19 w 20" name="T20"/>
                <a:gd fmla="*/ 0 h 21" name="T21"/>
                <a:gd fmla="*/ 16 w 20" name="T22"/>
                <a:gd fmla="*/ 0 h 21" name="T23"/>
                <a:gd fmla="*/ 16 w 20" name="T24"/>
                <a:gd fmla="*/ 1 h 21" name="T25"/>
                <a:gd fmla="*/ 13 w 20" name="T26"/>
                <a:gd fmla="*/ 5 h 21" name="T27"/>
                <a:gd fmla="*/ 8 w 20" name="T28"/>
                <a:gd fmla="*/ 11 h 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1" w="20">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grpSp>
      <p:grpSp>
        <p:nvGrpSpPr>
          <p:cNvPr id="82" name="Group 214"/>
          <p:cNvGrpSpPr/>
          <p:nvPr/>
        </p:nvGrpSpPr>
        <p:grpSpPr>
          <a:xfrm>
            <a:off x="3149921" y="2294244"/>
            <a:ext cx="318847" cy="259191"/>
            <a:chOff x="7546975" y="561975"/>
            <a:chExt cx="492125" cy="400050"/>
          </a:xfrm>
          <a:solidFill>
            <a:schemeClr val="accent1"/>
          </a:solidFill>
        </p:grpSpPr>
        <p:sp>
          <p:nvSpPr>
            <p:cNvPr id="83" name="Freeform 34"/>
            <p:cNvSpPr>
              <a:spLocks noEditPoints="1"/>
            </p:cNvSpPr>
            <p:nvPr/>
          </p:nvSpPr>
          <p:spPr bwMode="auto">
            <a:xfrm>
              <a:off x="7885113" y="684213"/>
              <a:ext cx="92075" cy="123825"/>
            </a:xfrm>
            <a:custGeom>
              <a:gdLst>
                <a:gd fmla="*/ 11 w 24" name="T0"/>
                <a:gd fmla="*/ 2 h 32" name="T1"/>
                <a:gd fmla="*/ 8 w 24" name="T2"/>
                <a:gd fmla="*/ 0 h 32" name="T3"/>
                <a:gd fmla="*/ 4 w 24" name="T4"/>
                <a:gd fmla="*/ 0 h 32" name="T5"/>
                <a:gd fmla="*/ 0 w 24" name="T6"/>
                <a:gd fmla="*/ 4 h 32" name="T7"/>
                <a:gd fmla="*/ 0 w 24" name="T8"/>
                <a:gd fmla="*/ 28 h 32" name="T9"/>
                <a:gd fmla="*/ 4 w 24" name="T10"/>
                <a:gd fmla="*/ 32 h 32" name="T11"/>
                <a:gd fmla="*/ 20 w 24" name="T12"/>
                <a:gd fmla="*/ 32 h 32" name="T13"/>
                <a:gd fmla="*/ 24 w 24" name="T14"/>
                <a:gd fmla="*/ 28 h 32" name="T15"/>
                <a:gd fmla="*/ 24 w 24" name="T16"/>
                <a:gd fmla="*/ 22 h 32" name="T17"/>
                <a:gd fmla="*/ 23 w 24" name="T18"/>
                <a:gd fmla="*/ 20 h 32" name="T19"/>
                <a:gd fmla="*/ 11 w 24" name="T20"/>
                <a:gd fmla="*/ 2 h 32" name="T21"/>
                <a:gd fmla="*/ 20 w 24" name="T22"/>
                <a:gd fmla="*/ 28 h 32" name="T23"/>
                <a:gd fmla="*/ 4 w 24" name="T24"/>
                <a:gd fmla="*/ 28 h 32" name="T25"/>
                <a:gd fmla="*/ 4 w 24" name="T26"/>
                <a:gd fmla="*/ 4 h 32" name="T27"/>
                <a:gd fmla="*/ 8 w 24" name="T28"/>
                <a:gd fmla="*/ 4 h 32" name="T29"/>
                <a:gd fmla="*/ 20 w 24" name="T30"/>
                <a:gd fmla="*/ 22 h 32" name="T31"/>
                <a:gd fmla="*/ 20 w 24" name="T32"/>
                <a:gd fmla="*/ 28 h 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2" w="24">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sp>
          <p:nvSpPr>
            <p:cNvPr id="84" name="Freeform 35"/>
            <p:cNvSpPr>
              <a:spLocks noEditPoints="1"/>
            </p:cNvSpPr>
            <p:nvPr/>
          </p:nvSpPr>
          <p:spPr bwMode="auto">
            <a:xfrm>
              <a:off x="7546975" y="561975"/>
              <a:ext cx="492125" cy="400050"/>
            </a:xfrm>
            <a:custGeom>
              <a:gdLst>
                <a:gd fmla="*/ 126 w 128" name="T0"/>
                <a:gd fmla="*/ 49 h 104" name="T1"/>
                <a:gd fmla="*/ 110 w 128" name="T2"/>
                <a:gd fmla="*/ 25 h 104" name="T3"/>
                <a:gd fmla="*/ 100 w 128" name="T4"/>
                <a:gd fmla="*/ 20 h 104" name="T5"/>
                <a:gd fmla="*/ 84 w 128" name="T6"/>
                <a:gd fmla="*/ 20 h 104" name="T7"/>
                <a:gd fmla="*/ 84 w 128" name="T8"/>
                <a:gd fmla="*/ 12 h 104" name="T9"/>
                <a:gd fmla="*/ 72 w 128" name="T10"/>
                <a:gd fmla="*/ 0 h 104" name="T11"/>
                <a:gd fmla="*/ 12 w 128" name="T12"/>
                <a:gd fmla="*/ 0 h 104" name="T13"/>
                <a:gd fmla="*/ 0 w 128" name="T14"/>
                <a:gd fmla="*/ 12 h 104" name="T15"/>
                <a:gd fmla="*/ 0 w 128" name="T16"/>
                <a:gd fmla="*/ 56 h 104" name="T17"/>
                <a:gd fmla="*/ 12 w 128" name="T18"/>
                <a:gd fmla="*/ 68 h 104" name="T19"/>
                <a:gd fmla="*/ 12 w 128" name="T20"/>
                <a:gd fmla="*/ 68 h 104" name="T21"/>
                <a:gd fmla="*/ 12 w 128" name="T22"/>
                <a:gd fmla="*/ 80 h 104" name="T23"/>
                <a:gd fmla="*/ 24 w 128" name="T24"/>
                <a:gd fmla="*/ 92 h 104" name="T25"/>
                <a:gd fmla="*/ 29 w 128" name="T26"/>
                <a:gd fmla="*/ 92 h 104" name="T27"/>
                <a:gd fmla="*/ 44 w 128" name="T28"/>
                <a:gd fmla="*/ 104 h 104" name="T29"/>
                <a:gd fmla="*/ 59 w 128" name="T30"/>
                <a:gd fmla="*/ 92 h 104" name="T31"/>
                <a:gd fmla="*/ 81 w 128" name="T32"/>
                <a:gd fmla="*/ 92 h 104" name="T33"/>
                <a:gd fmla="*/ 96 w 128" name="T34"/>
                <a:gd fmla="*/ 104 h 104" name="T35"/>
                <a:gd fmla="*/ 111 w 128" name="T36"/>
                <a:gd fmla="*/ 92 h 104" name="T37"/>
                <a:gd fmla="*/ 116 w 128" name="T38"/>
                <a:gd fmla="*/ 92 h 104" name="T39"/>
                <a:gd fmla="*/ 128 w 128" name="T40"/>
                <a:gd fmla="*/ 80 h 104" name="T41"/>
                <a:gd fmla="*/ 128 w 128" name="T42"/>
                <a:gd fmla="*/ 56 h 104" name="T43"/>
                <a:gd fmla="*/ 126 w 128" name="T44"/>
                <a:gd fmla="*/ 49 h 104" name="T45"/>
                <a:gd fmla="*/ 12 w 128" name="T46"/>
                <a:gd fmla="*/ 60 h 104" name="T47"/>
                <a:gd fmla="*/ 8 w 128" name="T48"/>
                <a:gd fmla="*/ 56 h 104" name="T49"/>
                <a:gd fmla="*/ 8 w 128" name="T50"/>
                <a:gd fmla="*/ 12 h 104" name="T51"/>
                <a:gd fmla="*/ 12 w 128" name="T52"/>
                <a:gd fmla="*/ 8 h 104" name="T53"/>
                <a:gd fmla="*/ 72 w 128" name="T54"/>
                <a:gd fmla="*/ 8 h 104" name="T55"/>
                <a:gd fmla="*/ 76 w 128" name="T56"/>
                <a:gd fmla="*/ 12 h 104" name="T57"/>
                <a:gd fmla="*/ 76 w 128" name="T58"/>
                <a:gd fmla="*/ 20 h 104" name="T59"/>
                <a:gd fmla="*/ 76 w 128" name="T60"/>
                <a:gd fmla="*/ 28 h 104" name="T61"/>
                <a:gd fmla="*/ 76 w 128" name="T62"/>
                <a:gd fmla="*/ 56 h 104" name="T63"/>
                <a:gd fmla="*/ 72 w 128" name="T64"/>
                <a:gd fmla="*/ 60 h 104" name="T65"/>
                <a:gd fmla="*/ 12 w 128" name="T66"/>
                <a:gd fmla="*/ 60 h 104" name="T67"/>
                <a:gd fmla="*/ 44 w 128" name="T68"/>
                <a:gd fmla="*/ 96 h 104" name="T69"/>
                <a:gd fmla="*/ 36 w 128" name="T70"/>
                <a:gd fmla="*/ 88 h 104" name="T71"/>
                <a:gd fmla="*/ 44 w 128" name="T72"/>
                <a:gd fmla="*/ 80 h 104" name="T73"/>
                <a:gd fmla="*/ 52 w 128" name="T74"/>
                <a:gd fmla="*/ 88 h 104" name="T75"/>
                <a:gd fmla="*/ 44 w 128" name="T76"/>
                <a:gd fmla="*/ 96 h 104" name="T77"/>
                <a:gd fmla="*/ 96 w 128" name="T78"/>
                <a:gd fmla="*/ 96 h 104" name="T79"/>
                <a:gd fmla="*/ 88 w 128" name="T80"/>
                <a:gd fmla="*/ 88 h 104" name="T81"/>
                <a:gd fmla="*/ 96 w 128" name="T82"/>
                <a:gd fmla="*/ 80 h 104" name="T83"/>
                <a:gd fmla="*/ 104 w 128" name="T84"/>
                <a:gd fmla="*/ 88 h 104" name="T85"/>
                <a:gd fmla="*/ 96 w 128" name="T86"/>
                <a:gd fmla="*/ 96 h 104" name="T87"/>
                <a:gd fmla="*/ 120 w 128" name="T88"/>
                <a:gd fmla="*/ 80 h 104" name="T89"/>
                <a:gd fmla="*/ 116 w 128" name="T90"/>
                <a:gd fmla="*/ 84 h 104" name="T91"/>
                <a:gd fmla="*/ 111 w 128" name="T92"/>
                <a:gd fmla="*/ 84 h 104" name="T93"/>
                <a:gd fmla="*/ 96 w 128" name="T94"/>
                <a:gd fmla="*/ 72 h 104" name="T95"/>
                <a:gd fmla="*/ 81 w 128" name="T96"/>
                <a:gd fmla="*/ 84 h 104" name="T97"/>
                <a:gd fmla="*/ 59 w 128" name="T98"/>
                <a:gd fmla="*/ 84 h 104" name="T99"/>
                <a:gd fmla="*/ 44 w 128" name="T100"/>
                <a:gd fmla="*/ 72 h 104" name="T101"/>
                <a:gd fmla="*/ 29 w 128" name="T102"/>
                <a:gd fmla="*/ 84 h 104" name="T103"/>
                <a:gd fmla="*/ 24 w 128" name="T104"/>
                <a:gd fmla="*/ 84 h 104" name="T105"/>
                <a:gd fmla="*/ 20 w 128" name="T106"/>
                <a:gd fmla="*/ 80 h 104" name="T107"/>
                <a:gd fmla="*/ 20 w 128" name="T108"/>
                <a:gd fmla="*/ 68 h 104" name="T109"/>
                <a:gd fmla="*/ 72 w 128" name="T110"/>
                <a:gd fmla="*/ 68 h 104" name="T111"/>
                <a:gd fmla="*/ 84 w 128" name="T112"/>
                <a:gd fmla="*/ 56 h 104" name="T113"/>
                <a:gd fmla="*/ 84 w 128" name="T114"/>
                <a:gd fmla="*/ 28 h 104" name="T115"/>
                <a:gd fmla="*/ 100 w 128" name="T116"/>
                <a:gd fmla="*/ 28 h 104" name="T117"/>
                <a:gd fmla="*/ 103 w 128" name="T118"/>
                <a:gd fmla="*/ 30 h 104" name="T119"/>
                <a:gd fmla="*/ 119 w 128" name="T120"/>
                <a:gd fmla="*/ 54 h 104" name="T121"/>
                <a:gd fmla="*/ 120 w 128" name="T122"/>
                <a:gd fmla="*/ 56 h 104" name="T123"/>
                <a:gd fmla="*/ 120 w 128" name="T124"/>
                <a:gd fmla="*/ 80 h 10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4" w="128">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b0503020204020204" pitchFamily="34" typeface="微软雅黑"/>
                <a:ea charset="-122" panose="020b0503020204020204" pitchFamily="34" typeface="微软雅黑"/>
              </a:endParaRPr>
            </a:p>
          </p:txBody>
        </p:sp>
      </p:gr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8">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1250" fill="hold" id="7"/>
                                        <p:tgtEl>
                                          <p:spTgt spid="30"/>
                                        </p:tgtEl>
                                        <p:attrNameLst>
                                          <p:attrName>ppt_x</p:attrName>
                                        </p:attrNameLst>
                                      </p:cBhvr>
                                      <p:tavLst>
                                        <p:tav tm="0">
                                          <p:val>
                                            <p:strVal val="0-#ppt_w/2"/>
                                          </p:val>
                                        </p:tav>
                                        <p:tav tm="100000">
                                          <p:val>
                                            <p:strVal val="#ppt_x"/>
                                          </p:val>
                                        </p:tav>
                                      </p:tavLst>
                                    </p:anim>
                                    <p:anim calcmode="lin" valueType="num">
                                      <p:cBhvr additive="base">
                                        <p:cTn dur="1250" fill="hold" id="8"/>
                                        <p:tgtEl>
                                          <p:spTgt spid="3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250"/>
                            </p:stCondLst>
                            <p:childTnLst>
                              <p:par>
                                <p:cTn fill="hold" grpId="0" id="10" nodeType="afterEffect" presetClass="entr" presetID="53" presetSubtype="0">
                                  <p:stCondLst>
                                    <p:cond delay="0"/>
                                  </p:stCondLst>
                                  <p:childTnLst>
                                    <p:set>
                                      <p:cBhvr>
                                        <p:cTn dur="1" fill="hold" id="11">
                                          <p:stCondLst>
                                            <p:cond delay="0"/>
                                          </p:stCondLst>
                                        </p:cTn>
                                        <p:tgtEl>
                                          <p:spTgt spid="48"/>
                                        </p:tgtEl>
                                        <p:attrNameLst>
                                          <p:attrName>style.visibility</p:attrName>
                                        </p:attrNameLst>
                                      </p:cBhvr>
                                      <p:to>
                                        <p:strVal val="visible"/>
                                      </p:to>
                                    </p:set>
                                    <p:anim calcmode="lin" valueType="num">
                                      <p:cBhvr>
                                        <p:cTn dur="500" fill="hold" id="12"/>
                                        <p:tgtEl>
                                          <p:spTgt spid="48"/>
                                        </p:tgtEl>
                                        <p:attrNameLst>
                                          <p:attrName>ppt_w</p:attrName>
                                        </p:attrNameLst>
                                      </p:cBhvr>
                                      <p:tavLst>
                                        <p:tav tm="0">
                                          <p:val>
                                            <p:fltVal val="0"/>
                                          </p:val>
                                        </p:tav>
                                        <p:tav tm="100000">
                                          <p:val>
                                            <p:strVal val="#ppt_w"/>
                                          </p:val>
                                        </p:tav>
                                      </p:tavLst>
                                    </p:anim>
                                    <p:anim calcmode="lin" valueType="num">
                                      <p:cBhvr>
                                        <p:cTn dur="500" fill="hold" id="13"/>
                                        <p:tgtEl>
                                          <p:spTgt spid="48"/>
                                        </p:tgtEl>
                                        <p:attrNameLst>
                                          <p:attrName>ppt_h</p:attrName>
                                        </p:attrNameLst>
                                      </p:cBhvr>
                                      <p:tavLst>
                                        <p:tav tm="0">
                                          <p:val>
                                            <p:fltVal val="0"/>
                                          </p:val>
                                        </p:tav>
                                        <p:tav tm="100000">
                                          <p:val>
                                            <p:strVal val="#ppt_h"/>
                                          </p:val>
                                        </p:tav>
                                      </p:tavLst>
                                    </p:anim>
                                    <p:animEffect filter="fade" transition="in">
                                      <p:cBhvr>
                                        <p:cTn dur="500" id="14"/>
                                        <p:tgtEl>
                                          <p:spTgt spid="48"/>
                                        </p:tgtEl>
                                      </p:cBhvr>
                                    </p:animEffect>
                                  </p:childTnLst>
                                </p:cTn>
                              </p:par>
                              <p:par>
                                <p:cTn fill="hold" id="15" nodeType="withEffect" presetClass="entr" presetID="10" presetSubtype="0">
                                  <p:stCondLst>
                                    <p:cond delay="0"/>
                                  </p:stCondLst>
                                  <p:childTnLst>
                                    <p:set>
                                      <p:cBhvr>
                                        <p:cTn dur="1" fill="hold" id="16">
                                          <p:stCondLst>
                                            <p:cond delay="0"/>
                                          </p:stCondLst>
                                        </p:cTn>
                                        <p:tgtEl>
                                          <p:spTgt spid="77"/>
                                        </p:tgtEl>
                                        <p:attrNameLst>
                                          <p:attrName>style.visibility</p:attrName>
                                        </p:attrNameLst>
                                      </p:cBhvr>
                                      <p:to>
                                        <p:strVal val="visible"/>
                                      </p:to>
                                    </p:set>
                                    <p:animEffect filter="fade" transition="in">
                                      <p:cBhvr>
                                        <p:cTn dur="500" id="17"/>
                                        <p:tgtEl>
                                          <p:spTgt spid="77"/>
                                        </p:tgtEl>
                                      </p:cBhvr>
                                    </p:animEffect>
                                  </p:childTnLst>
                                </p:cTn>
                              </p:par>
                            </p:childTnLst>
                          </p:cTn>
                        </p:par>
                        <p:par>
                          <p:cTn fill="hold" id="18" nodeType="afterGroup">
                            <p:stCondLst>
                              <p:cond delay="1750"/>
                            </p:stCondLst>
                            <p:childTnLst>
                              <p:par>
                                <p:cTn fill="hold" grpId="0" id="19" nodeType="afterEffect" presetClass="entr" presetID="22" presetSubtype="2">
                                  <p:stCondLst>
                                    <p:cond delay="0"/>
                                  </p:stCondLst>
                                  <p:childTnLst>
                                    <p:set>
                                      <p:cBhvr>
                                        <p:cTn dur="1" fill="hold" id="20">
                                          <p:stCondLst>
                                            <p:cond delay="0"/>
                                          </p:stCondLst>
                                        </p:cTn>
                                        <p:tgtEl>
                                          <p:spTgt spid="35"/>
                                        </p:tgtEl>
                                        <p:attrNameLst>
                                          <p:attrName>style.visibility</p:attrName>
                                        </p:attrNameLst>
                                      </p:cBhvr>
                                      <p:to>
                                        <p:strVal val="visible"/>
                                      </p:to>
                                    </p:set>
                                    <p:animEffect filter="wipe(right)" transition="in">
                                      <p:cBhvr>
                                        <p:cTn dur="500" id="21"/>
                                        <p:tgtEl>
                                          <p:spTgt spid="35"/>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68"/>
                                        </p:tgtEl>
                                        <p:attrNameLst>
                                          <p:attrName>style.visibility</p:attrName>
                                        </p:attrNameLst>
                                      </p:cBhvr>
                                      <p:to>
                                        <p:strVal val="visible"/>
                                      </p:to>
                                    </p:set>
                                    <p:animEffect filter="fade" transition="in">
                                      <p:cBhvr>
                                        <p:cTn dur="500" id="24"/>
                                        <p:tgtEl>
                                          <p:spTgt spid="68"/>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42"/>
                                        </p:tgtEl>
                                        <p:attrNameLst>
                                          <p:attrName>style.visibility</p:attrName>
                                        </p:attrNameLst>
                                      </p:cBhvr>
                                      <p:to>
                                        <p:strVal val="visible"/>
                                      </p:to>
                                    </p:set>
                                    <p:anim calcmode="lin" valueType="num">
                                      <p:cBhvr>
                                        <p:cTn dur="500" fill="hold" id="27"/>
                                        <p:tgtEl>
                                          <p:spTgt spid="42"/>
                                        </p:tgtEl>
                                        <p:attrNameLst>
                                          <p:attrName>ppt_w</p:attrName>
                                        </p:attrNameLst>
                                      </p:cBhvr>
                                      <p:tavLst>
                                        <p:tav tm="0">
                                          <p:val>
                                            <p:fltVal val="0"/>
                                          </p:val>
                                        </p:tav>
                                        <p:tav tm="100000">
                                          <p:val>
                                            <p:strVal val="#ppt_w"/>
                                          </p:val>
                                        </p:tav>
                                      </p:tavLst>
                                    </p:anim>
                                    <p:anim calcmode="lin" valueType="num">
                                      <p:cBhvr>
                                        <p:cTn dur="500" fill="hold" id="28"/>
                                        <p:tgtEl>
                                          <p:spTgt spid="42"/>
                                        </p:tgtEl>
                                        <p:attrNameLst>
                                          <p:attrName>ppt_h</p:attrName>
                                        </p:attrNameLst>
                                      </p:cBhvr>
                                      <p:tavLst>
                                        <p:tav tm="0">
                                          <p:val>
                                            <p:fltVal val="0"/>
                                          </p:val>
                                        </p:tav>
                                        <p:tav tm="100000">
                                          <p:val>
                                            <p:strVal val="#ppt_h"/>
                                          </p:val>
                                        </p:tav>
                                      </p:tavLst>
                                    </p:anim>
                                    <p:animEffect filter="fade" transition="in">
                                      <p:cBhvr>
                                        <p:cTn dur="500" id="29"/>
                                        <p:tgtEl>
                                          <p:spTgt spid="42"/>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43"/>
                                        </p:tgtEl>
                                        <p:attrNameLst>
                                          <p:attrName>style.visibility</p:attrName>
                                        </p:attrNameLst>
                                      </p:cBhvr>
                                      <p:to>
                                        <p:strVal val="visible"/>
                                      </p:to>
                                    </p:set>
                                    <p:anim calcmode="lin" valueType="num">
                                      <p:cBhvr>
                                        <p:cTn dur="500" fill="hold" id="32"/>
                                        <p:tgtEl>
                                          <p:spTgt spid="43"/>
                                        </p:tgtEl>
                                        <p:attrNameLst>
                                          <p:attrName>ppt_w</p:attrName>
                                        </p:attrNameLst>
                                      </p:cBhvr>
                                      <p:tavLst>
                                        <p:tav tm="0">
                                          <p:val>
                                            <p:fltVal val="0"/>
                                          </p:val>
                                        </p:tav>
                                        <p:tav tm="100000">
                                          <p:val>
                                            <p:strVal val="#ppt_w"/>
                                          </p:val>
                                        </p:tav>
                                      </p:tavLst>
                                    </p:anim>
                                    <p:anim calcmode="lin" valueType="num">
                                      <p:cBhvr>
                                        <p:cTn dur="500" fill="hold" id="33"/>
                                        <p:tgtEl>
                                          <p:spTgt spid="43"/>
                                        </p:tgtEl>
                                        <p:attrNameLst>
                                          <p:attrName>ppt_h</p:attrName>
                                        </p:attrNameLst>
                                      </p:cBhvr>
                                      <p:tavLst>
                                        <p:tav tm="0">
                                          <p:val>
                                            <p:fltVal val="0"/>
                                          </p:val>
                                        </p:tav>
                                        <p:tav tm="100000">
                                          <p:val>
                                            <p:strVal val="#ppt_h"/>
                                          </p:val>
                                        </p:tav>
                                      </p:tavLst>
                                    </p:anim>
                                    <p:animEffect filter="fade" transition="in">
                                      <p:cBhvr>
                                        <p:cTn dur="500" id="34"/>
                                        <p:tgtEl>
                                          <p:spTgt spid="43"/>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41"/>
                                        </p:tgtEl>
                                        <p:attrNameLst>
                                          <p:attrName>style.visibility</p:attrName>
                                        </p:attrNameLst>
                                      </p:cBhvr>
                                      <p:to>
                                        <p:strVal val="visible"/>
                                      </p:to>
                                    </p:set>
                                    <p:anim calcmode="lin" valueType="num">
                                      <p:cBhvr>
                                        <p:cTn dur="500" fill="hold" id="37"/>
                                        <p:tgtEl>
                                          <p:spTgt spid="41"/>
                                        </p:tgtEl>
                                        <p:attrNameLst>
                                          <p:attrName>ppt_w</p:attrName>
                                        </p:attrNameLst>
                                      </p:cBhvr>
                                      <p:tavLst>
                                        <p:tav tm="0">
                                          <p:val>
                                            <p:fltVal val="0"/>
                                          </p:val>
                                        </p:tav>
                                        <p:tav tm="100000">
                                          <p:val>
                                            <p:strVal val="#ppt_w"/>
                                          </p:val>
                                        </p:tav>
                                      </p:tavLst>
                                    </p:anim>
                                    <p:anim calcmode="lin" valueType="num">
                                      <p:cBhvr>
                                        <p:cTn dur="500" fill="hold" id="38"/>
                                        <p:tgtEl>
                                          <p:spTgt spid="41"/>
                                        </p:tgtEl>
                                        <p:attrNameLst>
                                          <p:attrName>ppt_h</p:attrName>
                                        </p:attrNameLst>
                                      </p:cBhvr>
                                      <p:tavLst>
                                        <p:tav tm="0">
                                          <p:val>
                                            <p:fltVal val="0"/>
                                          </p:val>
                                        </p:tav>
                                        <p:tav tm="100000">
                                          <p:val>
                                            <p:strVal val="#ppt_h"/>
                                          </p:val>
                                        </p:tav>
                                      </p:tavLst>
                                    </p:anim>
                                    <p:animEffect filter="fade" transition="in">
                                      <p:cBhvr>
                                        <p:cTn dur="500" id="39"/>
                                        <p:tgtEl>
                                          <p:spTgt spid="41"/>
                                        </p:tgtEl>
                                      </p:cBhvr>
                                    </p:animEffect>
                                  </p:childTnLst>
                                </p:cTn>
                              </p:par>
                            </p:childTnLst>
                          </p:cTn>
                        </p:par>
                        <p:par>
                          <p:cTn fill="hold" id="40" nodeType="afterGroup">
                            <p:stCondLst>
                              <p:cond delay="2250"/>
                            </p:stCondLst>
                            <p:childTnLst>
                              <p:par>
                                <p:cTn fill="hold" id="41" nodeType="afterEffect" presetClass="entr" presetID="10" presetSubtype="0">
                                  <p:stCondLst>
                                    <p:cond delay="0"/>
                                  </p:stCondLst>
                                  <p:childTnLst>
                                    <p:set>
                                      <p:cBhvr>
                                        <p:cTn dur="1" fill="hold" id="42">
                                          <p:stCondLst>
                                            <p:cond delay="0"/>
                                          </p:stCondLst>
                                        </p:cTn>
                                        <p:tgtEl>
                                          <p:spTgt spid="52"/>
                                        </p:tgtEl>
                                        <p:attrNameLst>
                                          <p:attrName>style.visibility</p:attrName>
                                        </p:attrNameLst>
                                      </p:cBhvr>
                                      <p:to>
                                        <p:strVal val="visible"/>
                                      </p:to>
                                    </p:set>
                                    <p:animEffect filter="fade" transition="in">
                                      <p:cBhvr>
                                        <p:cTn dur="500" id="43"/>
                                        <p:tgtEl>
                                          <p:spTgt spid="52"/>
                                        </p:tgtEl>
                                      </p:cBhvr>
                                    </p:animEffect>
                                  </p:childTnLst>
                                </p:cTn>
                              </p:par>
                            </p:childTnLst>
                          </p:cTn>
                        </p:par>
                        <p:par>
                          <p:cTn fill="hold" id="44" nodeType="afterGroup">
                            <p:stCondLst>
                              <p:cond delay="2750"/>
                            </p:stCondLst>
                            <p:childTnLst>
                              <p:par>
                                <p:cTn fill="hold" grpId="0" id="45" nodeType="afterEffect" presetClass="entr" presetID="53" presetSubtype="0">
                                  <p:stCondLst>
                                    <p:cond delay="0"/>
                                  </p:stCondLst>
                                  <p:childTnLst>
                                    <p:set>
                                      <p:cBhvr>
                                        <p:cTn dur="1" fill="hold" id="46">
                                          <p:stCondLst>
                                            <p:cond delay="0"/>
                                          </p:stCondLst>
                                        </p:cTn>
                                        <p:tgtEl>
                                          <p:spTgt spid="49"/>
                                        </p:tgtEl>
                                        <p:attrNameLst>
                                          <p:attrName>style.visibility</p:attrName>
                                        </p:attrNameLst>
                                      </p:cBhvr>
                                      <p:to>
                                        <p:strVal val="visible"/>
                                      </p:to>
                                    </p:set>
                                    <p:anim calcmode="lin" valueType="num">
                                      <p:cBhvr>
                                        <p:cTn dur="500" fill="hold" id="47"/>
                                        <p:tgtEl>
                                          <p:spTgt spid="49"/>
                                        </p:tgtEl>
                                        <p:attrNameLst>
                                          <p:attrName>ppt_w</p:attrName>
                                        </p:attrNameLst>
                                      </p:cBhvr>
                                      <p:tavLst>
                                        <p:tav tm="0">
                                          <p:val>
                                            <p:fltVal val="0"/>
                                          </p:val>
                                        </p:tav>
                                        <p:tav tm="100000">
                                          <p:val>
                                            <p:strVal val="#ppt_w"/>
                                          </p:val>
                                        </p:tav>
                                      </p:tavLst>
                                    </p:anim>
                                    <p:anim calcmode="lin" valueType="num">
                                      <p:cBhvr>
                                        <p:cTn dur="500" fill="hold" id="48"/>
                                        <p:tgtEl>
                                          <p:spTgt spid="49"/>
                                        </p:tgtEl>
                                        <p:attrNameLst>
                                          <p:attrName>ppt_h</p:attrName>
                                        </p:attrNameLst>
                                      </p:cBhvr>
                                      <p:tavLst>
                                        <p:tav tm="0">
                                          <p:val>
                                            <p:fltVal val="0"/>
                                          </p:val>
                                        </p:tav>
                                        <p:tav tm="100000">
                                          <p:val>
                                            <p:strVal val="#ppt_h"/>
                                          </p:val>
                                        </p:tav>
                                      </p:tavLst>
                                    </p:anim>
                                    <p:animEffect filter="fade" transition="in">
                                      <p:cBhvr>
                                        <p:cTn dur="500" id="49"/>
                                        <p:tgtEl>
                                          <p:spTgt spid="49"/>
                                        </p:tgtEl>
                                      </p:cBhvr>
                                    </p:animEffect>
                                  </p:childTnLst>
                                </p:cTn>
                              </p:par>
                              <p:par>
                                <p:cTn fill="hold" id="50" nodeType="withEffect" presetClass="entr" presetID="53" presetSubtype="0">
                                  <p:stCondLst>
                                    <p:cond delay="0"/>
                                  </p:stCondLst>
                                  <p:childTnLst>
                                    <p:set>
                                      <p:cBhvr>
                                        <p:cTn dur="1" fill="hold" id="51">
                                          <p:stCondLst>
                                            <p:cond delay="0"/>
                                          </p:stCondLst>
                                        </p:cTn>
                                        <p:tgtEl>
                                          <p:spTgt spid="82"/>
                                        </p:tgtEl>
                                        <p:attrNameLst>
                                          <p:attrName>style.visibility</p:attrName>
                                        </p:attrNameLst>
                                      </p:cBhvr>
                                      <p:to>
                                        <p:strVal val="visible"/>
                                      </p:to>
                                    </p:set>
                                    <p:anim calcmode="lin" valueType="num">
                                      <p:cBhvr>
                                        <p:cTn dur="500" fill="hold" id="52"/>
                                        <p:tgtEl>
                                          <p:spTgt spid="82"/>
                                        </p:tgtEl>
                                        <p:attrNameLst>
                                          <p:attrName>ppt_w</p:attrName>
                                        </p:attrNameLst>
                                      </p:cBhvr>
                                      <p:tavLst>
                                        <p:tav tm="0">
                                          <p:val>
                                            <p:fltVal val="0"/>
                                          </p:val>
                                        </p:tav>
                                        <p:tav tm="100000">
                                          <p:val>
                                            <p:strVal val="#ppt_w"/>
                                          </p:val>
                                        </p:tav>
                                      </p:tavLst>
                                    </p:anim>
                                    <p:anim calcmode="lin" valueType="num">
                                      <p:cBhvr>
                                        <p:cTn dur="500" fill="hold" id="53"/>
                                        <p:tgtEl>
                                          <p:spTgt spid="82"/>
                                        </p:tgtEl>
                                        <p:attrNameLst>
                                          <p:attrName>ppt_h</p:attrName>
                                        </p:attrNameLst>
                                      </p:cBhvr>
                                      <p:tavLst>
                                        <p:tav tm="0">
                                          <p:val>
                                            <p:fltVal val="0"/>
                                          </p:val>
                                        </p:tav>
                                        <p:tav tm="100000">
                                          <p:val>
                                            <p:strVal val="#ppt_h"/>
                                          </p:val>
                                        </p:tav>
                                      </p:tavLst>
                                    </p:anim>
                                    <p:animEffect filter="fade" transition="in">
                                      <p:cBhvr>
                                        <p:cTn dur="500" id="54"/>
                                        <p:tgtEl>
                                          <p:spTgt spid="82"/>
                                        </p:tgtEl>
                                      </p:cBhvr>
                                    </p:animEffect>
                                  </p:childTnLst>
                                </p:cTn>
                              </p:par>
                            </p:childTnLst>
                          </p:cTn>
                        </p:par>
                        <p:par>
                          <p:cTn fill="hold" id="55" nodeType="afterGroup">
                            <p:stCondLst>
                              <p:cond delay="3250"/>
                            </p:stCondLst>
                            <p:childTnLst>
                              <p:par>
                                <p:cTn fill="hold" grpId="0" id="56" nodeType="afterEffect" presetClass="entr" presetID="22" presetSubtype="2">
                                  <p:stCondLst>
                                    <p:cond delay="0"/>
                                  </p:stCondLst>
                                  <p:childTnLst>
                                    <p:set>
                                      <p:cBhvr>
                                        <p:cTn dur="1" fill="hold" id="57">
                                          <p:stCondLst>
                                            <p:cond delay="0"/>
                                          </p:stCondLst>
                                        </p:cTn>
                                        <p:tgtEl>
                                          <p:spTgt spid="36"/>
                                        </p:tgtEl>
                                        <p:attrNameLst>
                                          <p:attrName>style.visibility</p:attrName>
                                        </p:attrNameLst>
                                      </p:cBhvr>
                                      <p:to>
                                        <p:strVal val="visible"/>
                                      </p:to>
                                    </p:set>
                                    <p:animEffect filter="wipe(right)" transition="in">
                                      <p:cBhvr>
                                        <p:cTn dur="500" id="58"/>
                                        <p:tgtEl>
                                          <p:spTgt spid="36"/>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69"/>
                                        </p:tgtEl>
                                        <p:attrNameLst>
                                          <p:attrName>style.visibility</p:attrName>
                                        </p:attrNameLst>
                                      </p:cBhvr>
                                      <p:to>
                                        <p:strVal val="visible"/>
                                      </p:to>
                                    </p:set>
                                    <p:animEffect filter="fade" transition="in">
                                      <p:cBhvr>
                                        <p:cTn dur="500" id="61"/>
                                        <p:tgtEl>
                                          <p:spTgt spid="69"/>
                                        </p:tgtEl>
                                      </p:cBhvr>
                                    </p:animEffect>
                                  </p:childTnLst>
                                </p:cTn>
                              </p:par>
                              <p:par>
                                <p:cTn fill="hold" grpId="0" id="62" nodeType="withEffect" presetClass="entr" presetID="53" presetSubtype="0">
                                  <p:stCondLst>
                                    <p:cond delay="0"/>
                                  </p:stCondLst>
                                  <p:childTnLst>
                                    <p:set>
                                      <p:cBhvr>
                                        <p:cTn dur="1" fill="hold" id="63">
                                          <p:stCondLst>
                                            <p:cond delay="0"/>
                                          </p:stCondLst>
                                        </p:cTn>
                                        <p:tgtEl>
                                          <p:spTgt spid="44"/>
                                        </p:tgtEl>
                                        <p:attrNameLst>
                                          <p:attrName>style.visibility</p:attrName>
                                        </p:attrNameLst>
                                      </p:cBhvr>
                                      <p:to>
                                        <p:strVal val="visible"/>
                                      </p:to>
                                    </p:set>
                                    <p:anim calcmode="lin" valueType="num">
                                      <p:cBhvr>
                                        <p:cTn dur="500" fill="hold" id="64"/>
                                        <p:tgtEl>
                                          <p:spTgt spid="44"/>
                                        </p:tgtEl>
                                        <p:attrNameLst>
                                          <p:attrName>ppt_w</p:attrName>
                                        </p:attrNameLst>
                                      </p:cBhvr>
                                      <p:tavLst>
                                        <p:tav tm="0">
                                          <p:val>
                                            <p:fltVal val="0"/>
                                          </p:val>
                                        </p:tav>
                                        <p:tav tm="100000">
                                          <p:val>
                                            <p:strVal val="#ppt_w"/>
                                          </p:val>
                                        </p:tav>
                                      </p:tavLst>
                                    </p:anim>
                                    <p:anim calcmode="lin" valueType="num">
                                      <p:cBhvr>
                                        <p:cTn dur="500" fill="hold" id="65"/>
                                        <p:tgtEl>
                                          <p:spTgt spid="44"/>
                                        </p:tgtEl>
                                        <p:attrNameLst>
                                          <p:attrName>ppt_h</p:attrName>
                                        </p:attrNameLst>
                                      </p:cBhvr>
                                      <p:tavLst>
                                        <p:tav tm="0">
                                          <p:val>
                                            <p:fltVal val="0"/>
                                          </p:val>
                                        </p:tav>
                                        <p:tav tm="100000">
                                          <p:val>
                                            <p:strVal val="#ppt_h"/>
                                          </p:val>
                                        </p:tav>
                                      </p:tavLst>
                                    </p:anim>
                                    <p:animEffect filter="fade" transition="in">
                                      <p:cBhvr>
                                        <p:cTn dur="500" id="66"/>
                                        <p:tgtEl>
                                          <p:spTgt spid="44"/>
                                        </p:tgtEl>
                                      </p:cBhvr>
                                    </p:animEffect>
                                  </p:childTnLst>
                                </p:cTn>
                              </p:par>
                              <p:par>
                                <p:cTn fill="hold" grpId="0" id="67" nodeType="withEffect" presetClass="entr" presetID="53" presetSubtype="0">
                                  <p:stCondLst>
                                    <p:cond delay="0"/>
                                  </p:stCondLst>
                                  <p:childTnLst>
                                    <p:set>
                                      <p:cBhvr>
                                        <p:cTn dur="1" fill="hold" id="68">
                                          <p:stCondLst>
                                            <p:cond delay="0"/>
                                          </p:stCondLst>
                                        </p:cTn>
                                        <p:tgtEl>
                                          <p:spTgt spid="45"/>
                                        </p:tgtEl>
                                        <p:attrNameLst>
                                          <p:attrName>style.visibility</p:attrName>
                                        </p:attrNameLst>
                                      </p:cBhvr>
                                      <p:to>
                                        <p:strVal val="visible"/>
                                      </p:to>
                                    </p:set>
                                    <p:anim calcmode="lin" valueType="num">
                                      <p:cBhvr>
                                        <p:cTn dur="500" fill="hold" id="69"/>
                                        <p:tgtEl>
                                          <p:spTgt spid="45"/>
                                        </p:tgtEl>
                                        <p:attrNameLst>
                                          <p:attrName>ppt_w</p:attrName>
                                        </p:attrNameLst>
                                      </p:cBhvr>
                                      <p:tavLst>
                                        <p:tav tm="0">
                                          <p:val>
                                            <p:fltVal val="0"/>
                                          </p:val>
                                        </p:tav>
                                        <p:tav tm="100000">
                                          <p:val>
                                            <p:strVal val="#ppt_w"/>
                                          </p:val>
                                        </p:tav>
                                      </p:tavLst>
                                    </p:anim>
                                    <p:anim calcmode="lin" valueType="num">
                                      <p:cBhvr>
                                        <p:cTn dur="500" fill="hold" id="70"/>
                                        <p:tgtEl>
                                          <p:spTgt spid="45"/>
                                        </p:tgtEl>
                                        <p:attrNameLst>
                                          <p:attrName>ppt_h</p:attrName>
                                        </p:attrNameLst>
                                      </p:cBhvr>
                                      <p:tavLst>
                                        <p:tav tm="0">
                                          <p:val>
                                            <p:fltVal val="0"/>
                                          </p:val>
                                        </p:tav>
                                        <p:tav tm="100000">
                                          <p:val>
                                            <p:strVal val="#ppt_h"/>
                                          </p:val>
                                        </p:tav>
                                      </p:tavLst>
                                    </p:anim>
                                    <p:animEffect filter="fade" transition="in">
                                      <p:cBhvr>
                                        <p:cTn dur="500" id="71"/>
                                        <p:tgtEl>
                                          <p:spTgt spid="45"/>
                                        </p:tgtEl>
                                      </p:cBhvr>
                                    </p:animEffect>
                                  </p:childTnLst>
                                </p:cTn>
                              </p:par>
                            </p:childTnLst>
                          </p:cTn>
                        </p:par>
                        <p:par>
                          <p:cTn fill="hold" id="72" nodeType="afterGroup">
                            <p:stCondLst>
                              <p:cond delay="3750"/>
                            </p:stCondLst>
                            <p:childTnLst>
                              <p:par>
                                <p:cTn fill="hold" id="73" nodeType="afterEffect" presetClass="entr" presetID="10" presetSubtype="0">
                                  <p:stCondLst>
                                    <p:cond delay="0"/>
                                  </p:stCondLst>
                                  <p:childTnLst>
                                    <p:set>
                                      <p:cBhvr>
                                        <p:cTn dur="1" fill="hold" id="74">
                                          <p:stCondLst>
                                            <p:cond delay="0"/>
                                          </p:stCondLst>
                                        </p:cTn>
                                        <p:tgtEl>
                                          <p:spTgt spid="56"/>
                                        </p:tgtEl>
                                        <p:attrNameLst>
                                          <p:attrName>style.visibility</p:attrName>
                                        </p:attrNameLst>
                                      </p:cBhvr>
                                      <p:to>
                                        <p:strVal val="visible"/>
                                      </p:to>
                                    </p:set>
                                    <p:animEffect filter="fade" transition="in">
                                      <p:cBhvr>
                                        <p:cTn dur="500" id="75"/>
                                        <p:tgtEl>
                                          <p:spTgt spid="56"/>
                                        </p:tgtEl>
                                      </p:cBhvr>
                                    </p:animEffect>
                                  </p:childTnLst>
                                </p:cTn>
                              </p:par>
                            </p:childTnLst>
                          </p:cTn>
                        </p:par>
                        <p:par>
                          <p:cTn fill="hold" id="76" nodeType="afterGroup">
                            <p:stCondLst>
                              <p:cond delay="4250"/>
                            </p:stCondLst>
                            <p:childTnLst>
                              <p:par>
                                <p:cTn fill="hold" grpId="0" id="77" nodeType="afterEffect" presetClass="entr" presetID="53" presetSubtype="0">
                                  <p:stCondLst>
                                    <p:cond delay="0"/>
                                  </p:stCondLst>
                                  <p:childTnLst>
                                    <p:set>
                                      <p:cBhvr>
                                        <p:cTn dur="1" fill="hold" id="78">
                                          <p:stCondLst>
                                            <p:cond delay="0"/>
                                          </p:stCondLst>
                                        </p:cTn>
                                        <p:tgtEl>
                                          <p:spTgt spid="50"/>
                                        </p:tgtEl>
                                        <p:attrNameLst>
                                          <p:attrName>style.visibility</p:attrName>
                                        </p:attrNameLst>
                                      </p:cBhvr>
                                      <p:to>
                                        <p:strVal val="visible"/>
                                      </p:to>
                                    </p:set>
                                    <p:anim calcmode="lin" valueType="num">
                                      <p:cBhvr>
                                        <p:cTn dur="500" fill="hold" id="79"/>
                                        <p:tgtEl>
                                          <p:spTgt spid="50"/>
                                        </p:tgtEl>
                                        <p:attrNameLst>
                                          <p:attrName>ppt_w</p:attrName>
                                        </p:attrNameLst>
                                      </p:cBhvr>
                                      <p:tavLst>
                                        <p:tav tm="0">
                                          <p:val>
                                            <p:fltVal val="0"/>
                                          </p:val>
                                        </p:tav>
                                        <p:tav tm="100000">
                                          <p:val>
                                            <p:strVal val="#ppt_w"/>
                                          </p:val>
                                        </p:tav>
                                      </p:tavLst>
                                    </p:anim>
                                    <p:anim calcmode="lin" valueType="num">
                                      <p:cBhvr>
                                        <p:cTn dur="500" fill="hold" id="80"/>
                                        <p:tgtEl>
                                          <p:spTgt spid="50"/>
                                        </p:tgtEl>
                                        <p:attrNameLst>
                                          <p:attrName>ppt_h</p:attrName>
                                        </p:attrNameLst>
                                      </p:cBhvr>
                                      <p:tavLst>
                                        <p:tav tm="0">
                                          <p:val>
                                            <p:fltVal val="0"/>
                                          </p:val>
                                        </p:tav>
                                        <p:tav tm="100000">
                                          <p:val>
                                            <p:strVal val="#ppt_h"/>
                                          </p:val>
                                        </p:tav>
                                      </p:tavLst>
                                    </p:anim>
                                    <p:animEffect filter="fade" transition="in">
                                      <p:cBhvr>
                                        <p:cTn dur="500" id="81"/>
                                        <p:tgtEl>
                                          <p:spTgt spid="50"/>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76"/>
                                        </p:tgtEl>
                                        <p:attrNameLst>
                                          <p:attrName>style.visibility</p:attrName>
                                        </p:attrNameLst>
                                      </p:cBhvr>
                                      <p:to>
                                        <p:strVal val="visible"/>
                                      </p:to>
                                    </p:set>
                                    <p:animEffect filter="fade" transition="in">
                                      <p:cBhvr>
                                        <p:cTn dur="500" id="84"/>
                                        <p:tgtEl>
                                          <p:spTgt spid="76"/>
                                        </p:tgtEl>
                                      </p:cBhvr>
                                    </p:animEffect>
                                  </p:childTnLst>
                                </p:cTn>
                              </p:par>
                            </p:childTnLst>
                          </p:cTn>
                        </p:par>
                        <p:par>
                          <p:cTn fill="hold" id="85" nodeType="afterGroup">
                            <p:stCondLst>
                              <p:cond delay="4750"/>
                            </p:stCondLst>
                            <p:childTnLst>
                              <p:par>
                                <p:cTn fill="hold" grpId="0" id="86" nodeType="afterEffect" presetClass="entr" presetID="22" presetSubtype="2">
                                  <p:stCondLst>
                                    <p:cond delay="0"/>
                                  </p:stCondLst>
                                  <p:childTnLst>
                                    <p:set>
                                      <p:cBhvr>
                                        <p:cTn dur="1" fill="hold" id="87">
                                          <p:stCondLst>
                                            <p:cond delay="0"/>
                                          </p:stCondLst>
                                        </p:cTn>
                                        <p:tgtEl>
                                          <p:spTgt spid="38"/>
                                        </p:tgtEl>
                                        <p:attrNameLst>
                                          <p:attrName>style.visibility</p:attrName>
                                        </p:attrNameLst>
                                      </p:cBhvr>
                                      <p:to>
                                        <p:strVal val="visible"/>
                                      </p:to>
                                    </p:set>
                                    <p:animEffect filter="wipe(right)" transition="in">
                                      <p:cBhvr>
                                        <p:cTn dur="500" id="88"/>
                                        <p:tgtEl>
                                          <p:spTgt spid="38"/>
                                        </p:tgtEl>
                                      </p:cBhvr>
                                    </p:animEffect>
                                  </p:childTnLst>
                                </p:cTn>
                              </p:par>
                              <p:par>
                                <p:cTn fill="hold" grpId="0" id="89" nodeType="withEffect" presetClass="entr" presetID="10" presetSubtype="0">
                                  <p:stCondLst>
                                    <p:cond delay="0"/>
                                  </p:stCondLst>
                                  <p:childTnLst>
                                    <p:set>
                                      <p:cBhvr>
                                        <p:cTn dur="1" fill="hold" id="90">
                                          <p:stCondLst>
                                            <p:cond delay="0"/>
                                          </p:stCondLst>
                                        </p:cTn>
                                        <p:tgtEl>
                                          <p:spTgt spid="70"/>
                                        </p:tgtEl>
                                        <p:attrNameLst>
                                          <p:attrName>style.visibility</p:attrName>
                                        </p:attrNameLst>
                                      </p:cBhvr>
                                      <p:to>
                                        <p:strVal val="visible"/>
                                      </p:to>
                                    </p:set>
                                    <p:animEffect filter="fade" transition="in">
                                      <p:cBhvr>
                                        <p:cTn dur="500" id="91"/>
                                        <p:tgtEl>
                                          <p:spTgt spid="70"/>
                                        </p:tgtEl>
                                      </p:cBhvr>
                                    </p:animEffect>
                                  </p:childTnLst>
                                </p:cTn>
                              </p:par>
                              <p:par>
                                <p:cTn fill="hold" grpId="0" id="92" nodeType="withEffect" presetClass="entr" presetID="53" presetSubtype="0">
                                  <p:stCondLst>
                                    <p:cond delay="0"/>
                                  </p:stCondLst>
                                  <p:childTnLst>
                                    <p:set>
                                      <p:cBhvr>
                                        <p:cTn dur="1" fill="hold" id="93">
                                          <p:stCondLst>
                                            <p:cond delay="0"/>
                                          </p:stCondLst>
                                        </p:cTn>
                                        <p:tgtEl>
                                          <p:spTgt spid="46"/>
                                        </p:tgtEl>
                                        <p:attrNameLst>
                                          <p:attrName>style.visibility</p:attrName>
                                        </p:attrNameLst>
                                      </p:cBhvr>
                                      <p:to>
                                        <p:strVal val="visible"/>
                                      </p:to>
                                    </p:set>
                                    <p:anim calcmode="lin" valueType="num">
                                      <p:cBhvr>
                                        <p:cTn dur="500" fill="hold" id="94"/>
                                        <p:tgtEl>
                                          <p:spTgt spid="46"/>
                                        </p:tgtEl>
                                        <p:attrNameLst>
                                          <p:attrName>ppt_w</p:attrName>
                                        </p:attrNameLst>
                                      </p:cBhvr>
                                      <p:tavLst>
                                        <p:tav tm="0">
                                          <p:val>
                                            <p:fltVal val="0"/>
                                          </p:val>
                                        </p:tav>
                                        <p:tav tm="100000">
                                          <p:val>
                                            <p:strVal val="#ppt_w"/>
                                          </p:val>
                                        </p:tav>
                                      </p:tavLst>
                                    </p:anim>
                                    <p:anim calcmode="lin" valueType="num">
                                      <p:cBhvr>
                                        <p:cTn dur="500" fill="hold" id="95"/>
                                        <p:tgtEl>
                                          <p:spTgt spid="46"/>
                                        </p:tgtEl>
                                        <p:attrNameLst>
                                          <p:attrName>ppt_h</p:attrName>
                                        </p:attrNameLst>
                                      </p:cBhvr>
                                      <p:tavLst>
                                        <p:tav tm="0">
                                          <p:val>
                                            <p:fltVal val="0"/>
                                          </p:val>
                                        </p:tav>
                                        <p:tav tm="100000">
                                          <p:val>
                                            <p:strVal val="#ppt_h"/>
                                          </p:val>
                                        </p:tav>
                                      </p:tavLst>
                                    </p:anim>
                                    <p:animEffect filter="fade" transition="in">
                                      <p:cBhvr>
                                        <p:cTn dur="500" id="96"/>
                                        <p:tgtEl>
                                          <p:spTgt spid="46"/>
                                        </p:tgtEl>
                                      </p:cBhvr>
                                    </p:animEffect>
                                  </p:childTnLst>
                                </p:cTn>
                              </p:par>
                              <p:par>
                                <p:cTn fill="hold" grpId="0" id="97" nodeType="withEffect" presetClass="entr" presetID="53" presetSubtype="0">
                                  <p:stCondLst>
                                    <p:cond delay="0"/>
                                  </p:stCondLst>
                                  <p:childTnLst>
                                    <p:set>
                                      <p:cBhvr>
                                        <p:cTn dur="1" fill="hold" id="98">
                                          <p:stCondLst>
                                            <p:cond delay="0"/>
                                          </p:stCondLst>
                                        </p:cTn>
                                        <p:tgtEl>
                                          <p:spTgt spid="47"/>
                                        </p:tgtEl>
                                        <p:attrNameLst>
                                          <p:attrName>style.visibility</p:attrName>
                                        </p:attrNameLst>
                                      </p:cBhvr>
                                      <p:to>
                                        <p:strVal val="visible"/>
                                      </p:to>
                                    </p:set>
                                    <p:anim calcmode="lin" valueType="num">
                                      <p:cBhvr>
                                        <p:cTn dur="500" fill="hold" id="99"/>
                                        <p:tgtEl>
                                          <p:spTgt spid="47"/>
                                        </p:tgtEl>
                                        <p:attrNameLst>
                                          <p:attrName>ppt_w</p:attrName>
                                        </p:attrNameLst>
                                      </p:cBhvr>
                                      <p:tavLst>
                                        <p:tav tm="0">
                                          <p:val>
                                            <p:fltVal val="0"/>
                                          </p:val>
                                        </p:tav>
                                        <p:tav tm="100000">
                                          <p:val>
                                            <p:strVal val="#ppt_w"/>
                                          </p:val>
                                        </p:tav>
                                      </p:tavLst>
                                    </p:anim>
                                    <p:anim calcmode="lin" valueType="num">
                                      <p:cBhvr>
                                        <p:cTn dur="500" fill="hold" id="100"/>
                                        <p:tgtEl>
                                          <p:spTgt spid="47"/>
                                        </p:tgtEl>
                                        <p:attrNameLst>
                                          <p:attrName>ppt_h</p:attrName>
                                        </p:attrNameLst>
                                      </p:cBhvr>
                                      <p:tavLst>
                                        <p:tav tm="0">
                                          <p:val>
                                            <p:fltVal val="0"/>
                                          </p:val>
                                        </p:tav>
                                        <p:tav tm="100000">
                                          <p:val>
                                            <p:strVal val="#ppt_h"/>
                                          </p:val>
                                        </p:tav>
                                      </p:tavLst>
                                    </p:anim>
                                    <p:animEffect filter="fade" transition="in">
                                      <p:cBhvr>
                                        <p:cTn dur="500" id="101"/>
                                        <p:tgtEl>
                                          <p:spTgt spid="47"/>
                                        </p:tgtEl>
                                      </p:cBhvr>
                                    </p:animEffect>
                                  </p:childTnLst>
                                </p:cTn>
                              </p:par>
                            </p:childTnLst>
                          </p:cTn>
                        </p:par>
                        <p:par>
                          <p:cTn fill="hold" id="102" nodeType="afterGroup">
                            <p:stCondLst>
                              <p:cond delay="5250"/>
                            </p:stCondLst>
                            <p:childTnLst>
                              <p:par>
                                <p:cTn fill="hold" id="103" nodeType="afterEffect" presetClass="entr" presetID="10" presetSubtype="0">
                                  <p:stCondLst>
                                    <p:cond delay="0"/>
                                  </p:stCondLst>
                                  <p:childTnLst>
                                    <p:set>
                                      <p:cBhvr>
                                        <p:cTn dur="1" fill="hold" id="104">
                                          <p:stCondLst>
                                            <p:cond delay="0"/>
                                          </p:stCondLst>
                                        </p:cTn>
                                        <p:tgtEl>
                                          <p:spTgt spid="61"/>
                                        </p:tgtEl>
                                        <p:attrNameLst>
                                          <p:attrName>style.visibility</p:attrName>
                                        </p:attrNameLst>
                                      </p:cBhvr>
                                      <p:to>
                                        <p:strVal val="visible"/>
                                      </p:to>
                                    </p:set>
                                    <p:animEffect filter="fade" transition="in">
                                      <p:cBhvr>
                                        <p:cTn dur="500" id="105"/>
                                        <p:tgtEl>
                                          <p:spTgt spid="61"/>
                                        </p:tgtEl>
                                      </p:cBhvr>
                                    </p:animEffect>
                                  </p:childTnLst>
                                </p:cTn>
                              </p:par>
                            </p:childTnLst>
                          </p:cTn>
                        </p:par>
                        <p:par>
                          <p:cTn fill="hold" id="106" nodeType="afterGroup">
                            <p:stCondLst>
                              <p:cond delay="5750"/>
                            </p:stCondLst>
                            <p:childTnLst>
                              <p:par>
                                <p:cTn fill="hold" grpId="0" id="107" nodeType="afterEffect" presetClass="entr" presetID="53" presetSubtype="0">
                                  <p:stCondLst>
                                    <p:cond delay="0"/>
                                  </p:stCondLst>
                                  <p:childTnLst>
                                    <p:set>
                                      <p:cBhvr>
                                        <p:cTn dur="1" fill="hold" id="108">
                                          <p:stCondLst>
                                            <p:cond delay="0"/>
                                          </p:stCondLst>
                                        </p:cTn>
                                        <p:tgtEl>
                                          <p:spTgt spid="51"/>
                                        </p:tgtEl>
                                        <p:attrNameLst>
                                          <p:attrName>style.visibility</p:attrName>
                                        </p:attrNameLst>
                                      </p:cBhvr>
                                      <p:to>
                                        <p:strVal val="visible"/>
                                      </p:to>
                                    </p:set>
                                    <p:anim calcmode="lin" valueType="num">
                                      <p:cBhvr>
                                        <p:cTn dur="500" fill="hold" id="109"/>
                                        <p:tgtEl>
                                          <p:spTgt spid="51"/>
                                        </p:tgtEl>
                                        <p:attrNameLst>
                                          <p:attrName>ppt_w</p:attrName>
                                        </p:attrNameLst>
                                      </p:cBhvr>
                                      <p:tavLst>
                                        <p:tav tm="0">
                                          <p:val>
                                            <p:fltVal val="0"/>
                                          </p:val>
                                        </p:tav>
                                        <p:tav tm="100000">
                                          <p:val>
                                            <p:strVal val="#ppt_w"/>
                                          </p:val>
                                        </p:tav>
                                      </p:tavLst>
                                    </p:anim>
                                    <p:anim calcmode="lin" valueType="num">
                                      <p:cBhvr>
                                        <p:cTn dur="500" fill="hold" id="110"/>
                                        <p:tgtEl>
                                          <p:spTgt spid="51"/>
                                        </p:tgtEl>
                                        <p:attrNameLst>
                                          <p:attrName>ppt_h</p:attrName>
                                        </p:attrNameLst>
                                      </p:cBhvr>
                                      <p:tavLst>
                                        <p:tav tm="0">
                                          <p:val>
                                            <p:fltVal val="0"/>
                                          </p:val>
                                        </p:tav>
                                        <p:tav tm="100000">
                                          <p:val>
                                            <p:strVal val="#ppt_h"/>
                                          </p:val>
                                        </p:tav>
                                      </p:tavLst>
                                    </p:anim>
                                    <p:animEffect filter="fade" transition="in">
                                      <p:cBhvr>
                                        <p:cTn dur="500" id="111"/>
                                        <p:tgtEl>
                                          <p:spTgt spid="51"/>
                                        </p:tgtEl>
                                      </p:cBhvr>
                                    </p:animEffect>
                                  </p:childTnLst>
                                </p:cTn>
                              </p:par>
                              <p:par>
                                <p:cTn fill="hold" id="112" nodeType="withEffect" presetClass="entr" presetID="10" presetSubtype="0">
                                  <p:stCondLst>
                                    <p:cond delay="0"/>
                                  </p:stCondLst>
                                  <p:childTnLst>
                                    <p:set>
                                      <p:cBhvr>
                                        <p:cTn dur="1" fill="hold" id="113">
                                          <p:stCondLst>
                                            <p:cond delay="0"/>
                                          </p:stCondLst>
                                        </p:cTn>
                                        <p:tgtEl>
                                          <p:spTgt spid="72"/>
                                        </p:tgtEl>
                                        <p:attrNameLst>
                                          <p:attrName>style.visibility</p:attrName>
                                        </p:attrNameLst>
                                      </p:cBhvr>
                                      <p:to>
                                        <p:strVal val="visible"/>
                                      </p:to>
                                    </p:set>
                                    <p:animEffect filter="fade" transition="in">
                                      <p:cBhvr>
                                        <p:cTn dur="500" id="114"/>
                                        <p:tgtEl>
                                          <p:spTgt spid="72"/>
                                        </p:tgtEl>
                                      </p:cBhvr>
                                    </p:animEffect>
                                  </p:childTnLst>
                                </p:cTn>
                              </p:par>
                            </p:childTnLst>
                          </p:cTn>
                        </p:par>
                        <p:par>
                          <p:cTn fill="hold" id="115" nodeType="afterGroup">
                            <p:stCondLst>
                              <p:cond delay="6250"/>
                            </p:stCondLst>
                            <p:childTnLst>
                              <p:par>
                                <p:cTn fill="hold" grpId="0" id="116" nodeType="afterEffect" presetClass="entr" presetID="22" presetSubtype="2">
                                  <p:stCondLst>
                                    <p:cond delay="0"/>
                                  </p:stCondLst>
                                  <p:childTnLst>
                                    <p:set>
                                      <p:cBhvr>
                                        <p:cTn dur="1" fill="hold" id="117">
                                          <p:stCondLst>
                                            <p:cond delay="0"/>
                                          </p:stCondLst>
                                        </p:cTn>
                                        <p:tgtEl>
                                          <p:spTgt spid="37"/>
                                        </p:tgtEl>
                                        <p:attrNameLst>
                                          <p:attrName>style.visibility</p:attrName>
                                        </p:attrNameLst>
                                      </p:cBhvr>
                                      <p:to>
                                        <p:strVal val="visible"/>
                                      </p:to>
                                    </p:set>
                                    <p:animEffect filter="wipe(right)" transition="in">
                                      <p:cBhvr>
                                        <p:cTn dur="500" id="118"/>
                                        <p:tgtEl>
                                          <p:spTgt spid="37"/>
                                        </p:tgtEl>
                                      </p:cBhvr>
                                    </p:animEffect>
                                  </p:childTnLst>
                                </p:cTn>
                              </p:par>
                              <p:par>
                                <p:cTn fill="hold" grpId="0" id="119" nodeType="withEffect" presetClass="entr" presetID="10" presetSubtype="0">
                                  <p:stCondLst>
                                    <p:cond delay="0"/>
                                  </p:stCondLst>
                                  <p:childTnLst>
                                    <p:set>
                                      <p:cBhvr>
                                        <p:cTn dur="1" fill="hold" id="120">
                                          <p:stCondLst>
                                            <p:cond delay="0"/>
                                          </p:stCondLst>
                                        </p:cTn>
                                        <p:tgtEl>
                                          <p:spTgt spid="71"/>
                                        </p:tgtEl>
                                        <p:attrNameLst>
                                          <p:attrName>style.visibility</p:attrName>
                                        </p:attrNameLst>
                                      </p:cBhvr>
                                      <p:to>
                                        <p:strVal val="visible"/>
                                      </p:to>
                                    </p:set>
                                    <p:animEffect filter="fade" transition="in">
                                      <p:cBhvr>
                                        <p:cTn dur="500" id="121"/>
                                        <p:tgtEl>
                                          <p:spTgt spid="71"/>
                                        </p:tgtEl>
                                      </p:cBhvr>
                                    </p:animEffect>
                                  </p:childTnLst>
                                </p:cTn>
                              </p:par>
                              <p:par>
                                <p:cTn fill="hold" grpId="0" id="122" nodeType="withEffect" presetClass="entr" presetID="53" presetSubtype="0">
                                  <p:stCondLst>
                                    <p:cond delay="0"/>
                                  </p:stCondLst>
                                  <p:childTnLst>
                                    <p:set>
                                      <p:cBhvr>
                                        <p:cTn dur="1" fill="hold" id="123">
                                          <p:stCondLst>
                                            <p:cond delay="0"/>
                                          </p:stCondLst>
                                        </p:cTn>
                                        <p:tgtEl>
                                          <p:spTgt spid="39"/>
                                        </p:tgtEl>
                                        <p:attrNameLst>
                                          <p:attrName>style.visibility</p:attrName>
                                        </p:attrNameLst>
                                      </p:cBhvr>
                                      <p:to>
                                        <p:strVal val="visible"/>
                                      </p:to>
                                    </p:set>
                                    <p:anim calcmode="lin" valueType="num">
                                      <p:cBhvr>
                                        <p:cTn dur="500" fill="hold" id="124"/>
                                        <p:tgtEl>
                                          <p:spTgt spid="39"/>
                                        </p:tgtEl>
                                        <p:attrNameLst>
                                          <p:attrName>ppt_w</p:attrName>
                                        </p:attrNameLst>
                                      </p:cBhvr>
                                      <p:tavLst>
                                        <p:tav tm="0">
                                          <p:val>
                                            <p:fltVal val="0"/>
                                          </p:val>
                                        </p:tav>
                                        <p:tav tm="100000">
                                          <p:val>
                                            <p:strVal val="#ppt_w"/>
                                          </p:val>
                                        </p:tav>
                                      </p:tavLst>
                                    </p:anim>
                                    <p:anim calcmode="lin" valueType="num">
                                      <p:cBhvr>
                                        <p:cTn dur="500" fill="hold" id="125"/>
                                        <p:tgtEl>
                                          <p:spTgt spid="39"/>
                                        </p:tgtEl>
                                        <p:attrNameLst>
                                          <p:attrName>ppt_h</p:attrName>
                                        </p:attrNameLst>
                                      </p:cBhvr>
                                      <p:tavLst>
                                        <p:tav tm="0">
                                          <p:val>
                                            <p:fltVal val="0"/>
                                          </p:val>
                                        </p:tav>
                                        <p:tav tm="100000">
                                          <p:val>
                                            <p:strVal val="#ppt_h"/>
                                          </p:val>
                                        </p:tav>
                                      </p:tavLst>
                                    </p:anim>
                                    <p:animEffect filter="fade" transition="in">
                                      <p:cBhvr>
                                        <p:cTn dur="500" id="126"/>
                                        <p:tgtEl>
                                          <p:spTgt spid="39"/>
                                        </p:tgtEl>
                                      </p:cBhvr>
                                    </p:animEffect>
                                  </p:childTnLst>
                                </p:cTn>
                              </p:par>
                              <p:par>
                                <p:cTn fill="hold" grpId="0" id="127" nodeType="withEffect" presetClass="entr" presetID="53" presetSubtype="0">
                                  <p:stCondLst>
                                    <p:cond delay="0"/>
                                  </p:stCondLst>
                                  <p:childTnLst>
                                    <p:set>
                                      <p:cBhvr>
                                        <p:cTn dur="1" fill="hold" id="128">
                                          <p:stCondLst>
                                            <p:cond delay="0"/>
                                          </p:stCondLst>
                                        </p:cTn>
                                        <p:tgtEl>
                                          <p:spTgt spid="40"/>
                                        </p:tgtEl>
                                        <p:attrNameLst>
                                          <p:attrName>style.visibility</p:attrName>
                                        </p:attrNameLst>
                                      </p:cBhvr>
                                      <p:to>
                                        <p:strVal val="visible"/>
                                      </p:to>
                                    </p:set>
                                    <p:anim calcmode="lin" valueType="num">
                                      <p:cBhvr>
                                        <p:cTn dur="500" fill="hold" id="129"/>
                                        <p:tgtEl>
                                          <p:spTgt spid="40"/>
                                        </p:tgtEl>
                                        <p:attrNameLst>
                                          <p:attrName>ppt_w</p:attrName>
                                        </p:attrNameLst>
                                      </p:cBhvr>
                                      <p:tavLst>
                                        <p:tav tm="0">
                                          <p:val>
                                            <p:fltVal val="0"/>
                                          </p:val>
                                        </p:tav>
                                        <p:tav tm="100000">
                                          <p:val>
                                            <p:strVal val="#ppt_w"/>
                                          </p:val>
                                        </p:tav>
                                      </p:tavLst>
                                    </p:anim>
                                    <p:anim calcmode="lin" valueType="num">
                                      <p:cBhvr>
                                        <p:cTn dur="500" fill="hold" id="130"/>
                                        <p:tgtEl>
                                          <p:spTgt spid="40"/>
                                        </p:tgtEl>
                                        <p:attrNameLst>
                                          <p:attrName>ppt_h</p:attrName>
                                        </p:attrNameLst>
                                      </p:cBhvr>
                                      <p:tavLst>
                                        <p:tav tm="0">
                                          <p:val>
                                            <p:fltVal val="0"/>
                                          </p:val>
                                        </p:tav>
                                        <p:tav tm="100000">
                                          <p:val>
                                            <p:strVal val="#ppt_h"/>
                                          </p:val>
                                        </p:tav>
                                      </p:tavLst>
                                    </p:anim>
                                    <p:animEffect filter="fade" transition="in">
                                      <p:cBhvr>
                                        <p:cTn dur="500" id="131"/>
                                        <p:tgtEl>
                                          <p:spTgt spid="40"/>
                                        </p:tgtEl>
                                      </p:cBhvr>
                                    </p:animEffect>
                                  </p:childTnLst>
                                </p:cTn>
                              </p:par>
                            </p:childTnLst>
                          </p:cTn>
                        </p:par>
                        <p:par>
                          <p:cTn fill="hold" id="132" nodeType="afterGroup">
                            <p:stCondLst>
                              <p:cond delay="6750"/>
                            </p:stCondLst>
                            <p:childTnLst>
                              <p:par>
                                <p:cTn fill="hold" grpId="0" id="133" nodeType="afterEffect" presetClass="entr" presetID="10" presetSubtype="0">
                                  <p:stCondLst>
                                    <p:cond delay="0"/>
                                  </p:stCondLst>
                                  <p:childTnLst>
                                    <p:set>
                                      <p:cBhvr>
                                        <p:cTn dur="1" fill="hold" id="134">
                                          <p:stCondLst>
                                            <p:cond delay="0"/>
                                          </p:stCondLst>
                                        </p:cTn>
                                        <p:tgtEl>
                                          <p:spTgt spid="60"/>
                                        </p:tgtEl>
                                        <p:attrNameLst>
                                          <p:attrName>style.visibility</p:attrName>
                                        </p:attrNameLst>
                                      </p:cBhvr>
                                      <p:to>
                                        <p:strVal val="visible"/>
                                      </p:to>
                                    </p:set>
                                    <p:animEffect filter="fade" transition="in">
                                      <p:cBhvr>
                                        <p:cTn dur="500" id="135"/>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60"/>
      <p:bldP grpId="0" spid="68"/>
      <p:bldP grpId="0" spid="69"/>
      <p:bldP grpId="0" spid="70"/>
      <p:bldP grpId="0" spid="71"/>
      <p:bldP grpId="0" spid="7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851921" y="1579722"/>
            <a:ext cx="1249680" cy="518160"/>
          </a:xfrm>
          <a:prstGeom prst="rect">
            <a:avLst/>
          </a:prstGeom>
          <a:noFill/>
        </p:spPr>
        <p:txBody>
          <a:bodyPr rtlCol="0" wrap="none">
            <a:spAutoFit/>
          </a:bodyPr>
          <a:lstStyle/>
          <a:p>
            <a:pPr lvl="1" marL="0"/>
            <a:r>
              <a:rPr altLang="en-US" b="1" lang="zh-CN" smtClean="0" sz="1400">
                <a:solidFill>
                  <a:schemeClr val="tx1">
                    <a:lumMod val="50000"/>
                    <a:lumOff val="50000"/>
                  </a:schemeClr>
                </a:solidFill>
                <a:latin charset="-122" panose="020b0503020204020204" pitchFamily="34" typeface="微软雅黑"/>
                <a:ea charset="-122" panose="020b0503020204020204" pitchFamily="34" typeface="微软雅黑"/>
              </a:rPr>
              <a:t> 第四部分</a:t>
            </a:r>
          </a:p>
          <a:p>
            <a:pPr lvl="1" marL="0"/>
            <a:r>
              <a:rPr altLang="en-US" b="1" lang="zh-CN" smtClean="0" sz="1400">
                <a:solidFill>
                  <a:schemeClr val="tx1">
                    <a:lumMod val="50000"/>
                    <a:lumOff val="50000"/>
                  </a:schemeClr>
                </a:solidFill>
                <a:latin charset="-122" panose="020b0503020204020204" pitchFamily="34" typeface="微软雅黑"/>
                <a:ea charset="-122" panose="020b0503020204020204" pitchFamily="34" typeface="微软雅黑"/>
              </a:rPr>
              <a:t>以后工作规划</a:t>
            </a:r>
          </a:p>
        </p:txBody>
      </p:sp>
      <p:cxnSp>
        <p:nvCxnSpPr>
          <p:cNvPr id="7" name="直接连接符 6"/>
          <p:cNvCxnSpPr/>
          <p:nvPr/>
        </p:nvCxnSpPr>
        <p:spPr>
          <a:xfrm flipH="1"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3840"/>
          </a:xfrm>
          <a:prstGeom prst="rect">
            <a:avLst/>
          </a:prstGeom>
          <a:noFill/>
        </p:spPr>
        <p:txBody>
          <a:bodyPr bIns="0" lIns="0" rIns="0" rtlCol="0" tIns="0" wrap="square">
            <a:spAutoFit/>
          </a:bodyPr>
          <a:lstStyle/>
          <a:p>
            <a:r>
              <a:rPr altLang="zh-CN" lang="en-US" smtClean="0" sz="1600">
                <a:latin charset="-122" panose="020b0503020204020204" pitchFamily="34" typeface="微软雅黑"/>
                <a:ea charset="-122" panose="020b0503020204020204" pitchFamily="34" typeface="微软雅黑"/>
              </a:rPr>
              <a:t>PART 04</a:t>
            </a:r>
          </a:p>
        </p:txBody>
      </p:sp>
      <p:sp>
        <p:nvSpPr>
          <p:cNvPr id="21" name="文本框 9"/>
          <p:cNvSpPr txBox="1"/>
          <p:nvPr/>
        </p:nvSpPr>
        <p:spPr>
          <a:xfrm>
            <a:off x="4058338" y="2875866"/>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mtClean="0" sz="1500">
                <a:latin charset="-122" panose="020b0503020204020204" pitchFamily="34" typeface="微软雅黑"/>
                <a:ea charset="-122" panose="020b0503020204020204" pitchFamily="34" typeface="微软雅黑"/>
              </a:rPr>
              <a:t>填加标题</a:t>
            </a:r>
          </a:p>
        </p:txBody>
      </p:sp>
      <p:sp>
        <p:nvSpPr>
          <p:cNvPr id="22" name="文本框 9"/>
          <p:cNvSpPr txBox="1"/>
          <p:nvPr/>
        </p:nvSpPr>
        <p:spPr>
          <a:xfrm>
            <a:off x="4058337" y="3201306"/>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z="1500">
                <a:latin charset="-122" panose="020b0503020204020204" pitchFamily="34" typeface="微软雅黑"/>
                <a:ea charset="-122" panose="020b0503020204020204" pitchFamily="34" typeface="微软雅黑"/>
              </a:rPr>
              <a:t>填加标题</a:t>
            </a:r>
          </a:p>
        </p:txBody>
      </p:sp>
      <p:sp>
        <p:nvSpPr>
          <p:cNvPr id="24" name="文本框 9"/>
          <p:cNvSpPr txBox="1"/>
          <p:nvPr/>
        </p:nvSpPr>
        <p:spPr>
          <a:xfrm>
            <a:off x="5761554" y="2879124"/>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z="1500">
                <a:latin charset="-122" panose="020b0503020204020204" pitchFamily="34" typeface="微软雅黑"/>
                <a:ea charset="-122" panose="020b0503020204020204" pitchFamily="34" typeface="微软雅黑"/>
              </a:rPr>
              <a:t>填加标题</a:t>
            </a:r>
          </a:p>
        </p:txBody>
      </p:sp>
      <p:sp>
        <p:nvSpPr>
          <p:cNvPr id="25" name="文本框 9"/>
          <p:cNvSpPr txBox="1"/>
          <p:nvPr/>
        </p:nvSpPr>
        <p:spPr>
          <a:xfrm>
            <a:off x="5761555" y="3205014"/>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z="1500">
                <a:latin charset="-122" panose="020b0503020204020204" pitchFamily="34" typeface="微软雅黑"/>
                <a:ea charset="-122" panose="020b0503020204020204" pitchFamily="34" typeface="微软雅黑"/>
              </a:rPr>
              <a:t>填加标题</a:t>
            </a:r>
          </a:p>
        </p:txBody>
      </p:sp>
      <p:grpSp>
        <p:nvGrpSpPr>
          <p:cNvPr id="5" name="组合 4"/>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algn="tr" blurRad="444500" dir="8100000" dist="254000" rotWithShape="0">
                <a:prstClr val="black">
                  <a:alpha val="50000"/>
                </a:prstClr>
              </a:outerShdw>
            </a:effectLst>
          </p:grpSpPr>
          <p:sp>
            <p:nvSpPr>
              <p:cNvPr id="16" name="同心圆 1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KSO_Shape"/>
            <p:cNvSpPr/>
            <p:nvPr/>
          </p:nvSpPr>
          <p:spPr bwMode="auto">
            <a:xfrm>
              <a:off x="2339752" y="1837694"/>
              <a:ext cx="689633" cy="662048"/>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b0503020204020204" pitchFamily="34" typeface="微软雅黑"/>
              </a:endParaRPr>
            </a:p>
          </p:txBody>
        </p:sp>
      </p:gr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1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id="11"/>
                                        <p:tgtEl>
                                          <p:spTgt spid="5"/>
                                        </p:tgtEl>
                                        <p:attrNameLst>
                                          <p:attrName>ppt_x</p:attrName>
                                        </p:attrNameLst>
                                      </p:cBhvr>
                                      <p:tavLst>
                                        <p:tav tm="0">
                                          <p:val>
                                            <p:strVal val="#ppt_x+#ppt_w*1.125000"/>
                                          </p:val>
                                        </p:tav>
                                        <p:tav tm="100000">
                                          <p:val>
                                            <p:strVal val="#ppt_x"/>
                                          </p:val>
                                        </p:tav>
                                      </p:tavLst>
                                    </p:anim>
                                    <p:animEffect filter="wipe(left)" transition="in">
                                      <p:cBhvr>
                                        <p:cTn dur="500" id="12"/>
                                        <p:tgtEl>
                                          <p:spTgt spid="5"/>
                                        </p:tgtEl>
                                      </p:cBhvr>
                                    </p:animEffect>
                                  </p:childTnLst>
                                </p:cTn>
                              </p:par>
                            </p:childTnLst>
                          </p:cTn>
                        </p:par>
                        <p:par>
                          <p:cTn fill="hold" id="13" nodeType="afterGroup">
                            <p:stCondLst>
                              <p:cond delay="1000"/>
                            </p:stCondLst>
                            <p:childTnLst>
                              <p:par>
                                <p:cTn fill="hold" grpId="0" id="14" nodeType="afterEffect" presetClass="entr" presetID="12" presetSubtype="8">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additive="base">
                                        <p:cTn dur="500" id="16"/>
                                        <p:tgtEl>
                                          <p:spTgt spid="2"/>
                                        </p:tgtEl>
                                        <p:attrNameLst>
                                          <p:attrName>ppt_x</p:attrName>
                                        </p:attrNameLst>
                                      </p:cBhvr>
                                      <p:tavLst>
                                        <p:tav tm="0">
                                          <p:val>
                                            <p:strVal val="#ppt_x-#ppt_w*1.125000"/>
                                          </p:val>
                                        </p:tav>
                                        <p:tav tm="100000">
                                          <p:val>
                                            <p:strVal val="#ppt_x"/>
                                          </p:val>
                                        </p:tav>
                                      </p:tavLst>
                                    </p:anim>
                                    <p:animEffect filter="wipe(right)" transition="in">
                                      <p:cBhvr>
                                        <p:cTn dur="500" id="17"/>
                                        <p:tgtEl>
                                          <p:spTgt spid="2"/>
                                        </p:tgtEl>
                                      </p:cBhvr>
                                    </p:animEffect>
                                  </p:childTnLst>
                                </p:cTn>
                              </p:par>
                            </p:childTnLst>
                          </p:cTn>
                        </p:par>
                        <p:par>
                          <p:cTn fill="hold" id="18" nodeType="afterGroup">
                            <p:stCondLst>
                              <p:cond delay="1500"/>
                            </p:stCondLst>
                            <p:childTnLst>
                              <p:par>
                                <p:cTn fill="hold" grpId="0" id="19" nodeType="afterEffect" presetClass="entr" presetID="47" presetSubtype="0">
                                  <p:stCondLst>
                                    <p:cond delay="0"/>
                                  </p:stCondLst>
                                  <p:childTnLst>
                                    <p:set>
                                      <p:cBhvr>
                                        <p:cTn dur="1" fill="hold" id="20">
                                          <p:stCondLst>
                                            <p:cond delay="0"/>
                                          </p:stCondLst>
                                        </p:cTn>
                                        <p:tgtEl>
                                          <p:spTgt spid="3"/>
                                        </p:tgtEl>
                                        <p:attrNameLst>
                                          <p:attrName>style.visibility</p:attrName>
                                        </p:attrNameLst>
                                      </p:cBhvr>
                                      <p:to>
                                        <p:strVal val="visible"/>
                                      </p:to>
                                    </p:set>
                                    <p:animEffect filter="fade" transition="in">
                                      <p:cBhvr>
                                        <p:cTn dur="500" id="21"/>
                                        <p:tgtEl>
                                          <p:spTgt spid="3"/>
                                        </p:tgtEl>
                                      </p:cBhvr>
                                    </p:animEffect>
                                    <p:anim calcmode="lin" valueType="num">
                                      <p:cBhvr>
                                        <p:cTn dur="500" fill="hold" id="22"/>
                                        <p:tgtEl>
                                          <p:spTgt spid="3"/>
                                        </p:tgtEl>
                                        <p:attrNameLst>
                                          <p:attrName>ppt_x</p:attrName>
                                        </p:attrNameLst>
                                      </p:cBhvr>
                                      <p:tavLst>
                                        <p:tav tm="0">
                                          <p:val>
                                            <p:strVal val="#ppt_x"/>
                                          </p:val>
                                        </p:tav>
                                        <p:tav tm="100000">
                                          <p:val>
                                            <p:strVal val="#ppt_x"/>
                                          </p:val>
                                        </p:tav>
                                      </p:tavLst>
                                    </p:anim>
                                    <p:anim calcmode="lin" valueType="num">
                                      <p:cBhvr>
                                        <p:cTn dur="500" fill="hold" id="23"/>
                                        <p:tgtEl>
                                          <p:spTgt spid="3"/>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4">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500" fill="hold" id="27"/>
                                        <p:tgtEl>
                                          <p:spTgt spid="21"/>
                                        </p:tgtEl>
                                        <p:attrNameLst>
                                          <p:attrName>ppt_x</p:attrName>
                                        </p:attrNameLst>
                                      </p:cBhvr>
                                      <p:tavLst>
                                        <p:tav tm="0">
                                          <p:val>
                                            <p:strVal val="#ppt_x"/>
                                          </p:val>
                                        </p:tav>
                                        <p:tav tm="100000">
                                          <p:val>
                                            <p:strVal val="#ppt_x"/>
                                          </p:val>
                                        </p:tav>
                                      </p:tavLst>
                                    </p:anim>
                                    <p:anim calcmode="lin" valueType="num">
                                      <p:cBhvr additive="base">
                                        <p:cTn dur="500" fill="hold" id="28"/>
                                        <p:tgtEl>
                                          <p:spTgt spid="21"/>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20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500" fill="hold" id="31"/>
                                        <p:tgtEl>
                                          <p:spTgt spid="22"/>
                                        </p:tgtEl>
                                        <p:attrNameLst>
                                          <p:attrName>ppt_x</p:attrName>
                                        </p:attrNameLst>
                                      </p:cBhvr>
                                      <p:tavLst>
                                        <p:tav tm="0">
                                          <p:val>
                                            <p:strVal val="#ppt_x"/>
                                          </p:val>
                                        </p:tav>
                                        <p:tav tm="100000">
                                          <p:val>
                                            <p:strVal val="#ppt_x"/>
                                          </p:val>
                                        </p:tav>
                                      </p:tavLst>
                                    </p:anim>
                                    <p:anim calcmode="lin" valueType="num">
                                      <p:cBhvr additive="base">
                                        <p:cTn dur="500" fill="hold" id="32"/>
                                        <p:tgtEl>
                                          <p:spTgt spid="22"/>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200"/>
                                  </p:stCondLst>
                                  <p:childTnLst>
                                    <p:set>
                                      <p:cBhvr>
                                        <p:cTn dur="1" fill="hold" id="34">
                                          <p:stCondLst>
                                            <p:cond delay="0"/>
                                          </p:stCondLst>
                                        </p:cTn>
                                        <p:tgtEl>
                                          <p:spTgt spid="24"/>
                                        </p:tgtEl>
                                        <p:attrNameLst>
                                          <p:attrName>style.visibility</p:attrName>
                                        </p:attrNameLst>
                                      </p:cBhvr>
                                      <p:to>
                                        <p:strVal val="visible"/>
                                      </p:to>
                                    </p:set>
                                    <p:anim calcmode="lin" valueType="num">
                                      <p:cBhvr additive="base">
                                        <p:cTn dur="500" fill="hold" id="35"/>
                                        <p:tgtEl>
                                          <p:spTgt spid="24"/>
                                        </p:tgtEl>
                                        <p:attrNameLst>
                                          <p:attrName>ppt_x</p:attrName>
                                        </p:attrNameLst>
                                      </p:cBhvr>
                                      <p:tavLst>
                                        <p:tav tm="0">
                                          <p:val>
                                            <p:strVal val="#ppt_x"/>
                                          </p:val>
                                        </p:tav>
                                        <p:tav tm="100000">
                                          <p:val>
                                            <p:strVal val="#ppt_x"/>
                                          </p:val>
                                        </p:tav>
                                      </p:tavLst>
                                    </p:anim>
                                    <p:anim calcmode="lin" valueType="num">
                                      <p:cBhvr additive="base">
                                        <p:cTn dur="500" fill="hold" id="36"/>
                                        <p:tgtEl>
                                          <p:spTgt spid="24"/>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400"/>
                                  </p:stCondLst>
                                  <p:childTnLst>
                                    <p:set>
                                      <p:cBhvr>
                                        <p:cTn dur="1" fill="hold" id="38">
                                          <p:stCondLst>
                                            <p:cond delay="0"/>
                                          </p:stCondLst>
                                        </p:cTn>
                                        <p:tgtEl>
                                          <p:spTgt spid="25"/>
                                        </p:tgtEl>
                                        <p:attrNameLst>
                                          <p:attrName>style.visibility</p:attrName>
                                        </p:attrNameLst>
                                      </p:cBhvr>
                                      <p:to>
                                        <p:strVal val="visible"/>
                                      </p:to>
                                    </p:set>
                                    <p:anim calcmode="lin" valueType="num">
                                      <p:cBhvr additive="base">
                                        <p:cTn dur="500" fill="hold" id="39"/>
                                        <p:tgtEl>
                                          <p:spTgt spid="25"/>
                                        </p:tgtEl>
                                        <p:attrNameLst>
                                          <p:attrName>ppt_x</p:attrName>
                                        </p:attrNameLst>
                                      </p:cBhvr>
                                      <p:tavLst>
                                        <p:tav tm="0">
                                          <p:val>
                                            <p:strVal val="#ppt_x"/>
                                          </p:val>
                                        </p:tav>
                                        <p:tav tm="100000">
                                          <p:val>
                                            <p:strVal val="#ppt_x"/>
                                          </p:val>
                                        </p:tav>
                                      </p:tavLst>
                                    </p:anim>
                                    <p:anim calcmode="lin" valueType="num">
                                      <p:cBhvr additive="base">
                                        <p:cTn dur="500" fill="hold" id="40"/>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1"/>
      <p:bldP grpId="0" spid="22"/>
      <p:bldP grpId="0" spid="24"/>
      <p:bldP grpId="0" spid="2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问题分析</a:t>
            </a:r>
          </a:p>
        </p:txBody>
      </p:sp>
      <p:pic>
        <p:nvPicPr>
          <p:cNvPr descr="Divider Right.png" id="32" name="Image 12"/>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2"/>
          <a:stretch>
            <a:fillRect/>
          </a:stretch>
        </p:blipFill>
        <p:spPr>
          <a:xfrm flipH="1" rot="10800000">
            <a:off x="5292080" y="457546"/>
            <a:ext cx="1523362" cy="52721"/>
          </a:xfrm>
          <a:prstGeom prst="rect">
            <a:avLst/>
          </a:prstGeom>
        </p:spPr>
      </p:pic>
      <p:sp>
        <p:nvSpPr>
          <p:cNvPr id="73" name="Rectangle 10"/>
          <p:cNvSpPr/>
          <p:nvPr/>
        </p:nvSpPr>
        <p:spPr>
          <a:xfrm>
            <a:off x="5732485" y="1408589"/>
            <a:ext cx="1097280" cy="640080"/>
          </a:xfrm>
          <a:prstGeom prst="rect">
            <a:avLst/>
          </a:prstGeom>
        </p:spPr>
        <p:txBody>
          <a:bodyPr wrap="none">
            <a:spAutoFit/>
          </a:bodyPr>
          <a:lstStyle/>
          <a:p>
            <a:r>
              <a:rPr altLang="en-US" b="1" lang="zh-CN" smtClean="0" sz="3600">
                <a:solidFill>
                  <a:schemeClr val="accent1"/>
                </a:solidFill>
                <a:latin charset="-122" panose="020b0503020204020204" pitchFamily="34" typeface="微软雅黑"/>
                <a:ea charset="-122" panose="020b0503020204020204" pitchFamily="34" typeface="微软雅黑"/>
              </a:rPr>
              <a:t>优势</a:t>
            </a:r>
          </a:p>
        </p:txBody>
      </p:sp>
      <p:sp>
        <p:nvSpPr>
          <p:cNvPr id="74" name="Rectangle 12"/>
          <p:cNvSpPr/>
          <p:nvPr/>
        </p:nvSpPr>
        <p:spPr>
          <a:xfrm>
            <a:off x="5732485" y="2054920"/>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503020204020204" pitchFamily="34" typeface="微软雅黑"/>
              <a:ea charset="-122" panose="020b0503020204020204" pitchFamily="34" typeface="微软雅黑"/>
            </a:endParaRPr>
          </a:p>
        </p:txBody>
      </p:sp>
      <p:sp>
        <p:nvSpPr>
          <p:cNvPr id="75" name="Rectangle 19"/>
          <p:cNvSpPr/>
          <p:nvPr/>
        </p:nvSpPr>
        <p:spPr>
          <a:xfrm>
            <a:off x="5736733" y="2992766"/>
            <a:ext cx="1097280" cy="640080"/>
          </a:xfrm>
          <a:prstGeom prst="rect">
            <a:avLst/>
          </a:prstGeom>
        </p:spPr>
        <p:txBody>
          <a:bodyPr wrap="none">
            <a:spAutoFit/>
          </a:bodyPr>
          <a:lstStyle/>
          <a:p>
            <a:r>
              <a:rPr altLang="en-US" b="1" lang="zh-CN" smtClean="0" sz="3600">
                <a:solidFill>
                  <a:schemeClr val="accent5"/>
                </a:solidFill>
                <a:latin charset="-122" panose="020b0503020204020204" pitchFamily="34" typeface="微软雅黑"/>
                <a:ea charset="-122" panose="020b0503020204020204" pitchFamily="34" typeface="微软雅黑"/>
              </a:rPr>
              <a:t>劣势</a:t>
            </a:r>
          </a:p>
        </p:txBody>
      </p:sp>
      <p:sp>
        <p:nvSpPr>
          <p:cNvPr id="76" name="Rectangle 20"/>
          <p:cNvSpPr/>
          <p:nvPr/>
        </p:nvSpPr>
        <p:spPr>
          <a:xfrm>
            <a:off x="5736733" y="3639096"/>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503020204020204" pitchFamily="34" typeface="微软雅黑"/>
              <a:ea charset="-122" panose="020b0503020204020204" pitchFamily="34" typeface="微软雅黑"/>
            </a:endParaRPr>
          </a:p>
        </p:txBody>
      </p:sp>
      <p:grpSp>
        <p:nvGrpSpPr>
          <p:cNvPr id="2" name="组合 1"/>
          <p:cNvGrpSpPr/>
          <p:nvPr/>
        </p:nvGrpSpPr>
        <p:grpSpPr>
          <a:xfrm>
            <a:off x="4177904" y="1466480"/>
            <a:ext cx="1177280" cy="1177278"/>
            <a:chOff x="3851920" y="1538488"/>
            <a:chExt cx="1177280" cy="1177278"/>
          </a:xfrm>
        </p:grpSpPr>
        <p:grpSp>
          <p:nvGrpSpPr>
            <p:cNvPr id="87" name="组合 86"/>
            <p:cNvGrpSpPr/>
            <p:nvPr/>
          </p:nvGrpSpPr>
          <p:grpSpPr>
            <a:xfrm>
              <a:off x="3851920" y="1538488"/>
              <a:ext cx="1177280" cy="1177278"/>
              <a:chOff x="680580" y="1491630"/>
              <a:chExt cx="1479184" cy="1479182"/>
            </a:xfrm>
          </p:grpSpPr>
          <p:grpSp>
            <p:nvGrpSpPr>
              <p:cNvPr id="88" name="组合 87"/>
              <p:cNvGrpSpPr/>
              <p:nvPr/>
            </p:nvGrpSpPr>
            <p:grpSpPr>
              <a:xfrm>
                <a:off x="680580" y="1491630"/>
                <a:ext cx="1479184" cy="1479182"/>
                <a:chOff x="304800" y="673100"/>
                <a:chExt cx="4000500" cy="4000500"/>
              </a:xfrm>
              <a:effectLst>
                <a:outerShdw algn="tr" blurRad="444500" dir="8100000" dist="254000" rotWithShape="0">
                  <a:prstClr val="black">
                    <a:alpha val="50000"/>
                  </a:prstClr>
                </a:outerShdw>
              </a:effectLst>
            </p:grpSpPr>
            <p:sp>
              <p:nvSpPr>
                <p:cNvPr id="93" name="同心圆 9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4" name="椭圆 9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1"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grpSp>
        <p:sp>
          <p:nvSpPr>
            <p:cNvPr id="79" name="Freeform 29"/>
            <p:cNvSpPr>
              <a:spLocks noEditPoints="1"/>
            </p:cNvSpPr>
            <p:nvPr/>
          </p:nvSpPr>
          <p:spPr bwMode="auto">
            <a:xfrm>
              <a:off x="4173562" y="1876014"/>
              <a:ext cx="570884" cy="501825"/>
            </a:xfrm>
            <a:custGeom>
              <a:gdLst>
                <a:gd fmla="*/ 465 w 508" name="T0"/>
                <a:gd fmla="*/ 149 h 447" name="T1"/>
                <a:gd fmla="*/ 402 w 508" name="T2"/>
                <a:gd fmla="*/ 149 h 447" name="T3"/>
                <a:gd fmla="*/ 382 w 508" name="T4"/>
                <a:gd fmla="*/ 128 h 447" name="T5"/>
                <a:gd fmla="*/ 381 w 508" name="T6"/>
                <a:gd fmla="*/ 106 h 447" name="T7"/>
                <a:gd fmla="*/ 402 w 508" name="T8"/>
                <a:gd fmla="*/ 64 h 447" name="T9"/>
                <a:gd fmla="*/ 402 w 508" name="T10"/>
                <a:gd fmla="*/ 43 h 447" name="T11"/>
                <a:gd fmla="*/ 361 w 508" name="T12"/>
                <a:gd fmla="*/ 0 h 447" name="T13"/>
                <a:gd fmla="*/ 340 w 508" name="T14"/>
                <a:gd fmla="*/ 0 h 447" name="T15"/>
                <a:gd fmla="*/ 298 w 508" name="T16"/>
                <a:gd fmla="*/ 42 h 447" name="T17"/>
                <a:gd fmla="*/ 170 w 508" name="T18"/>
                <a:gd fmla="*/ 213 h 447" name="T19"/>
                <a:gd fmla="*/ 170 w 508" name="T20"/>
                <a:gd fmla="*/ 191 h 447" name="T21"/>
                <a:gd fmla="*/ 148 w 508" name="T22"/>
                <a:gd fmla="*/ 170 h 447" name="T23"/>
                <a:gd fmla="*/ 23 w 508" name="T24"/>
                <a:gd fmla="*/ 170 h 447" name="T25"/>
                <a:gd fmla="*/ 1 w 508" name="T26"/>
                <a:gd fmla="*/ 191 h 447" name="T27"/>
                <a:gd fmla="*/ 1 w 508" name="T28"/>
                <a:gd fmla="*/ 423 h 447" name="T29"/>
                <a:gd fmla="*/ 22 w 508" name="T30"/>
                <a:gd fmla="*/ 444 h 447" name="T31"/>
                <a:gd fmla="*/ 148 w 508" name="T32"/>
                <a:gd fmla="*/ 445 h 447" name="T33"/>
                <a:gd fmla="*/ 170 w 508" name="T34"/>
                <a:gd fmla="*/ 423 h 447" name="T35"/>
                <a:gd fmla="*/ 170 w 508" name="T36"/>
                <a:gd fmla="*/ 402 h 447" name="T37"/>
                <a:gd fmla="*/ 212 w 508" name="T38"/>
                <a:gd fmla="*/ 401 h 447" name="T39"/>
                <a:gd fmla="*/ 255 w 508" name="T40"/>
                <a:gd fmla="*/ 425 h 447" name="T41"/>
                <a:gd fmla="*/ 277 w 508" name="T42"/>
                <a:gd fmla="*/ 444 h 447" name="T43"/>
                <a:gd fmla="*/ 445 w 508" name="T44"/>
                <a:gd fmla="*/ 444 h 447" name="T45"/>
                <a:gd fmla="*/ 508 w 508" name="T46"/>
                <a:gd fmla="*/ 381 h 447" name="T47"/>
                <a:gd fmla="*/ 508 w 508" name="T48"/>
                <a:gd fmla="*/ 192 h 447" name="T49"/>
                <a:gd fmla="*/ 465 w 508" name="T50"/>
                <a:gd fmla="*/ 149 h 447" name="T51"/>
                <a:gd fmla="*/ 487 w 508" name="T52"/>
                <a:gd fmla="*/ 381 h 447" name="T53"/>
                <a:gd fmla="*/ 445 w 508" name="T54"/>
                <a:gd fmla="*/ 423 h 447" name="T55"/>
                <a:gd fmla="*/ 297 w 508" name="T56"/>
                <a:gd fmla="*/ 423 h 447" name="T57"/>
                <a:gd fmla="*/ 276 w 508" name="T58"/>
                <a:gd fmla="*/ 405 h 447" name="T59"/>
                <a:gd fmla="*/ 256 w 508" name="T60"/>
                <a:gd fmla="*/ 380 h 447" name="T61"/>
                <a:gd fmla="*/ 169 w 508" name="T62"/>
                <a:gd fmla="*/ 381 h 447" name="T63"/>
                <a:gd fmla="*/ 169 w 508" name="T64"/>
                <a:gd fmla="*/ 232 h 447" name="T65"/>
                <a:gd fmla="*/ 275 w 508" name="T66"/>
                <a:gd fmla="*/ 149 h 447" name="T67"/>
                <a:gd fmla="*/ 326 w 508" name="T68"/>
                <a:gd fmla="*/ 43 h 447" name="T69"/>
                <a:gd fmla="*/ 352 w 508" name="T70"/>
                <a:gd fmla="*/ 21 h 447" name="T71"/>
                <a:gd fmla="*/ 382 w 508" name="T72"/>
                <a:gd fmla="*/ 42 h 447" name="T73"/>
                <a:gd fmla="*/ 382 w 508" name="T74"/>
                <a:gd fmla="*/ 65 h 447" name="T75"/>
                <a:gd fmla="*/ 361 w 508" name="T76"/>
                <a:gd fmla="*/ 106 h 447" name="T77"/>
                <a:gd fmla="*/ 361 w 508" name="T78"/>
                <a:gd fmla="*/ 129 h 447" name="T79"/>
                <a:gd fmla="*/ 402 w 508" name="T80"/>
                <a:gd fmla="*/ 171 h 447" name="T81"/>
                <a:gd fmla="*/ 446 w 508" name="T82"/>
                <a:gd fmla="*/ 170 h 447" name="T83"/>
                <a:gd fmla="*/ 487 w 508" name="T84"/>
                <a:gd fmla="*/ 212 h 447" name="T85"/>
                <a:gd fmla="*/ 487 w 508" name="T86"/>
                <a:gd fmla="*/ 381 h 44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47" w="508">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accent1"/>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grpSp>
      <p:grpSp>
        <p:nvGrpSpPr>
          <p:cNvPr id="3" name="组合 2"/>
          <p:cNvGrpSpPr/>
          <p:nvPr/>
        </p:nvGrpSpPr>
        <p:grpSpPr>
          <a:xfrm>
            <a:off x="4177904" y="3003798"/>
            <a:ext cx="1177280" cy="1177278"/>
            <a:chOff x="3851920" y="3075806"/>
            <a:chExt cx="1177280" cy="1177278"/>
          </a:xfrm>
        </p:grpSpPr>
        <p:grpSp>
          <p:nvGrpSpPr>
            <p:cNvPr id="95" name="组合 94"/>
            <p:cNvGrpSpPr/>
            <p:nvPr/>
          </p:nvGrpSpPr>
          <p:grpSpPr>
            <a:xfrm>
              <a:off x="3851920" y="3075806"/>
              <a:ext cx="1177280" cy="1177278"/>
              <a:chOff x="680580" y="1491630"/>
              <a:chExt cx="1479184" cy="1479182"/>
            </a:xfrm>
          </p:grpSpPr>
          <p:grpSp>
            <p:nvGrpSpPr>
              <p:cNvPr id="96" name="组合 95"/>
              <p:cNvGrpSpPr/>
              <p:nvPr/>
            </p:nvGrpSpPr>
            <p:grpSpPr>
              <a:xfrm>
                <a:off x="680580" y="1491630"/>
                <a:ext cx="1479184" cy="1479182"/>
                <a:chOff x="304800" y="673100"/>
                <a:chExt cx="4000500" cy="4000500"/>
              </a:xfrm>
              <a:effectLst>
                <a:outerShdw algn="tr" blurRad="444500" dir="8100000" dist="254000" rotWithShape="0">
                  <a:prstClr val="black">
                    <a:alpha val="50000"/>
                  </a:prstClr>
                </a:outerShdw>
              </a:effectLst>
            </p:grpSpPr>
            <p:sp>
              <p:nvSpPr>
                <p:cNvPr id="98" name="同心圆 9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9" name="椭圆 9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7"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grpSp>
        <p:sp>
          <p:nvSpPr>
            <p:cNvPr id="82" name="Freeform 29"/>
            <p:cNvSpPr>
              <a:spLocks noEditPoints="1"/>
            </p:cNvSpPr>
            <p:nvPr/>
          </p:nvSpPr>
          <p:spPr bwMode="auto">
            <a:xfrm flipV="1">
              <a:off x="4173562" y="3484651"/>
              <a:ext cx="570884" cy="501825"/>
            </a:xfrm>
            <a:custGeom>
              <a:gdLst>
                <a:gd fmla="*/ 465 w 508" name="T0"/>
                <a:gd fmla="*/ 149 h 447" name="T1"/>
                <a:gd fmla="*/ 402 w 508" name="T2"/>
                <a:gd fmla="*/ 149 h 447" name="T3"/>
                <a:gd fmla="*/ 382 w 508" name="T4"/>
                <a:gd fmla="*/ 128 h 447" name="T5"/>
                <a:gd fmla="*/ 381 w 508" name="T6"/>
                <a:gd fmla="*/ 106 h 447" name="T7"/>
                <a:gd fmla="*/ 402 w 508" name="T8"/>
                <a:gd fmla="*/ 64 h 447" name="T9"/>
                <a:gd fmla="*/ 402 w 508" name="T10"/>
                <a:gd fmla="*/ 43 h 447" name="T11"/>
                <a:gd fmla="*/ 361 w 508" name="T12"/>
                <a:gd fmla="*/ 0 h 447" name="T13"/>
                <a:gd fmla="*/ 340 w 508" name="T14"/>
                <a:gd fmla="*/ 0 h 447" name="T15"/>
                <a:gd fmla="*/ 298 w 508" name="T16"/>
                <a:gd fmla="*/ 42 h 447" name="T17"/>
                <a:gd fmla="*/ 170 w 508" name="T18"/>
                <a:gd fmla="*/ 213 h 447" name="T19"/>
                <a:gd fmla="*/ 170 w 508" name="T20"/>
                <a:gd fmla="*/ 191 h 447" name="T21"/>
                <a:gd fmla="*/ 148 w 508" name="T22"/>
                <a:gd fmla="*/ 170 h 447" name="T23"/>
                <a:gd fmla="*/ 23 w 508" name="T24"/>
                <a:gd fmla="*/ 170 h 447" name="T25"/>
                <a:gd fmla="*/ 1 w 508" name="T26"/>
                <a:gd fmla="*/ 191 h 447" name="T27"/>
                <a:gd fmla="*/ 1 w 508" name="T28"/>
                <a:gd fmla="*/ 423 h 447" name="T29"/>
                <a:gd fmla="*/ 22 w 508" name="T30"/>
                <a:gd fmla="*/ 444 h 447" name="T31"/>
                <a:gd fmla="*/ 148 w 508" name="T32"/>
                <a:gd fmla="*/ 445 h 447" name="T33"/>
                <a:gd fmla="*/ 170 w 508" name="T34"/>
                <a:gd fmla="*/ 423 h 447" name="T35"/>
                <a:gd fmla="*/ 170 w 508" name="T36"/>
                <a:gd fmla="*/ 402 h 447" name="T37"/>
                <a:gd fmla="*/ 212 w 508" name="T38"/>
                <a:gd fmla="*/ 401 h 447" name="T39"/>
                <a:gd fmla="*/ 255 w 508" name="T40"/>
                <a:gd fmla="*/ 425 h 447" name="T41"/>
                <a:gd fmla="*/ 277 w 508" name="T42"/>
                <a:gd fmla="*/ 444 h 447" name="T43"/>
                <a:gd fmla="*/ 445 w 508" name="T44"/>
                <a:gd fmla="*/ 444 h 447" name="T45"/>
                <a:gd fmla="*/ 508 w 508" name="T46"/>
                <a:gd fmla="*/ 381 h 447" name="T47"/>
                <a:gd fmla="*/ 508 w 508" name="T48"/>
                <a:gd fmla="*/ 192 h 447" name="T49"/>
                <a:gd fmla="*/ 465 w 508" name="T50"/>
                <a:gd fmla="*/ 149 h 447" name="T51"/>
                <a:gd fmla="*/ 487 w 508" name="T52"/>
                <a:gd fmla="*/ 381 h 447" name="T53"/>
                <a:gd fmla="*/ 445 w 508" name="T54"/>
                <a:gd fmla="*/ 423 h 447" name="T55"/>
                <a:gd fmla="*/ 297 w 508" name="T56"/>
                <a:gd fmla="*/ 423 h 447" name="T57"/>
                <a:gd fmla="*/ 276 w 508" name="T58"/>
                <a:gd fmla="*/ 405 h 447" name="T59"/>
                <a:gd fmla="*/ 256 w 508" name="T60"/>
                <a:gd fmla="*/ 380 h 447" name="T61"/>
                <a:gd fmla="*/ 169 w 508" name="T62"/>
                <a:gd fmla="*/ 381 h 447" name="T63"/>
                <a:gd fmla="*/ 169 w 508" name="T64"/>
                <a:gd fmla="*/ 232 h 447" name="T65"/>
                <a:gd fmla="*/ 275 w 508" name="T66"/>
                <a:gd fmla="*/ 149 h 447" name="T67"/>
                <a:gd fmla="*/ 326 w 508" name="T68"/>
                <a:gd fmla="*/ 43 h 447" name="T69"/>
                <a:gd fmla="*/ 352 w 508" name="T70"/>
                <a:gd fmla="*/ 21 h 447" name="T71"/>
                <a:gd fmla="*/ 382 w 508" name="T72"/>
                <a:gd fmla="*/ 42 h 447" name="T73"/>
                <a:gd fmla="*/ 382 w 508" name="T74"/>
                <a:gd fmla="*/ 65 h 447" name="T75"/>
                <a:gd fmla="*/ 361 w 508" name="T76"/>
                <a:gd fmla="*/ 106 h 447" name="T77"/>
                <a:gd fmla="*/ 361 w 508" name="T78"/>
                <a:gd fmla="*/ 129 h 447" name="T79"/>
                <a:gd fmla="*/ 402 w 508" name="T80"/>
                <a:gd fmla="*/ 171 h 447" name="T81"/>
                <a:gd fmla="*/ 446 w 508" name="T82"/>
                <a:gd fmla="*/ 170 h 447" name="T83"/>
                <a:gd fmla="*/ 487 w 508" name="T84"/>
                <a:gd fmla="*/ 212 h 447" name="T85"/>
                <a:gd fmla="*/ 487 w 508" name="T86"/>
                <a:gd fmla="*/ 381 h 44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47" w="508">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accent5"/>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grpSp>
      <p:sp>
        <p:nvSpPr>
          <p:cNvPr id="83" name="TextBox 82"/>
          <p:cNvSpPr txBox="1"/>
          <p:nvPr/>
        </p:nvSpPr>
        <p:spPr>
          <a:xfrm>
            <a:off x="5737213" y="2185082"/>
            <a:ext cx="2779807" cy="64008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单击此处添加文本单击此处添加文本</a:t>
            </a:r>
          </a:p>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单击此处添加文本单击此处添加文本</a:t>
            </a:r>
          </a:p>
        </p:txBody>
      </p:sp>
      <p:sp>
        <p:nvSpPr>
          <p:cNvPr id="84" name="TextBox 83"/>
          <p:cNvSpPr txBox="1"/>
          <p:nvPr/>
        </p:nvSpPr>
        <p:spPr>
          <a:xfrm>
            <a:off x="5752633" y="3797627"/>
            <a:ext cx="2779807" cy="640080"/>
          </a:xfrm>
          <a:prstGeom prst="rect">
            <a:avLst/>
          </a:prstGeom>
          <a:noFill/>
        </p:spPr>
        <p:txBody>
          <a:bodyPr rtlCol="0" wrap="square">
            <a:spAutoFit/>
          </a:bodyPr>
          <a:lstStyle/>
          <a:p>
            <a:pPr>
              <a:lnSpc>
                <a:spcPct val="15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单击此处添加文本单击此处添加文本</a:t>
            </a:r>
          </a:p>
          <a:p>
            <a:pPr>
              <a:lnSpc>
                <a:spcPct val="15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单击此处添加文本单击此处添加文本</a:t>
            </a:r>
          </a:p>
        </p:txBody>
      </p:sp>
      <p:pic>
        <p:nvPicPr>
          <p:cNvPr descr="www_tuweimei_comComp_23004736_pGVXJAWWbR7oGDqli5tneEWCC1AtVKaA.jpg" id="27" name="图片 3"/>
          <p:cNvPicPr>
            <a:picLocks noChangeAspect="1" noGrp="1"/>
          </p:cNvPicPr>
          <p:nvPr isPhoto="1"/>
        </p:nvPicPr>
        <p:blipFill>
          <a:blip r:embed="rId3"/>
          <a:stretch>
            <a:fillRect/>
          </a:stretch>
        </p:blipFill>
        <p:spPr bwMode="auto">
          <a:xfrm>
            <a:off x="330541" y="861886"/>
            <a:ext cx="3521379" cy="3726088"/>
          </a:xfrm>
          <a:prstGeom prst="rect">
            <a:avLst/>
          </a:prstGeom>
          <a:noFill/>
          <a:ln w="9525">
            <a:noFill/>
            <a:miter lim="800000"/>
          </a:ln>
        </p:spPr>
      </p:pic>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94000" fill="hold" id="5" nodeType="afterEffect" presetClass="entr" presetID="2" presetSubtype="8">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0-#ppt_w/2"/>
                                          </p:val>
                                        </p:tav>
                                        <p:tav tm="100000">
                                          <p:val>
                                            <p:strVal val="#ppt_x"/>
                                          </p:val>
                                        </p:tav>
                                      </p:tavLst>
                                    </p:anim>
                                    <p:anim calcmode="lin" valueType="num">
                                      <p:cBhvr additive="base">
                                        <p:cTn dur="500" fill="hold" id="8"/>
                                        <p:tgtEl>
                                          <p:spTgt spid="27"/>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id="11" nodeType="clickEffect" presetClass="entr" presetID="12" presetSubtype="4">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id="13"/>
                                        <p:tgtEl>
                                          <p:spTgt spid="2"/>
                                        </p:tgtEl>
                                        <p:attrNameLst>
                                          <p:attrName>ppt_y</p:attrName>
                                        </p:attrNameLst>
                                      </p:cBhvr>
                                      <p:tavLst>
                                        <p:tav tm="0">
                                          <p:val>
                                            <p:strVal val="#ppt_y+#ppt_h*1.125000"/>
                                          </p:val>
                                        </p:tav>
                                        <p:tav tm="100000">
                                          <p:val>
                                            <p:strVal val="#ppt_y"/>
                                          </p:val>
                                        </p:tav>
                                      </p:tavLst>
                                    </p:anim>
                                    <p:animEffect filter="wipe(up)" transition="in">
                                      <p:cBhvr>
                                        <p:cTn dur="500" id="14"/>
                                        <p:tgtEl>
                                          <p:spTgt spid="2"/>
                                        </p:tgtEl>
                                      </p:cBhvr>
                                    </p:animEffect>
                                  </p:childTnLst>
                                </p:cTn>
                              </p:par>
                            </p:childTnLst>
                          </p:cTn>
                        </p:par>
                        <p:par>
                          <p:cTn fill="hold" id="15" nodeType="afterGroup">
                            <p:stCondLst>
                              <p:cond delay="500"/>
                            </p:stCondLst>
                            <p:childTnLst>
                              <p:par>
                                <p:cTn fill="hold" grpId="0" id="16" nodeType="afterEffect" presetClass="entr" presetID="10" presetSubtype="0">
                                  <p:stCondLst>
                                    <p:cond delay="0"/>
                                  </p:stCondLst>
                                  <p:childTnLst>
                                    <p:set>
                                      <p:cBhvr>
                                        <p:cTn dur="1" fill="hold" id="17">
                                          <p:stCondLst>
                                            <p:cond delay="0"/>
                                          </p:stCondLst>
                                        </p:cTn>
                                        <p:tgtEl>
                                          <p:spTgt spid="73"/>
                                        </p:tgtEl>
                                        <p:attrNameLst>
                                          <p:attrName>style.visibility</p:attrName>
                                        </p:attrNameLst>
                                      </p:cBhvr>
                                      <p:to>
                                        <p:strVal val="visible"/>
                                      </p:to>
                                    </p:set>
                                    <p:animEffect filter="fade" transition="in">
                                      <p:cBhvr>
                                        <p:cTn dur="500" id="18"/>
                                        <p:tgtEl>
                                          <p:spTgt spid="73"/>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22" presetSubtype="8">
                                  <p:stCondLst>
                                    <p:cond delay="0"/>
                                  </p:stCondLst>
                                  <p:childTnLst>
                                    <p:set>
                                      <p:cBhvr>
                                        <p:cTn dur="1" fill="hold" id="22">
                                          <p:stCondLst>
                                            <p:cond delay="0"/>
                                          </p:stCondLst>
                                        </p:cTn>
                                        <p:tgtEl>
                                          <p:spTgt spid="74"/>
                                        </p:tgtEl>
                                        <p:attrNameLst>
                                          <p:attrName>style.visibility</p:attrName>
                                        </p:attrNameLst>
                                      </p:cBhvr>
                                      <p:to>
                                        <p:strVal val="visible"/>
                                      </p:to>
                                    </p:set>
                                    <p:animEffect filter="wipe(left)" transition="in">
                                      <p:cBhvr>
                                        <p:cTn dur="500" id="23"/>
                                        <p:tgtEl>
                                          <p:spTgt spid="74"/>
                                        </p:tgtEl>
                                      </p:cBhvr>
                                    </p:animEffect>
                                  </p:childTnLst>
                                </p:cTn>
                              </p:par>
                            </p:childTnLst>
                          </p:cTn>
                        </p:par>
                        <p:par>
                          <p:cTn fill="hold" id="24" nodeType="afterGroup">
                            <p:stCondLst>
                              <p:cond delay="500"/>
                            </p:stCondLst>
                            <p:childTnLst>
                              <p:par>
                                <p:cTn fill="hold" grpId="0" id="25" nodeType="afterEffect" presetClass="entr" presetID="10" presetSubtype="0">
                                  <p:stCondLst>
                                    <p:cond delay="0"/>
                                  </p:stCondLst>
                                  <p:childTnLst>
                                    <p:set>
                                      <p:cBhvr>
                                        <p:cTn dur="1" fill="hold" id="26">
                                          <p:stCondLst>
                                            <p:cond delay="0"/>
                                          </p:stCondLst>
                                        </p:cTn>
                                        <p:tgtEl>
                                          <p:spTgt spid="83"/>
                                        </p:tgtEl>
                                        <p:attrNameLst>
                                          <p:attrName>style.visibility</p:attrName>
                                        </p:attrNameLst>
                                      </p:cBhvr>
                                      <p:to>
                                        <p:strVal val="visible"/>
                                      </p:to>
                                    </p:set>
                                    <p:animEffect filter="fade" transition="in">
                                      <p:cBhvr>
                                        <p:cTn dur="500" id="27"/>
                                        <p:tgtEl>
                                          <p:spTgt spid="83"/>
                                        </p:tgtEl>
                                      </p:cBhvr>
                                    </p:animEffect>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id="30" nodeType="clickEffect" presetClass="entr" presetID="12" presetSubtype="1">
                                  <p:stCondLst>
                                    <p:cond delay="0"/>
                                  </p:stCondLst>
                                  <p:childTnLst>
                                    <p:set>
                                      <p:cBhvr>
                                        <p:cTn dur="1" fill="hold" id="31">
                                          <p:stCondLst>
                                            <p:cond delay="0"/>
                                          </p:stCondLst>
                                        </p:cTn>
                                        <p:tgtEl>
                                          <p:spTgt spid="3"/>
                                        </p:tgtEl>
                                        <p:attrNameLst>
                                          <p:attrName>style.visibility</p:attrName>
                                        </p:attrNameLst>
                                      </p:cBhvr>
                                      <p:to>
                                        <p:strVal val="visible"/>
                                      </p:to>
                                    </p:set>
                                    <p:anim calcmode="lin" valueType="num">
                                      <p:cBhvr additive="base">
                                        <p:cTn dur="500" id="32"/>
                                        <p:tgtEl>
                                          <p:spTgt spid="3"/>
                                        </p:tgtEl>
                                        <p:attrNameLst>
                                          <p:attrName>ppt_y</p:attrName>
                                        </p:attrNameLst>
                                      </p:cBhvr>
                                      <p:tavLst>
                                        <p:tav tm="0">
                                          <p:val>
                                            <p:strVal val="#ppt_y-#ppt_h*1.125000"/>
                                          </p:val>
                                        </p:tav>
                                        <p:tav tm="100000">
                                          <p:val>
                                            <p:strVal val="#ppt_y"/>
                                          </p:val>
                                        </p:tav>
                                      </p:tavLst>
                                    </p:anim>
                                    <p:animEffect filter="wipe(down)" transition="in">
                                      <p:cBhvr>
                                        <p:cTn dur="500" id="33"/>
                                        <p:tgtEl>
                                          <p:spTgt spid="3"/>
                                        </p:tgtEl>
                                      </p:cBhvr>
                                    </p:animEffect>
                                  </p:childTnLst>
                                </p:cTn>
                              </p:par>
                            </p:childTnLst>
                          </p:cTn>
                        </p:par>
                        <p:par>
                          <p:cTn fill="hold" id="34" nodeType="afterGroup">
                            <p:stCondLst>
                              <p:cond delay="500"/>
                            </p:stCondLst>
                            <p:childTnLst>
                              <p:par>
                                <p:cTn fill="hold" grpId="0" id="35" nodeType="afterEffect" presetClass="entr" presetID="10" presetSubtype="0">
                                  <p:stCondLst>
                                    <p:cond delay="0"/>
                                  </p:stCondLst>
                                  <p:childTnLst>
                                    <p:set>
                                      <p:cBhvr>
                                        <p:cTn dur="1" fill="hold" id="36">
                                          <p:stCondLst>
                                            <p:cond delay="0"/>
                                          </p:stCondLst>
                                        </p:cTn>
                                        <p:tgtEl>
                                          <p:spTgt spid="75"/>
                                        </p:tgtEl>
                                        <p:attrNameLst>
                                          <p:attrName>style.visibility</p:attrName>
                                        </p:attrNameLst>
                                      </p:cBhvr>
                                      <p:to>
                                        <p:strVal val="visible"/>
                                      </p:to>
                                    </p:set>
                                    <p:animEffect filter="fade" transition="in">
                                      <p:cBhvr>
                                        <p:cTn dur="500" id="37"/>
                                        <p:tgtEl>
                                          <p:spTgt spid="75"/>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76"/>
                                        </p:tgtEl>
                                        <p:attrNameLst>
                                          <p:attrName>style.visibility</p:attrName>
                                        </p:attrNameLst>
                                      </p:cBhvr>
                                      <p:to>
                                        <p:strVal val="visible"/>
                                      </p:to>
                                    </p:set>
                                    <p:animEffect filter="wipe(left)" transition="in">
                                      <p:cBhvr>
                                        <p:cTn dur="500" id="40"/>
                                        <p:tgtEl>
                                          <p:spTgt spid="76"/>
                                        </p:tgtEl>
                                      </p:cBhvr>
                                    </p:animEffect>
                                  </p:childTnLst>
                                </p:cTn>
                              </p:par>
                            </p:childTnLst>
                          </p:cTn>
                        </p:par>
                        <p:par>
                          <p:cTn fill="hold" id="41" nodeType="afterGroup">
                            <p:stCondLst>
                              <p:cond delay="1000"/>
                            </p:stCondLst>
                            <p:childTnLst>
                              <p:par>
                                <p:cTn fill="hold" grpId="0" id="42" nodeType="afterEffect" presetClass="entr" presetID="10" presetSubtype="0">
                                  <p:stCondLst>
                                    <p:cond delay="0"/>
                                  </p:stCondLst>
                                  <p:childTnLst>
                                    <p:set>
                                      <p:cBhvr>
                                        <p:cTn dur="1" fill="hold" id="43">
                                          <p:stCondLst>
                                            <p:cond delay="0"/>
                                          </p:stCondLst>
                                        </p:cTn>
                                        <p:tgtEl>
                                          <p:spTgt spid="84"/>
                                        </p:tgtEl>
                                        <p:attrNameLst>
                                          <p:attrName>style.visibility</p:attrName>
                                        </p:attrNameLst>
                                      </p:cBhvr>
                                      <p:to>
                                        <p:strVal val="visible"/>
                                      </p:to>
                                    </p:set>
                                    <p:animEffect filter="fade" transition="in">
                                      <p:cBhvr>
                                        <p:cTn dur="500" id="44"/>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74"/>
      <p:bldP grpId="0" spid="75"/>
      <p:bldP grpId="0" spid="76"/>
      <p:bldP grpId="0" spid="83"/>
      <p:bldP grpId="0" spid="8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2" name="Picture 12"/>
          <p:cNvPicPr>
            <a:picLocks noChangeArrowheads="1" noChangeAspect="1"/>
          </p:cNvPicPr>
          <p:nvPr/>
        </p:nvPicPr>
        <p:blipFill>
          <a:blip r:embed="rId2">
            <a:extLst>
              <a:ext uri="{28A0092B-C50C-407E-A947-70E740481C1C}">
                <a14:useLocalDpi val="0"/>
              </a:ext>
            </a:extLst>
          </a:blip>
          <a:stretch>
            <a:fillRect/>
          </a:stretch>
        </p:blipFill>
        <p:spPr bwMode="auto">
          <a:xfrm>
            <a:off x="4427984" y="1656184"/>
            <a:ext cx="4802971" cy="35078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32" name="Image 12"/>
          <p:cNvPicPr>
            <a:picLocks noChangeAspect="1"/>
          </p:cNvPicPr>
          <p:nvPr/>
        </p:nvPicPr>
        <p:blipFill>
          <a:blip r:embed="rId3"/>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3"/>
          <a:stretch>
            <a:fillRect/>
          </a:stretch>
        </p:blipFill>
        <p:spPr>
          <a:xfrm flipH="1" rot="10800000">
            <a:off x="5292080" y="457546"/>
            <a:ext cx="1523362" cy="52721"/>
          </a:xfrm>
          <a:prstGeom prst="rect">
            <a:avLst/>
          </a:prstGeom>
        </p:spPr>
      </p:pic>
      <p:sp>
        <p:nvSpPr>
          <p:cNvPr id="19" name="Rectangle 10"/>
          <p:cNvSpPr/>
          <p:nvPr/>
        </p:nvSpPr>
        <p:spPr>
          <a:xfrm>
            <a:off x="1331640" y="3291830"/>
            <a:ext cx="1402080" cy="457200"/>
          </a:xfrm>
          <a:prstGeom prst="rect">
            <a:avLst/>
          </a:prstGeom>
        </p:spPr>
        <p:txBody>
          <a:bodyPr wrap="none">
            <a:spAutoFit/>
          </a:bodyPr>
          <a:lstStyle/>
          <a:p>
            <a:r>
              <a:rPr altLang="en-US" b="1" lang="zh-CN" smtClean="0" sz="2400">
                <a:solidFill>
                  <a:schemeClr val="accent1"/>
                </a:solidFill>
                <a:latin charset="-122" panose="020b0503020204020204" pitchFamily="34" typeface="微软雅黑"/>
                <a:ea charset="-122" panose="020b0503020204020204" pitchFamily="34" typeface="微软雅黑"/>
              </a:rPr>
              <a:t>填加标题</a:t>
            </a:r>
          </a:p>
        </p:txBody>
      </p:sp>
      <p:sp>
        <p:nvSpPr>
          <p:cNvPr id="20" name="Rectangle 12"/>
          <p:cNvSpPr/>
          <p:nvPr/>
        </p:nvSpPr>
        <p:spPr>
          <a:xfrm>
            <a:off x="1445826" y="3824897"/>
            <a:ext cx="3196346" cy="65064"/>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503020204020204" pitchFamily="34" typeface="微软雅黑"/>
              <a:ea charset="-122" panose="020b0503020204020204" pitchFamily="34" typeface="微软雅黑"/>
            </a:endParaRPr>
          </a:p>
        </p:txBody>
      </p:sp>
      <p:sp>
        <p:nvSpPr>
          <p:cNvPr id="21" name="TextBox 20"/>
          <p:cNvSpPr txBox="1"/>
          <p:nvPr/>
        </p:nvSpPr>
        <p:spPr>
          <a:xfrm>
            <a:off x="1336368" y="3889960"/>
            <a:ext cx="3441852" cy="731520"/>
          </a:xfrm>
          <a:prstGeom prst="rect">
            <a:avLst/>
          </a:prstGeom>
          <a:noFill/>
        </p:spPr>
        <p:txBody>
          <a:bodyPr rtlCol="0" wrap="square">
            <a:spAutoFit/>
          </a:bodyPr>
          <a:lstStyle/>
          <a:p>
            <a:pPr>
              <a:lnSpc>
                <a:spcPct val="150000"/>
              </a:lnSpc>
            </a:pPr>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单击此处添加文本  单击此处添加文本</a:t>
            </a:r>
          </a:p>
          <a:p>
            <a:pPr>
              <a:lnSpc>
                <a:spcPct val="150000"/>
              </a:lnSpc>
            </a:pPr>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单击此处添加文本  单击此处添加文本</a:t>
            </a:r>
          </a:p>
        </p:txBody>
      </p:sp>
      <p:grpSp>
        <p:nvGrpSpPr>
          <p:cNvPr id="58" name="组合 57"/>
          <p:cNvGrpSpPr/>
          <p:nvPr/>
        </p:nvGrpSpPr>
        <p:grpSpPr>
          <a:xfrm rot="5400000">
            <a:off x="4376811" y="1363165"/>
            <a:ext cx="2010940" cy="1547790"/>
            <a:chOff x="5027106" y="2345385"/>
            <a:chExt cx="1172844" cy="902720"/>
          </a:xfrm>
        </p:grpSpPr>
        <p:grpSp>
          <p:nvGrpSpPr>
            <p:cNvPr id="59" name="组合 58"/>
            <p:cNvGrpSpPr/>
            <p:nvPr/>
          </p:nvGrpSpPr>
          <p:grpSpPr>
            <a:xfrm rot="5400000">
              <a:off x="5162168" y="2210323"/>
              <a:ext cx="902720" cy="1172844"/>
              <a:chOff x="4020870" y="2194485"/>
              <a:chExt cx="1102258" cy="1432090"/>
            </a:xfrm>
            <a:effectLst>
              <a:outerShdw algn="tr" blurRad="444500" dir="8100000" dist="254000" rotWithShape="0">
                <a:prstClr val="black">
                  <a:alpha val="50000"/>
                </a:prstClr>
              </a:outerShdw>
            </a:effectLst>
          </p:grpSpPr>
          <p:sp>
            <p:nvSpPr>
              <p:cNvPr id="61"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2" name="等腰三角形 42"/>
              <p:cNvSpPr/>
              <p:nvPr/>
            </p:nvSpPr>
            <p:spPr>
              <a:xfrm>
                <a:off x="4044926" y="2251926"/>
                <a:ext cx="1054141" cy="135059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0" name="TextBox 33"/>
            <p:cNvSpPr>
              <a:spLocks noChangeArrowheads="1"/>
            </p:cNvSpPr>
            <p:nvPr/>
          </p:nvSpPr>
          <p:spPr bwMode="auto">
            <a:xfrm rot="16200000">
              <a:off x="5140939" y="2614095"/>
              <a:ext cx="678823" cy="3910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mtClean="0" sz="2200">
                  <a:solidFill>
                    <a:schemeClr val="accent1"/>
                  </a:solidFill>
                  <a:latin charset="-122" panose="020b0503020204020204" pitchFamily="34" typeface="微软雅黑"/>
                  <a:ea charset="-122" panose="020b0503020204020204" pitchFamily="34" typeface="微软雅黑"/>
                </a:rPr>
                <a:t>单击填</a:t>
              </a:r>
            </a:p>
            <a:p>
              <a:pPr algn="ctr"/>
              <a:r>
                <a:rPr altLang="en-US" b="1" lang="zh-CN" smtClean="0" sz="2200">
                  <a:solidFill>
                    <a:schemeClr val="accent1"/>
                  </a:solidFill>
                  <a:latin charset="-122" panose="020b0503020204020204" pitchFamily="34" typeface="微软雅黑"/>
                  <a:ea charset="-122" panose="020b0503020204020204" pitchFamily="34" typeface="微软雅黑"/>
                </a:rPr>
                <a:t>加内容</a:t>
              </a:r>
            </a:p>
          </p:txBody>
        </p:sp>
      </p:grpSp>
      <p:grpSp>
        <p:nvGrpSpPr>
          <p:cNvPr id="53" name="组合 52"/>
          <p:cNvGrpSpPr/>
          <p:nvPr/>
        </p:nvGrpSpPr>
        <p:grpSpPr>
          <a:xfrm rot="5400000">
            <a:off x="2612233" y="1363165"/>
            <a:ext cx="2010940" cy="1547790"/>
            <a:chOff x="5027106" y="2345385"/>
            <a:chExt cx="1172844" cy="902720"/>
          </a:xfrm>
        </p:grpSpPr>
        <p:grpSp>
          <p:nvGrpSpPr>
            <p:cNvPr id="54" name="组合 53"/>
            <p:cNvGrpSpPr/>
            <p:nvPr/>
          </p:nvGrpSpPr>
          <p:grpSpPr>
            <a:xfrm rot="5400000">
              <a:off x="5162168" y="2210323"/>
              <a:ext cx="902720" cy="1172844"/>
              <a:chOff x="4020870" y="2194485"/>
              <a:chExt cx="1102258" cy="1432090"/>
            </a:xfrm>
            <a:effectLst>
              <a:outerShdw algn="tr" blurRad="444500" dir="8100000" dist="254000" rotWithShape="0">
                <a:prstClr val="black">
                  <a:alpha val="50000"/>
                </a:prstClr>
              </a:outerShdw>
            </a:effectLst>
          </p:grpSpPr>
          <p:sp>
            <p:nvSpPr>
              <p:cNvPr id="56"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7" name="等腰三角形 42"/>
              <p:cNvSpPr/>
              <p:nvPr/>
            </p:nvSpPr>
            <p:spPr>
              <a:xfrm>
                <a:off x="4044926" y="2251926"/>
                <a:ext cx="1054141" cy="135059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5" name="TextBox 33"/>
            <p:cNvSpPr>
              <a:spLocks noChangeArrowheads="1"/>
            </p:cNvSpPr>
            <p:nvPr/>
          </p:nvSpPr>
          <p:spPr bwMode="auto">
            <a:xfrm rot="16200000">
              <a:off x="5140939" y="2614095"/>
              <a:ext cx="678823" cy="3910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mtClean="0" sz="2200">
                  <a:solidFill>
                    <a:schemeClr val="accent1"/>
                  </a:solidFill>
                  <a:latin charset="-122" panose="020b0503020204020204" pitchFamily="34" typeface="微软雅黑"/>
                  <a:ea charset="-122" panose="020b0503020204020204" pitchFamily="34" typeface="微软雅黑"/>
                </a:rPr>
                <a:t>单击填</a:t>
              </a:r>
            </a:p>
            <a:p>
              <a:pPr algn="ctr"/>
              <a:r>
                <a:rPr altLang="en-US" b="1" lang="zh-CN" smtClean="0" sz="2200">
                  <a:solidFill>
                    <a:schemeClr val="accent1"/>
                  </a:solidFill>
                  <a:latin charset="-122" panose="020b0503020204020204" pitchFamily="34" typeface="微软雅黑"/>
                  <a:ea charset="-122" panose="020b0503020204020204" pitchFamily="34" typeface="微软雅黑"/>
                </a:rPr>
                <a:t>加内容</a:t>
              </a:r>
            </a:p>
          </p:txBody>
        </p:sp>
      </p:grpSp>
      <p:grpSp>
        <p:nvGrpSpPr>
          <p:cNvPr id="22" name="组合 21"/>
          <p:cNvGrpSpPr/>
          <p:nvPr/>
        </p:nvGrpSpPr>
        <p:grpSpPr>
          <a:xfrm rot="5400000">
            <a:off x="812033" y="1363165"/>
            <a:ext cx="2010940" cy="1547790"/>
            <a:chOff x="5027106" y="2345385"/>
            <a:chExt cx="1172844" cy="902720"/>
          </a:xfrm>
        </p:grpSpPr>
        <p:grpSp>
          <p:nvGrpSpPr>
            <p:cNvPr id="23" name="组合 22"/>
            <p:cNvGrpSpPr/>
            <p:nvPr/>
          </p:nvGrpSpPr>
          <p:grpSpPr>
            <a:xfrm rot="5400000">
              <a:off x="5162168" y="2210323"/>
              <a:ext cx="902720" cy="1172844"/>
              <a:chOff x="4020870" y="2194485"/>
              <a:chExt cx="1102258" cy="1432090"/>
            </a:xfrm>
            <a:effectLst>
              <a:outerShdw algn="tr" blurRad="444500" dir="8100000" dist="254000" rotWithShape="0">
                <a:prstClr val="black">
                  <a:alpha val="50000"/>
                </a:prstClr>
              </a:outerShdw>
            </a:effectLst>
          </p:grpSpPr>
          <p:sp>
            <p:nvSpPr>
              <p:cNvPr id="25"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6" name="等腰三角形 42"/>
              <p:cNvSpPr/>
              <p:nvPr/>
            </p:nvSpPr>
            <p:spPr>
              <a:xfrm>
                <a:off x="4044926" y="2251926"/>
                <a:ext cx="1054141" cy="135059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TextBox 33"/>
            <p:cNvSpPr>
              <a:spLocks noChangeArrowheads="1"/>
            </p:cNvSpPr>
            <p:nvPr/>
          </p:nvSpPr>
          <p:spPr bwMode="auto">
            <a:xfrm rot="16200000">
              <a:off x="5140939" y="2614095"/>
              <a:ext cx="678823" cy="3910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mtClean="0" sz="2200">
                  <a:solidFill>
                    <a:schemeClr val="accent1"/>
                  </a:solidFill>
                  <a:latin charset="-122" panose="020b0503020204020204" pitchFamily="34" typeface="微软雅黑"/>
                  <a:ea charset="-122" panose="020b0503020204020204" pitchFamily="34" typeface="微软雅黑"/>
                </a:rPr>
                <a:t>单击填</a:t>
              </a:r>
            </a:p>
            <a:p>
              <a:pPr algn="ctr"/>
              <a:r>
                <a:rPr altLang="en-US" b="1" lang="zh-CN" smtClean="0" sz="2200">
                  <a:solidFill>
                    <a:schemeClr val="accent1"/>
                  </a:solidFill>
                  <a:latin charset="-122" panose="020b0503020204020204" pitchFamily="34" typeface="微软雅黑"/>
                  <a:ea charset="-122" panose="020b0503020204020204" pitchFamily="34" typeface="微软雅黑"/>
                </a:rPr>
                <a:t>加内容</a:t>
              </a:r>
            </a:p>
          </p:txBody>
        </p:sp>
      </p:gr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6"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wipe(down)" transition="in">
                                      <p:cBhvr>
                                        <p:cTn dur="362" id="7">
                                          <p:stCondLst>
                                            <p:cond delay="0"/>
                                          </p:stCondLst>
                                        </p:cTn>
                                        <p:tgtEl>
                                          <p:spTgt spid="22"/>
                                        </p:tgtEl>
                                      </p:cBhvr>
                                    </p:animEffect>
                                    <p:anim calcmode="lin" valueType="num">
                                      <p:cBhvr>
                                        <p:cTn dur="1139" id="8"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dur="415" id="9" tmFilter="0.0,0.0; 0.25,0.07; 0.50,0.2; 0.75,0.467; 1.0,1.0">
                                          <p:stCondLst>
                                            <p:cond delay="0"/>
                                          </p:stCondLst>
                                        </p:cTn>
                                        <p:tgtEl>
                                          <p:spTgt spid="22"/>
                                        </p:tgtEl>
                                        <p:attrNameLst>
                                          <p:attrName>ppt_y</p:attrName>
                                        </p:attrNameLst>
                                      </p:cBhvr>
                                      <p:tavLst>
                                        <p:tav fmla="#ppt_y-sin(pi*$)/3" tm="0">
                                          <p:val>
                                            <p:fltVal val="0.5"/>
                                          </p:val>
                                        </p:tav>
                                        <p:tav tm="100000">
                                          <p:val>
                                            <p:fltVal val="1"/>
                                          </p:val>
                                        </p:tav>
                                      </p:tavLst>
                                    </p:anim>
                                    <p:anim calcmode="lin" valueType="num">
                                      <p:cBhvr>
                                        <p:cTn dur="415" id="10" tmFilter="0, 0; 0.125,0.2665; 0.25,0.4; 0.375,0.465; 0.5,0.5;  0.625,0.535; 0.75,0.6; 0.875,0.7335; 1,1">
                                          <p:stCondLst>
                                            <p:cond delay="415"/>
                                          </p:stCondLst>
                                        </p:cTn>
                                        <p:tgtEl>
                                          <p:spTgt spid="22"/>
                                        </p:tgtEl>
                                        <p:attrNameLst>
                                          <p:attrName>ppt_y</p:attrName>
                                        </p:attrNameLst>
                                      </p:cBhvr>
                                      <p:tavLst>
                                        <p:tav fmla="#ppt_y-sin(pi*$)/9" tm="0">
                                          <p:val>
                                            <p:fltVal val="0"/>
                                          </p:val>
                                        </p:tav>
                                        <p:tav tm="100000">
                                          <p:val>
                                            <p:fltVal val="1"/>
                                          </p:val>
                                        </p:tav>
                                      </p:tavLst>
                                    </p:anim>
                                    <p:anim calcmode="lin" valueType="num">
                                      <p:cBhvr>
                                        <p:cTn dur="207" id="11" tmFilter="0, 0; 0.125,0.2665; 0.25,0.4; 0.375,0.465; 0.5,0.5;  0.625,0.535; 0.75,0.6; 0.875,0.7335; 1,1">
                                          <p:stCondLst>
                                            <p:cond delay="828"/>
                                          </p:stCondLst>
                                        </p:cTn>
                                        <p:tgtEl>
                                          <p:spTgt spid="22"/>
                                        </p:tgtEl>
                                        <p:attrNameLst>
                                          <p:attrName>ppt_y</p:attrName>
                                        </p:attrNameLst>
                                      </p:cBhvr>
                                      <p:tavLst>
                                        <p:tav fmla="#ppt_y-sin(pi*$)/27" tm="0">
                                          <p:val>
                                            <p:fltVal val="0"/>
                                          </p:val>
                                        </p:tav>
                                        <p:tav tm="100000">
                                          <p:val>
                                            <p:fltVal val="1"/>
                                          </p:val>
                                        </p:tav>
                                      </p:tavLst>
                                    </p:anim>
                                    <p:anim calcmode="lin" valueType="num">
                                      <p:cBhvr>
                                        <p:cTn dur="103" id="12" tmFilter="0, 0; 0.125,0.2665; 0.25,0.4; 0.375,0.465; 0.5,0.5;  0.625,0.535; 0.75,0.6; 0.875,0.7335; 1,1">
                                          <p:stCondLst>
                                            <p:cond delay="1035"/>
                                          </p:stCondLst>
                                        </p:cTn>
                                        <p:tgtEl>
                                          <p:spTgt spid="22"/>
                                        </p:tgtEl>
                                        <p:attrNameLst>
                                          <p:attrName>ppt_y</p:attrName>
                                        </p:attrNameLst>
                                      </p:cBhvr>
                                      <p:tavLst>
                                        <p:tav fmla="#ppt_y-sin(pi*$)/81" tm="0">
                                          <p:val>
                                            <p:fltVal val="0"/>
                                          </p:val>
                                        </p:tav>
                                        <p:tav tm="100000">
                                          <p:val>
                                            <p:fltVal val="1"/>
                                          </p:val>
                                        </p:tav>
                                      </p:tavLst>
                                    </p:anim>
                                    <p:animScale>
                                      <p:cBhvr>
                                        <p:cTn dur="16" id="13">
                                          <p:stCondLst>
                                            <p:cond delay="406"/>
                                          </p:stCondLst>
                                        </p:cTn>
                                        <p:tgtEl>
                                          <p:spTgt spid="22"/>
                                        </p:tgtEl>
                                      </p:cBhvr>
                                      <p:to x="100000" y="60000"/>
                                    </p:animScale>
                                    <p:animScale>
                                      <p:cBhvr>
                                        <p:cTn decel="50000" dur="104" id="14">
                                          <p:stCondLst>
                                            <p:cond delay="423"/>
                                          </p:stCondLst>
                                        </p:cTn>
                                        <p:tgtEl>
                                          <p:spTgt spid="22"/>
                                        </p:tgtEl>
                                      </p:cBhvr>
                                      <p:to x="100000" y="100000"/>
                                    </p:animScale>
                                    <p:animScale>
                                      <p:cBhvr>
                                        <p:cTn dur="16" id="15">
                                          <p:stCondLst>
                                            <p:cond delay="820"/>
                                          </p:stCondLst>
                                        </p:cTn>
                                        <p:tgtEl>
                                          <p:spTgt spid="22"/>
                                        </p:tgtEl>
                                      </p:cBhvr>
                                      <p:to x="100000" y="80000"/>
                                    </p:animScale>
                                    <p:animScale>
                                      <p:cBhvr>
                                        <p:cTn decel="50000" dur="104" id="16">
                                          <p:stCondLst>
                                            <p:cond delay="836"/>
                                          </p:stCondLst>
                                        </p:cTn>
                                        <p:tgtEl>
                                          <p:spTgt spid="22"/>
                                        </p:tgtEl>
                                      </p:cBhvr>
                                      <p:to x="100000" y="100000"/>
                                    </p:animScale>
                                    <p:animScale>
                                      <p:cBhvr>
                                        <p:cTn dur="16" id="17">
                                          <p:stCondLst>
                                            <p:cond delay="1026"/>
                                          </p:stCondLst>
                                        </p:cTn>
                                        <p:tgtEl>
                                          <p:spTgt spid="22"/>
                                        </p:tgtEl>
                                      </p:cBhvr>
                                      <p:to x="100000" y="90000"/>
                                    </p:animScale>
                                    <p:animScale>
                                      <p:cBhvr>
                                        <p:cTn decel="50000" dur="104" id="18">
                                          <p:stCondLst>
                                            <p:cond delay="1042"/>
                                          </p:stCondLst>
                                        </p:cTn>
                                        <p:tgtEl>
                                          <p:spTgt spid="22"/>
                                        </p:tgtEl>
                                      </p:cBhvr>
                                      <p:to x="100000" y="100000"/>
                                    </p:animScale>
                                    <p:animScale>
                                      <p:cBhvr>
                                        <p:cTn dur="16" id="19">
                                          <p:stCondLst>
                                            <p:cond delay="1130"/>
                                          </p:stCondLst>
                                        </p:cTn>
                                        <p:tgtEl>
                                          <p:spTgt spid="22"/>
                                        </p:tgtEl>
                                      </p:cBhvr>
                                      <p:to x="100000" y="95000"/>
                                    </p:animScale>
                                    <p:animScale>
                                      <p:cBhvr>
                                        <p:cTn decel="50000" dur="104" id="20">
                                          <p:stCondLst>
                                            <p:cond delay="1146"/>
                                          </p:stCondLst>
                                        </p:cTn>
                                        <p:tgtEl>
                                          <p:spTgt spid="22"/>
                                        </p:tgtEl>
                                      </p:cBhvr>
                                      <p:to x="100000" y="100000"/>
                                    </p:animScale>
                                  </p:childTnLst>
                                </p:cTn>
                              </p:par>
                              <p:par>
                                <p:cTn fill="hold" id="21" nodeType="withEffect" presetClass="entr" presetID="26" presetSubtype="0">
                                  <p:stCondLst>
                                    <p:cond delay="250"/>
                                  </p:stCondLst>
                                  <p:childTnLst>
                                    <p:set>
                                      <p:cBhvr>
                                        <p:cTn dur="1" fill="hold" id="22">
                                          <p:stCondLst>
                                            <p:cond delay="0"/>
                                          </p:stCondLst>
                                        </p:cTn>
                                        <p:tgtEl>
                                          <p:spTgt spid="53"/>
                                        </p:tgtEl>
                                        <p:attrNameLst>
                                          <p:attrName>style.visibility</p:attrName>
                                        </p:attrNameLst>
                                      </p:cBhvr>
                                      <p:to>
                                        <p:strVal val="visible"/>
                                      </p:to>
                                    </p:set>
                                    <p:animEffect filter="wipe(down)" transition="in">
                                      <p:cBhvr>
                                        <p:cTn dur="362" id="23">
                                          <p:stCondLst>
                                            <p:cond delay="0"/>
                                          </p:stCondLst>
                                        </p:cTn>
                                        <p:tgtEl>
                                          <p:spTgt spid="53"/>
                                        </p:tgtEl>
                                      </p:cBhvr>
                                    </p:animEffect>
                                    <p:anim calcmode="lin" valueType="num">
                                      <p:cBhvr>
                                        <p:cTn dur="1139" id="24"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dur="415" id="25" tmFilter="0.0,0.0; 0.25,0.07; 0.50,0.2; 0.75,0.467; 1.0,1.0">
                                          <p:stCondLst>
                                            <p:cond delay="0"/>
                                          </p:stCondLst>
                                        </p:cTn>
                                        <p:tgtEl>
                                          <p:spTgt spid="53"/>
                                        </p:tgtEl>
                                        <p:attrNameLst>
                                          <p:attrName>ppt_y</p:attrName>
                                        </p:attrNameLst>
                                      </p:cBhvr>
                                      <p:tavLst>
                                        <p:tav fmla="#ppt_y-sin(pi*$)/3" tm="0">
                                          <p:val>
                                            <p:fltVal val="0.5"/>
                                          </p:val>
                                        </p:tav>
                                        <p:tav tm="100000">
                                          <p:val>
                                            <p:fltVal val="1"/>
                                          </p:val>
                                        </p:tav>
                                      </p:tavLst>
                                    </p:anim>
                                    <p:anim calcmode="lin" valueType="num">
                                      <p:cBhvr>
                                        <p:cTn dur="415" id="26" tmFilter="0, 0; 0.125,0.2665; 0.25,0.4; 0.375,0.465; 0.5,0.5;  0.625,0.535; 0.75,0.6; 0.875,0.7335; 1,1">
                                          <p:stCondLst>
                                            <p:cond delay="415"/>
                                          </p:stCondLst>
                                        </p:cTn>
                                        <p:tgtEl>
                                          <p:spTgt spid="53"/>
                                        </p:tgtEl>
                                        <p:attrNameLst>
                                          <p:attrName>ppt_y</p:attrName>
                                        </p:attrNameLst>
                                      </p:cBhvr>
                                      <p:tavLst>
                                        <p:tav fmla="#ppt_y-sin(pi*$)/9" tm="0">
                                          <p:val>
                                            <p:fltVal val="0"/>
                                          </p:val>
                                        </p:tav>
                                        <p:tav tm="100000">
                                          <p:val>
                                            <p:fltVal val="1"/>
                                          </p:val>
                                        </p:tav>
                                      </p:tavLst>
                                    </p:anim>
                                    <p:anim calcmode="lin" valueType="num">
                                      <p:cBhvr>
                                        <p:cTn dur="207" id="27" tmFilter="0, 0; 0.125,0.2665; 0.25,0.4; 0.375,0.465; 0.5,0.5;  0.625,0.535; 0.75,0.6; 0.875,0.7335; 1,1">
                                          <p:stCondLst>
                                            <p:cond delay="828"/>
                                          </p:stCondLst>
                                        </p:cTn>
                                        <p:tgtEl>
                                          <p:spTgt spid="53"/>
                                        </p:tgtEl>
                                        <p:attrNameLst>
                                          <p:attrName>ppt_y</p:attrName>
                                        </p:attrNameLst>
                                      </p:cBhvr>
                                      <p:tavLst>
                                        <p:tav fmla="#ppt_y-sin(pi*$)/27" tm="0">
                                          <p:val>
                                            <p:fltVal val="0"/>
                                          </p:val>
                                        </p:tav>
                                        <p:tav tm="100000">
                                          <p:val>
                                            <p:fltVal val="1"/>
                                          </p:val>
                                        </p:tav>
                                      </p:tavLst>
                                    </p:anim>
                                    <p:anim calcmode="lin" valueType="num">
                                      <p:cBhvr>
                                        <p:cTn dur="103" id="28" tmFilter="0, 0; 0.125,0.2665; 0.25,0.4; 0.375,0.465; 0.5,0.5;  0.625,0.535; 0.75,0.6; 0.875,0.7335; 1,1">
                                          <p:stCondLst>
                                            <p:cond delay="1035"/>
                                          </p:stCondLst>
                                        </p:cTn>
                                        <p:tgtEl>
                                          <p:spTgt spid="53"/>
                                        </p:tgtEl>
                                        <p:attrNameLst>
                                          <p:attrName>ppt_y</p:attrName>
                                        </p:attrNameLst>
                                      </p:cBhvr>
                                      <p:tavLst>
                                        <p:tav fmla="#ppt_y-sin(pi*$)/81" tm="0">
                                          <p:val>
                                            <p:fltVal val="0"/>
                                          </p:val>
                                        </p:tav>
                                        <p:tav tm="100000">
                                          <p:val>
                                            <p:fltVal val="1"/>
                                          </p:val>
                                        </p:tav>
                                      </p:tavLst>
                                    </p:anim>
                                    <p:animScale>
                                      <p:cBhvr>
                                        <p:cTn dur="16" id="29">
                                          <p:stCondLst>
                                            <p:cond delay="406"/>
                                          </p:stCondLst>
                                        </p:cTn>
                                        <p:tgtEl>
                                          <p:spTgt spid="53"/>
                                        </p:tgtEl>
                                      </p:cBhvr>
                                      <p:to x="100000" y="60000"/>
                                    </p:animScale>
                                    <p:animScale>
                                      <p:cBhvr>
                                        <p:cTn decel="50000" dur="104" id="30">
                                          <p:stCondLst>
                                            <p:cond delay="423"/>
                                          </p:stCondLst>
                                        </p:cTn>
                                        <p:tgtEl>
                                          <p:spTgt spid="53"/>
                                        </p:tgtEl>
                                      </p:cBhvr>
                                      <p:to x="100000" y="100000"/>
                                    </p:animScale>
                                    <p:animScale>
                                      <p:cBhvr>
                                        <p:cTn dur="16" id="31">
                                          <p:stCondLst>
                                            <p:cond delay="820"/>
                                          </p:stCondLst>
                                        </p:cTn>
                                        <p:tgtEl>
                                          <p:spTgt spid="53"/>
                                        </p:tgtEl>
                                      </p:cBhvr>
                                      <p:to x="100000" y="80000"/>
                                    </p:animScale>
                                    <p:animScale>
                                      <p:cBhvr>
                                        <p:cTn decel="50000" dur="104" id="32">
                                          <p:stCondLst>
                                            <p:cond delay="836"/>
                                          </p:stCondLst>
                                        </p:cTn>
                                        <p:tgtEl>
                                          <p:spTgt spid="53"/>
                                        </p:tgtEl>
                                      </p:cBhvr>
                                      <p:to x="100000" y="100000"/>
                                    </p:animScale>
                                    <p:animScale>
                                      <p:cBhvr>
                                        <p:cTn dur="16" id="33">
                                          <p:stCondLst>
                                            <p:cond delay="1026"/>
                                          </p:stCondLst>
                                        </p:cTn>
                                        <p:tgtEl>
                                          <p:spTgt spid="53"/>
                                        </p:tgtEl>
                                      </p:cBhvr>
                                      <p:to x="100000" y="90000"/>
                                    </p:animScale>
                                    <p:animScale>
                                      <p:cBhvr>
                                        <p:cTn decel="50000" dur="104" id="34">
                                          <p:stCondLst>
                                            <p:cond delay="1042"/>
                                          </p:stCondLst>
                                        </p:cTn>
                                        <p:tgtEl>
                                          <p:spTgt spid="53"/>
                                        </p:tgtEl>
                                      </p:cBhvr>
                                      <p:to x="100000" y="100000"/>
                                    </p:animScale>
                                    <p:animScale>
                                      <p:cBhvr>
                                        <p:cTn dur="16" id="35">
                                          <p:stCondLst>
                                            <p:cond delay="1130"/>
                                          </p:stCondLst>
                                        </p:cTn>
                                        <p:tgtEl>
                                          <p:spTgt spid="53"/>
                                        </p:tgtEl>
                                      </p:cBhvr>
                                      <p:to x="100000" y="95000"/>
                                    </p:animScale>
                                    <p:animScale>
                                      <p:cBhvr>
                                        <p:cTn decel="50000" dur="104" id="36">
                                          <p:stCondLst>
                                            <p:cond delay="1146"/>
                                          </p:stCondLst>
                                        </p:cTn>
                                        <p:tgtEl>
                                          <p:spTgt spid="53"/>
                                        </p:tgtEl>
                                      </p:cBhvr>
                                      <p:to x="100000" y="100000"/>
                                    </p:animScale>
                                  </p:childTnLst>
                                </p:cTn>
                              </p:par>
                              <p:par>
                                <p:cTn fill="hold" id="37" nodeType="withEffect" presetClass="entr" presetID="26" presetSubtype="0">
                                  <p:stCondLst>
                                    <p:cond delay="500"/>
                                  </p:stCondLst>
                                  <p:childTnLst>
                                    <p:set>
                                      <p:cBhvr>
                                        <p:cTn dur="1" fill="hold" id="38">
                                          <p:stCondLst>
                                            <p:cond delay="0"/>
                                          </p:stCondLst>
                                        </p:cTn>
                                        <p:tgtEl>
                                          <p:spTgt spid="58"/>
                                        </p:tgtEl>
                                        <p:attrNameLst>
                                          <p:attrName>style.visibility</p:attrName>
                                        </p:attrNameLst>
                                      </p:cBhvr>
                                      <p:to>
                                        <p:strVal val="visible"/>
                                      </p:to>
                                    </p:set>
                                    <p:animEffect filter="wipe(down)" transition="in">
                                      <p:cBhvr>
                                        <p:cTn dur="362" id="39">
                                          <p:stCondLst>
                                            <p:cond delay="0"/>
                                          </p:stCondLst>
                                        </p:cTn>
                                        <p:tgtEl>
                                          <p:spTgt spid="58"/>
                                        </p:tgtEl>
                                      </p:cBhvr>
                                    </p:animEffect>
                                    <p:anim calcmode="lin" valueType="num">
                                      <p:cBhvr>
                                        <p:cTn dur="1139" id="40"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dur="415" id="41" tmFilter="0.0,0.0; 0.25,0.07; 0.50,0.2; 0.75,0.467; 1.0,1.0">
                                          <p:stCondLst>
                                            <p:cond delay="0"/>
                                          </p:stCondLst>
                                        </p:cTn>
                                        <p:tgtEl>
                                          <p:spTgt spid="58"/>
                                        </p:tgtEl>
                                        <p:attrNameLst>
                                          <p:attrName>ppt_y</p:attrName>
                                        </p:attrNameLst>
                                      </p:cBhvr>
                                      <p:tavLst>
                                        <p:tav fmla="#ppt_y-sin(pi*$)/3" tm="0">
                                          <p:val>
                                            <p:fltVal val="0.5"/>
                                          </p:val>
                                        </p:tav>
                                        <p:tav tm="100000">
                                          <p:val>
                                            <p:fltVal val="1"/>
                                          </p:val>
                                        </p:tav>
                                      </p:tavLst>
                                    </p:anim>
                                    <p:anim calcmode="lin" valueType="num">
                                      <p:cBhvr>
                                        <p:cTn dur="415" id="42" tmFilter="0, 0; 0.125,0.2665; 0.25,0.4; 0.375,0.465; 0.5,0.5;  0.625,0.535; 0.75,0.6; 0.875,0.7335; 1,1">
                                          <p:stCondLst>
                                            <p:cond delay="415"/>
                                          </p:stCondLst>
                                        </p:cTn>
                                        <p:tgtEl>
                                          <p:spTgt spid="58"/>
                                        </p:tgtEl>
                                        <p:attrNameLst>
                                          <p:attrName>ppt_y</p:attrName>
                                        </p:attrNameLst>
                                      </p:cBhvr>
                                      <p:tavLst>
                                        <p:tav fmla="#ppt_y-sin(pi*$)/9" tm="0">
                                          <p:val>
                                            <p:fltVal val="0"/>
                                          </p:val>
                                        </p:tav>
                                        <p:tav tm="100000">
                                          <p:val>
                                            <p:fltVal val="1"/>
                                          </p:val>
                                        </p:tav>
                                      </p:tavLst>
                                    </p:anim>
                                    <p:anim calcmode="lin" valueType="num">
                                      <p:cBhvr>
                                        <p:cTn dur="207" id="43" tmFilter="0, 0; 0.125,0.2665; 0.25,0.4; 0.375,0.465; 0.5,0.5;  0.625,0.535; 0.75,0.6; 0.875,0.7335; 1,1">
                                          <p:stCondLst>
                                            <p:cond delay="828"/>
                                          </p:stCondLst>
                                        </p:cTn>
                                        <p:tgtEl>
                                          <p:spTgt spid="58"/>
                                        </p:tgtEl>
                                        <p:attrNameLst>
                                          <p:attrName>ppt_y</p:attrName>
                                        </p:attrNameLst>
                                      </p:cBhvr>
                                      <p:tavLst>
                                        <p:tav fmla="#ppt_y-sin(pi*$)/27" tm="0">
                                          <p:val>
                                            <p:fltVal val="0"/>
                                          </p:val>
                                        </p:tav>
                                        <p:tav tm="100000">
                                          <p:val>
                                            <p:fltVal val="1"/>
                                          </p:val>
                                        </p:tav>
                                      </p:tavLst>
                                    </p:anim>
                                    <p:anim calcmode="lin" valueType="num">
                                      <p:cBhvr>
                                        <p:cTn dur="103" id="44" tmFilter="0, 0; 0.125,0.2665; 0.25,0.4; 0.375,0.465; 0.5,0.5;  0.625,0.535; 0.75,0.6; 0.875,0.7335; 1,1">
                                          <p:stCondLst>
                                            <p:cond delay="1035"/>
                                          </p:stCondLst>
                                        </p:cTn>
                                        <p:tgtEl>
                                          <p:spTgt spid="58"/>
                                        </p:tgtEl>
                                        <p:attrNameLst>
                                          <p:attrName>ppt_y</p:attrName>
                                        </p:attrNameLst>
                                      </p:cBhvr>
                                      <p:tavLst>
                                        <p:tav fmla="#ppt_y-sin(pi*$)/81" tm="0">
                                          <p:val>
                                            <p:fltVal val="0"/>
                                          </p:val>
                                        </p:tav>
                                        <p:tav tm="100000">
                                          <p:val>
                                            <p:fltVal val="1"/>
                                          </p:val>
                                        </p:tav>
                                      </p:tavLst>
                                    </p:anim>
                                    <p:animScale>
                                      <p:cBhvr>
                                        <p:cTn dur="16" id="45">
                                          <p:stCondLst>
                                            <p:cond delay="406"/>
                                          </p:stCondLst>
                                        </p:cTn>
                                        <p:tgtEl>
                                          <p:spTgt spid="58"/>
                                        </p:tgtEl>
                                      </p:cBhvr>
                                      <p:to x="100000" y="60000"/>
                                    </p:animScale>
                                    <p:animScale>
                                      <p:cBhvr>
                                        <p:cTn decel="50000" dur="104" id="46">
                                          <p:stCondLst>
                                            <p:cond delay="423"/>
                                          </p:stCondLst>
                                        </p:cTn>
                                        <p:tgtEl>
                                          <p:spTgt spid="58"/>
                                        </p:tgtEl>
                                      </p:cBhvr>
                                      <p:to x="100000" y="100000"/>
                                    </p:animScale>
                                    <p:animScale>
                                      <p:cBhvr>
                                        <p:cTn dur="16" id="47">
                                          <p:stCondLst>
                                            <p:cond delay="820"/>
                                          </p:stCondLst>
                                        </p:cTn>
                                        <p:tgtEl>
                                          <p:spTgt spid="58"/>
                                        </p:tgtEl>
                                      </p:cBhvr>
                                      <p:to x="100000" y="80000"/>
                                    </p:animScale>
                                    <p:animScale>
                                      <p:cBhvr>
                                        <p:cTn decel="50000" dur="104" id="48">
                                          <p:stCondLst>
                                            <p:cond delay="836"/>
                                          </p:stCondLst>
                                        </p:cTn>
                                        <p:tgtEl>
                                          <p:spTgt spid="58"/>
                                        </p:tgtEl>
                                      </p:cBhvr>
                                      <p:to x="100000" y="100000"/>
                                    </p:animScale>
                                    <p:animScale>
                                      <p:cBhvr>
                                        <p:cTn dur="16" id="49">
                                          <p:stCondLst>
                                            <p:cond delay="1026"/>
                                          </p:stCondLst>
                                        </p:cTn>
                                        <p:tgtEl>
                                          <p:spTgt spid="58"/>
                                        </p:tgtEl>
                                      </p:cBhvr>
                                      <p:to x="100000" y="90000"/>
                                    </p:animScale>
                                    <p:animScale>
                                      <p:cBhvr>
                                        <p:cTn decel="50000" dur="104" id="50">
                                          <p:stCondLst>
                                            <p:cond delay="1042"/>
                                          </p:stCondLst>
                                        </p:cTn>
                                        <p:tgtEl>
                                          <p:spTgt spid="58"/>
                                        </p:tgtEl>
                                      </p:cBhvr>
                                      <p:to x="100000" y="100000"/>
                                    </p:animScale>
                                    <p:animScale>
                                      <p:cBhvr>
                                        <p:cTn dur="16" id="51">
                                          <p:stCondLst>
                                            <p:cond delay="1130"/>
                                          </p:stCondLst>
                                        </p:cTn>
                                        <p:tgtEl>
                                          <p:spTgt spid="58"/>
                                        </p:tgtEl>
                                      </p:cBhvr>
                                      <p:to x="100000" y="95000"/>
                                    </p:animScale>
                                    <p:animScale>
                                      <p:cBhvr>
                                        <p:cTn decel="50000" dur="104" id="52">
                                          <p:stCondLst>
                                            <p:cond delay="1146"/>
                                          </p:stCondLst>
                                        </p:cTn>
                                        <p:tgtEl>
                                          <p:spTgt spid="58"/>
                                        </p:tgtEl>
                                      </p:cBhvr>
                                      <p:to x="100000" y="100000"/>
                                    </p:animScale>
                                  </p:childTnLst>
                                </p:cTn>
                              </p:par>
                            </p:childTnLst>
                          </p:cTn>
                        </p:par>
                        <p:par>
                          <p:cTn fill="hold" id="53" nodeType="afterGroup">
                            <p:stCondLst>
                              <p:cond delay="1750"/>
                            </p:stCondLst>
                            <p:childTnLst>
                              <p:par>
                                <p:cTn fill="hold" grpId="0" id="54" nodeType="afterEffect" presetClass="entr" presetID="10" presetSubtype="0">
                                  <p:stCondLst>
                                    <p:cond delay="0"/>
                                  </p:stCondLst>
                                  <p:childTnLst>
                                    <p:set>
                                      <p:cBhvr>
                                        <p:cTn dur="1" fill="hold" id="55">
                                          <p:stCondLst>
                                            <p:cond delay="0"/>
                                          </p:stCondLst>
                                        </p:cTn>
                                        <p:tgtEl>
                                          <p:spTgt spid="19"/>
                                        </p:tgtEl>
                                        <p:attrNameLst>
                                          <p:attrName>style.visibility</p:attrName>
                                        </p:attrNameLst>
                                      </p:cBhvr>
                                      <p:to>
                                        <p:strVal val="visible"/>
                                      </p:to>
                                    </p:set>
                                    <p:animEffect filter="fade" transition="in">
                                      <p:cBhvr>
                                        <p:cTn dur="500" id="56"/>
                                        <p:tgtEl>
                                          <p:spTgt spid="19"/>
                                        </p:tgtEl>
                                      </p:cBhvr>
                                    </p:animEffect>
                                  </p:childTnLst>
                                </p:cTn>
                              </p:par>
                            </p:childTnLst>
                          </p:cTn>
                        </p:par>
                        <p:par>
                          <p:cTn fill="hold" id="57" nodeType="afterGroup">
                            <p:stCondLst>
                              <p:cond delay="2250"/>
                            </p:stCondLst>
                            <p:childTnLst>
                              <p:par>
                                <p:cTn fill="hold" grpId="0" id="58" nodeType="afterEffect" presetClass="entr" presetID="22" presetSubtype="8">
                                  <p:stCondLst>
                                    <p:cond delay="0"/>
                                  </p:stCondLst>
                                  <p:childTnLst>
                                    <p:set>
                                      <p:cBhvr>
                                        <p:cTn dur="1" fill="hold" id="59">
                                          <p:stCondLst>
                                            <p:cond delay="0"/>
                                          </p:stCondLst>
                                        </p:cTn>
                                        <p:tgtEl>
                                          <p:spTgt spid="20"/>
                                        </p:tgtEl>
                                        <p:attrNameLst>
                                          <p:attrName>style.visibility</p:attrName>
                                        </p:attrNameLst>
                                      </p:cBhvr>
                                      <p:to>
                                        <p:strVal val="visible"/>
                                      </p:to>
                                    </p:set>
                                    <p:animEffect filter="wipe(left)" transition="in">
                                      <p:cBhvr>
                                        <p:cTn dur="500" id="60"/>
                                        <p:tgtEl>
                                          <p:spTgt spid="20"/>
                                        </p:tgtEl>
                                      </p:cBhvr>
                                    </p:animEffect>
                                  </p:childTnLst>
                                </p:cTn>
                              </p:par>
                            </p:childTnLst>
                          </p:cTn>
                        </p:par>
                        <p:par>
                          <p:cTn fill="hold" id="61" nodeType="afterGroup">
                            <p:stCondLst>
                              <p:cond delay="2750"/>
                            </p:stCondLst>
                            <p:childTnLst>
                              <p:par>
                                <p:cTn fill="hold" grpId="0" id="62" nodeType="afterEffect" presetClass="entr" presetID="10" presetSubtype="0">
                                  <p:stCondLst>
                                    <p:cond delay="0"/>
                                  </p:stCondLst>
                                  <p:childTnLst>
                                    <p:set>
                                      <p:cBhvr>
                                        <p:cTn dur="1" fill="hold" id="63">
                                          <p:stCondLst>
                                            <p:cond delay="0"/>
                                          </p:stCondLst>
                                        </p:cTn>
                                        <p:tgtEl>
                                          <p:spTgt spid="21"/>
                                        </p:tgtEl>
                                        <p:attrNameLst>
                                          <p:attrName>style.visibility</p:attrName>
                                        </p:attrNameLst>
                                      </p:cBhvr>
                                      <p:to>
                                        <p:strVal val="visible"/>
                                      </p:to>
                                    </p:set>
                                    <p:animEffect filter="fade" transition="in">
                                      <p:cBhvr>
                                        <p:cTn dur="500" id="64"/>
                                        <p:tgtEl>
                                          <p:spTgt spid="21"/>
                                        </p:tgtEl>
                                      </p:cBhvr>
                                    </p:animEffect>
                                  </p:childTnLst>
                                </p:cTn>
                              </p:par>
                            </p:childTnLst>
                          </p:cTn>
                        </p:par>
                        <p:par>
                          <p:cTn fill="hold" id="65" nodeType="afterGroup">
                            <p:stCondLst>
                              <p:cond delay="3250"/>
                            </p:stCondLst>
                            <p:childTnLst>
                              <p:par>
                                <p:cTn fill="hold" id="66" nodeType="afterEffect" presetClass="entr" presetID="2" presetSubtype="4">
                                  <p:stCondLst>
                                    <p:cond delay="0"/>
                                  </p:stCondLst>
                                  <p:childTnLst>
                                    <p:set>
                                      <p:cBhvr>
                                        <p:cTn dur="1" fill="hold" id="67">
                                          <p:stCondLst>
                                            <p:cond delay="0"/>
                                          </p:stCondLst>
                                        </p:cTn>
                                        <p:tgtEl>
                                          <p:spTgt spid="52"/>
                                        </p:tgtEl>
                                        <p:attrNameLst>
                                          <p:attrName>style.visibility</p:attrName>
                                        </p:attrNameLst>
                                      </p:cBhvr>
                                      <p:to>
                                        <p:strVal val="visible"/>
                                      </p:to>
                                    </p:set>
                                    <p:anim calcmode="lin" valueType="num">
                                      <p:cBhvr additive="base">
                                        <p:cTn dur="500" fill="hold" id="68"/>
                                        <p:tgtEl>
                                          <p:spTgt spid="52"/>
                                        </p:tgtEl>
                                        <p:attrNameLst>
                                          <p:attrName>ppt_x</p:attrName>
                                        </p:attrNameLst>
                                      </p:cBhvr>
                                      <p:tavLst>
                                        <p:tav tm="0">
                                          <p:val>
                                            <p:strVal val="#ppt_x"/>
                                          </p:val>
                                        </p:tav>
                                        <p:tav tm="100000">
                                          <p:val>
                                            <p:strVal val="#ppt_x"/>
                                          </p:val>
                                        </p:tav>
                                      </p:tavLst>
                                    </p:anim>
                                    <p:anim calcmode="lin" valueType="num">
                                      <p:cBhvr additive="base">
                                        <p:cTn dur="500" fill="hold" id="69"/>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网络推广</a:t>
            </a:r>
          </a:p>
        </p:txBody>
      </p:sp>
      <p:pic>
        <p:nvPicPr>
          <p:cNvPr descr="Divider Right.png" id="32" name="Image 12"/>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2"/>
          <a:stretch>
            <a:fillRect/>
          </a:stretch>
        </p:blipFill>
        <p:spPr>
          <a:xfrm flipH="1" rot="10800000">
            <a:off x="5292080" y="457546"/>
            <a:ext cx="1523362" cy="52721"/>
          </a:xfrm>
          <a:prstGeom prst="rect">
            <a:avLst/>
          </a:prstGeom>
        </p:spPr>
      </p:pic>
      <p:grpSp>
        <p:nvGrpSpPr>
          <p:cNvPr id="6" name="Group 36"/>
          <p:cNvGrpSpPr/>
          <p:nvPr/>
        </p:nvGrpSpPr>
        <p:grpSpPr>
          <a:xfrm>
            <a:off x="836802" y="3028206"/>
            <a:ext cx="1992942" cy="690265"/>
            <a:chOff x="1055058" y="3105150"/>
            <a:chExt cx="1992942" cy="690265"/>
          </a:xfrm>
        </p:grpSpPr>
        <p:sp>
          <p:nvSpPr>
            <p:cNvPr id="7" name="Rectangle 9"/>
            <p:cNvSpPr/>
            <p:nvPr/>
          </p:nvSpPr>
          <p:spPr>
            <a:xfrm>
              <a:off x="1055058" y="3333750"/>
              <a:ext cx="1992942" cy="457200"/>
            </a:xfrm>
            <a:prstGeom prst="rect">
              <a:avLst/>
            </a:prstGeom>
          </p:spPr>
          <p:txBody>
            <a:bodyPr wrap="square">
              <a:spAutoFit/>
            </a:bodyPr>
            <a:lstStyle/>
            <a:p>
              <a:r>
                <a:rPr altLang="en-US" lang="zh-CN" smtClean="0" sz="800">
                  <a:solidFill>
                    <a:schemeClr val="tx1">
                      <a:lumMod val="65000"/>
                      <a:lumOff val="35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此处添加详细文本描述，建议与标题相关并符合整体语言风格，语言描述尽量简洁生动。</a:t>
              </a:r>
            </a:p>
          </p:txBody>
        </p:sp>
        <p:sp>
          <p:nvSpPr>
            <p:cNvPr id="8" name="Rectangle 10"/>
            <p:cNvSpPr/>
            <p:nvPr/>
          </p:nvSpPr>
          <p:spPr>
            <a:xfrm>
              <a:off x="1066800" y="3105150"/>
              <a:ext cx="1211572" cy="274320"/>
            </a:xfrm>
            <a:prstGeom prst="rect">
              <a:avLst/>
            </a:prstGeom>
            <a:noFill/>
          </p:spPr>
          <p:txBody>
            <a:bodyPr wrap="square">
              <a:spAutoFit/>
            </a:bodyPr>
            <a:lstStyle/>
            <a:p>
              <a:r>
                <a:rPr altLang="en-US" b="1" lang="zh-CN" smtClean="0" sz="12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grpSp>
      <p:grpSp>
        <p:nvGrpSpPr>
          <p:cNvPr id="9" name="Group 37"/>
          <p:cNvGrpSpPr/>
          <p:nvPr/>
        </p:nvGrpSpPr>
        <p:grpSpPr>
          <a:xfrm>
            <a:off x="3591744" y="3028206"/>
            <a:ext cx="1992942" cy="690265"/>
            <a:chOff x="3810000" y="3105150"/>
            <a:chExt cx="1992942" cy="690265"/>
          </a:xfrm>
        </p:grpSpPr>
        <p:sp>
          <p:nvSpPr>
            <p:cNvPr id="10" name="Rectangle 15"/>
            <p:cNvSpPr/>
            <p:nvPr/>
          </p:nvSpPr>
          <p:spPr>
            <a:xfrm>
              <a:off x="3810000" y="3333750"/>
              <a:ext cx="1992942" cy="457200"/>
            </a:xfrm>
            <a:prstGeom prst="rect">
              <a:avLst/>
            </a:prstGeom>
          </p:spPr>
          <p:txBody>
            <a:bodyPr wrap="square">
              <a:spAutoFit/>
            </a:bodyPr>
            <a:lstStyle/>
            <a:p>
              <a:r>
                <a:rPr altLang="en-US" lang="zh-CN" sz="800">
                  <a:solidFill>
                    <a:schemeClr val="tx1">
                      <a:lumMod val="65000"/>
                      <a:lumOff val="35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此处添加详细文本描述，建议与标题相关并符合整体语言风格，语言描述尽量简洁生动。</a:t>
              </a:r>
            </a:p>
          </p:txBody>
        </p:sp>
        <p:sp>
          <p:nvSpPr>
            <p:cNvPr id="11" name="Rectangle 16"/>
            <p:cNvSpPr/>
            <p:nvPr/>
          </p:nvSpPr>
          <p:spPr>
            <a:xfrm>
              <a:off x="3821742" y="3105150"/>
              <a:ext cx="1211572" cy="274320"/>
            </a:xfrm>
            <a:prstGeom prst="rect">
              <a:avLst/>
            </a:prstGeom>
            <a:noFill/>
          </p:spPr>
          <p:txBody>
            <a:bodyPr wrap="square">
              <a:spAutoFit/>
            </a:bodyPr>
            <a:lstStyle/>
            <a:p>
              <a:r>
                <a:rPr altLang="en-US" b="1" lang="zh-CN" smtClean="0" sz="12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grpSp>
      <p:grpSp>
        <p:nvGrpSpPr>
          <p:cNvPr id="12" name="Group 38"/>
          <p:cNvGrpSpPr/>
          <p:nvPr/>
        </p:nvGrpSpPr>
        <p:grpSpPr>
          <a:xfrm>
            <a:off x="6346686" y="3028206"/>
            <a:ext cx="1992942" cy="690265"/>
            <a:chOff x="6564942" y="3105150"/>
            <a:chExt cx="1992942" cy="690265"/>
          </a:xfrm>
        </p:grpSpPr>
        <p:sp>
          <p:nvSpPr>
            <p:cNvPr id="13" name="Rectangle 17"/>
            <p:cNvSpPr/>
            <p:nvPr/>
          </p:nvSpPr>
          <p:spPr>
            <a:xfrm>
              <a:off x="6564942" y="3333750"/>
              <a:ext cx="1992942" cy="457200"/>
            </a:xfrm>
            <a:prstGeom prst="rect">
              <a:avLst/>
            </a:prstGeom>
          </p:spPr>
          <p:txBody>
            <a:bodyPr wrap="square">
              <a:spAutoFit/>
            </a:bodyPr>
            <a:lstStyle/>
            <a:p>
              <a:r>
                <a:rPr altLang="en-US" lang="zh-CN" sz="800">
                  <a:solidFill>
                    <a:schemeClr val="tx1">
                      <a:lumMod val="65000"/>
                      <a:lumOff val="35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此处添加详细文本描述，建议与标题相关并符合整体语言风格，语言描述尽量简洁生动。</a:t>
              </a:r>
            </a:p>
          </p:txBody>
        </p:sp>
        <p:sp>
          <p:nvSpPr>
            <p:cNvPr id="14" name="Rectangle 18"/>
            <p:cNvSpPr/>
            <p:nvPr/>
          </p:nvSpPr>
          <p:spPr>
            <a:xfrm>
              <a:off x="6576685" y="3105150"/>
              <a:ext cx="1211572" cy="274320"/>
            </a:xfrm>
            <a:prstGeom prst="rect">
              <a:avLst/>
            </a:prstGeom>
            <a:noFill/>
          </p:spPr>
          <p:txBody>
            <a:bodyPr wrap="square">
              <a:spAutoFit/>
            </a:bodyPr>
            <a:lstStyle/>
            <a:p>
              <a:r>
                <a:rPr altLang="en-US" b="1" lang="zh-CN" smtClean="0" sz="12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grpSp>
      <p:sp>
        <p:nvSpPr>
          <p:cNvPr id="15" name="Rectangle 19"/>
          <p:cNvSpPr/>
          <p:nvPr/>
        </p:nvSpPr>
        <p:spPr>
          <a:xfrm>
            <a:off x="827584" y="3894896"/>
            <a:ext cx="7401111" cy="396240"/>
          </a:xfrm>
          <a:prstGeom prst="rect">
            <a:avLst/>
          </a:prstGeom>
        </p:spPr>
        <p:txBody>
          <a:bodyPr wrap="square">
            <a:spAutoFit/>
          </a:bodyPr>
          <a:lstStyle/>
          <a:p>
            <a:r>
              <a:rPr altLang="en-US" lang="zh-CN" smtClean="0" sz="1000">
                <a:solidFill>
                  <a:schemeClr val="tx1">
                    <a:lumMod val="65000"/>
                    <a:lumOff val="35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此处添加详细文本描述，建议与标题相关并符合整体语言风格，语言描述尽量简洁生动。 尽量将每页幻灯片的字数控制在200字以内，据统计每页幻灯片的最好控制在5分钟之内。</a:t>
            </a:r>
          </a:p>
        </p:txBody>
      </p:sp>
      <p:grpSp>
        <p:nvGrpSpPr>
          <p:cNvPr id="2" name="组合 1"/>
          <p:cNvGrpSpPr/>
          <p:nvPr/>
        </p:nvGrpSpPr>
        <p:grpSpPr>
          <a:xfrm>
            <a:off x="6336835" y="1275606"/>
            <a:ext cx="1476676" cy="1476676"/>
            <a:chOff x="6336835" y="1352550"/>
            <a:chExt cx="1476676" cy="1476676"/>
          </a:xfrm>
        </p:grpSpPr>
        <p:sp>
          <p:nvSpPr>
            <p:cNvPr id="21" name="Oval 7"/>
            <p:cNvSpPr/>
            <p:nvPr/>
          </p:nvSpPr>
          <p:spPr bwMode="gray">
            <a:xfrm>
              <a:off x="6336835" y="1352550"/>
              <a:ext cx="1476676" cy="1476676"/>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a:lnSpc>
                  <a:spcPts val="1320"/>
                </a:lnSpc>
              </a:pPr>
              <a:endParaRPr lang="en-US" sz="1200">
                <a:solidFill>
                  <a:schemeClr val="bg1"/>
                </a:solidFill>
                <a:latin charset="-122" panose="020b0503020204020204" pitchFamily="34" typeface="微软雅黑"/>
                <a:ea charset="-122" panose="020b0503020204020204" pitchFamily="34" typeface="微软雅黑"/>
                <a:cs typeface="Gotham Light"/>
              </a:endParaRPr>
            </a:p>
          </p:txBody>
        </p:sp>
        <p:sp>
          <p:nvSpPr>
            <p:cNvPr id="28" name="Freeform 5"/>
            <p:cNvSpPr/>
            <p:nvPr/>
          </p:nvSpPr>
          <p:spPr bwMode="auto">
            <a:xfrm>
              <a:off x="6684775" y="1647137"/>
              <a:ext cx="780793" cy="799383"/>
            </a:xfrm>
            <a:custGeom>
              <a:gdLst>
                <a:gd fmla="*/ 70 w 504" name="T0"/>
                <a:gd fmla="*/ 215 h 516" name="T1"/>
                <a:gd fmla="*/ 81 w 504" name="T2"/>
                <a:gd fmla="*/ 187 h 516" name="T3"/>
                <a:gd fmla="*/ 87 w 504" name="T4"/>
                <a:gd fmla="*/ 165 h 516" name="T5"/>
                <a:gd fmla="*/ 92 w 504" name="T6"/>
                <a:gd fmla="*/ 131 h 516" name="T7"/>
                <a:gd fmla="*/ 107 w 504" name="T8"/>
                <a:gd fmla="*/ 94 h 516" name="T9"/>
                <a:gd fmla="*/ 129 w 504" name="T10"/>
                <a:gd fmla="*/ 60 h 516" name="T11"/>
                <a:gd fmla="*/ 167 w 504" name="T12"/>
                <a:gd fmla="*/ 26 h 516" name="T13"/>
                <a:gd fmla="*/ 210 w 504" name="T14"/>
                <a:gd fmla="*/ 7 h 516" name="T15"/>
                <a:gd fmla="*/ 262 w 504" name="T16"/>
                <a:gd fmla="*/ 0 h 516" name="T17"/>
                <a:gd fmla="*/ 317 w 504" name="T18"/>
                <a:gd fmla="*/ 6 h 516" name="T19"/>
                <a:gd fmla="*/ 368 w 504" name="T20"/>
                <a:gd fmla="*/ 26 h 516" name="T21"/>
                <a:gd fmla="*/ 399 w 504" name="T22"/>
                <a:gd fmla="*/ 51 h 516" name="T23"/>
                <a:gd fmla="*/ 423 w 504" name="T24"/>
                <a:gd fmla="*/ 87 h 516" name="T25"/>
                <a:gd fmla="*/ 436 w 504" name="T26"/>
                <a:gd fmla="*/ 126 h 516" name="T27"/>
                <a:gd fmla="*/ 444 w 504" name="T28"/>
                <a:gd fmla="*/ 168 h 516" name="T29"/>
                <a:gd fmla="*/ 458 w 504" name="T30"/>
                <a:gd fmla="*/ 197 h 516" name="T31"/>
                <a:gd fmla="*/ 459 w 504" name="T32"/>
                <a:gd fmla="*/ 219 h 516" name="T33"/>
                <a:gd fmla="*/ 463 w 504" name="T34"/>
                <a:gd fmla="*/ 246 h 516" name="T35"/>
                <a:gd fmla="*/ 489 w 504" name="T36"/>
                <a:gd fmla="*/ 293 h 516" name="T37"/>
                <a:gd fmla="*/ 501 w 504" name="T38"/>
                <a:gd fmla="*/ 331 h 516" name="T39"/>
                <a:gd fmla="*/ 501 w 504" name="T40"/>
                <a:gd fmla="*/ 372 h 516" name="T41"/>
                <a:gd fmla="*/ 493 w 504" name="T42"/>
                <a:gd fmla="*/ 396 h 516" name="T43"/>
                <a:gd fmla="*/ 482 w 504" name="T44"/>
                <a:gd fmla="*/ 403 h 516" name="T45"/>
                <a:gd fmla="*/ 471 w 504" name="T46"/>
                <a:gd fmla="*/ 397 h 516" name="T47"/>
                <a:gd fmla="*/ 455 w 504" name="T48"/>
                <a:gd fmla="*/ 368 h 516" name="T49"/>
                <a:gd fmla="*/ 444 w 504" name="T50"/>
                <a:gd fmla="*/ 388 h 516" name="T51"/>
                <a:gd fmla="*/ 421 w 504" name="T52"/>
                <a:gd fmla="*/ 427 h 516" name="T53"/>
                <a:gd fmla="*/ 442 w 504" name="T54"/>
                <a:gd fmla="*/ 448 h 516" name="T55"/>
                <a:gd fmla="*/ 460 w 504" name="T56"/>
                <a:gd fmla="*/ 467 h 516" name="T57"/>
                <a:gd fmla="*/ 460 w 504" name="T58"/>
                <a:gd fmla="*/ 481 h 516" name="T59"/>
                <a:gd fmla="*/ 448 w 504" name="T60"/>
                <a:gd fmla="*/ 496 h 516" name="T61"/>
                <a:gd fmla="*/ 419 w 504" name="T62"/>
                <a:gd fmla="*/ 508 h 516" name="T63"/>
                <a:gd fmla="*/ 372 w 504" name="T64"/>
                <a:gd fmla="*/ 513 h 516" name="T65"/>
                <a:gd fmla="*/ 317 w 504" name="T66"/>
                <a:gd fmla="*/ 506 h 516" name="T67"/>
                <a:gd fmla="*/ 276 w 504" name="T68"/>
                <a:gd fmla="*/ 494 h 516" name="T69"/>
                <a:gd fmla="*/ 248 w 504" name="T70"/>
                <a:gd fmla="*/ 495 h 516" name="T71"/>
                <a:gd fmla="*/ 209 w 504" name="T72"/>
                <a:gd fmla="*/ 512 h 516" name="T73"/>
                <a:gd fmla="*/ 172 w 504" name="T74"/>
                <a:gd fmla="*/ 516 h 516" name="T75"/>
                <a:gd fmla="*/ 110 w 504" name="T76"/>
                <a:gd fmla="*/ 512 h 516" name="T77"/>
                <a:gd fmla="*/ 74 w 504" name="T78"/>
                <a:gd fmla="*/ 499 h 516" name="T79"/>
                <a:gd fmla="*/ 63 w 504" name="T80"/>
                <a:gd fmla="*/ 487 h 516" name="T81"/>
                <a:gd fmla="*/ 61 w 504" name="T82"/>
                <a:gd fmla="*/ 471 h 516" name="T83"/>
                <a:gd fmla="*/ 66 w 504" name="T84"/>
                <a:gd fmla="*/ 454 h 516" name="T85"/>
                <a:gd fmla="*/ 80 w 504" name="T86"/>
                <a:gd fmla="*/ 444 h 516" name="T87"/>
                <a:gd fmla="*/ 103 w 504" name="T88"/>
                <a:gd fmla="*/ 439 h 516" name="T89"/>
                <a:gd fmla="*/ 96 w 504" name="T90"/>
                <a:gd fmla="*/ 430 h 516" name="T91"/>
                <a:gd fmla="*/ 69 w 504" name="T92"/>
                <a:gd fmla="*/ 400 h 516" name="T93"/>
                <a:gd fmla="*/ 55 w 504" name="T94"/>
                <a:gd fmla="*/ 368 h 516" name="T95"/>
                <a:gd fmla="*/ 50 w 504" name="T96"/>
                <a:gd fmla="*/ 361 h 516" name="T97"/>
                <a:gd fmla="*/ 42 w 504" name="T98"/>
                <a:gd fmla="*/ 376 h 516" name="T99"/>
                <a:gd fmla="*/ 22 w 504" name="T100"/>
                <a:gd fmla="*/ 395 h 516" name="T101"/>
                <a:gd fmla="*/ 8 w 504" name="T102"/>
                <a:gd fmla="*/ 396 h 516" name="T103"/>
                <a:gd fmla="*/ 1 w 504" name="T104"/>
                <a:gd fmla="*/ 374 h 516" name="T105"/>
                <a:gd fmla="*/ 3 w 504" name="T106"/>
                <a:gd fmla="*/ 332 h 516" name="T107"/>
                <a:gd fmla="*/ 18 w 504" name="T108"/>
                <a:gd fmla="*/ 293 h 516" name="T109"/>
                <a:gd fmla="*/ 46 w 504" name="T110"/>
                <a:gd fmla="*/ 254 h 516" name="T111"/>
                <a:gd fmla="*/ 72 w 504" name="T112"/>
                <a:gd fmla="*/ 232 h 51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16" w="502">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latin charset="0" panose="020b0503020202020204" pitchFamily="34" typeface="Agency FB"/>
              </a:endParaRPr>
            </a:p>
          </p:txBody>
        </p:sp>
      </p:grpSp>
      <p:grpSp>
        <p:nvGrpSpPr>
          <p:cNvPr id="3" name="组合 2"/>
          <p:cNvGrpSpPr/>
          <p:nvPr/>
        </p:nvGrpSpPr>
        <p:grpSpPr>
          <a:xfrm>
            <a:off x="3593635" y="1275606"/>
            <a:ext cx="1476676" cy="1476676"/>
            <a:chOff x="3593635" y="1352550"/>
            <a:chExt cx="1476676" cy="1476676"/>
          </a:xfrm>
        </p:grpSpPr>
        <p:sp>
          <p:nvSpPr>
            <p:cNvPr id="25" name="Oval 5"/>
            <p:cNvSpPr/>
            <p:nvPr/>
          </p:nvSpPr>
          <p:spPr bwMode="gray">
            <a:xfrm>
              <a:off x="3593635" y="1352550"/>
              <a:ext cx="1476676" cy="1476676"/>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a:lnSpc>
                  <a:spcPts val="1320"/>
                </a:lnSpc>
              </a:pPr>
              <a:endParaRPr lang="en-US" sz="1200">
                <a:solidFill>
                  <a:schemeClr val="bg1"/>
                </a:solidFill>
                <a:latin charset="-122" panose="020b0503020204020204" pitchFamily="34" typeface="微软雅黑"/>
                <a:ea charset="-122" panose="020b0503020204020204" pitchFamily="34" typeface="微软雅黑"/>
                <a:cs typeface="Gotham Light"/>
              </a:endParaRPr>
            </a:p>
          </p:txBody>
        </p:sp>
        <p:grpSp>
          <p:nvGrpSpPr>
            <p:cNvPr id="29" name="组合 28"/>
            <p:cNvGrpSpPr/>
            <p:nvPr/>
          </p:nvGrpSpPr>
          <p:grpSpPr>
            <a:xfrm>
              <a:off x="3922293" y="1730344"/>
              <a:ext cx="862901" cy="816426"/>
              <a:chOff x="4760915" y="138333"/>
              <a:chExt cx="801339" cy="758179"/>
            </a:xfrm>
            <a:solidFill>
              <a:schemeClr val="bg1"/>
            </a:solidFill>
          </p:grpSpPr>
          <p:sp>
            <p:nvSpPr>
              <p:cNvPr id="30" name="Freeform 6"/>
              <p:cNvSpPr/>
              <p:nvPr/>
            </p:nvSpPr>
            <p:spPr bwMode="auto">
              <a:xfrm>
                <a:off x="4760915" y="218898"/>
                <a:ext cx="431601" cy="433040"/>
              </a:xfrm>
              <a:custGeom>
                <a:gdLst>
                  <a:gd fmla="*/ 145 w 289" name="T0"/>
                  <a:gd fmla="*/ 0 h 289" name="T1"/>
                  <a:gd fmla="*/ 0 w 289" name="T2"/>
                  <a:gd fmla="*/ 145 h 289" name="T3"/>
                  <a:gd fmla="*/ 16 w 289" name="T4"/>
                  <a:gd fmla="*/ 210 h 289" name="T5"/>
                  <a:gd fmla="*/ 33 w 289" name="T6"/>
                  <a:gd fmla="*/ 216 h 289" name="T7"/>
                  <a:gd fmla="*/ 39 w 289" name="T8"/>
                  <a:gd fmla="*/ 199 h 289" name="T9"/>
                  <a:gd fmla="*/ 26 w 289" name="T10"/>
                  <a:gd fmla="*/ 145 h 289" name="T11"/>
                  <a:gd fmla="*/ 145 w 289" name="T12"/>
                  <a:gd fmla="*/ 26 h 289" name="T13"/>
                  <a:gd fmla="*/ 263 w 289" name="T14"/>
                  <a:gd fmla="*/ 145 h 289" name="T15"/>
                  <a:gd fmla="*/ 145 w 289" name="T16"/>
                  <a:gd fmla="*/ 263 h 289" name="T17"/>
                  <a:gd fmla="*/ 118 w 289" name="T18"/>
                  <a:gd fmla="*/ 260 h 289" name="T19"/>
                  <a:gd fmla="*/ 103 w 289" name="T20"/>
                  <a:gd fmla="*/ 270 h 289" name="T21"/>
                  <a:gd fmla="*/ 112 w 289" name="T22"/>
                  <a:gd fmla="*/ 285 h 289" name="T23"/>
                  <a:gd fmla="*/ 145 w 289" name="T24"/>
                  <a:gd fmla="*/ 289 h 289" name="T25"/>
                  <a:gd fmla="*/ 289 w 289" name="T26"/>
                  <a:gd fmla="*/ 145 h 289" name="T27"/>
                  <a:gd fmla="*/ 145 w 289" name="T28"/>
                  <a:gd fmla="*/ 0 h 28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9" w="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latin charset="0" panose="020b0503020202020204" pitchFamily="34" typeface="Agency FB"/>
                </a:endParaRPr>
              </a:p>
            </p:txBody>
          </p:sp>
          <p:sp>
            <p:nvSpPr>
              <p:cNvPr id="35" name="Freeform 7"/>
              <p:cNvSpPr/>
              <p:nvPr/>
            </p:nvSpPr>
            <p:spPr bwMode="auto">
              <a:xfrm>
                <a:off x="4769547" y="359888"/>
                <a:ext cx="281979" cy="536624"/>
              </a:xfrm>
              <a:custGeom>
                <a:gdLst>
                  <a:gd fmla="*/ 113 w 189" name="T0"/>
                  <a:gd fmla="*/ 87 h 358" name="T1"/>
                  <a:gd fmla="*/ 141 w 189" name="T2"/>
                  <a:gd fmla="*/ 96 h 358" name="T3"/>
                  <a:gd fmla="*/ 189 w 189" name="T4"/>
                  <a:gd fmla="*/ 48 h 358" name="T5"/>
                  <a:gd fmla="*/ 141 w 189" name="T6"/>
                  <a:gd fmla="*/ 0 h 358" name="T7"/>
                  <a:gd fmla="*/ 93 w 189" name="T8"/>
                  <a:gd fmla="*/ 48 h 358" name="T9"/>
                  <a:gd fmla="*/ 97 w 189" name="T10"/>
                  <a:gd fmla="*/ 67 h 358" name="T11"/>
                  <a:gd fmla="*/ 64 w 189" name="T12"/>
                  <a:gd fmla="*/ 108 h 358" name="T13"/>
                  <a:gd fmla="*/ 9 w 189" name="T14"/>
                  <a:gd fmla="*/ 342 h 358" name="T15"/>
                  <a:gd fmla="*/ 22 w 189" name="T16"/>
                  <a:gd fmla="*/ 358 h 358" name="T17"/>
                  <a:gd fmla="*/ 23 w 189" name="T18"/>
                  <a:gd fmla="*/ 358 h 358" name="T19"/>
                  <a:gd fmla="*/ 35 w 189" name="T20"/>
                  <a:gd fmla="*/ 340 h 358" name="T21"/>
                  <a:gd fmla="*/ 85 w 189" name="T22"/>
                  <a:gd fmla="*/ 125 h 358" name="T23"/>
                  <a:gd fmla="*/ 113 w 189" name="T24"/>
                  <a:gd fmla="*/ 87 h 3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8" w="189">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latin charset="0" panose="020b0503020202020204" pitchFamily="34" typeface="Agency FB"/>
                </a:endParaRPr>
              </a:p>
            </p:txBody>
          </p:sp>
          <p:sp>
            <p:nvSpPr>
              <p:cNvPr id="36" name="Freeform 8"/>
              <p:cNvSpPr/>
              <p:nvPr/>
            </p:nvSpPr>
            <p:spPr bwMode="auto">
              <a:xfrm>
                <a:off x="5234237" y="138333"/>
                <a:ext cx="277664" cy="261838"/>
              </a:xfrm>
              <a:custGeom>
                <a:gdLst>
                  <a:gd fmla="*/ 96 w 187" name="T0"/>
                  <a:gd fmla="*/ 160 h 175" name="T1"/>
                  <a:gd fmla="*/ 65 w 187" name="T2"/>
                  <a:gd fmla="*/ 154 h 175" name="T3"/>
                  <a:gd fmla="*/ 33 w 187" name="T4"/>
                  <a:gd fmla="*/ 64 h 175" name="T5"/>
                  <a:gd fmla="*/ 122 w 187" name="T6"/>
                  <a:gd fmla="*/ 32 h 175" name="T7"/>
                  <a:gd fmla="*/ 154 w 187" name="T8"/>
                  <a:gd fmla="*/ 122 h 175" name="T9"/>
                  <a:gd fmla="*/ 146 w 187" name="T10"/>
                  <a:gd fmla="*/ 135 h 175" name="T11"/>
                  <a:gd fmla="*/ 147 w 187" name="T12"/>
                  <a:gd fmla="*/ 145 h 175" name="T13"/>
                  <a:gd fmla="*/ 158 w 187" name="T14"/>
                  <a:gd fmla="*/ 144 h 175" name="T15"/>
                  <a:gd fmla="*/ 167 w 187" name="T16"/>
                  <a:gd fmla="*/ 128 h 175" name="T17"/>
                  <a:gd fmla="*/ 129 w 187" name="T18"/>
                  <a:gd fmla="*/ 19 h 175" name="T19"/>
                  <a:gd fmla="*/ 20 w 187" name="T20"/>
                  <a:gd fmla="*/ 58 h 175" name="T21"/>
                  <a:gd fmla="*/ 58 w 187" name="T22"/>
                  <a:gd fmla="*/ 167 h 175" name="T23"/>
                  <a:gd fmla="*/ 96 w 187" name="T24"/>
                  <a:gd fmla="*/ 175 h 175" name="T25"/>
                  <a:gd fmla="*/ 103 w 187" name="T26"/>
                  <a:gd fmla="*/ 167 h 175" name="T27"/>
                  <a:gd fmla="*/ 96 w 187" name="T28"/>
                  <a:gd fmla="*/ 160 h 17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75" w="187">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latin charset="0" panose="020b0503020202020204" pitchFamily="34" typeface="Agency FB"/>
                </a:endParaRPr>
              </a:p>
            </p:txBody>
          </p:sp>
          <p:sp>
            <p:nvSpPr>
              <p:cNvPr id="37" name="Freeform 9"/>
              <p:cNvSpPr/>
              <p:nvPr/>
            </p:nvSpPr>
            <p:spPr bwMode="auto">
              <a:xfrm>
                <a:off x="5326312" y="227530"/>
                <a:ext cx="235942" cy="256083"/>
              </a:xfrm>
              <a:custGeom>
                <a:gdLst>
                  <a:gd fmla="*/ 152 w 158" name="T0"/>
                  <a:gd fmla="*/ 156 h 171" name="T1"/>
                  <a:gd fmla="*/ 56 w 158" name="T2"/>
                  <a:gd fmla="*/ 78 h 171" name="T3"/>
                  <a:gd fmla="*/ 44 w 158" name="T4"/>
                  <a:gd fmla="*/ 55 h 171" name="T5"/>
                  <a:gd fmla="*/ 55 w 158" name="T6"/>
                  <a:gd fmla="*/ 43 h 171" name="T7"/>
                  <a:gd fmla="*/ 42 w 158" name="T8"/>
                  <a:gd fmla="*/ 7 h 171" name="T9"/>
                  <a:gd fmla="*/ 6 w 158" name="T10"/>
                  <a:gd fmla="*/ 20 h 171" name="T11"/>
                  <a:gd fmla="*/ 19 w 158" name="T12"/>
                  <a:gd fmla="*/ 56 h 171" name="T13"/>
                  <a:gd fmla="*/ 30 w 158" name="T14"/>
                  <a:gd fmla="*/ 58 h 171" name="T15"/>
                  <a:gd fmla="*/ 43 w 158" name="T16"/>
                  <a:gd fmla="*/ 85 h 171" name="T17"/>
                  <a:gd fmla="*/ 147 w 158" name="T18"/>
                  <a:gd fmla="*/ 169 h 171" name="T19"/>
                  <a:gd fmla="*/ 157 w 158" name="T20"/>
                  <a:gd fmla="*/ 166 h 171" name="T21"/>
                  <a:gd fmla="*/ 157 w 158" name="T22"/>
                  <a:gd fmla="*/ 165 h 171" name="T23"/>
                  <a:gd fmla="*/ 152 w 158" name="T24"/>
                  <a:gd fmla="*/ 156 h 17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1" w="158">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latin charset="0" panose="020b0503020202020204" pitchFamily="34" typeface="Agency FB"/>
                </a:endParaRPr>
              </a:p>
            </p:txBody>
          </p:sp>
        </p:grpSp>
      </p:grpSp>
      <p:grpSp>
        <p:nvGrpSpPr>
          <p:cNvPr id="4" name="组合 3"/>
          <p:cNvGrpSpPr/>
          <p:nvPr/>
        </p:nvGrpSpPr>
        <p:grpSpPr>
          <a:xfrm>
            <a:off x="850435" y="1275606"/>
            <a:ext cx="1476676" cy="1476676"/>
            <a:chOff x="850435" y="1352550"/>
            <a:chExt cx="1476676" cy="1476676"/>
          </a:xfrm>
        </p:grpSpPr>
        <p:sp>
          <p:nvSpPr>
            <p:cNvPr id="17" name="Oval 3"/>
            <p:cNvSpPr/>
            <p:nvPr/>
          </p:nvSpPr>
          <p:spPr bwMode="gray">
            <a:xfrm>
              <a:off x="850435" y="1352550"/>
              <a:ext cx="1476676" cy="1476676"/>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a:lnSpc>
                  <a:spcPts val="1320"/>
                </a:lnSpc>
              </a:pPr>
              <a:endParaRPr lang="en-US" sz="1200">
                <a:solidFill>
                  <a:schemeClr val="bg1"/>
                </a:solidFill>
                <a:latin charset="-122" panose="020b0503020204020204" pitchFamily="34" typeface="微软雅黑"/>
                <a:ea charset="-122" panose="020b0503020204020204" pitchFamily="34" typeface="微软雅黑"/>
                <a:cs typeface="Gotham Light"/>
              </a:endParaRPr>
            </a:p>
          </p:txBody>
        </p:sp>
        <p:grpSp>
          <p:nvGrpSpPr>
            <p:cNvPr id="38" name="组合 37"/>
            <p:cNvGrpSpPr/>
            <p:nvPr/>
          </p:nvGrpSpPr>
          <p:grpSpPr>
            <a:xfrm>
              <a:off x="1081042" y="1652204"/>
              <a:ext cx="1058101" cy="821072"/>
              <a:chOff x="2623051" y="138333"/>
              <a:chExt cx="982613" cy="762495"/>
            </a:xfrm>
            <a:solidFill>
              <a:schemeClr val="bg1"/>
            </a:solidFill>
          </p:grpSpPr>
          <p:sp>
            <p:nvSpPr>
              <p:cNvPr id="39" name="Freeform 12"/>
              <p:cNvSpPr>
                <a:spLocks noEditPoints="1"/>
              </p:cNvSpPr>
              <p:nvPr/>
            </p:nvSpPr>
            <p:spPr bwMode="auto">
              <a:xfrm>
                <a:off x="2623051" y="223214"/>
                <a:ext cx="847377" cy="677614"/>
              </a:xfrm>
              <a:custGeom>
                <a:gdLst>
                  <a:gd fmla="*/ 467 w 568" name="T0"/>
                  <a:gd fmla="*/ 190 h 452" name="T1"/>
                  <a:gd fmla="*/ 455 w 568" name="T2"/>
                  <a:gd fmla="*/ 172 h 452" name="T3"/>
                  <a:gd fmla="*/ 450 w 568" name="T4"/>
                  <a:gd fmla="*/ 104 h 452" name="T5"/>
                  <a:gd fmla="*/ 329 w 568" name="T6"/>
                  <a:gd fmla="*/ 109 h 452" name="T7"/>
                  <a:gd fmla="*/ 310 w 568" name="T8"/>
                  <a:gd fmla="*/ 79 h 452" name="T9"/>
                  <a:gd fmla="*/ 213 w 568" name="T10"/>
                  <a:gd fmla="*/ 29 h 452" name="T11"/>
                  <a:gd fmla="*/ 51 w 568" name="T12"/>
                  <a:gd fmla="*/ 163 h 452" name="T13"/>
                  <a:gd fmla="*/ 6 w 568" name="T14"/>
                  <a:gd fmla="*/ 286 h 452" name="T15"/>
                  <a:gd fmla="*/ 242 w 568" name="T16"/>
                  <a:gd fmla="*/ 444 h 452" name="T17"/>
                  <a:gd fmla="*/ 526 w 568" name="T18"/>
                  <a:gd fmla="*/ 319 h 452" name="T19"/>
                  <a:gd fmla="*/ 467 w 568" name="T20"/>
                  <a:gd fmla="*/ 190 h 452" name="T21"/>
                  <a:gd fmla="*/ 250 w 568" name="T22"/>
                  <a:gd fmla="*/ 411 h 452" name="T23"/>
                  <a:gd fmla="*/ 66 w 568" name="T24"/>
                  <a:gd fmla="*/ 296 h 452" name="T25"/>
                  <a:gd fmla="*/ 250 w 568" name="T26"/>
                  <a:gd fmla="*/ 169 h 452" name="T27"/>
                  <a:gd fmla="*/ 435 w 568" name="T28"/>
                  <a:gd fmla="*/ 274 h 452" name="T29"/>
                  <a:gd fmla="*/ 250 w 568" name="T30"/>
                  <a:gd fmla="*/ 411 h 45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52" w="568">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latin charset="0" panose="020b0503020202020204" pitchFamily="34" typeface="Agency FB"/>
                </a:endParaRPr>
              </a:p>
            </p:txBody>
          </p:sp>
          <p:sp>
            <p:nvSpPr>
              <p:cNvPr id="40" name="Freeform 13"/>
              <p:cNvSpPr>
                <a:spLocks noEditPoints="1"/>
              </p:cNvSpPr>
              <p:nvPr/>
            </p:nvSpPr>
            <p:spPr bwMode="auto">
              <a:xfrm>
                <a:off x="2811518" y="526774"/>
                <a:ext cx="335210" cy="296366"/>
              </a:xfrm>
              <a:custGeom>
                <a:gdLst>
                  <a:gd fmla="*/ 103 w 224" name="T0"/>
                  <a:gd fmla="*/ 12 h 198" name="T1"/>
                  <a:gd fmla="*/ 12 w 224" name="T2"/>
                  <a:gd fmla="*/ 120 h 198" name="T3"/>
                  <a:gd fmla="*/ 40 w 224" name="T4"/>
                  <a:gd fmla="*/ 166 h 198" name="T5"/>
                  <a:gd fmla="*/ 193 w 224" name="T6"/>
                  <a:gd fmla="*/ 138 h 198" name="T7"/>
                  <a:gd fmla="*/ 103 w 224" name="T8"/>
                  <a:gd fmla="*/ 12 h 198" name="T9"/>
                  <a:gd fmla="*/ 77 w 224" name="T10"/>
                  <a:gd fmla="*/ 147 h 198" name="T11"/>
                  <a:gd fmla="*/ 42 w 224" name="T12"/>
                  <a:gd fmla="*/ 122 h 198" name="T13"/>
                  <a:gd fmla="*/ 75 w 224" name="T14"/>
                  <a:gd fmla="*/ 87 h 198" name="T15"/>
                  <a:gd fmla="*/ 111 w 224" name="T16"/>
                  <a:gd fmla="*/ 114 h 198" name="T17"/>
                  <a:gd fmla="*/ 77 w 224" name="T18"/>
                  <a:gd fmla="*/ 147 h 198" name="T19"/>
                  <a:gd fmla="*/ 137 w 224" name="T20"/>
                  <a:gd fmla="*/ 95 h 198" name="T21"/>
                  <a:gd fmla="*/ 119 w 224" name="T22"/>
                  <a:gd fmla="*/ 93 h 198" name="T23"/>
                  <a:gd fmla="*/ 124 w 224" name="T24"/>
                  <a:gd fmla="*/ 74 h 198" name="T25"/>
                  <a:gd fmla="*/ 143 w 224" name="T26"/>
                  <a:gd fmla="*/ 76 h 198" name="T27"/>
                  <a:gd fmla="*/ 137 w 224" name="T28"/>
                  <a:gd fmla="*/ 95 h 19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8" w="224">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latin charset="0" panose="020b0503020202020204" pitchFamily="34" typeface="Agency FB"/>
                </a:endParaRPr>
              </a:p>
            </p:txBody>
          </p:sp>
          <p:sp>
            <p:nvSpPr>
              <p:cNvPr id="41" name="Freeform 14"/>
              <p:cNvSpPr/>
              <p:nvPr/>
            </p:nvSpPr>
            <p:spPr bwMode="auto">
              <a:xfrm>
                <a:off x="3256066" y="253426"/>
                <a:ext cx="181272" cy="191344"/>
              </a:xfrm>
              <a:custGeom>
                <a:gdLst>
                  <a:gd fmla="*/ 92 w 121" name="T0"/>
                  <a:gd fmla="*/ 128 h 128" name="T1"/>
                  <a:gd fmla="*/ 109 w 121" name="T2"/>
                  <a:gd fmla="*/ 114 h 128" name="T3"/>
                  <a:gd fmla="*/ 109 w 121" name="T4"/>
                  <a:gd fmla="*/ 112 h 128" name="T5"/>
                  <a:gd fmla="*/ 17 w 121" name="T6"/>
                  <a:gd fmla="*/ 19 h 128" name="T7"/>
                  <a:gd fmla="*/ 0 w 121" name="T8"/>
                  <a:gd fmla="*/ 36 h 128" name="T9"/>
                  <a:gd fmla="*/ 17 w 121" name="T10"/>
                  <a:gd fmla="*/ 53 h 128" name="T11"/>
                  <a:gd fmla="*/ 75 w 121" name="T12"/>
                  <a:gd fmla="*/ 111 h 128" name="T13"/>
                  <a:gd fmla="*/ 92 w 121" name="T14"/>
                  <a:gd fmla="*/ 128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20">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latin charset="0" panose="020b0503020202020204" pitchFamily="34" typeface="Agency FB"/>
                </a:endParaRPr>
              </a:p>
            </p:txBody>
          </p:sp>
          <p:sp>
            <p:nvSpPr>
              <p:cNvPr id="42" name="Freeform 15"/>
              <p:cNvSpPr/>
              <p:nvPr/>
            </p:nvSpPr>
            <p:spPr bwMode="auto">
              <a:xfrm>
                <a:off x="3218661" y="138333"/>
                <a:ext cx="387003" cy="359667"/>
              </a:xfrm>
              <a:custGeom>
                <a:gdLst>
                  <a:gd fmla="*/ 105 w 259" name="T0"/>
                  <a:gd fmla="*/ 9 h 240" name="T1"/>
                  <a:gd fmla="*/ 21 w 259" name="T2"/>
                  <a:gd fmla="*/ 9 h 240" name="T3"/>
                  <a:gd fmla="*/ 19 w 259" name="T4"/>
                  <a:gd fmla="*/ 10 h 240" name="T5"/>
                  <a:gd fmla="*/ 18 w 259" name="T6"/>
                  <a:gd fmla="*/ 11 h 240" name="T7"/>
                  <a:gd fmla="*/ 0 w 259" name="T8"/>
                  <a:gd fmla="*/ 35 h 240" name="T9"/>
                  <a:gd fmla="*/ 25 w 259" name="T10"/>
                  <a:gd fmla="*/ 59 h 240" name="T11"/>
                  <a:gd fmla="*/ 47 w 259" name="T12"/>
                  <a:gd fmla="*/ 54 h 240" name="T13"/>
                  <a:gd fmla="*/ 168 w 259" name="T14"/>
                  <a:gd fmla="*/ 114 h 240" name="T15"/>
                  <a:gd fmla="*/ 176 w 259" name="T16"/>
                  <a:gd fmla="*/ 195 h 240" name="T17"/>
                  <a:gd fmla="*/ 171 w 259" name="T18"/>
                  <a:gd fmla="*/ 218 h 240" name="T19"/>
                  <a:gd fmla="*/ 195 w 259" name="T20"/>
                  <a:gd fmla="*/ 240 h 240" name="T21"/>
                  <a:gd fmla="*/ 219 w 259" name="T22"/>
                  <a:gd fmla="*/ 220 h 240" name="T23"/>
                  <a:gd fmla="*/ 219 w 259" name="T24"/>
                  <a:gd fmla="*/ 220 h 240" name="T25"/>
                  <a:gd fmla="*/ 105 w 259" name="T26"/>
                  <a:gd fmla="*/ 9 h 2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0" w="259">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latin charset="0" panose="020b0503020202020204" pitchFamily="34" typeface="Agency FB"/>
                </a:endParaRPr>
              </a:p>
            </p:txBody>
          </p:sp>
        </p:grpSp>
      </p:grpSp>
      <p:grpSp>
        <p:nvGrpSpPr>
          <p:cNvPr id="43" name="组合 42"/>
          <p:cNvGrpSpPr/>
          <p:nvPr/>
        </p:nvGrpSpPr>
        <p:grpSpPr>
          <a:xfrm>
            <a:off x="2038616" y="2180901"/>
            <a:ext cx="791128" cy="753262"/>
            <a:chOff x="2243309" y="2112361"/>
            <a:chExt cx="997900" cy="950136"/>
          </a:xfrm>
        </p:grpSpPr>
        <p:grpSp>
          <p:nvGrpSpPr>
            <p:cNvPr id="44" name="组合 43"/>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46" name="同心圆 4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latin charset="-122" panose="020b0503020204020204" pitchFamily="34" typeface="微软雅黑"/>
                  <a:ea charset="-122" panose="020b0503020204020204" pitchFamily="34" typeface="微软雅黑"/>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b0503020204020204" pitchFamily="34" typeface="微软雅黑"/>
                  <a:ea charset="-122" panose="020b0503020204020204" pitchFamily="34" typeface="微软雅黑"/>
                </a:endParaRPr>
              </a:p>
            </p:txBody>
          </p:sp>
        </p:grpSp>
        <p:sp>
          <p:nvSpPr>
            <p:cNvPr id="45" name="TextBox 44"/>
            <p:cNvSpPr txBox="1"/>
            <p:nvPr/>
          </p:nvSpPr>
          <p:spPr>
            <a:xfrm>
              <a:off x="2243309" y="2350348"/>
              <a:ext cx="997900" cy="461356"/>
            </a:xfrm>
            <a:prstGeom prst="rect">
              <a:avLst/>
            </a:prstGeom>
            <a:noFill/>
          </p:spPr>
          <p:txBody>
            <a:bodyPr bIns="0" lIns="0" rIns="0" rtlCol="0" tIns="0" wrap="square">
              <a:spAutoFit/>
            </a:bodyPr>
            <a:lstStyle/>
            <a:p>
              <a:pPr algn="ctr"/>
              <a:r>
                <a:rPr altLang="zh-CN" b="1" lang="en-US" sz="2400">
                  <a:solidFill>
                    <a:schemeClr val="accent1"/>
                  </a:solidFill>
                  <a:latin charset="0" panose="020b0503020202020204" pitchFamily="34" typeface="Agency FB"/>
                </a:rPr>
                <a:t>80万</a:t>
              </a:r>
            </a:p>
          </p:txBody>
        </p:sp>
      </p:grpSp>
      <p:grpSp>
        <p:nvGrpSpPr>
          <p:cNvPr id="53" name="组合 52"/>
          <p:cNvGrpSpPr/>
          <p:nvPr/>
        </p:nvGrpSpPr>
        <p:grpSpPr>
          <a:xfrm>
            <a:off x="4588215" y="2180901"/>
            <a:ext cx="791128" cy="753262"/>
            <a:chOff x="2243309" y="2112361"/>
            <a:chExt cx="997900" cy="950136"/>
          </a:xfrm>
        </p:grpSpPr>
        <p:grpSp>
          <p:nvGrpSpPr>
            <p:cNvPr id="54" name="组合 53"/>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56" name="同心圆 5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accent1"/>
                  </a:solidFill>
                  <a:latin charset="-122" panose="020b0503020204020204" pitchFamily="34" typeface="微软雅黑"/>
                  <a:ea charset="-122" panose="020b0503020204020204" pitchFamily="34" typeface="微软雅黑"/>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accent1"/>
                  </a:solidFill>
                  <a:latin charset="-122" panose="020b0503020204020204" pitchFamily="34" typeface="微软雅黑"/>
                  <a:ea charset="-122" panose="020b0503020204020204" pitchFamily="34" typeface="微软雅黑"/>
                </a:endParaRPr>
              </a:p>
            </p:txBody>
          </p:sp>
        </p:grpSp>
        <p:sp>
          <p:nvSpPr>
            <p:cNvPr id="55" name="TextBox 54"/>
            <p:cNvSpPr txBox="1"/>
            <p:nvPr/>
          </p:nvSpPr>
          <p:spPr>
            <a:xfrm>
              <a:off x="2243309" y="2350348"/>
              <a:ext cx="997900" cy="461356"/>
            </a:xfrm>
            <a:prstGeom prst="rect">
              <a:avLst/>
            </a:prstGeom>
            <a:noFill/>
          </p:spPr>
          <p:txBody>
            <a:bodyPr bIns="0" lIns="0" rIns="0" rtlCol="0" tIns="0" wrap="square">
              <a:spAutoFit/>
            </a:bodyPr>
            <a:lstStyle/>
            <a:p>
              <a:pPr algn="ctr"/>
              <a:r>
                <a:rPr altLang="zh-CN" b="1" lang="en-US" smtClean="0" sz="2400">
                  <a:solidFill>
                    <a:schemeClr val="accent1"/>
                  </a:solidFill>
                  <a:latin charset="0" panose="020b0503020202020204" pitchFamily="34" typeface="Agency FB"/>
                </a:rPr>
                <a:t>60万</a:t>
              </a:r>
            </a:p>
          </p:txBody>
        </p:sp>
      </p:grpSp>
      <p:grpSp>
        <p:nvGrpSpPr>
          <p:cNvPr id="58" name="组合 57"/>
          <p:cNvGrpSpPr/>
          <p:nvPr/>
        </p:nvGrpSpPr>
        <p:grpSpPr>
          <a:xfrm>
            <a:off x="7484111" y="2180901"/>
            <a:ext cx="791128" cy="753262"/>
            <a:chOff x="2243309" y="2112361"/>
            <a:chExt cx="997900" cy="950136"/>
          </a:xfrm>
        </p:grpSpPr>
        <p:grpSp>
          <p:nvGrpSpPr>
            <p:cNvPr id="59" name="组合 58"/>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61" name="同心圆 6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accent1"/>
                  </a:solidFill>
                  <a:latin charset="-122" panose="020b0503020204020204" pitchFamily="34" typeface="微软雅黑"/>
                  <a:ea charset="-122" panose="020b0503020204020204" pitchFamily="34" typeface="微软雅黑"/>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accent1"/>
                  </a:solidFill>
                  <a:latin charset="-122" panose="020b0503020204020204" pitchFamily="34" typeface="微软雅黑"/>
                  <a:ea charset="-122" panose="020b0503020204020204" pitchFamily="34" typeface="微软雅黑"/>
                </a:endParaRPr>
              </a:p>
            </p:txBody>
          </p:sp>
        </p:grpSp>
        <p:sp>
          <p:nvSpPr>
            <p:cNvPr id="60" name="TextBox 59"/>
            <p:cNvSpPr txBox="1"/>
            <p:nvPr/>
          </p:nvSpPr>
          <p:spPr>
            <a:xfrm>
              <a:off x="2243308" y="2350348"/>
              <a:ext cx="997900" cy="461356"/>
            </a:xfrm>
            <a:prstGeom prst="rect">
              <a:avLst/>
            </a:prstGeom>
            <a:noFill/>
          </p:spPr>
          <p:txBody>
            <a:bodyPr bIns="0" lIns="0" rIns="0" rtlCol="0" tIns="0" wrap="square">
              <a:spAutoFit/>
            </a:bodyPr>
            <a:lstStyle/>
            <a:p>
              <a:pPr algn="ctr"/>
              <a:r>
                <a:rPr altLang="zh-CN" b="1" lang="en-US" smtClean="0" sz="2400">
                  <a:solidFill>
                    <a:schemeClr val="accent1"/>
                  </a:solidFill>
                  <a:latin charset="0" panose="020b0503020202020204" pitchFamily="34" typeface="Agency FB"/>
                </a:rPr>
                <a:t>50万</a:t>
              </a:r>
            </a:p>
          </p:txBody>
        </p:sp>
      </p:gr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750" id="7"/>
                                        <p:tgtEl>
                                          <p:spTgt spid="4"/>
                                        </p:tgtEl>
                                      </p:cBhvr>
                                    </p:animEffect>
                                    <p:anim calcmode="lin" valueType="num">
                                      <p:cBhvr>
                                        <p:cTn dur="750" fill="hold" id="8"/>
                                        <p:tgtEl>
                                          <p:spTgt spid="4"/>
                                        </p:tgtEl>
                                        <p:attrNameLst>
                                          <p:attrName>ppt_x</p:attrName>
                                        </p:attrNameLst>
                                      </p:cBhvr>
                                      <p:tavLst>
                                        <p:tav tm="0">
                                          <p:val>
                                            <p:strVal val="#ppt_x"/>
                                          </p:val>
                                        </p:tav>
                                        <p:tav tm="100000">
                                          <p:val>
                                            <p:strVal val="#ppt_x"/>
                                          </p:val>
                                        </p:tav>
                                      </p:tavLst>
                                    </p:anim>
                                    <p:anim calcmode="lin" valueType="num">
                                      <p:cBhvr>
                                        <p:cTn dur="75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53" presetSubtype="0">
                                  <p:stCondLst>
                                    <p:cond delay="0"/>
                                  </p:stCondLst>
                                  <p:childTnLst>
                                    <p:set>
                                      <p:cBhvr>
                                        <p:cTn dur="1" fill="hold" id="12">
                                          <p:stCondLst>
                                            <p:cond delay="0"/>
                                          </p:stCondLst>
                                        </p:cTn>
                                        <p:tgtEl>
                                          <p:spTgt spid="43"/>
                                        </p:tgtEl>
                                        <p:attrNameLst>
                                          <p:attrName>style.visibility</p:attrName>
                                        </p:attrNameLst>
                                      </p:cBhvr>
                                      <p:to>
                                        <p:strVal val="visible"/>
                                      </p:to>
                                    </p:set>
                                    <p:anim calcmode="lin" valueType="num">
                                      <p:cBhvr>
                                        <p:cTn dur="500" fill="hold" id="13"/>
                                        <p:tgtEl>
                                          <p:spTgt spid="43"/>
                                        </p:tgtEl>
                                        <p:attrNameLst>
                                          <p:attrName>ppt_w</p:attrName>
                                        </p:attrNameLst>
                                      </p:cBhvr>
                                      <p:tavLst>
                                        <p:tav tm="0">
                                          <p:val>
                                            <p:fltVal val="0"/>
                                          </p:val>
                                        </p:tav>
                                        <p:tav tm="100000">
                                          <p:val>
                                            <p:strVal val="#ppt_w"/>
                                          </p:val>
                                        </p:tav>
                                      </p:tavLst>
                                    </p:anim>
                                    <p:anim calcmode="lin" valueType="num">
                                      <p:cBhvr>
                                        <p:cTn dur="500" fill="hold" id="14"/>
                                        <p:tgtEl>
                                          <p:spTgt spid="43"/>
                                        </p:tgtEl>
                                        <p:attrNameLst>
                                          <p:attrName>ppt_h</p:attrName>
                                        </p:attrNameLst>
                                      </p:cBhvr>
                                      <p:tavLst>
                                        <p:tav tm="0">
                                          <p:val>
                                            <p:fltVal val="0"/>
                                          </p:val>
                                        </p:tav>
                                        <p:tav tm="100000">
                                          <p:val>
                                            <p:strVal val="#ppt_h"/>
                                          </p:val>
                                        </p:tav>
                                      </p:tavLst>
                                    </p:anim>
                                    <p:animEffect filter="fade" transition="in">
                                      <p:cBhvr>
                                        <p:cTn dur="500" id="15"/>
                                        <p:tgtEl>
                                          <p:spTgt spid="43"/>
                                        </p:tgtEl>
                                      </p:cBhvr>
                                    </p:animEffect>
                                  </p:childTnLst>
                                </p:cTn>
                              </p:par>
                            </p:childTnLst>
                          </p:cTn>
                        </p:par>
                        <p:par>
                          <p:cTn fill="hold" id="16" nodeType="afterGroup">
                            <p:stCondLst>
                              <p:cond delay="1250"/>
                            </p:stCondLst>
                            <p:childTnLst>
                              <p:par>
                                <p:cTn fill="hold" id="17" nodeType="afterEffect" presetClass="entr" presetID="42"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750" id="19"/>
                                        <p:tgtEl>
                                          <p:spTgt spid="3"/>
                                        </p:tgtEl>
                                      </p:cBhvr>
                                    </p:animEffect>
                                    <p:anim calcmode="lin" valueType="num">
                                      <p:cBhvr>
                                        <p:cTn dur="750" fill="hold" id="20"/>
                                        <p:tgtEl>
                                          <p:spTgt spid="3"/>
                                        </p:tgtEl>
                                        <p:attrNameLst>
                                          <p:attrName>ppt_x</p:attrName>
                                        </p:attrNameLst>
                                      </p:cBhvr>
                                      <p:tavLst>
                                        <p:tav tm="0">
                                          <p:val>
                                            <p:strVal val="#ppt_x"/>
                                          </p:val>
                                        </p:tav>
                                        <p:tav tm="100000">
                                          <p:val>
                                            <p:strVal val="#ppt_x"/>
                                          </p:val>
                                        </p:tav>
                                      </p:tavLst>
                                    </p:anim>
                                    <p:anim calcmode="lin" valueType="num">
                                      <p:cBhvr>
                                        <p:cTn dur="75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53"/>
                                        </p:tgtEl>
                                        <p:attrNameLst>
                                          <p:attrName>style.visibility</p:attrName>
                                        </p:attrNameLst>
                                      </p:cBhvr>
                                      <p:to>
                                        <p:strVal val="visible"/>
                                      </p:to>
                                    </p:set>
                                    <p:anim calcmode="lin" valueType="num">
                                      <p:cBhvr>
                                        <p:cTn dur="500" fill="hold" id="25"/>
                                        <p:tgtEl>
                                          <p:spTgt spid="53"/>
                                        </p:tgtEl>
                                        <p:attrNameLst>
                                          <p:attrName>ppt_w</p:attrName>
                                        </p:attrNameLst>
                                      </p:cBhvr>
                                      <p:tavLst>
                                        <p:tav tm="0">
                                          <p:val>
                                            <p:fltVal val="0"/>
                                          </p:val>
                                        </p:tav>
                                        <p:tav tm="100000">
                                          <p:val>
                                            <p:strVal val="#ppt_w"/>
                                          </p:val>
                                        </p:tav>
                                      </p:tavLst>
                                    </p:anim>
                                    <p:anim calcmode="lin" valueType="num">
                                      <p:cBhvr>
                                        <p:cTn dur="500" fill="hold" id="26"/>
                                        <p:tgtEl>
                                          <p:spTgt spid="53"/>
                                        </p:tgtEl>
                                        <p:attrNameLst>
                                          <p:attrName>ppt_h</p:attrName>
                                        </p:attrNameLst>
                                      </p:cBhvr>
                                      <p:tavLst>
                                        <p:tav tm="0">
                                          <p:val>
                                            <p:fltVal val="0"/>
                                          </p:val>
                                        </p:tav>
                                        <p:tav tm="100000">
                                          <p:val>
                                            <p:strVal val="#ppt_h"/>
                                          </p:val>
                                        </p:tav>
                                      </p:tavLst>
                                    </p:anim>
                                    <p:animEffect filter="fade" transition="in">
                                      <p:cBhvr>
                                        <p:cTn dur="500" id="27"/>
                                        <p:tgtEl>
                                          <p:spTgt spid="53"/>
                                        </p:tgtEl>
                                      </p:cBhvr>
                                    </p:animEffect>
                                  </p:childTnLst>
                                </p:cTn>
                              </p:par>
                            </p:childTnLst>
                          </p:cTn>
                        </p:par>
                        <p:par>
                          <p:cTn fill="hold" id="28" nodeType="afterGroup">
                            <p:stCondLst>
                              <p:cond delay="2500"/>
                            </p:stCondLst>
                            <p:childTnLst>
                              <p:par>
                                <p:cTn fill="hold" id="29" nodeType="afterEffect" presetClass="entr" presetID="42" presetSubtype="0">
                                  <p:stCondLst>
                                    <p:cond delay="0"/>
                                  </p:stCondLst>
                                  <p:childTnLst>
                                    <p:set>
                                      <p:cBhvr>
                                        <p:cTn dur="1" fill="hold" id="30">
                                          <p:stCondLst>
                                            <p:cond delay="0"/>
                                          </p:stCondLst>
                                        </p:cTn>
                                        <p:tgtEl>
                                          <p:spTgt spid="2"/>
                                        </p:tgtEl>
                                        <p:attrNameLst>
                                          <p:attrName>style.visibility</p:attrName>
                                        </p:attrNameLst>
                                      </p:cBhvr>
                                      <p:to>
                                        <p:strVal val="visible"/>
                                      </p:to>
                                    </p:set>
                                    <p:animEffect filter="fade" transition="in">
                                      <p:cBhvr>
                                        <p:cTn dur="750" id="31"/>
                                        <p:tgtEl>
                                          <p:spTgt spid="2"/>
                                        </p:tgtEl>
                                      </p:cBhvr>
                                    </p:animEffect>
                                    <p:anim calcmode="lin" valueType="num">
                                      <p:cBhvr>
                                        <p:cTn dur="750" fill="hold" id="32"/>
                                        <p:tgtEl>
                                          <p:spTgt spid="2"/>
                                        </p:tgtEl>
                                        <p:attrNameLst>
                                          <p:attrName>ppt_x</p:attrName>
                                        </p:attrNameLst>
                                      </p:cBhvr>
                                      <p:tavLst>
                                        <p:tav tm="0">
                                          <p:val>
                                            <p:strVal val="#ppt_x"/>
                                          </p:val>
                                        </p:tav>
                                        <p:tav tm="100000">
                                          <p:val>
                                            <p:strVal val="#ppt_x"/>
                                          </p:val>
                                        </p:tav>
                                      </p:tavLst>
                                    </p:anim>
                                    <p:anim calcmode="lin" valueType="num">
                                      <p:cBhvr>
                                        <p:cTn dur="750" fill="hold" id="33"/>
                                        <p:tgtEl>
                                          <p:spTgt spid="2"/>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250"/>
                            </p:stCondLst>
                            <p:childTnLst>
                              <p:par>
                                <p:cTn fill="hold" id="35" nodeType="afterEffect" presetClass="entr" presetID="53" presetSubtype="0">
                                  <p:stCondLst>
                                    <p:cond delay="0"/>
                                  </p:stCondLst>
                                  <p:childTnLst>
                                    <p:set>
                                      <p:cBhvr>
                                        <p:cTn dur="1" fill="hold" id="36">
                                          <p:stCondLst>
                                            <p:cond delay="0"/>
                                          </p:stCondLst>
                                        </p:cTn>
                                        <p:tgtEl>
                                          <p:spTgt spid="58"/>
                                        </p:tgtEl>
                                        <p:attrNameLst>
                                          <p:attrName>style.visibility</p:attrName>
                                        </p:attrNameLst>
                                      </p:cBhvr>
                                      <p:to>
                                        <p:strVal val="visible"/>
                                      </p:to>
                                    </p:set>
                                    <p:anim calcmode="lin" valueType="num">
                                      <p:cBhvr>
                                        <p:cTn dur="500" fill="hold" id="37"/>
                                        <p:tgtEl>
                                          <p:spTgt spid="58"/>
                                        </p:tgtEl>
                                        <p:attrNameLst>
                                          <p:attrName>ppt_w</p:attrName>
                                        </p:attrNameLst>
                                      </p:cBhvr>
                                      <p:tavLst>
                                        <p:tav tm="0">
                                          <p:val>
                                            <p:fltVal val="0"/>
                                          </p:val>
                                        </p:tav>
                                        <p:tav tm="100000">
                                          <p:val>
                                            <p:strVal val="#ppt_w"/>
                                          </p:val>
                                        </p:tav>
                                      </p:tavLst>
                                    </p:anim>
                                    <p:anim calcmode="lin" valueType="num">
                                      <p:cBhvr>
                                        <p:cTn dur="500" fill="hold" id="38"/>
                                        <p:tgtEl>
                                          <p:spTgt spid="58"/>
                                        </p:tgtEl>
                                        <p:attrNameLst>
                                          <p:attrName>ppt_h</p:attrName>
                                        </p:attrNameLst>
                                      </p:cBhvr>
                                      <p:tavLst>
                                        <p:tav tm="0">
                                          <p:val>
                                            <p:fltVal val="0"/>
                                          </p:val>
                                        </p:tav>
                                        <p:tav tm="100000">
                                          <p:val>
                                            <p:strVal val="#ppt_h"/>
                                          </p:val>
                                        </p:tav>
                                      </p:tavLst>
                                    </p:anim>
                                    <p:animEffect filter="fade" transition="in">
                                      <p:cBhvr>
                                        <p:cTn dur="500" id="39"/>
                                        <p:tgtEl>
                                          <p:spTgt spid="58"/>
                                        </p:tgtEl>
                                      </p:cBhvr>
                                    </p:animEffect>
                                  </p:childTnLst>
                                </p:cTn>
                              </p:par>
                            </p:childTnLst>
                          </p:cTn>
                        </p:par>
                        <p:par>
                          <p:cTn fill="hold" id="40" nodeType="afterGroup">
                            <p:stCondLst>
                              <p:cond delay="3750"/>
                            </p:stCondLst>
                            <p:childTnLst>
                              <p:par>
                                <p:cTn decel="50000" fill="hold" id="41" nodeType="afterEffect" presetClass="entr" presetID="2" presetSubtype="4">
                                  <p:stCondLst>
                                    <p:cond delay="0"/>
                                  </p:stCondLst>
                                  <p:childTnLst>
                                    <p:set>
                                      <p:cBhvr>
                                        <p:cTn dur="1" fill="hold" id="42">
                                          <p:stCondLst>
                                            <p:cond delay="0"/>
                                          </p:stCondLst>
                                        </p:cTn>
                                        <p:tgtEl>
                                          <p:spTgt spid="6"/>
                                        </p:tgtEl>
                                        <p:attrNameLst>
                                          <p:attrName>style.visibility</p:attrName>
                                        </p:attrNameLst>
                                      </p:cBhvr>
                                      <p:to>
                                        <p:strVal val="visible"/>
                                      </p:to>
                                    </p:set>
                                    <p:anim calcmode="lin" valueType="num">
                                      <p:cBhvr additive="base">
                                        <p:cTn dur="500" fill="hold" id="43"/>
                                        <p:tgtEl>
                                          <p:spTgt spid="6"/>
                                        </p:tgtEl>
                                        <p:attrNameLst>
                                          <p:attrName>ppt_x</p:attrName>
                                        </p:attrNameLst>
                                      </p:cBhvr>
                                      <p:tavLst>
                                        <p:tav tm="0">
                                          <p:val>
                                            <p:strVal val="#ppt_x"/>
                                          </p:val>
                                        </p:tav>
                                        <p:tav tm="100000">
                                          <p:val>
                                            <p:strVal val="#ppt_x"/>
                                          </p:val>
                                        </p:tav>
                                      </p:tavLst>
                                    </p:anim>
                                    <p:anim calcmode="lin" valueType="num">
                                      <p:cBhvr additive="base">
                                        <p:cTn dur="500" fill="hold" id="44"/>
                                        <p:tgtEl>
                                          <p:spTgt spid="6"/>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4250"/>
                            </p:stCondLst>
                            <p:childTnLst>
                              <p:par>
                                <p:cTn decel="50000" fill="hold" id="46" nodeType="afterEffect" presetClass="entr" presetID="2" presetSubtype="4">
                                  <p:stCondLst>
                                    <p:cond delay="0"/>
                                  </p:stCondLst>
                                  <p:childTnLst>
                                    <p:set>
                                      <p:cBhvr>
                                        <p:cTn dur="1" fill="hold" id="47">
                                          <p:stCondLst>
                                            <p:cond delay="0"/>
                                          </p:stCondLst>
                                        </p:cTn>
                                        <p:tgtEl>
                                          <p:spTgt spid="9"/>
                                        </p:tgtEl>
                                        <p:attrNameLst>
                                          <p:attrName>style.visibility</p:attrName>
                                        </p:attrNameLst>
                                      </p:cBhvr>
                                      <p:to>
                                        <p:strVal val="visible"/>
                                      </p:to>
                                    </p:set>
                                    <p:anim calcmode="lin" valueType="num">
                                      <p:cBhvr additive="base">
                                        <p:cTn dur="500" fill="hold" id="48"/>
                                        <p:tgtEl>
                                          <p:spTgt spid="9"/>
                                        </p:tgtEl>
                                        <p:attrNameLst>
                                          <p:attrName>ppt_x</p:attrName>
                                        </p:attrNameLst>
                                      </p:cBhvr>
                                      <p:tavLst>
                                        <p:tav tm="0">
                                          <p:val>
                                            <p:strVal val="#ppt_x"/>
                                          </p:val>
                                        </p:tav>
                                        <p:tav tm="100000">
                                          <p:val>
                                            <p:strVal val="#ppt_x"/>
                                          </p:val>
                                        </p:tav>
                                      </p:tavLst>
                                    </p:anim>
                                    <p:anim calcmode="lin" valueType="num">
                                      <p:cBhvr additive="base">
                                        <p:cTn dur="500" fill="hold" id="49"/>
                                        <p:tgtEl>
                                          <p:spTgt spid="9"/>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4750"/>
                            </p:stCondLst>
                            <p:childTnLst>
                              <p:par>
                                <p:cTn decel="50000" fill="hold" id="51" nodeType="afterEffect" presetClass="entr" presetID="2" presetSubtype="4">
                                  <p:stCondLst>
                                    <p:cond delay="0"/>
                                  </p:stCondLst>
                                  <p:childTnLst>
                                    <p:set>
                                      <p:cBhvr>
                                        <p:cTn dur="1" fill="hold" id="52">
                                          <p:stCondLst>
                                            <p:cond delay="0"/>
                                          </p:stCondLst>
                                        </p:cTn>
                                        <p:tgtEl>
                                          <p:spTgt spid="12"/>
                                        </p:tgtEl>
                                        <p:attrNameLst>
                                          <p:attrName>style.visibility</p:attrName>
                                        </p:attrNameLst>
                                      </p:cBhvr>
                                      <p:to>
                                        <p:strVal val="visible"/>
                                      </p:to>
                                    </p:set>
                                    <p:anim calcmode="lin" valueType="num">
                                      <p:cBhvr additive="base">
                                        <p:cTn dur="500" fill="hold" id="53"/>
                                        <p:tgtEl>
                                          <p:spTgt spid="12"/>
                                        </p:tgtEl>
                                        <p:attrNameLst>
                                          <p:attrName>ppt_x</p:attrName>
                                        </p:attrNameLst>
                                      </p:cBhvr>
                                      <p:tavLst>
                                        <p:tav tm="0">
                                          <p:val>
                                            <p:strVal val="#ppt_x"/>
                                          </p:val>
                                        </p:tav>
                                        <p:tav tm="100000">
                                          <p:val>
                                            <p:strVal val="#ppt_x"/>
                                          </p:val>
                                        </p:tav>
                                      </p:tavLst>
                                    </p:anim>
                                    <p:anim calcmode="lin" valueType="num">
                                      <p:cBhvr additive="base">
                                        <p:cTn dur="500" fill="hold" id="54"/>
                                        <p:tgtEl>
                                          <p:spTgt spid="12"/>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250"/>
                            </p:stCondLst>
                            <p:childTnLst>
                              <p:par>
                                <p:cTn decel="50000" fill="hold" grpId="0" id="56" nodeType="afterEffect" presetClass="entr" presetID="2" presetSubtype="4">
                                  <p:stCondLst>
                                    <p:cond delay="0"/>
                                  </p:stCondLst>
                                  <p:childTnLst>
                                    <p:set>
                                      <p:cBhvr>
                                        <p:cTn dur="1" fill="hold" id="57">
                                          <p:stCondLst>
                                            <p:cond delay="0"/>
                                          </p:stCondLst>
                                        </p:cTn>
                                        <p:tgtEl>
                                          <p:spTgt spid="15"/>
                                        </p:tgtEl>
                                        <p:attrNameLst>
                                          <p:attrName>style.visibility</p:attrName>
                                        </p:attrNameLst>
                                      </p:cBhvr>
                                      <p:to>
                                        <p:strVal val="visible"/>
                                      </p:to>
                                    </p:set>
                                    <p:anim calcmode="lin" valueType="num">
                                      <p:cBhvr additive="base">
                                        <p:cTn dur="500" fill="hold" id="58"/>
                                        <p:tgtEl>
                                          <p:spTgt spid="15"/>
                                        </p:tgtEl>
                                        <p:attrNameLst>
                                          <p:attrName>ppt_x</p:attrName>
                                        </p:attrNameLst>
                                      </p:cBhvr>
                                      <p:tavLst>
                                        <p:tav tm="0">
                                          <p:val>
                                            <p:strVal val="#ppt_x"/>
                                          </p:val>
                                        </p:tav>
                                        <p:tav tm="100000">
                                          <p:val>
                                            <p:strVal val="#ppt_x"/>
                                          </p:val>
                                        </p:tav>
                                      </p:tavLst>
                                    </p:anim>
                                    <p:anim calcmode="lin" valueType="num">
                                      <p:cBhvr additive="base">
                                        <p:cTn dur="500" fill="hold" id="59"/>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32" name="Image 12"/>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2"/>
          <a:stretch>
            <a:fillRect/>
          </a:stretch>
        </p:blipFill>
        <p:spPr>
          <a:xfrm flipH="1" rot="10800000">
            <a:off x="5292080" y="457546"/>
            <a:ext cx="1523362" cy="52721"/>
          </a:xfrm>
          <a:prstGeom prst="rect">
            <a:avLst/>
          </a:prstGeom>
        </p:spPr>
      </p:pic>
      <p:sp>
        <p:nvSpPr>
          <p:cNvPr id="58" name="TextBox 57"/>
          <p:cNvSpPr txBox="1"/>
          <p:nvPr/>
        </p:nvSpPr>
        <p:spPr>
          <a:xfrm>
            <a:off x="904733" y="3363838"/>
            <a:ext cx="1409353" cy="91440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schemeClr val="tx1">
                    <a:lumMod val="75000"/>
                    <a:lumOff val="25000"/>
                  </a:schemeClr>
                </a:solidFill>
              </a:rPr>
              <a:t>点击输入简要文字内容，文字内容需概括精炼，不用多余的文字修饰，言简意赅的说明分项内容……</a:t>
            </a:r>
          </a:p>
        </p:txBody>
      </p:sp>
      <p:sp>
        <p:nvSpPr>
          <p:cNvPr id="59" name="TextBox 58"/>
          <p:cNvSpPr txBox="1"/>
          <p:nvPr/>
        </p:nvSpPr>
        <p:spPr>
          <a:xfrm>
            <a:off x="2912509" y="3363838"/>
            <a:ext cx="1409353" cy="91440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schemeClr val="tx1">
                    <a:lumMod val="75000"/>
                    <a:lumOff val="25000"/>
                  </a:schemeClr>
                </a:solidFill>
              </a:rPr>
              <a:t>点击输入简要文字内容，文字内容需概括精炼，不用多余的文字修饰，言简意赅的说明分项内容……</a:t>
            </a:r>
          </a:p>
        </p:txBody>
      </p:sp>
      <p:sp>
        <p:nvSpPr>
          <p:cNvPr id="60" name="TextBox 59"/>
          <p:cNvSpPr txBox="1"/>
          <p:nvPr/>
        </p:nvSpPr>
        <p:spPr>
          <a:xfrm>
            <a:off x="4907111" y="3371803"/>
            <a:ext cx="1409353" cy="91440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schemeClr val="tx1">
                    <a:lumMod val="75000"/>
                    <a:lumOff val="25000"/>
                  </a:schemeClr>
                </a:solidFill>
              </a:rPr>
              <a:t>点击输入简要文字内容，文字内容需概括精炼，不用多余的文字修饰，言简意赅的说明分项内容……</a:t>
            </a:r>
          </a:p>
        </p:txBody>
      </p:sp>
      <p:sp>
        <p:nvSpPr>
          <p:cNvPr id="61" name="TextBox 60"/>
          <p:cNvSpPr txBox="1"/>
          <p:nvPr/>
        </p:nvSpPr>
        <p:spPr>
          <a:xfrm>
            <a:off x="6870379" y="3371803"/>
            <a:ext cx="1409353" cy="91440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schemeClr val="tx1">
                    <a:lumMod val="75000"/>
                    <a:lumOff val="25000"/>
                  </a:schemeClr>
                </a:solidFill>
              </a:rPr>
              <a:t>点击输入简要文字内容，文字内容需概括精炼，不用多余的文字修饰，言简意赅的说明分项内容……</a:t>
            </a:r>
          </a:p>
        </p:txBody>
      </p:sp>
      <p:grpSp>
        <p:nvGrpSpPr>
          <p:cNvPr id="63" name="组合 62"/>
          <p:cNvGrpSpPr/>
          <p:nvPr/>
        </p:nvGrpSpPr>
        <p:grpSpPr>
          <a:xfrm>
            <a:off x="783076" y="1419622"/>
            <a:ext cx="1697385" cy="1697385"/>
            <a:chOff x="1278794" y="3334906"/>
            <a:chExt cx="914014" cy="914014"/>
          </a:xfrm>
        </p:grpSpPr>
        <p:grpSp>
          <p:nvGrpSpPr>
            <p:cNvPr id="64" name="组合 63"/>
            <p:cNvGrpSpPr/>
            <p:nvPr/>
          </p:nvGrpSpPr>
          <p:grpSpPr>
            <a:xfrm>
              <a:off x="1278794" y="3334906"/>
              <a:ext cx="914014" cy="914014"/>
              <a:chOff x="304800" y="673100"/>
              <a:chExt cx="4000500" cy="4000500"/>
            </a:xfrm>
            <a:effectLst>
              <a:outerShdw algn="tr" blurRad="444500" dir="8100000" dist="254000" rotWithShape="0">
                <a:prstClr val="black">
                  <a:alpha val="50000"/>
                </a:prstClr>
              </a:outerShdw>
            </a:effectLst>
          </p:grpSpPr>
          <p:sp>
            <p:nvSpPr>
              <p:cNvPr id="66" name="同心圆 6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accent1"/>
                  </a:solidFill>
                </a:endParaRPr>
              </a:p>
            </p:txBody>
          </p:sp>
          <p:sp>
            <p:nvSpPr>
              <p:cNvPr id="67" name="椭圆 6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accent1"/>
                  </a:solidFill>
                </a:endParaRPr>
              </a:p>
            </p:txBody>
          </p:sp>
        </p:grpSp>
        <p:sp>
          <p:nvSpPr>
            <p:cNvPr id="65" name="TextBox 64"/>
            <p:cNvSpPr txBox="1"/>
            <p:nvPr/>
          </p:nvSpPr>
          <p:spPr>
            <a:xfrm>
              <a:off x="1521457" y="3585380"/>
              <a:ext cx="426737" cy="443150"/>
            </a:xfrm>
            <a:prstGeom prst="rect">
              <a:avLst/>
            </a:prstGeom>
            <a:noFill/>
          </p:spPr>
          <p:txBody>
            <a:bodyPr rtlCol="0" wrap="none">
              <a:spAutoFit/>
            </a:bodyPr>
            <a:lstStyle/>
            <a:p>
              <a:pPr algn="ctr"/>
              <a:r>
                <a:rPr altLang="en-US" b="1" lang="zh-CN" smtClean="0" sz="2400">
                  <a:solidFill>
                    <a:schemeClr val="accent1"/>
                  </a:solidFill>
                  <a:latin charset="-122" panose="020b0503020204020204" pitchFamily="34" typeface="微软雅黑"/>
                  <a:ea charset="-122" panose="020b0503020204020204" pitchFamily="34" typeface="微软雅黑"/>
                </a:rPr>
                <a:t>日程</a:t>
              </a:r>
            </a:p>
            <a:p>
              <a:pPr algn="ctr"/>
              <a:r>
                <a:rPr altLang="en-US" b="1" lang="zh-CN" smtClean="0" sz="2400">
                  <a:solidFill>
                    <a:schemeClr val="accent1"/>
                  </a:solidFill>
                  <a:latin charset="-122" panose="020b0503020204020204" pitchFamily="34" typeface="微软雅黑"/>
                  <a:ea charset="-122" panose="020b0503020204020204" pitchFamily="34" typeface="微软雅黑"/>
                </a:rPr>
                <a:t>安排</a:t>
              </a:r>
            </a:p>
          </p:txBody>
        </p:sp>
      </p:grpSp>
      <p:grpSp>
        <p:nvGrpSpPr>
          <p:cNvPr id="68" name="组合 67"/>
          <p:cNvGrpSpPr/>
          <p:nvPr/>
        </p:nvGrpSpPr>
        <p:grpSpPr>
          <a:xfrm>
            <a:off x="2746134" y="1423332"/>
            <a:ext cx="1697385" cy="1697385"/>
            <a:chOff x="1278794" y="3334906"/>
            <a:chExt cx="914014" cy="914014"/>
          </a:xfrm>
        </p:grpSpPr>
        <p:grpSp>
          <p:nvGrpSpPr>
            <p:cNvPr id="69" name="组合 68"/>
            <p:cNvGrpSpPr/>
            <p:nvPr/>
          </p:nvGrpSpPr>
          <p:grpSpPr>
            <a:xfrm>
              <a:off x="1278794" y="3334906"/>
              <a:ext cx="914014" cy="914014"/>
              <a:chOff x="304800" y="673100"/>
              <a:chExt cx="4000500" cy="4000500"/>
            </a:xfrm>
            <a:effectLst>
              <a:outerShdw algn="tr" blurRad="444500" dir="8100000" dist="254000" rotWithShape="0">
                <a:prstClr val="black">
                  <a:alpha val="50000"/>
                </a:prstClr>
              </a:outerShdw>
            </a:effectLst>
          </p:grpSpPr>
          <p:sp>
            <p:nvSpPr>
              <p:cNvPr id="71" name="同心圆 7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accent1"/>
                  </a:solidFill>
                </a:endParaRPr>
              </a:p>
            </p:txBody>
          </p:sp>
          <p:sp>
            <p:nvSpPr>
              <p:cNvPr id="72" name="椭圆 7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accent1"/>
                  </a:solidFill>
                </a:endParaRPr>
              </a:p>
            </p:txBody>
          </p:sp>
        </p:grpSp>
        <p:sp>
          <p:nvSpPr>
            <p:cNvPr id="70" name="TextBox 69"/>
            <p:cNvSpPr txBox="1"/>
            <p:nvPr/>
          </p:nvSpPr>
          <p:spPr>
            <a:xfrm>
              <a:off x="1521457" y="3583382"/>
              <a:ext cx="426737" cy="443150"/>
            </a:xfrm>
            <a:prstGeom prst="rect">
              <a:avLst/>
            </a:prstGeom>
            <a:noFill/>
          </p:spPr>
          <p:txBody>
            <a:bodyPr rtlCol="0" wrap="none">
              <a:spAutoFit/>
            </a:bodyPr>
            <a:lstStyle/>
            <a:p>
              <a:pPr algn="ctr"/>
              <a:r>
                <a:rPr altLang="en-US" b="1" lang="zh-CN" smtClean="0" sz="2400">
                  <a:solidFill>
                    <a:schemeClr val="accent1"/>
                  </a:solidFill>
                  <a:latin charset="-122" panose="020b0503020204020204" pitchFamily="34" typeface="微软雅黑"/>
                  <a:ea charset="-122" panose="020b0503020204020204" pitchFamily="34" typeface="微软雅黑"/>
                </a:rPr>
                <a:t>行动</a:t>
              </a:r>
            </a:p>
            <a:p>
              <a:pPr algn="ctr"/>
              <a:r>
                <a:rPr altLang="en-US" b="1" lang="zh-CN" smtClean="0" sz="2400">
                  <a:solidFill>
                    <a:schemeClr val="accent1"/>
                  </a:solidFill>
                  <a:latin charset="-122" panose="020b0503020204020204" pitchFamily="34" typeface="微软雅黑"/>
                  <a:ea charset="-122" panose="020b0503020204020204" pitchFamily="34" typeface="微软雅黑"/>
                </a:rPr>
                <a:t>策略</a:t>
              </a:r>
            </a:p>
          </p:txBody>
        </p:sp>
      </p:grpSp>
      <p:grpSp>
        <p:nvGrpSpPr>
          <p:cNvPr id="73" name="组合 72"/>
          <p:cNvGrpSpPr/>
          <p:nvPr/>
        </p:nvGrpSpPr>
        <p:grpSpPr>
          <a:xfrm>
            <a:off x="4688516" y="1419622"/>
            <a:ext cx="1697385" cy="1697385"/>
            <a:chOff x="1278794" y="3334906"/>
            <a:chExt cx="914014" cy="914014"/>
          </a:xfrm>
        </p:grpSpPr>
        <p:grpSp>
          <p:nvGrpSpPr>
            <p:cNvPr id="74" name="组合 73"/>
            <p:cNvGrpSpPr/>
            <p:nvPr/>
          </p:nvGrpSpPr>
          <p:grpSpPr>
            <a:xfrm>
              <a:off x="1278794" y="3334906"/>
              <a:ext cx="914014" cy="914014"/>
              <a:chOff x="304800" y="673100"/>
              <a:chExt cx="4000500" cy="4000500"/>
            </a:xfrm>
            <a:effectLst>
              <a:outerShdw algn="tr" blurRad="444500" dir="8100000" dist="254000" rotWithShape="0">
                <a:prstClr val="black">
                  <a:alpha val="50000"/>
                </a:prstClr>
              </a:outerShdw>
            </a:effectLst>
          </p:grpSpPr>
          <p:sp>
            <p:nvSpPr>
              <p:cNvPr id="76" name="同心圆 7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accent1"/>
                  </a:solidFill>
                </a:endParaRPr>
              </a:p>
            </p:txBody>
          </p:sp>
          <p:sp>
            <p:nvSpPr>
              <p:cNvPr id="77" name="椭圆 7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accent1"/>
                  </a:solidFill>
                </a:endParaRPr>
              </a:p>
            </p:txBody>
          </p:sp>
        </p:grpSp>
        <p:sp>
          <p:nvSpPr>
            <p:cNvPr id="75" name="TextBox 74"/>
            <p:cNvSpPr txBox="1"/>
            <p:nvPr/>
          </p:nvSpPr>
          <p:spPr>
            <a:xfrm>
              <a:off x="1521457" y="3585380"/>
              <a:ext cx="426737" cy="443150"/>
            </a:xfrm>
            <a:prstGeom prst="rect">
              <a:avLst/>
            </a:prstGeom>
            <a:noFill/>
          </p:spPr>
          <p:txBody>
            <a:bodyPr rtlCol="0" wrap="none">
              <a:spAutoFit/>
            </a:bodyPr>
            <a:lstStyle/>
            <a:p>
              <a:pPr algn="ctr"/>
              <a:r>
                <a:rPr altLang="en-US" b="1" lang="zh-CN" smtClean="0" sz="2400">
                  <a:solidFill>
                    <a:schemeClr val="accent1"/>
                  </a:solidFill>
                  <a:latin charset="-122" panose="020b0503020204020204" pitchFamily="34" typeface="微软雅黑"/>
                  <a:ea charset="-122" panose="020b0503020204020204" pitchFamily="34" typeface="微软雅黑"/>
                </a:rPr>
                <a:t>客户</a:t>
              </a:r>
            </a:p>
            <a:p>
              <a:pPr algn="ctr"/>
              <a:r>
                <a:rPr altLang="en-US" b="1" lang="zh-CN" smtClean="0" sz="2400">
                  <a:solidFill>
                    <a:schemeClr val="accent1"/>
                  </a:solidFill>
                  <a:latin charset="-122" panose="020b0503020204020204" pitchFamily="34" typeface="微软雅黑"/>
                  <a:ea charset="-122" panose="020b0503020204020204" pitchFamily="34" typeface="微软雅黑"/>
                </a:rPr>
                <a:t>服务</a:t>
              </a:r>
            </a:p>
          </p:txBody>
        </p:sp>
      </p:grpSp>
      <p:grpSp>
        <p:nvGrpSpPr>
          <p:cNvPr id="78" name="组合 77"/>
          <p:cNvGrpSpPr/>
          <p:nvPr/>
        </p:nvGrpSpPr>
        <p:grpSpPr>
          <a:xfrm>
            <a:off x="6619031" y="1426497"/>
            <a:ext cx="1697385" cy="1697385"/>
            <a:chOff x="1278794" y="3334906"/>
            <a:chExt cx="914014" cy="914014"/>
          </a:xfrm>
        </p:grpSpPr>
        <p:grpSp>
          <p:nvGrpSpPr>
            <p:cNvPr id="79" name="组合 78"/>
            <p:cNvGrpSpPr/>
            <p:nvPr/>
          </p:nvGrpSpPr>
          <p:grpSpPr>
            <a:xfrm>
              <a:off x="1278794" y="3334906"/>
              <a:ext cx="914014" cy="914014"/>
              <a:chOff x="304800" y="673100"/>
              <a:chExt cx="4000500" cy="4000500"/>
            </a:xfrm>
            <a:effectLst>
              <a:outerShdw algn="tr" blurRad="444500" dir="8100000" dist="254000" rotWithShape="0">
                <a:prstClr val="black">
                  <a:alpha val="50000"/>
                </a:prstClr>
              </a:outerShdw>
            </a:effectLst>
          </p:grpSpPr>
          <p:sp>
            <p:nvSpPr>
              <p:cNvPr id="81" name="同心圆 8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accent1"/>
                  </a:solidFill>
                </a:endParaRPr>
              </a:p>
            </p:txBody>
          </p:sp>
          <p:sp>
            <p:nvSpPr>
              <p:cNvPr id="82" name="椭圆 8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accent1"/>
                  </a:solidFill>
                </a:endParaRPr>
              </a:p>
            </p:txBody>
          </p:sp>
        </p:grpSp>
        <p:sp>
          <p:nvSpPr>
            <p:cNvPr id="80" name="TextBox 79"/>
            <p:cNvSpPr txBox="1"/>
            <p:nvPr/>
          </p:nvSpPr>
          <p:spPr>
            <a:xfrm>
              <a:off x="1521457" y="3581678"/>
              <a:ext cx="426737" cy="443150"/>
            </a:xfrm>
            <a:prstGeom prst="rect">
              <a:avLst/>
            </a:prstGeom>
            <a:noFill/>
          </p:spPr>
          <p:txBody>
            <a:bodyPr rtlCol="0" wrap="none">
              <a:spAutoFit/>
            </a:bodyPr>
            <a:lstStyle/>
            <a:p>
              <a:pPr algn="ctr"/>
              <a:r>
                <a:rPr altLang="en-US" b="1" lang="zh-CN" smtClean="0" sz="2400">
                  <a:solidFill>
                    <a:schemeClr val="accent1"/>
                  </a:solidFill>
                  <a:latin charset="-122" panose="020b0503020204020204" pitchFamily="34" typeface="微软雅黑"/>
                  <a:ea charset="-122" panose="020b0503020204020204" pitchFamily="34" typeface="微软雅黑"/>
                </a:rPr>
                <a:t>后勤</a:t>
              </a:r>
            </a:p>
            <a:p>
              <a:pPr algn="ctr"/>
              <a:r>
                <a:rPr altLang="en-US" b="1" lang="zh-CN" smtClean="0" sz="2400">
                  <a:solidFill>
                    <a:schemeClr val="accent1"/>
                  </a:solidFill>
                  <a:latin charset="-122" panose="020b0503020204020204" pitchFamily="34" typeface="微软雅黑"/>
                  <a:ea charset="-122" panose="020b0503020204020204" pitchFamily="34" typeface="微软雅黑"/>
                </a:rPr>
                <a:t>保障</a:t>
              </a:r>
            </a:p>
          </p:txBody>
        </p:sp>
      </p:grpSp>
      <p:sp>
        <p:nvSpPr>
          <p:cNvPr id="83" name="椭圆 82"/>
          <p:cNvSpPr/>
          <p:nvPr/>
        </p:nvSpPr>
        <p:spPr>
          <a:xfrm>
            <a:off x="824277" y="1275606"/>
            <a:ext cx="645364" cy="645364"/>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sp>
        <p:nvSpPr>
          <p:cNvPr id="84" name="椭圆 83"/>
          <p:cNvSpPr/>
          <p:nvPr/>
        </p:nvSpPr>
        <p:spPr>
          <a:xfrm>
            <a:off x="2783180" y="1275606"/>
            <a:ext cx="645364" cy="645364"/>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sp>
        <p:nvSpPr>
          <p:cNvPr id="85" name="椭圆 84"/>
          <p:cNvSpPr/>
          <p:nvPr/>
        </p:nvSpPr>
        <p:spPr>
          <a:xfrm>
            <a:off x="4760524" y="1282151"/>
            <a:ext cx="645364" cy="645364"/>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sp>
        <p:nvSpPr>
          <p:cNvPr id="86" name="椭圆 85"/>
          <p:cNvSpPr/>
          <p:nvPr/>
        </p:nvSpPr>
        <p:spPr>
          <a:xfrm>
            <a:off x="6707078" y="1282151"/>
            <a:ext cx="645364" cy="645364"/>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sp>
        <p:nvSpPr>
          <p:cNvPr id="87" name="Freeform 34"/>
          <p:cNvSpPr>
            <a:spLocks noEditPoints="1"/>
          </p:cNvSpPr>
          <p:nvPr/>
        </p:nvSpPr>
        <p:spPr bwMode="auto">
          <a:xfrm>
            <a:off x="1000830" y="1426497"/>
            <a:ext cx="334257" cy="343054"/>
          </a:xfrm>
          <a:custGeom>
            <a:gdLst>
              <a:gd fmla="*/ 261 w 447" name="T0"/>
              <a:gd fmla="*/ 25 h 460" name="T1"/>
              <a:gd fmla="*/ 286 w 447" name="T2"/>
              <a:gd fmla="*/ 99 h 460" name="T3"/>
              <a:gd fmla="*/ 310 w 447" name="T4"/>
              <a:gd fmla="*/ 25 h 460" name="T5"/>
              <a:gd fmla="*/ 124 w 447" name="T6"/>
              <a:gd fmla="*/ 3 h 460" name="T7"/>
              <a:gd fmla="*/ 100 w 447" name="T8"/>
              <a:gd fmla="*/ 28 h 460" name="T9"/>
              <a:gd fmla="*/ 125 w 447" name="T10"/>
              <a:gd fmla="*/ 103 h 460" name="T11"/>
              <a:gd fmla="*/ 149 w 447" name="T12"/>
              <a:gd fmla="*/ 28 h 460" name="T13"/>
              <a:gd fmla="*/ 31 w 447" name="T14"/>
              <a:gd fmla="*/ 70 h 460" name="T15"/>
              <a:gd fmla="*/ 7 w 447" name="T16"/>
              <a:gd fmla="*/ 82 h 460" name="T17"/>
              <a:gd fmla="*/ 0 w 447" name="T18"/>
              <a:gd fmla="*/ 401 h 460" name="T19"/>
              <a:gd fmla="*/ 31 w 447" name="T20"/>
              <a:gd fmla="*/ 436 h 460" name="T21"/>
              <a:gd fmla="*/ 237 w 447" name="T22"/>
              <a:gd fmla="*/ 397 h 460" name="T23"/>
              <a:gd fmla="*/ 153 w 447" name="T24"/>
              <a:gd fmla="*/ 302 h 460" name="T25"/>
              <a:gd fmla="*/ 241 w 447" name="T26"/>
              <a:gd fmla="*/ 314 h 460" name="T27"/>
              <a:gd fmla="*/ 265 w 447" name="T28"/>
              <a:gd fmla="*/ 278 h 460" name="T29"/>
              <a:gd fmla="*/ 359 w 447" name="T30"/>
              <a:gd fmla="*/ 174 h 460" name="T31"/>
              <a:gd fmla="*/ 399 w 447" name="T32"/>
              <a:gd fmla="*/ 267 h 460" name="T33"/>
              <a:gd fmla="*/ 392 w 447" name="T34"/>
              <a:gd fmla="*/ 82 h 460" name="T35"/>
              <a:gd fmla="*/ 325 w 447" name="T36"/>
              <a:gd fmla="*/ 70 h 460" name="T37"/>
              <a:gd fmla="*/ 313 w 447" name="T38"/>
              <a:gd fmla="*/ 108 h 460" name="T39"/>
              <a:gd fmla="*/ 256 w 447" name="T40"/>
              <a:gd fmla="*/ 108 h 460" name="T41"/>
              <a:gd fmla="*/ 245 w 447" name="T42"/>
              <a:gd fmla="*/ 70 h 460" name="T43"/>
              <a:gd fmla="*/ 165 w 447" name="T44"/>
              <a:gd fmla="*/ 91 h 460" name="T45"/>
              <a:gd fmla="*/ 125 w 447" name="T46"/>
              <a:gd fmla="*/ 115 h 460" name="T47"/>
              <a:gd fmla="*/ 85 w 447" name="T48"/>
              <a:gd fmla="*/ 91 h 460" name="T49"/>
              <a:gd fmla="*/ 31 w 447" name="T50"/>
              <a:gd fmla="*/ 70 h 460" name="T51"/>
              <a:gd fmla="*/ 40 w 447" name="T52"/>
              <a:gd fmla="*/ 174 h 460" name="T53"/>
              <a:gd fmla="*/ 129 w 447" name="T54"/>
              <a:gd fmla="*/ 278 h 460" name="T55"/>
              <a:gd fmla="*/ 40 w 447" name="T56"/>
              <a:gd fmla="*/ 174 h 460" name="T57"/>
              <a:gd fmla="*/ 153 w 447" name="T58"/>
              <a:gd fmla="*/ 174 h 460" name="T59"/>
              <a:gd fmla="*/ 241 w 447" name="T60"/>
              <a:gd fmla="*/ 278 h 460" name="T61"/>
              <a:gd fmla="*/ 153 w 447" name="T62"/>
              <a:gd fmla="*/ 174 h 460" name="T63"/>
              <a:gd fmla="*/ 352 w 447" name="T64"/>
              <a:gd fmla="*/ 281 h 460" name="T65"/>
              <a:gd fmla="*/ 357 w 447" name="T66"/>
              <a:gd fmla="*/ 460 h 460" name="T67"/>
              <a:gd fmla="*/ 357 w 447" name="T68"/>
              <a:gd fmla="*/ 281 h 460" name="T69"/>
              <a:gd fmla="*/ 40 w 447" name="T70"/>
              <a:gd fmla="*/ 302 h 460" name="T71"/>
              <a:gd fmla="*/ 129 w 447" name="T72"/>
              <a:gd fmla="*/ 302 h 460" name="T73"/>
              <a:gd fmla="*/ 40 w 447" name="T74"/>
              <a:gd fmla="*/ 397 h 460" name="T75"/>
              <a:gd fmla="*/ 319 w 447" name="T76"/>
              <a:gd fmla="*/ 316 h 460" name="T77"/>
              <a:gd fmla="*/ 414 w 447" name="T78"/>
              <a:gd fmla="*/ 316 h 460" name="T79"/>
              <a:gd fmla="*/ 364 w 447" name="T80"/>
              <a:gd fmla="*/ 432 h 460" name="T81"/>
              <a:gd fmla="*/ 371 w 447" name="T82"/>
              <a:gd fmla="*/ 345 h 460" name="T83"/>
              <a:gd fmla="*/ 352 w 447" name="T84"/>
              <a:gd fmla="*/ 345 h 460" name="T85"/>
              <a:gd fmla="*/ 316 w 447" name="T86"/>
              <a:gd fmla="*/ 346 h 46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60" w="447">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anchor="t" anchorCtr="0" bIns="45720" compatLnSpc="1" lIns="91440" numCol="1" rIns="91440" tIns="45720" vert="horz" wrap="square"/>
          <a:lstStyle/>
          <a:p>
            <a:endParaRPr altLang="en-US" lang="zh-CN" sz="1500"/>
          </a:p>
        </p:txBody>
      </p:sp>
      <p:sp>
        <p:nvSpPr>
          <p:cNvPr id="88" name="Freeform 26"/>
          <p:cNvSpPr>
            <a:spLocks noEditPoints="1"/>
          </p:cNvSpPr>
          <p:nvPr/>
        </p:nvSpPr>
        <p:spPr bwMode="auto">
          <a:xfrm>
            <a:off x="2952968" y="1447247"/>
            <a:ext cx="305788" cy="302082"/>
          </a:xfrm>
          <a:custGeom>
            <a:gdLst>
              <a:gd fmla="*/ 351 w 389" name="T0"/>
              <a:gd fmla="*/ 332 h 385" name="T1"/>
              <a:gd fmla="*/ 311 w 389" name="T2"/>
              <a:gd fmla="*/ 332 h 385" name="T3"/>
              <a:gd fmla="*/ 255 w 389" name="T4"/>
              <a:gd fmla="*/ 224 h 385" name="T5"/>
              <a:gd fmla="*/ 249 w 389" name="T6"/>
              <a:gd fmla="*/ 245 h 385" name="T7"/>
              <a:gd fmla="*/ 218 w 389" name="T8"/>
              <a:gd fmla="*/ 269 h 385" name="T9"/>
              <a:gd fmla="*/ 319 w 389" name="T10"/>
              <a:gd fmla="*/ 380 h 385" name="T11"/>
              <a:gd fmla="*/ 384 w 389" name="T12"/>
              <a:gd fmla="*/ 337 h 385" name="T13"/>
              <a:gd fmla="*/ 336 w 389" name="T14"/>
              <a:gd fmla="*/ 287 h 385" name="T15"/>
              <a:gd fmla="*/ 265 w 389" name="T16"/>
              <a:gd fmla="*/ 229 h 385" name="T17"/>
              <a:gd fmla="*/ 140 w 389" name="T18"/>
              <a:gd fmla="*/ 137 h 385" name="T19"/>
              <a:gd fmla="*/ 162 w 389" name="T20"/>
              <a:gd fmla="*/ 131 h 385" name="T21"/>
              <a:gd fmla="*/ 167 w 389" name="T22"/>
              <a:gd fmla="*/ 110 h 385" name="T23"/>
              <a:gd fmla="*/ 172 w 389" name="T24"/>
              <a:gd fmla="*/ 90 h 385" name="T25"/>
              <a:gd fmla="*/ 75 w 389" name="T26"/>
              <a:gd fmla="*/ 9 h 385" name="T27"/>
              <a:gd fmla="*/ 61 w 389" name="T28"/>
              <a:gd fmla="*/ 109 h 385" name="T29"/>
              <a:gd fmla="*/ 0 w 389" name="T30"/>
              <a:gd fmla="*/ 84 h 385" name="T31"/>
              <a:gd fmla="*/ 115 w 389" name="T32"/>
              <a:gd fmla="*/ 166 h 385" name="T33"/>
              <a:gd fmla="*/ 130 w 389" name="T34"/>
              <a:gd fmla="*/ 147 h 385" name="T35"/>
              <a:gd fmla="*/ 375 w 389" name="T36"/>
              <a:gd fmla="*/ 37 h 385" name="T37"/>
              <a:gd fmla="*/ 322 w 389" name="T38"/>
              <a:gd fmla="*/ 0 h 385" name="T39"/>
              <a:gd fmla="*/ 183 w 389" name="T40"/>
              <a:gd fmla="*/ 125 h 385" name="T41"/>
              <a:gd fmla="*/ 163 w 389" name="T42"/>
              <a:gd fmla="*/ 154 h 385" name="T43"/>
              <a:gd fmla="*/ 146 w 389" name="T44"/>
              <a:gd fmla="*/ 162 h 385" name="T45"/>
              <a:gd fmla="*/ 147 w 389" name="T46"/>
              <a:gd fmla="*/ 215 h 385" name="T47"/>
              <a:gd fmla="*/ 34 w 389" name="T48"/>
              <a:gd fmla="*/ 313 h 385" name="T49"/>
              <a:gd fmla="*/ 22 w 389" name="T50"/>
              <a:gd fmla="*/ 385 h 385" name="T51"/>
              <a:gd fmla="*/ 80 w 389" name="T52"/>
              <a:gd fmla="*/ 327 h 385" name="T53"/>
              <a:gd fmla="*/ 172 w 389" name="T54"/>
              <a:gd fmla="*/ 240 h 385" name="T55"/>
              <a:gd fmla="*/ 224 w 389" name="T56"/>
              <a:gd fmla="*/ 240 h 385" name="T57"/>
              <a:gd fmla="*/ 238 w 389" name="T58"/>
              <a:gd fmla="*/ 208 h 385" name="T59"/>
              <a:gd fmla="*/ 261 w 389" name="T60"/>
              <a:gd fmla="*/ 203 h 385" name="T61"/>
              <a:gd fmla="*/ 375 w 389" name="T62"/>
              <a:gd fmla="*/ 37 h 38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85" w="389">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anchor="t" anchorCtr="0" bIns="45720" compatLnSpc="1" lIns="91440" numCol="1" rIns="91440" tIns="45720" vert="horz" wrap="square"/>
          <a:lstStyle/>
          <a:p>
            <a:endParaRPr altLang="en-US" lang="zh-CN" sz="1500"/>
          </a:p>
        </p:txBody>
      </p:sp>
      <p:sp>
        <p:nvSpPr>
          <p:cNvPr id="89" name="Freeform 35"/>
          <p:cNvSpPr>
            <a:spLocks noEditPoints="1"/>
          </p:cNvSpPr>
          <p:nvPr/>
        </p:nvSpPr>
        <p:spPr bwMode="auto">
          <a:xfrm>
            <a:off x="6895784" y="1463543"/>
            <a:ext cx="294065" cy="318039"/>
          </a:xfrm>
          <a:custGeom>
            <a:gdLst>
              <a:gd fmla="*/ 29 w 433" name="T0"/>
              <a:gd fmla="*/ 29 h 469" name="T1"/>
              <a:gd fmla="*/ 115 w 433" name="T2"/>
              <a:gd fmla="*/ 28 h 469" name="T3"/>
              <a:gd fmla="*/ 208 w 433" name="T4"/>
              <a:gd fmla="*/ 3 h 469" name="T5"/>
              <a:gd fmla="*/ 216 w 433" name="T6"/>
              <a:gd fmla="*/ 0 h 469" name="T7"/>
              <a:gd fmla="*/ 225 w 433" name="T8"/>
              <a:gd fmla="*/ 3 h 469" name="T9"/>
              <a:gd fmla="*/ 318 w 433" name="T10"/>
              <a:gd fmla="*/ 28 h 469" name="T11"/>
              <a:gd fmla="*/ 404 w 433" name="T12"/>
              <a:gd fmla="*/ 29 h 469" name="T13"/>
              <a:gd fmla="*/ 433 w 433" name="T14"/>
              <a:gd fmla="*/ 25 h 469" name="T15"/>
              <a:gd fmla="*/ 433 w 433" name="T16"/>
              <a:gd fmla="*/ 58 h 469" name="T17"/>
              <a:gd fmla="*/ 372 w 433" name="T18"/>
              <a:gd fmla="*/ 355 h 469" name="T19"/>
              <a:gd fmla="*/ 222 w 433" name="T20"/>
              <a:gd fmla="*/ 468 h 469" name="T21"/>
              <a:gd fmla="*/ 216 w 433" name="T22"/>
              <a:gd fmla="*/ 469 h 469" name="T23"/>
              <a:gd fmla="*/ 210 w 433" name="T24"/>
              <a:gd fmla="*/ 468 h 469" name="T25"/>
              <a:gd fmla="*/ 61 w 433" name="T26"/>
              <a:gd fmla="*/ 355 h 469" name="T27"/>
              <a:gd fmla="*/ 0 w 433" name="T28"/>
              <a:gd fmla="*/ 58 h 469" name="T29"/>
              <a:gd fmla="*/ 0 w 433" name="T30"/>
              <a:gd fmla="*/ 25 h 469" name="T31"/>
              <a:gd fmla="*/ 29 w 433" name="T32"/>
              <a:gd fmla="*/ 29 h 469" name="T33"/>
              <a:gd fmla="*/ 216 w 433" name="T34"/>
              <a:gd fmla="*/ 239 h 469" name="T35"/>
              <a:gd fmla="*/ 216 w 433" name="T36"/>
              <a:gd fmla="*/ 239 h 469" name="T37"/>
              <a:gd fmla="*/ 361 w 433" name="T38"/>
              <a:gd fmla="*/ 239 h 469" name="T39"/>
              <a:gd fmla="*/ 380 w 433" name="T40"/>
              <a:gd fmla="*/ 90 h 469" name="T41"/>
              <a:gd fmla="*/ 311 w 433" name="T42"/>
              <a:gd fmla="*/ 86 h 469" name="T43"/>
              <a:gd fmla="*/ 216 w 433" name="T44"/>
              <a:gd fmla="*/ 62 h 469" name="T45"/>
              <a:gd fmla="*/ 216 w 433" name="T46"/>
              <a:gd fmla="*/ 239 h 469" name="T47"/>
              <a:gd fmla="*/ 216 w 433" name="T48"/>
              <a:gd fmla="*/ 409 h 469" name="T49"/>
              <a:gd fmla="*/ 216 w 433" name="T50"/>
              <a:gd fmla="*/ 409 h 469" name="T51"/>
              <a:gd fmla="*/ 216 w 433" name="T52"/>
              <a:gd fmla="*/ 239 h 469" name="T53"/>
              <a:gd fmla="*/ 72 w 433" name="T54"/>
              <a:gd fmla="*/ 239 h 469" name="T55"/>
              <a:gd fmla="*/ 105 w 433" name="T56"/>
              <a:gd fmla="*/ 323 h 469" name="T57"/>
              <a:gd fmla="*/ 216 w 433" name="T58"/>
              <a:gd fmla="*/ 409 h 46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69" w="432">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anchor="t" anchorCtr="0" bIns="45720" compatLnSpc="1" lIns="91440" numCol="1" rIns="91440" tIns="45720" vert="horz" wrap="square"/>
          <a:lstStyle/>
          <a:p>
            <a:endParaRPr altLang="en-US" lang="zh-CN" sz="1500"/>
          </a:p>
        </p:txBody>
      </p:sp>
      <p:sp>
        <p:nvSpPr>
          <p:cNvPr id="90" name="Freeform 20"/>
          <p:cNvSpPr>
            <a:spLocks noEditPoints="1"/>
          </p:cNvSpPr>
          <p:nvPr/>
        </p:nvSpPr>
        <p:spPr bwMode="auto">
          <a:xfrm>
            <a:off x="4949998" y="1419622"/>
            <a:ext cx="287664" cy="361960"/>
          </a:xfrm>
          <a:custGeom>
            <a:gdLst>
              <a:gd fmla="*/ 41 w 355" name="T0"/>
              <a:gd fmla="*/ 121 h 447" name="T1"/>
              <a:gd fmla="*/ 60 w 355" name="T2"/>
              <a:gd fmla="*/ 238 h 447" name="T3"/>
              <a:gd fmla="*/ 174 w 355" name="T4"/>
              <a:gd fmla="*/ 22 h 447" name="T5"/>
              <a:gd fmla="*/ 291 w 355" name="T6"/>
              <a:gd fmla="*/ 235 h 447" name="T7"/>
              <a:gd fmla="*/ 213 w 355" name="T8"/>
              <a:gd fmla="*/ 296 h 447" name="T9"/>
              <a:gd fmla="*/ 217 w 355" name="T10"/>
              <a:gd fmla="*/ 310 h 447" name="T11"/>
              <a:gd fmla="*/ 304 w 355" name="T12"/>
              <a:gd fmla="*/ 236 h 447" name="T13"/>
              <a:gd fmla="*/ 312 w 355" name="T14"/>
              <a:gd fmla="*/ 122 h 447" name="T15"/>
              <a:gd fmla="*/ 167 w 355" name="T16"/>
              <a:gd fmla="*/ 0 h 447" name="T17"/>
              <a:gd fmla="*/ 175 w 355" name="T18"/>
              <a:gd fmla="*/ 57 h 447" name="T19"/>
              <a:gd fmla="*/ 213 w 355" name="T20"/>
              <a:gd fmla="*/ 96 h 447" name="T21"/>
              <a:gd fmla="*/ 175 w 355" name="T22"/>
              <a:gd fmla="*/ 57 h 447" name="T23"/>
              <a:gd fmla="*/ 132 w 355" name="T24"/>
              <a:gd fmla="*/ 173 h 447" name="T25"/>
              <a:gd fmla="*/ 132 w 355" name="T26"/>
              <a:gd fmla="*/ 209 h 447" name="T27"/>
              <a:gd fmla="*/ 132 w 355" name="T28"/>
              <a:gd fmla="*/ 173 h 447" name="T29"/>
              <a:gd fmla="*/ 223 w 355" name="T30"/>
              <a:gd fmla="*/ 173 h 447" name="T31"/>
              <a:gd fmla="*/ 223 w 355" name="T32"/>
              <a:gd fmla="*/ 209 h 447" name="T33"/>
              <a:gd fmla="*/ 223 w 355" name="T34"/>
              <a:gd fmla="*/ 173 h 447" name="T35"/>
              <a:gd fmla="*/ 190 w 355" name="T36"/>
              <a:gd fmla="*/ 292 h 447" name="T37"/>
              <a:gd fmla="*/ 157 w 355" name="T38"/>
              <a:gd fmla="*/ 303 h 447" name="T39"/>
              <a:gd fmla="*/ 171 w 355" name="T40"/>
              <a:gd fmla="*/ 325 h 447" name="T41"/>
              <a:gd fmla="*/ 204 w 355" name="T42"/>
              <a:gd fmla="*/ 313 h 447" name="T43"/>
              <a:gd fmla="*/ 190 w 355" name="T44"/>
              <a:gd fmla="*/ 292 h 447" name="T45"/>
              <a:gd fmla="*/ 252 w 355" name="T46"/>
              <a:gd fmla="*/ 312 h 447" name="T47"/>
              <a:gd fmla="*/ 223 w 355" name="T48"/>
              <a:gd fmla="*/ 447 h 447" name="T49"/>
              <a:gd fmla="*/ 252 w 355" name="T50"/>
              <a:gd fmla="*/ 312 h 447" name="T51"/>
              <a:gd fmla="*/ 108 w 355" name="T52"/>
              <a:gd fmla="*/ 315 h 447" name="T53"/>
              <a:gd fmla="*/ 132 w 355" name="T54"/>
              <a:gd fmla="*/ 447 h 447" name="T55"/>
              <a:gd fmla="*/ 108 w 355" name="T56"/>
              <a:gd fmla="*/ 315 h 447" name="T57"/>
              <a:gd fmla="*/ 156 w 355" name="T58"/>
              <a:gd fmla="*/ 341 h 447" name="T59"/>
              <a:gd fmla="*/ 157 w 355" name="T60"/>
              <a:gd fmla="*/ 447 h 447" name="T61"/>
              <a:gd fmla="*/ 205 w 355" name="T62"/>
              <a:gd fmla="*/ 344 h 447" name="T63"/>
              <a:gd fmla="*/ 156 w 355" name="T64"/>
              <a:gd fmla="*/ 341 h 4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7" w="355">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anchor="t" anchorCtr="0" bIns="45720" compatLnSpc="1" lIns="91440" numCol="1" rIns="91440" tIns="45720" vert="horz" wrap="square"/>
          <a:lstStyle/>
          <a:p>
            <a:endParaRPr altLang="en-US" lang="zh-CN" sz="1500"/>
          </a:p>
        </p:txBody>
      </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additive="base">
                                        <p:cTn dur="500" fill="hold" id="7"/>
                                        <p:tgtEl>
                                          <p:spTgt spid="63"/>
                                        </p:tgtEl>
                                        <p:attrNameLst>
                                          <p:attrName>ppt_x</p:attrName>
                                        </p:attrNameLst>
                                      </p:cBhvr>
                                      <p:tavLst>
                                        <p:tav tm="0">
                                          <p:val>
                                            <p:strVal val="#ppt_x"/>
                                          </p:val>
                                        </p:tav>
                                        <p:tav tm="100000">
                                          <p:val>
                                            <p:strVal val="#ppt_x"/>
                                          </p:val>
                                        </p:tav>
                                      </p:tavLst>
                                    </p:anim>
                                    <p:anim calcmode="lin" valueType="num">
                                      <p:cBhvr additive="base">
                                        <p:cTn dur="500" fill="hold" id="8"/>
                                        <p:tgtEl>
                                          <p:spTgt spid="63"/>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100"/>
                                  </p:stCondLst>
                                  <p:childTnLst>
                                    <p:set>
                                      <p:cBhvr>
                                        <p:cTn dur="1" fill="hold" id="10">
                                          <p:stCondLst>
                                            <p:cond delay="0"/>
                                          </p:stCondLst>
                                        </p:cTn>
                                        <p:tgtEl>
                                          <p:spTgt spid="68"/>
                                        </p:tgtEl>
                                        <p:attrNameLst>
                                          <p:attrName>style.visibility</p:attrName>
                                        </p:attrNameLst>
                                      </p:cBhvr>
                                      <p:to>
                                        <p:strVal val="visible"/>
                                      </p:to>
                                    </p:set>
                                    <p:anim calcmode="lin" valueType="num">
                                      <p:cBhvr additive="base">
                                        <p:cTn dur="500" fill="hold" id="11"/>
                                        <p:tgtEl>
                                          <p:spTgt spid="68"/>
                                        </p:tgtEl>
                                        <p:attrNameLst>
                                          <p:attrName>ppt_x</p:attrName>
                                        </p:attrNameLst>
                                      </p:cBhvr>
                                      <p:tavLst>
                                        <p:tav tm="0">
                                          <p:val>
                                            <p:strVal val="#ppt_x"/>
                                          </p:val>
                                        </p:tav>
                                        <p:tav tm="100000">
                                          <p:val>
                                            <p:strVal val="#ppt_x"/>
                                          </p:val>
                                        </p:tav>
                                      </p:tavLst>
                                    </p:anim>
                                    <p:anim calcmode="lin" valueType="num">
                                      <p:cBhvr additive="base">
                                        <p:cTn dur="500" fill="hold" id="12"/>
                                        <p:tgtEl>
                                          <p:spTgt spid="68"/>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200"/>
                                  </p:stCondLst>
                                  <p:childTnLst>
                                    <p:set>
                                      <p:cBhvr>
                                        <p:cTn dur="1" fill="hold" id="14">
                                          <p:stCondLst>
                                            <p:cond delay="0"/>
                                          </p:stCondLst>
                                        </p:cTn>
                                        <p:tgtEl>
                                          <p:spTgt spid="73"/>
                                        </p:tgtEl>
                                        <p:attrNameLst>
                                          <p:attrName>style.visibility</p:attrName>
                                        </p:attrNameLst>
                                      </p:cBhvr>
                                      <p:to>
                                        <p:strVal val="visible"/>
                                      </p:to>
                                    </p:set>
                                    <p:anim calcmode="lin" valueType="num">
                                      <p:cBhvr additive="base">
                                        <p:cTn dur="500" fill="hold" id="15"/>
                                        <p:tgtEl>
                                          <p:spTgt spid="73"/>
                                        </p:tgtEl>
                                        <p:attrNameLst>
                                          <p:attrName>ppt_x</p:attrName>
                                        </p:attrNameLst>
                                      </p:cBhvr>
                                      <p:tavLst>
                                        <p:tav tm="0">
                                          <p:val>
                                            <p:strVal val="#ppt_x"/>
                                          </p:val>
                                        </p:tav>
                                        <p:tav tm="100000">
                                          <p:val>
                                            <p:strVal val="#ppt_x"/>
                                          </p:val>
                                        </p:tav>
                                      </p:tavLst>
                                    </p:anim>
                                    <p:anim calcmode="lin" valueType="num">
                                      <p:cBhvr additive="base">
                                        <p:cTn dur="500" fill="hold" id="16"/>
                                        <p:tgtEl>
                                          <p:spTgt spid="73"/>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300"/>
                                  </p:stCondLst>
                                  <p:childTnLst>
                                    <p:set>
                                      <p:cBhvr>
                                        <p:cTn dur="1" fill="hold" id="18">
                                          <p:stCondLst>
                                            <p:cond delay="0"/>
                                          </p:stCondLst>
                                        </p:cTn>
                                        <p:tgtEl>
                                          <p:spTgt spid="78"/>
                                        </p:tgtEl>
                                        <p:attrNameLst>
                                          <p:attrName>style.visibility</p:attrName>
                                        </p:attrNameLst>
                                      </p:cBhvr>
                                      <p:to>
                                        <p:strVal val="visible"/>
                                      </p:to>
                                    </p:set>
                                    <p:anim calcmode="lin" valueType="num">
                                      <p:cBhvr additive="base">
                                        <p:cTn dur="500" fill="hold" id="19"/>
                                        <p:tgtEl>
                                          <p:spTgt spid="78"/>
                                        </p:tgtEl>
                                        <p:attrNameLst>
                                          <p:attrName>ppt_x</p:attrName>
                                        </p:attrNameLst>
                                      </p:cBhvr>
                                      <p:tavLst>
                                        <p:tav tm="0">
                                          <p:val>
                                            <p:strVal val="#ppt_x"/>
                                          </p:val>
                                        </p:tav>
                                        <p:tav tm="100000">
                                          <p:val>
                                            <p:strVal val="#ppt_x"/>
                                          </p:val>
                                        </p:tav>
                                      </p:tavLst>
                                    </p:anim>
                                    <p:anim calcmode="lin" valueType="num">
                                      <p:cBhvr additive="base">
                                        <p:cTn dur="500" fill="hold" id="20"/>
                                        <p:tgtEl>
                                          <p:spTgt spid="78"/>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800"/>
                            </p:stCondLst>
                            <p:childTnLst>
                              <p:par>
                                <p:cTn fill="hold" grpId="0" id="22" nodeType="afterEffect" presetClass="entr" presetID="2" presetSubtype="4">
                                  <p:stCondLst>
                                    <p:cond delay="0"/>
                                  </p:stCondLst>
                                  <p:childTnLst>
                                    <p:set>
                                      <p:cBhvr>
                                        <p:cTn dur="1" fill="hold" id="23">
                                          <p:stCondLst>
                                            <p:cond delay="0"/>
                                          </p:stCondLst>
                                        </p:cTn>
                                        <p:tgtEl>
                                          <p:spTgt spid="83"/>
                                        </p:tgtEl>
                                        <p:attrNameLst>
                                          <p:attrName>style.visibility</p:attrName>
                                        </p:attrNameLst>
                                      </p:cBhvr>
                                      <p:to>
                                        <p:strVal val="visible"/>
                                      </p:to>
                                    </p:set>
                                    <p:anim calcmode="lin" valueType="num">
                                      <p:cBhvr additive="base">
                                        <p:cTn dur="500" fill="hold" id="24"/>
                                        <p:tgtEl>
                                          <p:spTgt spid="83"/>
                                        </p:tgtEl>
                                        <p:attrNameLst>
                                          <p:attrName>ppt_x</p:attrName>
                                        </p:attrNameLst>
                                      </p:cBhvr>
                                      <p:tavLst>
                                        <p:tav tm="0">
                                          <p:val>
                                            <p:strVal val="#ppt_x"/>
                                          </p:val>
                                        </p:tav>
                                        <p:tav tm="100000">
                                          <p:val>
                                            <p:strVal val="#ppt_x"/>
                                          </p:val>
                                        </p:tav>
                                      </p:tavLst>
                                    </p:anim>
                                    <p:anim calcmode="lin" valueType="num">
                                      <p:cBhvr additive="base">
                                        <p:cTn dur="500" fill="hold" id="25"/>
                                        <p:tgtEl>
                                          <p:spTgt spid="83"/>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100"/>
                                  </p:stCondLst>
                                  <p:childTnLst>
                                    <p:set>
                                      <p:cBhvr>
                                        <p:cTn dur="1" fill="hold" id="27">
                                          <p:stCondLst>
                                            <p:cond delay="0"/>
                                          </p:stCondLst>
                                        </p:cTn>
                                        <p:tgtEl>
                                          <p:spTgt spid="84"/>
                                        </p:tgtEl>
                                        <p:attrNameLst>
                                          <p:attrName>style.visibility</p:attrName>
                                        </p:attrNameLst>
                                      </p:cBhvr>
                                      <p:to>
                                        <p:strVal val="visible"/>
                                      </p:to>
                                    </p:set>
                                    <p:anim calcmode="lin" valueType="num">
                                      <p:cBhvr additive="base">
                                        <p:cTn dur="500" fill="hold" id="28"/>
                                        <p:tgtEl>
                                          <p:spTgt spid="84"/>
                                        </p:tgtEl>
                                        <p:attrNameLst>
                                          <p:attrName>ppt_x</p:attrName>
                                        </p:attrNameLst>
                                      </p:cBhvr>
                                      <p:tavLst>
                                        <p:tav tm="0">
                                          <p:val>
                                            <p:strVal val="#ppt_x"/>
                                          </p:val>
                                        </p:tav>
                                        <p:tav tm="100000">
                                          <p:val>
                                            <p:strVal val="#ppt_x"/>
                                          </p:val>
                                        </p:tav>
                                      </p:tavLst>
                                    </p:anim>
                                    <p:anim calcmode="lin" valueType="num">
                                      <p:cBhvr additive="base">
                                        <p:cTn dur="500" fill="hold" id="29"/>
                                        <p:tgtEl>
                                          <p:spTgt spid="84"/>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200"/>
                                  </p:stCondLst>
                                  <p:childTnLst>
                                    <p:set>
                                      <p:cBhvr>
                                        <p:cTn dur="1" fill="hold" id="31">
                                          <p:stCondLst>
                                            <p:cond delay="0"/>
                                          </p:stCondLst>
                                        </p:cTn>
                                        <p:tgtEl>
                                          <p:spTgt spid="85"/>
                                        </p:tgtEl>
                                        <p:attrNameLst>
                                          <p:attrName>style.visibility</p:attrName>
                                        </p:attrNameLst>
                                      </p:cBhvr>
                                      <p:to>
                                        <p:strVal val="visible"/>
                                      </p:to>
                                    </p:set>
                                    <p:anim calcmode="lin" valueType="num">
                                      <p:cBhvr additive="base">
                                        <p:cTn dur="500" fill="hold" id="32"/>
                                        <p:tgtEl>
                                          <p:spTgt spid="85"/>
                                        </p:tgtEl>
                                        <p:attrNameLst>
                                          <p:attrName>ppt_x</p:attrName>
                                        </p:attrNameLst>
                                      </p:cBhvr>
                                      <p:tavLst>
                                        <p:tav tm="0">
                                          <p:val>
                                            <p:strVal val="#ppt_x"/>
                                          </p:val>
                                        </p:tav>
                                        <p:tav tm="100000">
                                          <p:val>
                                            <p:strVal val="#ppt_x"/>
                                          </p:val>
                                        </p:tav>
                                      </p:tavLst>
                                    </p:anim>
                                    <p:anim calcmode="lin" valueType="num">
                                      <p:cBhvr additive="base">
                                        <p:cTn dur="500" fill="hold" id="33"/>
                                        <p:tgtEl>
                                          <p:spTgt spid="85"/>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300"/>
                                  </p:stCondLst>
                                  <p:childTnLst>
                                    <p:set>
                                      <p:cBhvr>
                                        <p:cTn dur="1" fill="hold" id="35">
                                          <p:stCondLst>
                                            <p:cond delay="0"/>
                                          </p:stCondLst>
                                        </p:cTn>
                                        <p:tgtEl>
                                          <p:spTgt spid="86"/>
                                        </p:tgtEl>
                                        <p:attrNameLst>
                                          <p:attrName>style.visibility</p:attrName>
                                        </p:attrNameLst>
                                      </p:cBhvr>
                                      <p:to>
                                        <p:strVal val="visible"/>
                                      </p:to>
                                    </p:set>
                                    <p:anim calcmode="lin" valueType="num">
                                      <p:cBhvr additive="base">
                                        <p:cTn dur="500" fill="hold" id="36"/>
                                        <p:tgtEl>
                                          <p:spTgt spid="86"/>
                                        </p:tgtEl>
                                        <p:attrNameLst>
                                          <p:attrName>ppt_x</p:attrName>
                                        </p:attrNameLst>
                                      </p:cBhvr>
                                      <p:tavLst>
                                        <p:tav tm="0">
                                          <p:val>
                                            <p:strVal val="#ppt_x"/>
                                          </p:val>
                                        </p:tav>
                                        <p:tav tm="100000">
                                          <p:val>
                                            <p:strVal val="#ppt_x"/>
                                          </p:val>
                                        </p:tav>
                                      </p:tavLst>
                                    </p:anim>
                                    <p:anim calcmode="lin" valueType="num">
                                      <p:cBhvr additive="base">
                                        <p:cTn dur="500" fill="hold" id="37"/>
                                        <p:tgtEl>
                                          <p:spTgt spid="86"/>
                                        </p:tgtEl>
                                        <p:attrNameLst>
                                          <p:attrName>ppt_y</p:attrName>
                                        </p:attrNameLst>
                                      </p:cBhvr>
                                      <p:tavLst>
                                        <p:tav tm="0">
                                          <p:val>
                                            <p:strVal val="1+#ppt_h/2"/>
                                          </p:val>
                                        </p:tav>
                                        <p:tav tm="100000">
                                          <p:val>
                                            <p:strVal val="#ppt_y"/>
                                          </p:val>
                                        </p:tav>
                                      </p:tavLst>
                                    </p:anim>
                                  </p:childTnLst>
                                </p:cTn>
                              </p:par>
                              <p:par>
                                <p:cTn fill="hold" grpId="0" id="38" nodeType="withEffect" presetClass="entr" presetID="31" presetSubtype="0">
                                  <p:stCondLst>
                                    <p:cond delay="400"/>
                                  </p:stCondLst>
                                  <p:childTnLst>
                                    <p:set>
                                      <p:cBhvr>
                                        <p:cTn dur="1" fill="hold" id="39">
                                          <p:stCondLst>
                                            <p:cond delay="0"/>
                                          </p:stCondLst>
                                        </p:cTn>
                                        <p:tgtEl>
                                          <p:spTgt spid="87"/>
                                        </p:tgtEl>
                                        <p:attrNameLst>
                                          <p:attrName>style.visibility</p:attrName>
                                        </p:attrNameLst>
                                      </p:cBhvr>
                                      <p:to>
                                        <p:strVal val="visible"/>
                                      </p:to>
                                    </p:set>
                                    <p:anim calcmode="lin" valueType="num">
                                      <p:cBhvr>
                                        <p:cTn dur="500" fill="hold" id="40"/>
                                        <p:tgtEl>
                                          <p:spTgt spid="87"/>
                                        </p:tgtEl>
                                        <p:attrNameLst>
                                          <p:attrName>ppt_w</p:attrName>
                                        </p:attrNameLst>
                                      </p:cBhvr>
                                      <p:tavLst>
                                        <p:tav tm="0">
                                          <p:val>
                                            <p:fltVal val="0"/>
                                          </p:val>
                                        </p:tav>
                                        <p:tav tm="100000">
                                          <p:val>
                                            <p:strVal val="#ppt_w"/>
                                          </p:val>
                                        </p:tav>
                                      </p:tavLst>
                                    </p:anim>
                                    <p:anim calcmode="lin" valueType="num">
                                      <p:cBhvr>
                                        <p:cTn dur="500" fill="hold" id="41"/>
                                        <p:tgtEl>
                                          <p:spTgt spid="87"/>
                                        </p:tgtEl>
                                        <p:attrNameLst>
                                          <p:attrName>ppt_h</p:attrName>
                                        </p:attrNameLst>
                                      </p:cBhvr>
                                      <p:tavLst>
                                        <p:tav tm="0">
                                          <p:val>
                                            <p:fltVal val="0"/>
                                          </p:val>
                                        </p:tav>
                                        <p:tav tm="100000">
                                          <p:val>
                                            <p:strVal val="#ppt_h"/>
                                          </p:val>
                                        </p:tav>
                                      </p:tavLst>
                                    </p:anim>
                                    <p:anim calcmode="lin" valueType="num">
                                      <p:cBhvr>
                                        <p:cTn dur="500" fill="hold" id="42"/>
                                        <p:tgtEl>
                                          <p:spTgt spid="87"/>
                                        </p:tgtEl>
                                        <p:attrNameLst>
                                          <p:attrName>style.rotation</p:attrName>
                                        </p:attrNameLst>
                                      </p:cBhvr>
                                      <p:tavLst>
                                        <p:tav tm="0">
                                          <p:val>
                                            <p:fltVal val="90"/>
                                          </p:val>
                                        </p:tav>
                                        <p:tav tm="100000">
                                          <p:val>
                                            <p:fltVal val="0"/>
                                          </p:val>
                                        </p:tav>
                                      </p:tavLst>
                                    </p:anim>
                                    <p:animEffect filter="fade" transition="in">
                                      <p:cBhvr>
                                        <p:cTn dur="500" id="43"/>
                                        <p:tgtEl>
                                          <p:spTgt spid="87"/>
                                        </p:tgtEl>
                                      </p:cBhvr>
                                    </p:animEffect>
                                  </p:childTnLst>
                                </p:cTn>
                              </p:par>
                              <p:par>
                                <p:cTn fill="hold" grpId="0" id="44" nodeType="withEffect" presetClass="entr" presetID="31" presetSubtype="0">
                                  <p:stCondLst>
                                    <p:cond delay="500"/>
                                  </p:stCondLst>
                                  <p:childTnLst>
                                    <p:set>
                                      <p:cBhvr>
                                        <p:cTn dur="1" fill="hold" id="45">
                                          <p:stCondLst>
                                            <p:cond delay="0"/>
                                          </p:stCondLst>
                                        </p:cTn>
                                        <p:tgtEl>
                                          <p:spTgt spid="88"/>
                                        </p:tgtEl>
                                        <p:attrNameLst>
                                          <p:attrName>style.visibility</p:attrName>
                                        </p:attrNameLst>
                                      </p:cBhvr>
                                      <p:to>
                                        <p:strVal val="visible"/>
                                      </p:to>
                                    </p:set>
                                    <p:anim calcmode="lin" valueType="num">
                                      <p:cBhvr>
                                        <p:cTn dur="500" fill="hold" id="46"/>
                                        <p:tgtEl>
                                          <p:spTgt spid="88"/>
                                        </p:tgtEl>
                                        <p:attrNameLst>
                                          <p:attrName>ppt_w</p:attrName>
                                        </p:attrNameLst>
                                      </p:cBhvr>
                                      <p:tavLst>
                                        <p:tav tm="0">
                                          <p:val>
                                            <p:fltVal val="0"/>
                                          </p:val>
                                        </p:tav>
                                        <p:tav tm="100000">
                                          <p:val>
                                            <p:strVal val="#ppt_w"/>
                                          </p:val>
                                        </p:tav>
                                      </p:tavLst>
                                    </p:anim>
                                    <p:anim calcmode="lin" valueType="num">
                                      <p:cBhvr>
                                        <p:cTn dur="500" fill="hold" id="47"/>
                                        <p:tgtEl>
                                          <p:spTgt spid="88"/>
                                        </p:tgtEl>
                                        <p:attrNameLst>
                                          <p:attrName>ppt_h</p:attrName>
                                        </p:attrNameLst>
                                      </p:cBhvr>
                                      <p:tavLst>
                                        <p:tav tm="0">
                                          <p:val>
                                            <p:fltVal val="0"/>
                                          </p:val>
                                        </p:tav>
                                        <p:tav tm="100000">
                                          <p:val>
                                            <p:strVal val="#ppt_h"/>
                                          </p:val>
                                        </p:tav>
                                      </p:tavLst>
                                    </p:anim>
                                    <p:anim calcmode="lin" valueType="num">
                                      <p:cBhvr>
                                        <p:cTn dur="500" fill="hold" id="48"/>
                                        <p:tgtEl>
                                          <p:spTgt spid="88"/>
                                        </p:tgtEl>
                                        <p:attrNameLst>
                                          <p:attrName>style.rotation</p:attrName>
                                        </p:attrNameLst>
                                      </p:cBhvr>
                                      <p:tavLst>
                                        <p:tav tm="0">
                                          <p:val>
                                            <p:fltVal val="90"/>
                                          </p:val>
                                        </p:tav>
                                        <p:tav tm="100000">
                                          <p:val>
                                            <p:fltVal val="0"/>
                                          </p:val>
                                        </p:tav>
                                      </p:tavLst>
                                    </p:anim>
                                    <p:animEffect filter="fade" transition="in">
                                      <p:cBhvr>
                                        <p:cTn dur="500" id="49"/>
                                        <p:tgtEl>
                                          <p:spTgt spid="88"/>
                                        </p:tgtEl>
                                      </p:cBhvr>
                                    </p:animEffect>
                                  </p:childTnLst>
                                </p:cTn>
                              </p:par>
                              <p:par>
                                <p:cTn fill="hold" grpId="0" id="50" nodeType="withEffect" presetClass="entr" presetID="31" presetSubtype="0">
                                  <p:stCondLst>
                                    <p:cond delay="600"/>
                                  </p:stCondLst>
                                  <p:childTnLst>
                                    <p:set>
                                      <p:cBhvr>
                                        <p:cTn dur="1" fill="hold" id="51">
                                          <p:stCondLst>
                                            <p:cond delay="0"/>
                                          </p:stCondLst>
                                        </p:cTn>
                                        <p:tgtEl>
                                          <p:spTgt spid="90"/>
                                        </p:tgtEl>
                                        <p:attrNameLst>
                                          <p:attrName>style.visibility</p:attrName>
                                        </p:attrNameLst>
                                      </p:cBhvr>
                                      <p:to>
                                        <p:strVal val="visible"/>
                                      </p:to>
                                    </p:set>
                                    <p:anim calcmode="lin" valueType="num">
                                      <p:cBhvr>
                                        <p:cTn dur="500" fill="hold" id="52"/>
                                        <p:tgtEl>
                                          <p:spTgt spid="90"/>
                                        </p:tgtEl>
                                        <p:attrNameLst>
                                          <p:attrName>ppt_w</p:attrName>
                                        </p:attrNameLst>
                                      </p:cBhvr>
                                      <p:tavLst>
                                        <p:tav tm="0">
                                          <p:val>
                                            <p:fltVal val="0"/>
                                          </p:val>
                                        </p:tav>
                                        <p:tav tm="100000">
                                          <p:val>
                                            <p:strVal val="#ppt_w"/>
                                          </p:val>
                                        </p:tav>
                                      </p:tavLst>
                                    </p:anim>
                                    <p:anim calcmode="lin" valueType="num">
                                      <p:cBhvr>
                                        <p:cTn dur="500" fill="hold" id="53"/>
                                        <p:tgtEl>
                                          <p:spTgt spid="90"/>
                                        </p:tgtEl>
                                        <p:attrNameLst>
                                          <p:attrName>ppt_h</p:attrName>
                                        </p:attrNameLst>
                                      </p:cBhvr>
                                      <p:tavLst>
                                        <p:tav tm="0">
                                          <p:val>
                                            <p:fltVal val="0"/>
                                          </p:val>
                                        </p:tav>
                                        <p:tav tm="100000">
                                          <p:val>
                                            <p:strVal val="#ppt_h"/>
                                          </p:val>
                                        </p:tav>
                                      </p:tavLst>
                                    </p:anim>
                                    <p:anim calcmode="lin" valueType="num">
                                      <p:cBhvr>
                                        <p:cTn dur="500" fill="hold" id="54"/>
                                        <p:tgtEl>
                                          <p:spTgt spid="90"/>
                                        </p:tgtEl>
                                        <p:attrNameLst>
                                          <p:attrName>style.rotation</p:attrName>
                                        </p:attrNameLst>
                                      </p:cBhvr>
                                      <p:tavLst>
                                        <p:tav tm="0">
                                          <p:val>
                                            <p:fltVal val="90"/>
                                          </p:val>
                                        </p:tav>
                                        <p:tav tm="100000">
                                          <p:val>
                                            <p:fltVal val="0"/>
                                          </p:val>
                                        </p:tav>
                                      </p:tavLst>
                                    </p:anim>
                                    <p:animEffect filter="fade" transition="in">
                                      <p:cBhvr>
                                        <p:cTn dur="500" id="55"/>
                                        <p:tgtEl>
                                          <p:spTgt spid="90"/>
                                        </p:tgtEl>
                                      </p:cBhvr>
                                    </p:animEffect>
                                  </p:childTnLst>
                                </p:cTn>
                              </p:par>
                              <p:par>
                                <p:cTn fill="hold" grpId="0" id="56" nodeType="withEffect" presetClass="entr" presetID="31" presetSubtype="0">
                                  <p:stCondLst>
                                    <p:cond delay="700"/>
                                  </p:stCondLst>
                                  <p:childTnLst>
                                    <p:set>
                                      <p:cBhvr>
                                        <p:cTn dur="1" fill="hold" id="57">
                                          <p:stCondLst>
                                            <p:cond delay="0"/>
                                          </p:stCondLst>
                                        </p:cTn>
                                        <p:tgtEl>
                                          <p:spTgt spid="89"/>
                                        </p:tgtEl>
                                        <p:attrNameLst>
                                          <p:attrName>style.visibility</p:attrName>
                                        </p:attrNameLst>
                                      </p:cBhvr>
                                      <p:to>
                                        <p:strVal val="visible"/>
                                      </p:to>
                                    </p:set>
                                    <p:anim calcmode="lin" valueType="num">
                                      <p:cBhvr>
                                        <p:cTn dur="500" fill="hold" id="58"/>
                                        <p:tgtEl>
                                          <p:spTgt spid="89"/>
                                        </p:tgtEl>
                                        <p:attrNameLst>
                                          <p:attrName>ppt_w</p:attrName>
                                        </p:attrNameLst>
                                      </p:cBhvr>
                                      <p:tavLst>
                                        <p:tav tm="0">
                                          <p:val>
                                            <p:fltVal val="0"/>
                                          </p:val>
                                        </p:tav>
                                        <p:tav tm="100000">
                                          <p:val>
                                            <p:strVal val="#ppt_w"/>
                                          </p:val>
                                        </p:tav>
                                      </p:tavLst>
                                    </p:anim>
                                    <p:anim calcmode="lin" valueType="num">
                                      <p:cBhvr>
                                        <p:cTn dur="500" fill="hold" id="59"/>
                                        <p:tgtEl>
                                          <p:spTgt spid="89"/>
                                        </p:tgtEl>
                                        <p:attrNameLst>
                                          <p:attrName>ppt_h</p:attrName>
                                        </p:attrNameLst>
                                      </p:cBhvr>
                                      <p:tavLst>
                                        <p:tav tm="0">
                                          <p:val>
                                            <p:fltVal val="0"/>
                                          </p:val>
                                        </p:tav>
                                        <p:tav tm="100000">
                                          <p:val>
                                            <p:strVal val="#ppt_h"/>
                                          </p:val>
                                        </p:tav>
                                      </p:tavLst>
                                    </p:anim>
                                    <p:anim calcmode="lin" valueType="num">
                                      <p:cBhvr>
                                        <p:cTn dur="500" fill="hold" id="60"/>
                                        <p:tgtEl>
                                          <p:spTgt spid="89"/>
                                        </p:tgtEl>
                                        <p:attrNameLst>
                                          <p:attrName>style.rotation</p:attrName>
                                        </p:attrNameLst>
                                      </p:cBhvr>
                                      <p:tavLst>
                                        <p:tav tm="0">
                                          <p:val>
                                            <p:fltVal val="90"/>
                                          </p:val>
                                        </p:tav>
                                        <p:tav tm="100000">
                                          <p:val>
                                            <p:fltVal val="0"/>
                                          </p:val>
                                        </p:tav>
                                      </p:tavLst>
                                    </p:anim>
                                    <p:animEffect filter="fade" transition="in">
                                      <p:cBhvr>
                                        <p:cTn dur="500" id="61"/>
                                        <p:tgtEl>
                                          <p:spTgt spid="89"/>
                                        </p:tgtEl>
                                      </p:cBhvr>
                                    </p:animEffect>
                                  </p:childTnLst>
                                </p:cTn>
                              </p:par>
                            </p:childTnLst>
                          </p:cTn>
                        </p:par>
                        <p:par>
                          <p:cTn fill="hold" id="62" nodeType="afterGroup">
                            <p:stCondLst>
                              <p:cond delay="2000"/>
                            </p:stCondLst>
                            <p:childTnLst>
                              <p:par>
                                <p:cTn fill="hold" grpId="0" id="63" nodeType="afterEffect" presetClass="entr" presetID="22" presetSubtype="2">
                                  <p:stCondLst>
                                    <p:cond delay="0"/>
                                  </p:stCondLst>
                                  <p:childTnLst>
                                    <p:set>
                                      <p:cBhvr>
                                        <p:cTn dur="1" fill="hold" id="64">
                                          <p:stCondLst>
                                            <p:cond delay="0"/>
                                          </p:stCondLst>
                                        </p:cTn>
                                        <p:tgtEl>
                                          <p:spTgt spid="58"/>
                                        </p:tgtEl>
                                        <p:attrNameLst>
                                          <p:attrName>style.visibility</p:attrName>
                                        </p:attrNameLst>
                                      </p:cBhvr>
                                      <p:to>
                                        <p:strVal val="visible"/>
                                      </p:to>
                                    </p:set>
                                    <p:animEffect filter="wipe(right)" transition="in">
                                      <p:cBhvr>
                                        <p:cTn dur="500" id="65"/>
                                        <p:tgtEl>
                                          <p:spTgt spid="58"/>
                                        </p:tgtEl>
                                      </p:cBhvr>
                                    </p:animEffect>
                                  </p:childTnLst>
                                </p:cTn>
                              </p:par>
                              <p:par>
                                <p:cTn fill="hold" grpId="0" id="66" nodeType="withEffect" presetClass="entr" presetID="22" presetSubtype="2">
                                  <p:stCondLst>
                                    <p:cond delay="200"/>
                                  </p:stCondLst>
                                  <p:childTnLst>
                                    <p:set>
                                      <p:cBhvr>
                                        <p:cTn dur="1" fill="hold" id="67">
                                          <p:stCondLst>
                                            <p:cond delay="0"/>
                                          </p:stCondLst>
                                        </p:cTn>
                                        <p:tgtEl>
                                          <p:spTgt spid="59"/>
                                        </p:tgtEl>
                                        <p:attrNameLst>
                                          <p:attrName>style.visibility</p:attrName>
                                        </p:attrNameLst>
                                      </p:cBhvr>
                                      <p:to>
                                        <p:strVal val="visible"/>
                                      </p:to>
                                    </p:set>
                                    <p:animEffect filter="wipe(right)" transition="in">
                                      <p:cBhvr>
                                        <p:cTn dur="500" id="68"/>
                                        <p:tgtEl>
                                          <p:spTgt spid="59"/>
                                        </p:tgtEl>
                                      </p:cBhvr>
                                    </p:animEffect>
                                  </p:childTnLst>
                                </p:cTn>
                              </p:par>
                              <p:par>
                                <p:cTn fill="hold" grpId="0" id="69" nodeType="withEffect" presetClass="entr" presetID="22" presetSubtype="2">
                                  <p:stCondLst>
                                    <p:cond delay="400"/>
                                  </p:stCondLst>
                                  <p:childTnLst>
                                    <p:set>
                                      <p:cBhvr>
                                        <p:cTn dur="1" fill="hold" id="70">
                                          <p:stCondLst>
                                            <p:cond delay="0"/>
                                          </p:stCondLst>
                                        </p:cTn>
                                        <p:tgtEl>
                                          <p:spTgt spid="60"/>
                                        </p:tgtEl>
                                        <p:attrNameLst>
                                          <p:attrName>style.visibility</p:attrName>
                                        </p:attrNameLst>
                                      </p:cBhvr>
                                      <p:to>
                                        <p:strVal val="visible"/>
                                      </p:to>
                                    </p:set>
                                    <p:animEffect filter="wipe(right)" transition="in">
                                      <p:cBhvr>
                                        <p:cTn dur="500" id="71"/>
                                        <p:tgtEl>
                                          <p:spTgt spid="60"/>
                                        </p:tgtEl>
                                      </p:cBhvr>
                                    </p:animEffect>
                                  </p:childTnLst>
                                </p:cTn>
                              </p:par>
                              <p:par>
                                <p:cTn fill="hold" grpId="0" id="72" nodeType="withEffect" presetClass="entr" presetID="22" presetSubtype="2">
                                  <p:stCondLst>
                                    <p:cond delay="600"/>
                                  </p:stCondLst>
                                  <p:childTnLst>
                                    <p:set>
                                      <p:cBhvr>
                                        <p:cTn dur="1" fill="hold" id="73">
                                          <p:stCondLst>
                                            <p:cond delay="0"/>
                                          </p:stCondLst>
                                        </p:cTn>
                                        <p:tgtEl>
                                          <p:spTgt spid="61"/>
                                        </p:tgtEl>
                                        <p:attrNameLst>
                                          <p:attrName>style.visibility</p:attrName>
                                        </p:attrNameLst>
                                      </p:cBhvr>
                                      <p:to>
                                        <p:strVal val="visible"/>
                                      </p:to>
                                    </p:set>
                                    <p:animEffect filter="wipe(right)" transition="in">
                                      <p:cBhvr>
                                        <p:cTn dur="500" id="74"/>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59"/>
      <p:bldP grpId="0" spid="60"/>
      <p:bldP grpId="0" spid="61"/>
      <p:bldP grpId="0" spid="83"/>
      <p:bldP grpId="0" spid="84"/>
      <p:bldP grpId="0" spid="85"/>
      <p:bldP grpId="0" spid="86"/>
      <p:bldP grpId="0" spid="87"/>
      <p:bldP grpId="0" spid="88"/>
      <p:bldP grpId="0" spid="89"/>
      <p:bldP grpId="0" spid="9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32" name="Image 12"/>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2"/>
          <a:stretch>
            <a:fillRect/>
          </a:stretch>
        </p:blipFill>
        <p:spPr>
          <a:xfrm flipH="1" rot="10800000">
            <a:off x="5292080" y="457546"/>
            <a:ext cx="1523362" cy="52721"/>
          </a:xfrm>
          <a:prstGeom prst="rect">
            <a:avLst/>
          </a:prstGeom>
        </p:spPr>
      </p:pic>
      <p:grpSp>
        <p:nvGrpSpPr>
          <p:cNvPr id="78" name="组合 77"/>
          <p:cNvGrpSpPr/>
          <p:nvPr/>
        </p:nvGrpSpPr>
        <p:grpSpPr>
          <a:xfrm>
            <a:off x="5189591" y="2496380"/>
            <a:ext cx="1062320" cy="1011474"/>
            <a:chOff x="2243309" y="2112361"/>
            <a:chExt cx="997900" cy="950136"/>
          </a:xfrm>
        </p:grpSpPr>
        <p:grpSp>
          <p:nvGrpSpPr>
            <p:cNvPr id="79" name="组合 78"/>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81" name="同心圆 8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latin charset="-122" panose="020b0503020204020204" pitchFamily="34" typeface="微软雅黑"/>
                  <a:ea charset="-122" panose="020b0503020204020204" pitchFamily="34" typeface="微软雅黑"/>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b0503020204020204" pitchFamily="34" typeface="微软雅黑"/>
                  <a:ea charset="-122" panose="020b0503020204020204" pitchFamily="34" typeface="微软雅黑"/>
                </a:endParaRPr>
              </a:p>
            </p:txBody>
          </p:sp>
        </p:grpSp>
        <p:sp>
          <p:nvSpPr>
            <p:cNvPr id="80" name="TextBox 79"/>
            <p:cNvSpPr txBox="1"/>
            <p:nvPr/>
          </p:nvSpPr>
          <p:spPr>
            <a:xfrm>
              <a:off x="2243309" y="2384040"/>
              <a:ext cx="997900" cy="515369"/>
            </a:xfrm>
            <a:prstGeom prst="rect">
              <a:avLst/>
            </a:prstGeom>
            <a:noFill/>
          </p:spPr>
          <p:txBody>
            <a:bodyPr bIns="0" lIns="0" rIns="0" rtlCol="0" tIns="0" wrap="square">
              <a:spAutoFit/>
            </a:bodyPr>
            <a:lstStyle/>
            <a:p>
              <a:pPr algn="ctr"/>
              <a:r>
                <a:rPr altLang="zh-CN" b="1" lang="en-US" smtClean="0">
                  <a:solidFill>
                    <a:schemeClr val="accent5"/>
                  </a:solidFill>
                  <a:latin charset="-122" panose="020b0503020204020204" pitchFamily="34" typeface="微软雅黑"/>
                  <a:ea charset="-122" panose="020b0503020204020204" pitchFamily="34" typeface="微软雅黑"/>
                </a:rPr>
                <a:t>WHY</a:t>
              </a:r>
            </a:p>
            <a:p>
              <a:pPr algn="ctr"/>
              <a:r>
                <a:rPr altLang="zh-CN" b="1" lang="en-US" smtClean="0">
                  <a:solidFill>
                    <a:schemeClr val="accent5"/>
                  </a:solidFill>
                  <a:latin charset="-122" panose="020b0503020204020204" pitchFamily="34" typeface="微软雅黑"/>
                  <a:ea charset="-122" panose="020b0503020204020204" pitchFamily="34" typeface="微软雅黑"/>
                </a:rPr>
                <a:t>？</a:t>
              </a:r>
            </a:p>
          </p:txBody>
        </p:sp>
      </p:grpSp>
      <p:grpSp>
        <p:nvGrpSpPr>
          <p:cNvPr id="72" name="组合 71"/>
          <p:cNvGrpSpPr/>
          <p:nvPr/>
        </p:nvGrpSpPr>
        <p:grpSpPr>
          <a:xfrm>
            <a:off x="4085740" y="2496380"/>
            <a:ext cx="1062320" cy="1011474"/>
            <a:chOff x="2243309" y="2112361"/>
            <a:chExt cx="997900" cy="950136"/>
          </a:xfrm>
        </p:grpSpPr>
        <p:grpSp>
          <p:nvGrpSpPr>
            <p:cNvPr id="73" name="组合 72"/>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75" name="同心圆 7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latin charset="-122" panose="020b0503020204020204" pitchFamily="34" typeface="微软雅黑"/>
                  <a:ea charset="-122" panose="020b0503020204020204" pitchFamily="34" typeface="微软雅黑"/>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b0503020204020204" pitchFamily="34" typeface="微软雅黑"/>
                  <a:ea charset="-122" panose="020b0503020204020204" pitchFamily="34" typeface="微软雅黑"/>
                </a:endParaRPr>
              </a:p>
            </p:txBody>
          </p:sp>
        </p:grpSp>
        <p:sp>
          <p:nvSpPr>
            <p:cNvPr id="74" name="TextBox 73"/>
            <p:cNvSpPr txBox="1"/>
            <p:nvPr/>
          </p:nvSpPr>
          <p:spPr>
            <a:xfrm>
              <a:off x="2243309" y="2384040"/>
              <a:ext cx="997900" cy="515369"/>
            </a:xfrm>
            <a:prstGeom prst="rect">
              <a:avLst/>
            </a:prstGeom>
            <a:noFill/>
          </p:spPr>
          <p:txBody>
            <a:bodyPr bIns="0" lIns="0" rIns="0" rtlCol="0" tIns="0" wrap="square">
              <a:spAutoFit/>
            </a:bodyPr>
            <a:lstStyle/>
            <a:p>
              <a:pPr algn="ctr"/>
              <a:r>
                <a:rPr altLang="zh-CN" b="1" lang="en-US" smtClean="0">
                  <a:solidFill>
                    <a:schemeClr val="accent4"/>
                  </a:solidFill>
                  <a:latin charset="-122" panose="020b0503020204020204" pitchFamily="34" typeface="微软雅黑"/>
                  <a:ea charset="-122" panose="020b0503020204020204" pitchFamily="34" typeface="微软雅黑"/>
                </a:rPr>
                <a:t>HOW</a:t>
              </a:r>
            </a:p>
            <a:p>
              <a:pPr algn="ctr"/>
              <a:r>
                <a:rPr altLang="zh-CN" b="1" lang="en-US" smtClean="0">
                  <a:solidFill>
                    <a:schemeClr val="accent4"/>
                  </a:solidFill>
                  <a:latin charset="-122" panose="020b0503020204020204" pitchFamily="34" typeface="微软雅黑"/>
                  <a:ea charset="-122" panose="020b0503020204020204" pitchFamily="34" typeface="微软雅黑"/>
                </a:rPr>
                <a:t>？</a:t>
              </a:r>
            </a:p>
          </p:txBody>
        </p:sp>
      </p:grpSp>
      <p:grpSp>
        <p:nvGrpSpPr>
          <p:cNvPr id="67" name="组合 66"/>
          <p:cNvGrpSpPr/>
          <p:nvPr/>
        </p:nvGrpSpPr>
        <p:grpSpPr>
          <a:xfrm>
            <a:off x="2987820" y="2496380"/>
            <a:ext cx="1062320" cy="1011474"/>
            <a:chOff x="2243309" y="2112361"/>
            <a:chExt cx="997900" cy="950136"/>
          </a:xfrm>
        </p:grpSpPr>
        <p:grpSp>
          <p:nvGrpSpPr>
            <p:cNvPr id="68" name="组合 67"/>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70" name="同心圆 6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latin charset="-122" panose="020b0503020204020204" pitchFamily="34" typeface="微软雅黑"/>
                  <a:ea charset="-122" panose="020b0503020204020204" pitchFamily="34" typeface="微软雅黑"/>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b0503020204020204" pitchFamily="34" typeface="微软雅黑"/>
                  <a:ea charset="-122" panose="020b0503020204020204" pitchFamily="34" typeface="微软雅黑"/>
                </a:endParaRPr>
              </a:p>
            </p:txBody>
          </p:sp>
        </p:grpSp>
        <p:sp>
          <p:nvSpPr>
            <p:cNvPr id="69" name="TextBox 68"/>
            <p:cNvSpPr txBox="1"/>
            <p:nvPr/>
          </p:nvSpPr>
          <p:spPr>
            <a:xfrm>
              <a:off x="2243309" y="2384040"/>
              <a:ext cx="997900" cy="515369"/>
            </a:xfrm>
            <a:prstGeom prst="rect">
              <a:avLst/>
            </a:prstGeom>
            <a:noFill/>
          </p:spPr>
          <p:txBody>
            <a:bodyPr bIns="0" lIns="0" rIns="0" rtlCol="0" tIns="0" wrap="square">
              <a:spAutoFit/>
            </a:bodyPr>
            <a:lstStyle/>
            <a:p>
              <a:pPr algn="ctr"/>
              <a:r>
                <a:rPr altLang="zh-CN" b="1" lang="en-US" smtClean="0">
                  <a:solidFill>
                    <a:schemeClr val="accent3"/>
                  </a:solidFill>
                  <a:latin charset="-122" panose="020b0503020204020204" pitchFamily="34" typeface="微软雅黑"/>
                  <a:ea charset="-122" panose="020b0503020204020204" pitchFamily="34" typeface="微软雅黑"/>
                </a:rPr>
                <a:t>WHO</a:t>
              </a:r>
            </a:p>
            <a:p>
              <a:pPr algn="ctr"/>
              <a:r>
                <a:rPr altLang="zh-CN" b="1" lang="en-US" smtClean="0">
                  <a:solidFill>
                    <a:schemeClr val="accent3"/>
                  </a:solidFill>
                  <a:latin charset="-122" panose="020b0503020204020204" pitchFamily="34" typeface="微软雅黑"/>
                  <a:ea charset="-122" panose="020b0503020204020204" pitchFamily="34" typeface="微软雅黑"/>
                </a:rPr>
                <a:t>？</a:t>
              </a:r>
            </a:p>
          </p:txBody>
        </p:sp>
      </p:grpSp>
      <p:grpSp>
        <p:nvGrpSpPr>
          <p:cNvPr id="62" name="组合 61"/>
          <p:cNvGrpSpPr/>
          <p:nvPr/>
        </p:nvGrpSpPr>
        <p:grpSpPr>
          <a:xfrm>
            <a:off x="1872100" y="2496380"/>
            <a:ext cx="1062320" cy="1011474"/>
            <a:chOff x="2243309" y="2112361"/>
            <a:chExt cx="997900" cy="950136"/>
          </a:xfrm>
        </p:grpSpPr>
        <p:grpSp>
          <p:nvGrpSpPr>
            <p:cNvPr id="63" name="组合 62"/>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65" name="同心圆 6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accent1"/>
                  </a:solidFill>
                  <a:latin charset="-122" panose="020b0503020204020204" pitchFamily="34" typeface="微软雅黑"/>
                  <a:ea charset="-122" panose="020b0503020204020204" pitchFamily="34" typeface="微软雅黑"/>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accent1"/>
                  </a:solidFill>
                  <a:latin charset="-122" panose="020b0503020204020204" pitchFamily="34" typeface="微软雅黑"/>
                  <a:ea charset="-122" panose="020b0503020204020204" pitchFamily="34" typeface="微软雅黑"/>
                </a:endParaRPr>
              </a:p>
            </p:txBody>
          </p:sp>
        </p:grpSp>
        <p:sp>
          <p:nvSpPr>
            <p:cNvPr id="64" name="TextBox 63"/>
            <p:cNvSpPr txBox="1"/>
            <p:nvPr/>
          </p:nvSpPr>
          <p:spPr>
            <a:xfrm>
              <a:off x="2243309" y="2384040"/>
              <a:ext cx="997900" cy="515369"/>
            </a:xfrm>
            <a:prstGeom prst="rect">
              <a:avLst/>
            </a:prstGeom>
            <a:noFill/>
          </p:spPr>
          <p:txBody>
            <a:bodyPr bIns="0" lIns="0" rIns="0" rtlCol="0" tIns="0" wrap="square">
              <a:spAutoFit/>
            </a:bodyPr>
            <a:lstStyle/>
            <a:p>
              <a:pPr algn="ctr"/>
              <a:r>
                <a:rPr altLang="zh-CN" b="1" lang="en-US" smtClean="0">
                  <a:solidFill>
                    <a:schemeClr val="accent2"/>
                  </a:solidFill>
                  <a:latin charset="-122" panose="020b0503020204020204" pitchFamily="34" typeface="微软雅黑"/>
                  <a:ea charset="-122" panose="020b0503020204020204" pitchFamily="34" typeface="微软雅黑"/>
                </a:rPr>
                <a:t>WHEN</a:t>
              </a:r>
            </a:p>
            <a:p>
              <a:pPr algn="ctr"/>
              <a:r>
                <a:rPr altLang="zh-CN" b="1" lang="en-US" smtClean="0">
                  <a:solidFill>
                    <a:schemeClr val="accent2"/>
                  </a:solidFill>
                  <a:latin charset="-122" panose="020b0503020204020204" pitchFamily="34" typeface="微软雅黑"/>
                  <a:ea charset="-122" panose="020b0503020204020204" pitchFamily="34" typeface="微软雅黑"/>
                </a:rPr>
                <a:t>？</a:t>
              </a:r>
            </a:p>
          </p:txBody>
        </p:sp>
      </p:grpSp>
      <p:grpSp>
        <p:nvGrpSpPr>
          <p:cNvPr id="57" name="组合 56"/>
          <p:cNvGrpSpPr/>
          <p:nvPr/>
        </p:nvGrpSpPr>
        <p:grpSpPr>
          <a:xfrm>
            <a:off x="755572" y="2496380"/>
            <a:ext cx="1062320" cy="1011474"/>
            <a:chOff x="2243309" y="2112361"/>
            <a:chExt cx="997900" cy="950136"/>
          </a:xfrm>
        </p:grpSpPr>
        <p:grpSp>
          <p:nvGrpSpPr>
            <p:cNvPr id="58" name="组合 57"/>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60" name="同心圆 5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chemeClr val="tx1"/>
                  </a:solidFill>
                  <a:latin charset="-122" panose="020b0503020204020204" pitchFamily="34" typeface="微软雅黑"/>
                  <a:ea charset="-122" panose="020b0503020204020204" pitchFamily="34" typeface="微软雅黑"/>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b0503020204020204" pitchFamily="34" typeface="微软雅黑"/>
                  <a:ea charset="-122" panose="020b0503020204020204" pitchFamily="34" typeface="微软雅黑"/>
                </a:endParaRPr>
              </a:p>
            </p:txBody>
          </p:sp>
        </p:grpSp>
        <p:sp>
          <p:nvSpPr>
            <p:cNvPr id="59" name="TextBox 58"/>
            <p:cNvSpPr txBox="1"/>
            <p:nvPr/>
          </p:nvSpPr>
          <p:spPr>
            <a:xfrm>
              <a:off x="2243309" y="2384040"/>
              <a:ext cx="997900" cy="515369"/>
            </a:xfrm>
            <a:prstGeom prst="rect">
              <a:avLst/>
            </a:prstGeom>
            <a:noFill/>
          </p:spPr>
          <p:txBody>
            <a:bodyPr bIns="0" lIns="0" rIns="0" rtlCol="0" tIns="0" wrap="square">
              <a:spAutoFit/>
            </a:bodyPr>
            <a:lstStyle/>
            <a:p>
              <a:pPr algn="ctr"/>
              <a:r>
                <a:rPr altLang="zh-CN" b="1" lang="en-US" smtClean="0">
                  <a:solidFill>
                    <a:schemeClr val="accent1"/>
                  </a:solidFill>
                  <a:latin charset="-122" panose="020b0503020204020204" pitchFamily="34" typeface="微软雅黑"/>
                  <a:ea charset="-122" panose="020b0503020204020204" pitchFamily="34" typeface="微软雅黑"/>
                </a:rPr>
                <a:t>WHAT</a:t>
              </a:r>
            </a:p>
            <a:p>
              <a:pPr algn="ctr"/>
              <a:r>
                <a:rPr altLang="zh-CN" b="1" lang="en-US" smtClean="0">
                  <a:solidFill>
                    <a:schemeClr val="accent1"/>
                  </a:solidFill>
                  <a:latin charset="-122" panose="020b0503020204020204" pitchFamily="34" typeface="微软雅黑"/>
                  <a:ea charset="-122" panose="020b0503020204020204" pitchFamily="34" typeface="微软雅黑"/>
                </a:rPr>
                <a:t>？</a:t>
              </a:r>
            </a:p>
          </p:txBody>
        </p:sp>
      </p:grpSp>
      <p:sp>
        <p:nvSpPr>
          <p:cNvPr id="83" name="TextBox 82"/>
          <p:cNvSpPr txBox="1"/>
          <p:nvPr/>
        </p:nvSpPr>
        <p:spPr>
          <a:xfrm>
            <a:off x="779307" y="1275606"/>
            <a:ext cx="2957181" cy="617220"/>
          </a:xfrm>
          <a:prstGeom prst="rect">
            <a:avLst/>
          </a:prstGeom>
          <a:noFill/>
        </p:spPr>
        <p:txBody>
          <a:bodyPr bIns="34290" lIns="68580" rIns="68580" rtlCol="0" tIns="34290" wrap="square">
            <a:spAutoFit/>
          </a:bodyPr>
          <a:lstStyle/>
          <a:p>
            <a:r>
              <a:rPr altLang="en-US" b="1" lang="zh-CN" sz="3600">
                <a:solidFill>
                  <a:schemeClr val="accent1"/>
                </a:solidFill>
                <a:latin charset="-122" panose="020b0503020204020204" pitchFamily="34" typeface="微软雅黑"/>
                <a:ea charset="-122" panose="020b0503020204020204" pitchFamily="34" typeface="微软雅黑"/>
              </a:rPr>
              <a:t>欢迎提问</a:t>
            </a:r>
          </a:p>
        </p:txBody>
      </p:sp>
      <p:sp>
        <p:nvSpPr>
          <p:cNvPr id="84" name="Rectangle 53"/>
          <p:cNvSpPr/>
          <p:nvPr/>
        </p:nvSpPr>
        <p:spPr>
          <a:xfrm>
            <a:off x="779307" y="1943068"/>
            <a:ext cx="5952933" cy="342900"/>
          </a:xfrm>
          <a:prstGeom prst="rect">
            <a:avLst/>
          </a:prstGeom>
          <a:noFill/>
        </p:spPr>
        <p:txBody>
          <a:bodyPr bIns="34290" lIns="68580" rIns="68580" tIns="34290" wrap="squar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单击此处添加副标题或详细文本描述</a:t>
            </a:r>
          </a:p>
        </p:txBody>
      </p:sp>
      <p:sp>
        <p:nvSpPr>
          <p:cNvPr id="87" name="TextBox 86"/>
          <p:cNvSpPr txBox="1"/>
          <p:nvPr/>
        </p:nvSpPr>
        <p:spPr>
          <a:xfrm>
            <a:off x="938484" y="3843213"/>
            <a:ext cx="3669410" cy="381000"/>
          </a:xfrm>
          <a:prstGeom prst="rect">
            <a:avLst/>
          </a:prstGeom>
          <a:noFill/>
        </p:spPr>
        <p:txBody>
          <a:bodyPr bIns="0" lIns="0" rIns="0" rtlCol="0" tIns="0" wrap="square">
            <a:spAutoFit/>
          </a:bodyPr>
          <a:lstStyle/>
          <a:p>
            <a:pPr algn="just">
              <a:lnSpc>
                <a:spcPts val="1500"/>
              </a:lnSpc>
            </a:pPr>
            <a:r>
              <a:rPr altLang="en-US" lang="zh-CN" smtClean="0" sz="1000">
                <a:solidFill>
                  <a:schemeClr val="tx1">
                    <a:lumMod val="65000"/>
                    <a:lumOff val="35000"/>
                  </a:schemeClr>
                </a:solidFill>
                <a:latin charset="-122" panose="020b0503020204020204" pitchFamily="34" typeface="微软雅黑"/>
                <a:ea charset="-122" panose="020b0503020204020204" pitchFamily="34" typeface="微软雅黑"/>
              </a:rPr>
              <a:t>点击输入简要文字内容，文字内容需概括精炼，不用多余的文字修饰，言简意赅的说明分项内容……</a:t>
            </a:r>
          </a:p>
        </p:txBody>
      </p:sp>
      <p:pic>
        <p:nvPicPr>
          <p:cNvPr id="88" name="图片 87"/>
          <p:cNvPicPr>
            <a:picLocks noChangeAspect="1"/>
          </p:cNvPicPr>
          <p:nvPr/>
        </p:nvPicPr>
        <p:blipFill>
          <a:blip r:embed="rId3">
            <a:extLst>
              <a:ext uri="{28A0092B-C50C-407E-A947-70E740481C1C}">
                <a14:useLocalDpi val="0"/>
              </a:ext>
            </a:extLst>
          </a:blip>
          <a:stretch>
            <a:fillRect/>
          </a:stretch>
        </p:blipFill>
        <p:spPr>
          <a:xfrm>
            <a:off x="6056622" y="1051965"/>
            <a:ext cx="2619834" cy="3608017"/>
          </a:xfrm>
          <a:prstGeom prst="rect">
            <a:avLst/>
          </a:prstGeom>
        </p:spPr>
      </p:pic>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5" presetSubtype="0">
                                  <p:stCondLst>
                                    <p:cond delay="0"/>
                                  </p:stCondLst>
                                  <p:childTnLst>
                                    <p:set>
                                      <p:cBhvr>
                                        <p:cTn dur="1" fill="hold" id="6">
                                          <p:stCondLst>
                                            <p:cond delay="0"/>
                                          </p:stCondLst>
                                        </p:cTn>
                                        <p:tgtEl>
                                          <p:spTgt spid="88"/>
                                        </p:tgtEl>
                                        <p:attrNameLst>
                                          <p:attrName>style.visibility</p:attrName>
                                        </p:attrNameLst>
                                      </p:cBhvr>
                                      <p:to>
                                        <p:strVal val="visible"/>
                                      </p:to>
                                    </p:set>
                                    <p:anim calcmode="lin" valueType="num">
                                      <p:cBhvr>
                                        <p:cTn dur="1000" fill="hold" id="7"/>
                                        <p:tgtEl>
                                          <p:spTgt spid="88"/>
                                        </p:tgtEl>
                                        <p:attrNameLst>
                                          <p:attrName>ppt_w</p:attrName>
                                        </p:attrNameLst>
                                      </p:cBhvr>
                                      <p:tavLst>
                                        <p:tav tm="0">
                                          <p:val>
                                            <p:fltVal val="0"/>
                                          </p:val>
                                        </p:tav>
                                        <p:tav tm="100000">
                                          <p:val>
                                            <p:strVal val="#ppt_w"/>
                                          </p:val>
                                        </p:tav>
                                      </p:tavLst>
                                    </p:anim>
                                    <p:anim calcmode="lin" valueType="num">
                                      <p:cBhvr>
                                        <p:cTn dur="1000" fill="hold" id="8"/>
                                        <p:tgtEl>
                                          <p:spTgt spid="88"/>
                                        </p:tgtEl>
                                        <p:attrNameLst>
                                          <p:attrName>ppt_h</p:attrName>
                                        </p:attrNameLst>
                                      </p:cBhvr>
                                      <p:tavLst>
                                        <p:tav tm="0">
                                          <p:val>
                                            <p:fltVal val="0"/>
                                          </p:val>
                                        </p:tav>
                                        <p:tav tm="100000">
                                          <p:val>
                                            <p:strVal val="#ppt_h"/>
                                          </p:val>
                                        </p:tav>
                                      </p:tavLst>
                                    </p:anim>
                                    <p:anim calcmode="lin" valueType="num">
                                      <p:cBhvr>
                                        <p:cTn dur="1000" fill="hold" id="9"/>
                                        <p:tgtEl>
                                          <p:spTgt spid="88"/>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88"/>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000"/>
                            </p:stCondLst>
                            <p:childTnLst>
                              <p:par>
                                <p:cTn fill="hold" grpId="0" id="12" nodeType="afterEffect" presetClass="entr" presetID="30" presetSubtype="0">
                                  <p:stCondLst>
                                    <p:cond delay="0"/>
                                  </p:stCondLst>
                                  <p:childTnLst>
                                    <p:set>
                                      <p:cBhvr>
                                        <p:cTn dur="1" fill="hold" id="13">
                                          <p:stCondLst>
                                            <p:cond delay="0"/>
                                          </p:stCondLst>
                                        </p:cTn>
                                        <p:tgtEl>
                                          <p:spTgt spid="83"/>
                                        </p:tgtEl>
                                        <p:attrNameLst>
                                          <p:attrName>style.visibility</p:attrName>
                                        </p:attrNameLst>
                                      </p:cBhvr>
                                      <p:to>
                                        <p:strVal val="visible"/>
                                      </p:to>
                                    </p:set>
                                    <p:animEffect filter="fade" transition="in">
                                      <p:cBhvr>
                                        <p:cTn decel="100000" dur="800" id="14"/>
                                        <p:tgtEl>
                                          <p:spTgt spid="83"/>
                                        </p:tgtEl>
                                      </p:cBhvr>
                                    </p:animEffect>
                                    <p:anim calcmode="lin" valueType="num">
                                      <p:cBhvr>
                                        <p:cTn decel="100000" dur="800" fill="hold" id="15"/>
                                        <p:tgtEl>
                                          <p:spTgt spid="83"/>
                                        </p:tgtEl>
                                        <p:attrNameLst>
                                          <p:attrName>style.rotation</p:attrName>
                                        </p:attrNameLst>
                                      </p:cBhvr>
                                      <p:tavLst>
                                        <p:tav tm="0">
                                          <p:val>
                                            <p:fltVal val="-90"/>
                                          </p:val>
                                        </p:tav>
                                        <p:tav tm="100000">
                                          <p:val>
                                            <p:fltVal val="0"/>
                                          </p:val>
                                        </p:tav>
                                      </p:tavLst>
                                    </p:anim>
                                    <p:anim calcmode="lin" valueType="num">
                                      <p:cBhvr>
                                        <p:cTn decel="100000" dur="800" fill="hold" id="16"/>
                                        <p:tgtEl>
                                          <p:spTgt spid="83"/>
                                        </p:tgtEl>
                                        <p:attrNameLst>
                                          <p:attrName>ppt_x</p:attrName>
                                        </p:attrNameLst>
                                      </p:cBhvr>
                                      <p:tavLst>
                                        <p:tav tm="0">
                                          <p:val>
                                            <p:strVal val="#ppt_x+0.4"/>
                                          </p:val>
                                        </p:tav>
                                        <p:tav tm="100000">
                                          <p:val>
                                            <p:strVal val="#ppt_x-0.05"/>
                                          </p:val>
                                        </p:tav>
                                      </p:tavLst>
                                    </p:anim>
                                    <p:anim calcmode="lin" valueType="num">
                                      <p:cBhvr>
                                        <p:cTn decel="100000" dur="800" fill="hold" id="17"/>
                                        <p:tgtEl>
                                          <p:spTgt spid="83"/>
                                        </p:tgtEl>
                                        <p:attrNameLst>
                                          <p:attrName>ppt_y</p:attrName>
                                        </p:attrNameLst>
                                      </p:cBhvr>
                                      <p:tavLst>
                                        <p:tav tm="0">
                                          <p:val>
                                            <p:strVal val="#ppt_y-0.4"/>
                                          </p:val>
                                        </p:tav>
                                        <p:tav tm="100000">
                                          <p:val>
                                            <p:strVal val="#ppt_y+0.1"/>
                                          </p:val>
                                        </p:tav>
                                      </p:tavLst>
                                    </p:anim>
                                    <p:anim calcmode="lin" valueType="num">
                                      <p:cBhvr>
                                        <p:cTn accel="100000" dur="200" fill="hold" id="18">
                                          <p:stCondLst>
                                            <p:cond delay="800"/>
                                          </p:stCondLst>
                                        </p:cTn>
                                        <p:tgtEl>
                                          <p:spTgt spid="83"/>
                                        </p:tgtEl>
                                        <p:attrNameLst>
                                          <p:attrName>ppt_x</p:attrName>
                                        </p:attrNameLst>
                                      </p:cBhvr>
                                      <p:tavLst>
                                        <p:tav tm="0">
                                          <p:val>
                                            <p:strVal val="#ppt_x-0.05"/>
                                          </p:val>
                                        </p:tav>
                                        <p:tav tm="100000">
                                          <p:val>
                                            <p:strVal val="#ppt_x"/>
                                          </p:val>
                                        </p:tav>
                                      </p:tavLst>
                                    </p:anim>
                                    <p:anim calcmode="lin" valueType="num">
                                      <p:cBhvr>
                                        <p:cTn accel="100000" dur="200" fill="hold" id="19">
                                          <p:stCondLst>
                                            <p:cond delay="800"/>
                                          </p:stCondLst>
                                        </p:cTn>
                                        <p:tgtEl>
                                          <p:spTgt spid="83"/>
                                        </p:tgtEl>
                                        <p:attrNameLst>
                                          <p:attrName>ppt_y</p:attrName>
                                        </p:attrNameLst>
                                      </p:cBhvr>
                                      <p:tavLst>
                                        <p:tav tm="0">
                                          <p:val>
                                            <p:strVal val="#ppt_y+0.1"/>
                                          </p:val>
                                        </p:tav>
                                        <p:tav tm="100000">
                                          <p:val>
                                            <p:strVal val="#ppt_y"/>
                                          </p:val>
                                        </p:tav>
                                      </p:tavLst>
                                    </p:anim>
                                  </p:childTnLst>
                                </p:cTn>
                              </p:par>
                              <p:par>
                                <p:cTn fill="hold" grpId="0" id="20" nodeType="withEffect" presetClass="entr" presetID="30" presetSubtype="0">
                                  <p:stCondLst>
                                    <p:cond delay="0"/>
                                  </p:stCondLst>
                                  <p:childTnLst>
                                    <p:set>
                                      <p:cBhvr>
                                        <p:cTn dur="1" fill="hold" id="21">
                                          <p:stCondLst>
                                            <p:cond delay="0"/>
                                          </p:stCondLst>
                                        </p:cTn>
                                        <p:tgtEl>
                                          <p:spTgt spid="84"/>
                                        </p:tgtEl>
                                        <p:attrNameLst>
                                          <p:attrName>style.visibility</p:attrName>
                                        </p:attrNameLst>
                                      </p:cBhvr>
                                      <p:to>
                                        <p:strVal val="visible"/>
                                      </p:to>
                                    </p:set>
                                    <p:animEffect filter="fade" transition="in">
                                      <p:cBhvr>
                                        <p:cTn decel="100000" dur="800" id="22"/>
                                        <p:tgtEl>
                                          <p:spTgt spid="84"/>
                                        </p:tgtEl>
                                      </p:cBhvr>
                                    </p:animEffect>
                                    <p:anim calcmode="lin" valueType="num">
                                      <p:cBhvr>
                                        <p:cTn decel="100000" dur="800" fill="hold" id="23"/>
                                        <p:tgtEl>
                                          <p:spTgt spid="84"/>
                                        </p:tgtEl>
                                        <p:attrNameLst>
                                          <p:attrName>style.rotation</p:attrName>
                                        </p:attrNameLst>
                                      </p:cBhvr>
                                      <p:tavLst>
                                        <p:tav tm="0">
                                          <p:val>
                                            <p:fltVal val="-90"/>
                                          </p:val>
                                        </p:tav>
                                        <p:tav tm="100000">
                                          <p:val>
                                            <p:fltVal val="0"/>
                                          </p:val>
                                        </p:tav>
                                      </p:tavLst>
                                    </p:anim>
                                    <p:anim calcmode="lin" valueType="num">
                                      <p:cBhvr>
                                        <p:cTn decel="100000" dur="800" fill="hold" id="24"/>
                                        <p:tgtEl>
                                          <p:spTgt spid="84"/>
                                        </p:tgtEl>
                                        <p:attrNameLst>
                                          <p:attrName>ppt_x</p:attrName>
                                        </p:attrNameLst>
                                      </p:cBhvr>
                                      <p:tavLst>
                                        <p:tav tm="0">
                                          <p:val>
                                            <p:strVal val="#ppt_x+0.4"/>
                                          </p:val>
                                        </p:tav>
                                        <p:tav tm="100000">
                                          <p:val>
                                            <p:strVal val="#ppt_x-0.05"/>
                                          </p:val>
                                        </p:tav>
                                      </p:tavLst>
                                    </p:anim>
                                    <p:anim calcmode="lin" valueType="num">
                                      <p:cBhvr>
                                        <p:cTn decel="100000" dur="800" fill="hold" id="25"/>
                                        <p:tgtEl>
                                          <p:spTgt spid="84"/>
                                        </p:tgtEl>
                                        <p:attrNameLst>
                                          <p:attrName>ppt_y</p:attrName>
                                        </p:attrNameLst>
                                      </p:cBhvr>
                                      <p:tavLst>
                                        <p:tav tm="0">
                                          <p:val>
                                            <p:strVal val="#ppt_y-0.4"/>
                                          </p:val>
                                        </p:tav>
                                        <p:tav tm="100000">
                                          <p:val>
                                            <p:strVal val="#ppt_y+0.1"/>
                                          </p:val>
                                        </p:tav>
                                      </p:tavLst>
                                    </p:anim>
                                    <p:anim calcmode="lin" valueType="num">
                                      <p:cBhvr>
                                        <p:cTn accel="100000" dur="200" fill="hold" id="26">
                                          <p:stCondLst>
                                            <p:cond delay="800"/>
                                          </p:stCondLst>
                                        </p:cTn>
                                        <p:tgtEl>
                                          <p:spTgt spid="84"/>
                                        </p:tgtEl>
                                        <p:attrNameLst>
                                          <p:attrName>ppt_x</p:attrName>
                                        </p:attrNameLst>
                                      </p:cBhvr>
                                      <p:tavLst>
                                        <p:tav tm="0">
                                          <p:val>
                                            <p:strVal val="#ppt_x-0.05"/>
                                          </p:val>
                                        </p:tav>
                                        <p:tav tm="100000">
                                          <p:val>
                                            <p:strVal val="#ppt_x"/>
                                          </p:val>
                                        </p:tav>
                                      </p:tavLst>
                                    </p:anim>
                                    <p:anim calcmode="lin" valueType="num">
                                      <p:cBhvr>
                                        <p:cTn accel="100000" dur="200" fill="hold" id="27">
                                          <p:stCondLst>
                                            <p:cond delay="800"/>
                                          </p:stCondLst>
                                        </p:cTn>
                                        <p:tgtEl>
                                          <p:spTgt spid="84"/>
                                        </p:tgtEl>
                                        <p:attrNameLst>
                                          <p:attrName>ppt_y</p:attrName>
                                        </p:attrNameLst>
                                      </p:cBhvr>
                                      <p:tavLst>
                                        <p:tav tm="0">
                                          <p:val>
                                            <p:strVal val="#ppt_y+0.1"/>
                                          </p:val>
                                        </p:tav>
                                        <p:tav tm="100000">
                                          <p:val>
                                            <p:strVal val="#ppt_y"/>
                                          </p:val>
                                        </p:tav>
                                      </p:tavLst>
                                    </p:anim>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57"/>
                                        </p:tgtEl>
                                        <p:attrNameLst>
                                          <p:attrName>style.visibility</p:attrName>
                                        </p:attrNameLst>
                                      </p:cBhvr>
                                      <p:to>
                                        <p:strVal val="visible"/>
                                      </p:to>
                                    </p:set>
                                    <p:anim calcmode="lin" valueType="num">
                                      <p:cBhvr>
                                        <p:cTn dur="500" fill="hold" id="31"/>
                                        <p:tgtEl>
                                          <p:spTgt spid="57"/>
                                        </p:tgtEl>
                                        <p:attrNameLst>
                                          <p:attrName>ppt_w</p:attrName>
                                        </p:attrNameLst>
                                      </p:cBhvr>
                                      <p:tavLst>
                                        <p:tav tm="0">
                                          <p:val>
                                            <p:fltVal val="0"/>
                                          </p:val>
                                        </p:tav>
                                        <p:tav tm="100000">
                                          <p:val>
                                            <p:strVal val="#ppt_w"/>
                                          </p:val>
                                        </p:tav>
                                      </p:tavLst>
                                    </p:anim>
                                    <p:anim calcmode="lin" valueType="num">
                                      <p:cBhvr>
                                        <p:cTn dur="500" fill="hold" id="32"/>
                                        <p:tgtEl>
                                          <p:spTgt spid="57"/>
                                        </p:tgtEl>
                                        <p:attrNameLst>
                                          <p:attrName>ppt_h</p:attrName>
                                        </p:attrNameLst>
                                      </p:cBhvr>
                                      <p:tavLst>
                                        <p:tav tm="0">
                                          <p:val>
                                            <p:fltVal val="0"/>
                                          </p:val>
                                        </p:tav>
                                        <p:tav tm="100000">
                                          <p:val>
                                            <p:strVal val="#ppt_h"/>
                                          </p:val>
                                        </p:tav>
                                      </p:tavLst>
                                    </p:anim>
                                    <p:animEffect filter="fade" transition="in">
                                      <p:cBhvr>
                                        <p:cTn dur="500" id="33"/>
                                        <p:tgtEl>
                                          <p:spTgt spid="57"/>
                                        </p:tgtEl>
                                      </p:cBhvr>
                                    </p:animEffect>
                                  </p:childTnLst>
                                </p:cTn>
                              </p:par>
                              <p:par>
                                <p:cTn fill="hold" id="34" nodeType="withEffect" presetClass="entr" presetID="53" presetSubtype="0">
                                  <p:stCondLst>
                                    <p:cond delay="250"/>
                                  </p:stCondLst>
                                  <p:childTnLst>
                                    <p:set>
                                      <p:cBhvr>
                                        <p:cTn dur="1" fill="hold" id="35">
                                          <p:stCondLst>
                                            <p:cond delay="0"/>
                                          </p:stCondLst>
                                        </p:cTn>
                                        <p:tgtEl>
                                          <p:spTgt spid="62"/>
                                        </p:tgtEl>
                                        <p:attrNameLst>
                                          <p:attrName>style.visibility</p:attrName>
                                        </p:attrNameLst>
                                      </p:cBhvr>
                                      <p:to>
                                        <p:strVal val="visible"/>
                                      </p:to>
                                    </p:set>
                                    <p:anim calcmode="lin" valueType="num">
                                      <p:cBhvr>
                                        <p:cTn dur="500" fill="hold" id="36"/>
                                        <p:tgtEl>
                                          <p:spTgt spid="62"/>
                                        </p:tgtEl>
                                        <p:attrNameLst>
                                          <p:attrName>ppt_w</p:attrName>
                                        </p:attrNameLst>
                                      </p:cBhvr>
                                      <p:tavLst>
                                        <p:tav tm="0">
                                          <p:val>
                                            <p:fltVal val="0"/>
                                          </p:val>
                                        </p:tav>
                                        <p:tav tm="100000">
                                          <p:val>
                                            <p:strVal val="#ppt_w"/>
                                          </p:val>
                                        </p:tav>
                                      </p:tavLst>
                                    </p:anim>
                                    <p:anim calcmode="lin" valueType="num">
                                      <p:cBhvr>
                                        <p:cTn dur="500" fill="hold" id="37"/>
                                        <p:tgtEl>
                                          <p:spTgt spid="62"/>
                                        </p:tgtEl>
                                        <p:attrNameLst>
                                          <p:attrName>ppt_h</p:attrName>
                                        </p:attrNameLst>
                                      </p:cBhvr>
                                      <p:tavLst>
                                        <p:tav tm="0">
                                          <p:val>
                                            <p:fltVal val="0"/>
                                          </p:val>
                                        </p:tav>
                                        <p:tav tm="100000">
                                          <p:val>
                                            <p:strVal val="#ppt_h"/>
                                          </p:val>
                                        </p:tav>
                                      </p:tavLst>
                                    </p:anim>
                                    <p:animEffect filter="fade" transition="in">
                                      <p:cBhvr>
                                        <p:cTn dur="500" id="38"/>
                                        <p:tgtEl>
                                          <p:spTgt spid="62"/>
                                        </p:tgtEl>
                                      </p:cBhvr>
                                    </p:animEffect>
                                  </p:childTnLst>
                                </p:cTn>
                              </p:par>
                              <p:par>
                                <p:cTn fill="hold" id="39" nodeType="withEffect" presetClass="entr" presetID="53" presetSubtype="0">
                                  <p:stCondLst>
                                    <p:cond delay="500"/>
                                  </p:stCondLst>
                                  <p:childTnLst>
                                    <p:set>
                                      <p:cBhvr>
                                        <p:cTn dur="1" fill="hold" id="40">
                                          <p:stCondLst>
                                            <p:cond delay="0"/>
                                          </p:stCondLst>
                                        </p:cTn>
                                        <p:tgtEl>
                                          <p:spTgt spid="67"/>
                                        </p:tgtEl>
                                        <p:attrNameLst>
                                          <p:attrName>style.visibility</p:attrName>
                                        </p:attrNameLst>
                                      </p:cBhvr>
                                      <p:to>
                                        <p:strVal val="visible"/>
                                      </p:to>
                                    </p:set>
                                    <p:anim calcmode="lin" valueType="num">
                                      <p:cBhvr>
                                        <p:cTn dur="500" fill="hold" id="41"/>
                                        <p:tgtEl>
                                          <p:spTgt spid="67"/>
                                        </p:tgtEl>
                                        <p:attrNameLst>
                                          <p:attrName>ppt_w</p:attrName>
                                        </p:attrNameLst>
                                      </p:cBhvr>
                                      <p:tavLst>
                                        <p:tav tm="0">
                                          <p:val>
                                            <p:fltVal val="0"/>
                                          </p:val>
                                        </p:tav>
                                        <p:tav tm="100000">
                                          <p:val>
                                            <p:strVal val="#ppt_w"/>
                                          </p:val>
                                        </p:tav>
                                      </p:tavLst>
                                    </p:anim>
                                    <p:anim calcmode="lin" valueType="num">
                                      <p:cBhvr>
                                        <p:cTn dur="500" fill="hold" id="42"/>
                                        <p:tgtEl>
                                          <p:spTgt spid="67"/>
                                        </p:tgtEl>
                                        <p:attrNameLst>
                                          <p:attrName>ppt_h</p:attrName>
                                        </p:attrNameLst>
                                      </p:cBhvr>
                                      <p:tavLst>
                                        <p:tav tm="0">
                                          <p:val>
                                            <p:fltVal val="0"/>
                                          </p:val>
                                        </p:tav>
                                        <p:tav tm="100000">
                                          <p:val>
                                            <p:strVal val="#ppt_h"/>
                                          </p:val>
                                        </p:tav>
                                      </p:tavLst>
                                    </p:anim>
                                    <p:animEffect filter="fade" transition="in">
                                      <p:cBhvr>
                                        <p:cTn dur="500" id="43"/>
                                        <p:tgtEl>
                                          <p:spTgt spid="67"/>
                                        </p:tgtEl>
                                      </p:cBhvr>
                                    </p:animEffect>
                                  </p:childTnLst>
                                </p:cTn>
                              </p:par>
                              <p:par>
                                <p:cTn fill="hold" id="44" nodeType="withEffect" presetClass="entr" presetID="53" presetSubtype="0">
                                  <p:stCondLst>
                                    <p:cond delay="750"/>
                                  </p:stCondLst>
                                  <p:childTnLst>
                                    <p:set>
                                      <p:cBhvr>
                                        <p:cTn dur="1" fill="hold" id="45">
                                          <p:stCondLst>
                                            <p:cond delay="0"/>
                                          </p:stCondLst>
                                        </p:cTn>
                                        <p:tgtEl>
                                          <p:spTgt spid="72"/>
                                        </p:tgtEl>
                                        <p:attrNameLst>
                                          <p:attrName>style.visibility</p:attrName>
                                        </p:attrNameLst>
                                      </p:cBhvr>
                                      <p:to>
                                        <p:strVal val="visible"/>
                                      </p:to>
                                    </p:set>
                                    <p:anim calcmode="lin" valueType="num">
                                      <p:cBhvr>
                                        <p:cTn dur="500" fill="hold" id="46"/>
                                        <p:tgtEl>
                                          <p:spTgt spid="72"/>
                                        </p:tgtEl>
                                        <p:attrNameLst>
                                          <p:attrName>ppt_w</p:attrName>
                                        </p:attrNameLst>
                                      </p:cBhvr>
                                      <p:tavLst>
                                        <p:tav tm="0">
                                          <p:val>
                                            <p:fltVal val="0"/>
                                          </p:val>
                                        </p:tav>
                                        <p:tav tm="100000">
                                          <p:val>
                                            <p:strVal val="#ppt_w"/>
                                          </p:val>
                                        </p:tav>
                                      </p:tavLst>
                                    </p:anim>
                                    <p:anim calcmode="lin" valueType="num">
                                      <p:cBhvr>
                                        <p:cTn dur="500" fill="hold" id="47"/>
                                        <p:tgtEl>
                                          <p:spTgt spid="72"/>
                                        </p:tgtEl>
                                        <p:attrNameLst>
                                          <p:attrName>ppt_h</p:attrName>
                                        </p:attrNameLst>
                                      </p:cBhvr>
                                      <p:tavLst>
                                        <p:tav tm="0">
                                          <p:val>
                                            <p:fltVal val="0"/>
                                          </p:val>
                                        </p:tav>
                                        <p:tav tm="100000">
                                          <p:val>
                                            <p:strVal val="#ppt_h"/>
                                          </p:val>
                                        </p:tav>
                                      </p:tavLst>
                                    </p:anim>
                                    <p:animEffect filter="fade" transition="in">
                                      <p:cBhvr>
                                        <p:cTn dur="500" id="48"/>
                                        <p:tgtEl>
                                          <p:spTgt spid="72"/>
                                        </p:tgtEl>
                                      </p:cBhvr>
                                    </p:animEffect>
                                  </p:childTnLst>
                                </p:cTn>
                              </p:par>
                              <p:par>
                                <p:cTn fill="hold" id="49" nodeType="withEffect" presetClass="entr" presetID="53" presetSubtype="0">
                                  <p:stCondLst>
                                    <p:cond delay="1000"/>
                                  </p:stCondLst>
                                  <p:childTnLst>
                                    <p:set>
                                      <p:cBhvr>
                                        <p:cTn dur="1" fill="hold" id="50">
                                          <p:stCondLst>
                                            <p:cond delay="0"/>
                                          </p:stCondLst>
                                        </p:cTn>
                                        <p:tgtEl>
                                          <p:spTgt spid="78"/>
                                        </p:tgtEl>
                                        <p:attrNameLst>
                                          <p:attrName>style.visibility</p:attrName>
                                        </p:attrNameLst>
                                      </p:cBhvr>
                                      <p:to>
                                        <p:strVal val="visible"/>
                                      </p:to>
                                    </p:set>
                                    <p:anim calcmode="lin" valueType="num">
                                      <p:cBhvr>
                                        <p:cTn dur="500" fill="hold" id="51"/>
                                        <p:tgtEl>
                                          <p:spTgt spid="78"/>
                                        </p:tgtEl>
                                        <p:attrNameLst>
                                          <p:attrName>ppt_w</p:attrName>
                                        </p:attrNameLst>
                                      </p:cBhvr>
                                      <p:tavLst>
                                        <p:tav tm="0">
                                          <p:val>
                                            <p:fltVal val="0"/>
                                          </p:val>
                                        </p:tav>
                                        <p:tav tm="100000">
                                          <p:val>
                                            <p:strVal val="#ppt_w"/>
                                          </p:val>
                                        </p:tav>
                                      </p:tavLst>
                                    </p:anim>
                                    <p:anim calcmode="lin" valueType="num">
                                      <p:cBhvr>
                                        <p:cTn dur="500" fill="hold" id="52"/>
                                        <p:tgtEl>
                                          <p:spTgt spid="78"/>
                                        </p:tgtEl>
                                        <p:attrNameLst>
                                          <p:attrName>ppt_h</p:attrName>
                                        </p:attrNameLst>
                                      </p:cBhvr>
                                      <p:tavLst>
                                        <p:tav tm="0">
                                          <p:val>
                                            <p:fltVal val="0"/>
                                          </p:val>
                                        </p:tav>
                                        <p:tav tm="100000">
                                          <p:val>
                                            <p:strVal val="#ppt_h"/>
                                          </p:val>
                                        </p:tav>
                                      </p:tavLst>
                                    </p:anim>
                                    <p:animEffect filter="fade" transition="in">
                                      <p:cBhvr>
                                        <p:cTn dur="500" id="53"/>
                                        <p:tgtEl>
                                          <p:spTgt spid="78"/>
                                        </p:tgtEl>
                                      </p:cBhvr>
                                    </p:animEffect>
                                  </p:childTnLst>
                                </p:cTn>
                              </p:par>
                            </p:childTnLst>
                          </p:cTn>
                        </p:par>
                        <p:par>
                          <p:cTn fill="hold" id="54" nodeType="afterGroup">
                            <p:stCondLst>
                              <p:cond delay="3500"/>
                            </p:stCondLst>
                            <p:childTnLst>
                              <p:par>
                                <p:cTn fill="hold" grpId="0" id="55" nodeType="afterEffect" presetClass="entr" presetID="22" presetSubtype="8">
                                  <p:stCondLst>
                                    <p:cond delay="0"/>
                                  </p:stCondLst>
                                  <p:childTnLst>
                                    <p:set>
                                      <p:cBhvr>
                                        <p:cTn dur="1" fill="hold" id="56">
                                          <p:stCondLst>
                                            <p:cond delay="0"/>
                                          </p:stCondLst>
                                        </p:cTn>
                                        <p:tgtEl>
                                          <p:spTgt spid="87"/>
                                        </p:tgtEl>
                                        <p:attrNameLst>
                                          <p:attrName>style.visibility</p:attrName>
                                        </p:attrNameLst>
                                      </p:cBhvr>
                                      <p:to>
                                        <p:strVal val="visible"/>
                                      </p:to>
                                    </p:set>
                                    <p:animEffect filter="wipe(left)" transition="in">
                                      <p:cBhvr>
                                        <p:cTn dur="300" id="57"/>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84"/>
      <p:bldP grpId="0" spid="8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Freeform 7"/>
          <p:cNvSpPr/>
          <p:nvPr/>
        </p:nvSpPr>
        <p:spPr bwMode="auto">
          <a:xfrm>
            <a:off x="2992759" y="1277993"/>
            <a:ext cx="1005569" cy="3174831"/>
          </a:xfrm>
          <a:custGeom>
            <a:gdLst>
              <a:gd fmla="*/ 1750 w 1750" name="T0"/>
              <a:gd fmla="*/ 272 h 5527" name="T1"/>
              <a:gd fmla="*/ 314 w 1750" name="T2"/>
              <a:gd fmla="*/ 2778 h 5527" name="T3"/>
              <a:gd fmla="*/ 1699 w 1750" name="T4"/>
              <a:gd fmla="*/ 5254 h 5527" name="T5"/>
              <a:gd fmla="*/ 1542 w 1750" name="T6"/>
              <a:gd fmla="*/ 5527 h 5527" name="T7"/>
              <a:gd fmla="*/ 0 w 1750" name="T8"/>
              <a:gd fmla="*/ 2778 h 5527" name="T9"/>
              <a:gd fmla="*/ 1593 w 1750" name="T10"/>
              <a:gd fmla="*/ 0 h 5527" name="T11"/>
              <a:gd fmla="*/ 1750 w 1750" name="T12"/>
              <a:gd fmla="*/ 272 h 5527" name="T13"/>
            </a:gdLst>
            <a:cxnLst>
              <a:cxn ang="0">
                <a:pos x="T0" y="T1"/>
              </a:cxn>
              <a:cxn ang="0">
                <a:pos x="T2" y="T3"/>
              </a:cxn>
              <a:cxn ang="0">
                <a:pos x="T4" y="T5"/>
              </a:cxn>
              <a:cxn ang="0">
                <a:pos x="T6" y="T7"/>
              </a:cxn>
              <a:cxn ang="0">
                <a:pos x="T8" y="T9"/>
              </a:cxn>
              <a:cxn ang="0">
                <a:pos x="T10" y="T11"/>
              </a:cxn>
              <a:cxn ang="0">
                <a:pos x="T12" y="T13"/>
              </a:cxn>
            </a:cxnLst>
            <a:rect b="b" l="0" r="r" t="0"/>
            <a:pathLst>
              <a:path h="5527" w="1750">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anchor="t" anchorCtr="0" bIns="45720" compatLnSpc="1" lIns="91440" numCol="1" rIns="91440" tIns="45720" vert="horz" wrap="square"/>
          <a:lstStyle/>
          <a:p>
            <a:endParaRPr altLang="en-US" lang="zh-CN"/>
          </a:p>
        </p:txBody>
      </p:sp>
      <p:grpSp>
        <p:nvGrpSpPr>
          <p:cNvPr id="2" name="组合 1"/>
          <p:cNvGrpSpPr/>
          <p:nvPr/>
        </p:nvGrpSpPr>
        <p:grpSpPr>
          <a:xfrm>
            <a:off x="2992600" y="1039759"/>
            <a:ext cx="1149740" cy="1149740"/>
            <a:chOff x="2342140" y="893355"/>
            <a:chExt cx="1149740" cy="1149740"/>
          </a:xfrm>
        </p:grpSpPr>
        <p:grpSp>
          <p:nvGrpSpPr>
            <p:cNvPr id="51" name="组合 50"/>
            <p:cNvGrpSpPr/>
            <p:nvPr/>
          </p:nvGrpSpPr>
          <p:grpSpPr>
            <a:xfrm>
              <a:off x="2342140" y="893355"/>
              <a:ext cx="1149740" cy="1149740"/>
              <a:chOff x="304800" y="673100"/>
              <a:chExt cx="4000500" cy="4000500"/>
            </a:xfrm>
            <a:effectLst>
              <a:outerShdw algn="tr" blurRad="444500" dir="8100000" dist="2540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6" name="KSO_Shape"/>
            <p:cNvSpPr/>
            <p:nvPr/>
          </p:nvSpPr>
          <p:spPr bwMode="auto">
            <a:xfrm>
              <a:off x="2678413" y="1165965"/>
              <a:ext cx="489748" cy="569476"/>
            </a:xfrm>
            <a:custGeom>
              <a:gdLst>
                <a:gd fmla="*/ 2147483646 w 5822" name="T0"/>
                <a:gd fmla="*/ 2147483646 h 6759" name="T1"/>
                <a:gd fmla="*/ 2147483646 w 5822" name="T2"/>
                <a:gd fmla="*/ 2147483646 h 6759" name="T3"/>
                <a:gd fmla="*/ 2147483646 w 5822" name="T4"/>
                <a:gd fmla="*/ 2147483646 h 6759" name="T5"/>
                <a:gd fmla="*/ 2147483646 w 5822" name="T6"/>
                <a:gd fmla="*/ 2147483646 h 6759" name="T7"/>
                <a:gd fmla="*/ 2147483646 w 5822" name="T8"/>
                <a:gd fmla="*/ 2147483646 h 6759" name="T9"/>
                <a:gd fmla="*/ 2147483646 w 5822" name="T10"/>
                <a:gd fmla="*/ 1253760573 h 6759" name="T11"/>
                <a:gd fmla="*/ 2147483646 w 5822" name="T12"/>
                <a:gd fmla="*/ 2147483646 h 6759" name="T13"/>
                <a:gd fmla="*/ 2147483646 w 5822" name="T14"/>
                <a:gd fmla="*/ 2147483646 h 6759" name="T15"/>
                <a:gd fmla="*/ 2147483646 w 5822" name="T16"/>
                <a:gd fmla="*/ 2147483646 h 6759" name="T17"/>
                <a:gd fmla="*/ 2147483646 w 5822" name="T18"/>
                <a:gd fmla="*/ 2147483646 h 6759" name="T19"/>
                <a:gd fmla="*/ 2147483646 w 5822" name="T20"/>
                <a:gd fmla="*/ 2147483646 h 6759" name="T21"/>
                <a:gd fmla="*/ 2147483646 w 5822" name="T22"/>
                <a:gd fmla="*/ 2147483646 h 6759" name="T23"/>
                <a:gd fmla="*/ 2147483646 w 5822" name="T24"/>
                <a:gd fmla="*/ 2147483646 h 6759" name="T25"/>
                <a:gd fmla="*/ 2147483646 w 5822" name="T26"/>
                <a:gd fmla="*/ 2147483646 h 6759" name="T27"/>
                <a:gd fmla="*/ 2147483646 w 5822" name="T28"/>
                <a:gd fmla="*/ 2147483646 h 6759" name="T29"/>
                <a:gd fmla="*/ 2147483646 w 5822" name="T30"/>
                <a:gd fmla="*/ 2147483646 h 6759" name="T31"/>
                <a:gd fmla="*/ 2147483646 w 5822" name="T32"/>
                <a:gd fmla="*/ 2147483646 h 6759" name="T33"/>
                <a:gd fmla="*/ 2147483646 w 5822" name="T34"/>
                <a:gd fmla="*/ 2147483646 h 6759" name="T35"/>
                <a:gd fmla="*/ 2147483646 w 5822" name="T36"/>
                <a:gd fmla="*/ 2147483646 h 6759" name="T37"/>
                <a:gd fmla="*/ 2147483646 w 5822" name="T38"/>
                <a:gd fmla="*/ 2147483646 h 6759" name="T39"/>
                <a:gd fmla="*/ 0 w 5822" name="T40"/>
                <a:gd fmla="*/ 2147483646 h 6759" name="T41"/>
                <a:gd fmla="*/ 2147483646 w 5822" name="T42"/>
                <a:gd fmla="*/ 2147483646 h 6759" name="T43"/>
                <a:gd fmla="*/ 2147483646 w 5822" name="T44"/>
                <a:gd fmla="*/ 2147483646 h 6759" name="T45"/>
                <a:gd fmla="*/ 2147483646 w 5822" name="T46"/>
                <a:gd fmla="*/ 2147483646 h 6759" name="T47"/>
                <a:gd fmla="*/ 2147483646 w 5822" name="T48"/>
                <a:gd fmla="*/ 2147483646 h 6759" name="T49"/>
                <a:gd fmla="*/ 2147483646 w 5822" name="T50"/>
                <a:gd fmla="*/ 2147483646 h 6759" name="T51"/>
                <a:gd fmla="*/ 2147483646 w 5822" name="T52"/>
                <a:gd fmla="*/ 2147483646 h 6759" name="T53"/>
                <a:gd fmla="*/ 2147483646 w 5822" name="T54"/>
                <a:gd fmla="*/ 2147483646 h 6759" name="T55"/>
                <a:gd fmla="*/ 2147483646 w 5822" name="T56"/>
                <a:gd fmla="*/ 2147483646 h 6759" name="T57"/>
                <a:gd fmla="*/ 2147483646 w 5822" name="T58"/>
                <a:gd fmla="*/ 2147483646 h 6759" name="T59"/>
                <a:gd fmla="*/ 2147483646 w 5822" name="T60"/>
                <a:gd fmla="*/ 2147483646 h 6759" name="T61"/>
                <a:gd fmla="*/ 2147483646 w 5822" name="T62"/>
                <a:gd fmla="*/ 2147483646 h 6759" name="T63"/>
                <a:gd fmla="*/ 2147483646 w 5822" name="T64"/>
                <a:gd fmla="*/ 2147483646 h 6759" name="T65"/>
                <a:gd fmla="*/ 2147483646 w 5822" name="T66"/>
                <a:gd fmla="*/ 2147483646 h 6759" name="T67"/>
                <a:gd fmla="*/ 2147483646 w 5822" name="T68"/>
                <a:gd fmla="*/ 2147483646 h 6759" name="T69"/>
                <a:gd fmla="*/ 2147483646 w 5822" name="T70"/>
                <a:gd fmla="*/ 2147483646 h 6759" name="T71"/>
                <a:gd fmla="*/ 2147483646 w 5822" name="T72"/>
                <a:gd fmla="*/ 2147483646 h 6759" name="T73"/>
                <a:gd fmla="*/ 2147483646 w 5822" name="T74"/>
                <a:gd fmla="*/ 2147483646 h 6759" name="T75"/>
                <a:gd fmla="*/ 2147483646 w 5822" name="T76"/>
                <a:gd fmla="*/ 2147483646 h 6759" name="T77"/>
                <a:gd fmla="*/ 2147483646 w 5822" name="T78"/>
                <a:gd fmla="*/ 2147483646 h 6759" name="T79"/>
                <a:gd fmla="*/ 2147483646 w 5822" name="T80"/>
                <a:gd fmla="*/ 2147483646 h 6759" name="T81"/>
                <a:gd fmla="*/ 2147483646 w 5822" name="T82"/>
                <a:gd fmla="*/ 2147483646 h 6759" name="T83"/>
                <a:gd fmla="*/ 2147483646 w 5822" name="T84"/>
                <a:gd fmla="*/ 2147483646 h 6759" name="T85"/>
                <a:gd fmla="*/ 2147483646 w 5822" name="T86"/>
                <a:gd fmla="*/ 2147483646 h 6759" name="T87"/>
                <a:gd fmla="*/ 2147483646 w 5822" name="T88"/>
                <a:gd fmla="*/ 2147483646 h 6759" name="T89"/>
                <a:gd fmla="*/ 2147483646 w 5822" name="T90"/>
                <a:gd fmla="*/ 2147483646 h 6759" name="T91"/>
                <a:gd fmla="*/ 2147483646 w 5822" name="T92"/>
                <a:gd fmla="*/ 2147483646 h 6759" name="T93"/>
                <a:gd fmla="*/ 2147483646 w 5822" name="T94"/>
                <a:gd fmla="*/ 2147483646 h 6759" name="T95"/>
                <a:gd fmla="*/ 2147483646 w 5822" name="T96"/>
                <a:gd fmla="*/ 2147483646 h 675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758" w="5822">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b0503020204020204" pitchFamily="34" typeface="微软雅黑"/>
              </a:endParaRPr>
            </a:p>
          </p:txBody>
        </p:sp>
      </p:grpSp>
      <p:grpSp>
        <p:nvGrpSpPr>
          <p:cNvPr id="3" name="组合 2"/>
          <p:cNvGrpSpPr/>
          <p:nvPr/>
        </p:nvGrpSpPr>
        <p:grpSpPr>
          <a:xfrm>
            <a:off x="2486156" y="2358112"/>
            <a:ext cx="1149740" cy="1149740"/>
            <a:chOff x="1835696" y="2211710"/>
            <a:chExt cx="1149740" cy="1149740"/>
          </a:xfrm>
        </p:grpSpPr>
        <p:grpSp>
          <p:nvGrpSpPr>
            <p:cNvPr id="56" name="组合 55"/>
            <p:cNvGrpSpPr/>
            <p:nvPr/>
          </p:nvGrpSpPr>
          <p:grpSpPr>
            <a:xfrm>
              <a:off x="1835696" y="2211710"/>
              <a:ext cx="1149740" cy="1149740"/>
              <a:chOff x="304800" y="673100"/>
              <a:chExt cx="4000500" cy="4000500"/>
            </a:xfrm>
            <a:effectLst>
              <a:outerShdw algn="tr" blurRad="444500" dir="8100000" dist="254000" rotWithShape="0">
                <a:prstClr val="black">
                  <a:alpha val="50000"/>
                </a:prstClr>
              </a:outerShdw>
            </a:effectLst>
          </p:grpSpPr>
          <p:sp>
            <p:nvSpPr>
              <p:cNvPr id="58" name="同心圆 5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67" name="KSO_Shape"/>
            <p:cNvSpPr/>
            <p:nvPr/>
          </p:nvSpPr>
          <p:spPr bwMode="auto">
            <a:xfrm>
              <a:off x="2089100" y="2562390"/>
              <a:ext cx="649486" cy="486031"/>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tx1"/>
            </a:solidFill>
            <a:ln>
              <a:noFill/>
            </a:ln>
          </p:spPr>
          <p:txBody>
            <a:bodyPr anchor="ctr" bIns="360000">
              <a:scene3d>
                <a:camera prst="orthographicFront"/>
                <a:lightRig dir="t" rig="threePt"/>
              </a:scene3d>
              <a:sp3d>
                <a:contourClr>
                  <a:srgbClr val="FFFFFF"/>
                </a:contourClr>
              </a:sp3d>
            </a:bodyPr>
            <a:lstStyle/>
            <a:p>
              <a:pPr algn="ctr">
                <a:defRPr/>
              </a:pPr>
              <a:endParaRPr altLang="en-US" lang="zh-CN">
                <a:solidFill>
                  <a:schemeClr val="tx1">
                    <a:lumMod val="75000"/>
                    <a:lumOff val="25000"/>
                  </a:schemeClr>
                </a:solidFill>
                <a:ea charset="-122" panose="020b0503020204020204" pitchFamily="34" typeface="微软雅黑"/>
              </a:endParaRPr>
            </a:p>
          </p:txBody>
        </p:sp>
      </p:grpSp>
      <p:grpSp>
        <p:nvGrpSpPr>
          <p:cNvPr id="4" name="组合 3"/>
          <p:cNvGrpSpPr/>
          <p:nvPr/>
        </p:nvGrpSpPr>
        <p:grpSpPr>
          <a:xfrm>
            <a:off x="3134228" y="3582250"/>
            <a:ext cx="1149740" cy="1149740"/>
            <a:chOff x="2483768" y="3435846"/>
            <a:chExt cx="1149740" cy="1149740"/>
          </a:xfrm>
        </p:grpSpPr>
        <p:grpSp>
          <p:nvGrpSpPr>
            <p:cNvPr id="61" name="组合 60"/>
            <p:cNvGrpSpPr/>
            <p:nvPr/>
          </p:nvGrpSpPr>
          <p:grpSpPr>
            <a:xfrm>
              <a:off x="2483768" y="3435846"/>
              <a:ext cx="1149740" cy="1149740"/>
              <a:chOff x="304800" y="673100"/>
              <a:chExt cx="4000500" cy="4000500"/>
            </a:xfrm>
            <a:effectLst>
              <a:outerShdw algn="tr" blurRad="444500" dir="8100000" dist="254000" rotWithShape="0">
                <a:prstClr val="black">
                  <a:alpha val="50000"/>
                </a:prstClr>
              </a:outerShdw>
            </a:effectLst>
          </p:grpSpPr>
          <p:sp>
            <p:nvSpPr>
              <p:cNvPr id="63" name="同心圆 6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8" name="KSO_Shape"/>
            <p:cNvSpPr/>
            <p:nvPr/>
          </p:nvSpPr>
          <p:spPr bwMode="auto">
            <a:xfrm>
              <a:off x="2802446" y="3812214"/>
              <a:ext cx="521267" cy="439601"/>
            </a:xfrm>
            <a:custGeom>
              <a:gdLst>
                <a:gd fmla="*/ 332222 w 2301876" name="T0"/>
                <a:gd fmla="*/ 1410232 h 1941513" name="T1"/>
                <a:gd fmla="*/ 321717 w 2301876" name="T2"/>
                <a:gd fmla="*/ 1470415 h 1941513" name="T3"/>
                <a:gd fmla="*/ 382384 w 2301876" name="T4"/>
                <a:gd fmla="*/ 1525343 h 1941513" name="T5"/>
                <a:gd fmla="*/ 696485 w 2301876" name="T6"/>
                <a:gd fmla="*/ 1509573 h 1941513" name="T7"/>
                <a:gd fmla="*/ 723010 w 2301876" name="T8"/>
                <a:gd fmla="*/ 1444398 h 1941513" name="T9"/>
                <a:gd fmla="*/ 671273 w 2301876" name="T10"/>
                <a:gd fmla="*/ 1380797 h 1941513" name="T11"/>
                <a:gd fmla="*/ 1348867 w 2301876" name="T12"/>
                <a:gd fmla="*/ 1247408 h 1941513" name="T13"/>
                <a:gd fmla="*/ 1327043 w 2301876" name="T14"/>
                <a:gd fmla="*/ 1320445 h 1941513" name="T15"/>
                <a:gd fmla="*/ 1593934 w 2301876" name="T16"/>
                <a:gd fmla="*/ 1356438 h 1941513" name="T17"/>
                <a:gd fmla="*/ 1647838 w 2301876" name="T18"/>
                <a:gd fmla="*/ 1303105 h 1941513" name="T19"/>
                <a:gd fmla="*/ 1606030 w 2301876" name="T20"/>
                <a:gd fmla="*/ 1239789 h 1941513" name="T21"/>
                <a:gd fmla="*/ 1529191 w 2301876" name="T22"/>
                <a:gd fmla="*/ 516517 h 1941513" name="T23"/>
                <a:gd fmla="*/ 1584982 w 2301876" name="T24"/>
                <a:gd fmla="*/ 576970 h 1941513" name="T25"/>
                <a:gd fmla="*/ 1601035 w 2301876" name="T26"/>
                <a:gd fmla="*/ 667649 h 1941513" name="T27"/>
                <a:gd fmla="*/ 1640510 w 2301876" name="T28"/>
                <a:gd fmla="*/ 716799 h 1941513" name="T29"/>
                <a:gd fmla="*/ 1583140 w 2301876" name="T30"/>
                <a:gd fmla="*/ 840071 h 1941513" name="T31"/>
                <a:gd fmla="*/ 1691827 w 2301876" name="T32"/>
                <a:gd fmla="*/ 916820 h 1941513" name="T33"/>
                <a:gd fmla="*/ 1229710 w 2301876" name="T34"/>
                <a:gd fmla="*/ 1106063 h 1941513" name="T35"/>
                <a:gd fmla="*/ 1284448 w 2301876" name="T36"/>
                <a:gd fmla="*/ 909460 h 1941513" name="T37"/>
                <a:gd fmla="*/ 1396556 w 2301876" name="T38"/>
                <a:gd fmla="*/ 836654 h 1941513" name="T39"/>
                <a:gd fmla="*/ 1335239 w 2301876" name="T40"/>
                <a:gd fmla="*/ 712857 h 1941513" name="T41"/>
                <a:gd fmla="*/ 1370240 w 2301876" name="T42"/>
                <a:gd fmla="*/ 660815 h 1941513" name="T43"/>
                <a:gd fmla="*/ 1388398 w 2301876" name="T44"/>
                <a:gd fmla="*/ 571451 h 1941513" name="T45"/>
                <a:gd fmla="*/ 1446031 w 2301876" name="T46"/>
                <a:gd fmla="*/ 514152 h 1941513" name="T47"/>
                <a:gd fmla="*/ 570227 w 2301876" name="T48"/>
                <a:gd fmla="*/ 477627 h 1941513" name="T49"/>
                <a:gd fmla="*/ 641756 w 2301876" name="T50"/>
                <a:gd fmla="*/ 549062 h 1941513" name="T51"/>
                <a:gd fmla="*/ 661216 w 2301876" name="T52"/>
                <a:gd fmla="*/ 657005 h 1941513" name="T53"/>
                <a:gd fmla="*/ 633078 w 2301876" name="T54"/>
                <a:gd fmla="*/ 739471 h 1941513" name="T55"/>
                <a:gd fmla="*/ 574697 w 2301876" name="T56"/>
                <a:gd fmla="*/ 792786 h 1941513" name="T57"/>
                <a:gd fmla="*/ 708552 w 2301876" name="T58"/>
                <a:gd fmla="*/ 915697 h 1941513" name="T59"/>
                <a:gd fmla="*/ 815320 w 2301876" name="T60"/>
                <a:gd fmla="*/ 1036508 h 1941513" name="T61"/>
                <a:gd fmla="*/ 222836 w 2301876" name="T62"/>
                <a:gd fmla="*/ 1047276 h 1941513" name="T63"/>
                <a:gd fmla="*/ 324870 w 2301876" name="T64"/>
                <a:gd fmla="*/ 922526 h 1941513" name="T65"/>
                <a:gd fmla="*/ 473189 w 2301876" name="T66"/>
                <a:gd fmla="*/ 794886 h 1941513" name="T67"/>
                <a:gd fmla="*/ 413493 w 2301876" name="T68"/>
                <a:gd fmla="*/ 744461 h 1941513" name="T69"/>
                <a:gd fmla="*/ 382462 w 2301876" name="T70"/>
                <a:gd fmla="*/ 663570 h 1941513" name="T71"/>
                <a:gd fmla="*/ 397978 w 2301876" name="T72"/>
                <a:gd fmla="*/ 556154 h 1941513" name="T73"/>
                <a:gd fmla="*/ 466878 w 2301876" name="T74"/>
                <a:gd fmla="*/ 480778 h 1941513" name="T75"/>
                <a:gd fmla="*/ 140242 w 2301876" name="T76"/>
                <a:gd fmla="*/ 134558 h 1941513" name="T77"/>
                <a:gd fmla="*/ 133677 w 2301876" name="T78"/>
                <a:gd fmla="*/ 1210760 h 1941513" name="T79"/>
                <a:gd fmla="*/ 198545 w 2301876" name="T80"/>
                <a:gd fmla="*/ 1290654 h 1941513" name="T81"/>
                <a:gd fmla="*/ 905010 w 2301876" name="T82"/>
                <a:gd fmla="*/ 1223901 h 1941513" name="T83"/>
                <a:gd fmla="*/ 906061 w 2301876" name="T84"/>
                <a:gd fmla="*/ 137186 h 1941513" name="T85"/>
                <a:gd fmla="*/ 1795088 w 2301876" name="T86"/>
                <a:gd fmla="*/ 130835 h 1941513" name="T87"/>
                <a:gd fmla="*/ 1869239 w 2301876" name="T88"/>
                <a:gd fmla="*/ 166040 h 1941513" name="T89"/>
                <a:gd fmla="*/ 1904211 w 2301876" name="T90"/>
                <a:gd fmla="*/ 240391 h 1941513" name="T91"/>
                <a:gd fmla="*/ 1879757 w 2301876" name="T92"/>
                <a:gd fmla="*/ 1330166 h 1941513" name="T93"/>
                <a:gd fmla="*/ 1769057 w 2301876" name="T94"/>
                <a:gd fmla="*/ 1410033 h 1941513" name="T95"/>
                <a:gd fmla="*/ 1237904 w 2301876" name="T96"/>
                <a:gd fmla="*/ 1415550 h 1941513" name="T97"/>
                <a:gd fmla="*/ 1189785 w 2301876" name="T98"/>
                <a:gd fmla="*/ 1139429 h 1941513" name="T99"/>
                <a:gd fmla="*/ 1756435 w 2301876" name="T100"/>
                <a:gd fmla="*/ 1159921 h 1941513" name="T101"/>
                <a:gd fmla="*/ 1799821 w 2301876" name="T102"/>
                <a:gd fmla="*/ 1088198 h 1941513" name="T103"/>
                <a:gd fmla="*/ 898445 w 2301876" name="T104"/>
                <a:gd fmla="*/ 262 h 1941513" name="T105"/>
                <a:gd fmla="*/ 992990 w 2301876" name="T106"/>
                <a:gd fmla="*/ 39421 h 1941513" name="T107"/>
                <a:gd fmla="*/ 1041313 w 2301876" name="T108"/>
                <a:gd fmla="*/ 129302 h 1941513" name="T109"/>
                <a:gd fmla="*/ 1017414 w 2301876" name="T110"/>
                <a:gd fmla="*/ 1483030 h 1941513" name="T111"/>
                <a:gd fmla="*/ 887939 w 2301876" name="T112"/>
                <a:gd fmla="*/ 1588417 h 1941513" name="T113"/>
                <a:gd fmla="*/ 200909 w 2301876" name="T114"/>
                <a:gd fmla="*/ 1599454 h 1941513" name="T115"/>
                <a:gd fmla="*/ 45959 w 2301876" name="T116"/>
                <a:gd fmla="*/ 1513779 h 1941513" name="T117"/>
                <a:gd fmla="*/ 0 w 2301876" name="T118"/>
                <a:gd fmla="*/ 152429 h 1941513" name="T119"/>
                <a:gd fmla="*/ 34667 w 2301876" name="T120"/>
                <a:gd fmla="*/ 55452 h 1941513" name="T121"/>
                <a:gd fmla="*/ 121596 w 2301876" name="T122"/>
                <a:gd fmla="*/ 2891 h 19415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5"/>
            </a:solidFill>
            <a:ln>
              <a:noFill/>
            </a:ln>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b0503020204020204" pitchFamily="34" typeface="微软雅黑"/>
              </a:endParaRPr>
            </a:p>
          </p:txBody>
        </p:sp>
      </p:grpSp>
      <p:sp>
        <p:nvSpPr>
          <p:cNvPr id="73" name="TextBox 72"/>
          <p:cNvSpPr txBox="1"/>
          <p:nvPr/>
        </p:nvSpPr>
        <p:spPr>
          <a:xfrm>
            <a:off x="1311903" y="1399797"/>
            <a:ext cx="1036867" cy="213360"/>
          </a:xfrm>
          <a:prstGeom prst="rect">
            <a:avLst/>
          </a:prstGeom>
          <a:noFill/>
        </p:spPr>
        <p:txBody>
          <a:bodyPr bIns="0" lIns="0" rIns="0" rtlCol="0" tIns="0" wrap="square">
            <a:spAutoFit/>
          </a:bodyPr>
          <a:lstStyle/>
          <a:p>
            <a:pPr algn="ctr"/>
            <a:r>
              <a:rPr altLang="en-US" b="1" lang="zh-CN" smtClean="0" sz="1400">
                <a:solidFill>
                  <a:schemeClr val="accent1"/>
                </a:solidFill>
                <a:latin charset="-122" panose="020b0503020204020204" pitchFamily="34" typeface="微软雅黑"/>
                <a:ea charset="-122" panose="020b0503020204020204" pitchFamily="34" typeface="微软雅黑"/>
              </a:rPr>
              <a:t>填加标题</a:t>
            </a:r>
          </a:p>
        </p:txBody>
      </p:sp>
      <p:sp>
        <p:nvSpPr>
          <p:cNvPr id="74" name="TextBox 73"/>
          <p:cNvSpPr txBox="1"/>
          <p:nvPr/>
        </p:nvSpPr>
        <p:spPr>
          <a:xfrm>
            <a:off x="1311899" y="1712568"/>
            <a:ext cx="1203316" cy="167640"/>
          </a:xfrm>
          <a:prstGeom prst="rect">
            <a:avLst/>
          </a:prstGeom>
          <a:noFill/>
        </p:spPr>
        <p:txBody>
          <a:bodyPr bIns="0" lIns="0" rIns="0" rtlCol="0" tIns="0" wrap="square">
            <a:spAutoFit/>
          </a:bodyPr>
          <a:lstStyle/>
          <a:p>
            <a:pPr algn="ctr"/>
            <a:r>
              <a:rPr altLang="en-US" lang="zh-CN" sz="1100">
                <a:latin charset="-122" panose="020b0503020204020204" pitchFamily="34" typeface="微软雅黑"/>
                <a:ea charset="-122" panose="020b0503020204020204" pitchFamily="34" typeface="微软雅黑"/>
              </a:rPr>
              <a:t>点击输入说明文字</a:t>
            </a:r>
          </a:p>
        </p:txBody>
      </p:sp>
      <p:sp>
        <p:nvSpPr>
          <p:cNvPr id="75" name="TextBox 74"/>
          <p:cNvSpPr txBox="1"/>
          <p:nvPr/>
        </p:nvSpPr>
        <p:spPr>
          <a:xfrm>
            <a:off x="938914" y="2730389"/>
            <a:ext cx="1331318" cy="213360"/>
          </a:xfrm>
          <a:prstGeom prst="rect">
            <a:avLst/>
          </a:prstGeom>
          <a:noFill/>
        </p:spPr>
        <p:txBody>
          <a:bodyPr bIns="0" lIns="0" rIns="0" rtlCol="0" tIns="0" wrap="square">
            <a:spAutoFit/>
          </a:bodyPr>
          <a:lstStyle/>
          <a:p>
            <a:pPr algn="ctr"/>
            <a:r>
              <a:rPr altLang="en-US" b="1" lang="zh-CN" sz="1400">
                <a:latin charset="-122" panose="020b0503020204020204" pitchFamily="34" typeface="微软雅黑"/>
                <a:ea charset="-122" panose="020b0503020204020204" pitchFamily="34" typeface="微软雅黑"/>
              </a:rPr>
              <a:t>填加标题</a:t>
            </a:r>
          </a:p>
        </p:txBody>
      </p:sp>
      <p:sp>
        <p:nvSpPr>
          <p:cNvPr id="76" name="TextBox 75"/>
          <p:cNvSpPr txBox="1"/>
          <p:nvPr/>
        </p:nvSpPr>
        <p:spPr>
          <a:xfrm>
            <a:off x="1038807" y="3052834"/>
            <a:ext cx="1166506" cy="167640"/>
          </a:xfrm>
          <a:prstGeom prst="rect">
            <a:avLst/>
          </a:prstGeom>
          <a:noFill/>
        </p:spPr>
        <p:txBody>
          <a:bodyPr bIns="0" lIns="0" rIns="0" rtlCol="0" tIns="0" wrap="square">
            <a:spAutoFit/>
          </a:bodyPr>
          <a:lstStyle/>
          <a:p>
            <a:pPr algn="ctr"/>
            <a:r>
              <a:rPr altLang="en-US" lang="zh-CN" sz="1100">
                <a:latin charset="-122" panose="020b0503020204020204" pitchFamily="34" typeface="微软雅黑"/>
                <a:ea charset="-122" panose="020b0503020204020204" pitchFamily="34" typeface="微软雅黑"/>
              </a:rPr>
              <a:t>点击输入说明文字</a:t>
            </a:r>
          </a:p>
        </p:txBody>
      </p:sp>
      <p:sp>
        <p:nvSpPr>
          <p:cNvPr id="77" name="TextBox 76"/>
          <p:cNvSpPr txBox="1"/>
          <p:nvPr/>
        </p:nvSpPr>
        <p:spPr>
          <a:xfrm>
            <a:off x="1619672" y="4136101"/>
            <a:ext cx="1166506" cy="213360"/>
          </a:xfrm>
          <a:prstGeom prst="rect">
            <a:avLst/>
          </a:prstGeom>
          <a:noFill/>
        </p:spPr>
        <p:txBody>
          <a:bodyPr bIns="0" lIns="0" rIns="0" rtlCol="0" tIns="0" wrap="square">
            <a:spAutoFit/>
          </a:bodyPr>
          <a:lstStyle/>
          <a:p>
            <a:pPr algn="ctr"/>
            <a:r>
              <a:rPr altLang="en-US" b="1" lang="zh-CN" sz="1400">
                <a:latin charset="-122" panose="020b0503020204020204" pitchFamily="34" typeface="微软雅黑"/>
                <a:ea charset="-122" panose="020b0503020204020204" pitchFamily="34" typeface="微软雅黑"/>
              </a:rPr>
              <a:t>填加标题</a:t>
            </a:r>
          </a:p>
        </p:txBody>
      </p:sp>
      <p:sp>
        <p:nvSpPr>
          <p:cNvPr id="78" name="TextBox 77"/>
          <p:cNvSpPr txBox="1"/>
          <p:nvPr/>
        </p:nvSpPr>
        <p:spPr>
          <a:xfrm>
            <a:off x="1633259" y="4452825"/>
            <a:ext cx="1166506" cy="167640"/>
          </a:xfrm>
          <a:prstGeom prst="rect">
            <a:avLst/>
          </a:prstGeom>
          <a:noFill/>
        </p:spPr>
        <p:txBody>
          <a:bodyPr bIns="0" lIns="0" rIns="0" rtlCol="0" tIns="0" wrap="square">
            <a:spAutoFit/>
          </a:bodyPr>
          <a:lstStyle/>
          <a:p>
            <a:pPr algn="ctr"/>
            <a:r>
              <a:rPr altLang="en-US" lang="zh-CN" sz="1100">
                <a:latin charset="-122" panose="020b0503020204020204" pitchFamily="34" typeface="微软雅黑"/>
                <a:ea charset="-122" panose="020b0503020204020204" pitchFamily="34" typeface="微软雅黑"/>
              </a:rPr>
              <a:t>点击输入说明文字</a:t>
            </a:r>
          </a:p>
        </p:txBody>
      </p:sp>
      <p:sp>
        <p:nvSpPr>
          <p:cNvPr id="31" name="Line 39"/>
          <p:cNvSpPr>
            <a:spLocks noChangeShapeType="1"/>
          </p:cNvSpPr>
          <p:nvPr/>
        </p:nvSpPr>
        <p:spPr bwMode="auto">
          <a:xfrm>
            <a:off x="4447524" y="1892710"/>
            <a:ext cx="915275" cy="450074"/>
          </a:xfrm>
          <a:prstGeom prst="line">
            <a:avLst/>
          </a:prstGeom>
          <a:noFill/>
          <a:ln cap="rnd" w="57150">
            <a:solidFill>
              <a:schemeClr val="tx1"/>
            </a:solidFill>
            <a:prstDash val="sysDot"/>
            <a:round/>
            <a:tailEnd len="med" type="triangle" w="med"/>
          </a:ln>
          <a:scene3d>
            <a:camera prst="orthographicFront">
              <a:rot lat="0" lon="0" rev="300000"/>
            </a:camera>
            <a:lightRig dir="t" rig="threePt"/>
          </a:scene3d>
          <a:extLst>
            <a:ext uri="{909E8E84-426E-40DD-AFC4-6F175D3DCCD1}">
              <a14:hiddenFill>
                <a:noFill/>
              </a14:hiddenFill>
            </a:ext>
          </a:extLst>
        </p:spPr>
        <p:txBody>
          <a:bodyPr anchor="ctr" wrap="none"/>
          <a:lstStyle/>
          <a:p>
            <a:endParaRPr altLang="en-US" lang="zh-CN"/>
          </a:p>
        </p:txBody>
      </p:sp>
      <p:sp>
        <p:nvSpPr>
          <p:cNvPr id="32" name="Line 40"/>
          <p:cNvSpPr>
            <a:spLocks noChangeShapeType="1"/>
          </p:cNvSpPr>
          <p:nvPr/>
        </p:nvSpPr>
        <p:spPr bwMode="auto">
          <a:xfrm>
            <a:off x="3974177" y="2885891"/>
            <a:ext cx="1241799" cy="1261"/>
          </a:xfrm>
          <a:prstGeom prst="line">
            <a:avLst/>
          </a:prstGeom>
          <a:noFill/>
          <a:ln cap="rnd" w="57150">
            <a:solidFill>
              <a:schemeClr val="tx1"/>
            </a:solidFill>
            <a:prstDash val="sysDot"/>
            <a:round/>
            <a:tailEnd len="med" type="triangle" w="med"/>
          </a:ln>
          <a:extLst>
            <a:ext uri="{909E8E84-426E-40DD-AFC4-6F175D3DCCD1}">
              <a14:hiddenFill>
                <a:noFill/>
              </a14:hiddenFill>
            </a:ext>
          </a:extLst>
        </p:spPr>
        <p:txBody>
          <a:bodyPr anchor="ctr" wrap="none"/>
          <a:lstStyle/>
          <a:p>
            <a:endParaRPr altLang="en-US" lang="zh-CN"/>
          </a:p>
        </p:txBody>
      </p:sp>
      <p:sp>
        <p:nvSpPr>
          <p:cNvPr id="33" name="Line 41"/>
          <p:cNvSpPr>
            <a:spLocks noChangeShapeType="1"/>
          </p:cNvSpPr>
          <p:nvPr/>
        </p:nvSpPr>
        <p:spPr bwMode="auto">
          <a:xfrm flipV="1">
            <a:off x="4404254" y="3431386"/>
            <a:ext cx="954357" cy="383256"/>
          </a:xfrm>
          <a:prstGeom prst="line">
            <a:avLst/>
          </a:prstGeom>
          <a:noFill/>
          <a:ln cap="rnd" w="57150">
            <a:solidFill>
              <a:schemeClr val="tx1"/>
            </a:solidFill>
            <a:prstDash val="sysDot"/>
            <a:round/>
            <a:tailEnd len="med" type="triangle" w="med"/>
          </a:ln>
          <a:scene3d>
            <a:camera prst="orthographicFront">
              <a:rot lat="0" lon="0" rev="21300000"/>
            </a:camera>
            <a:lightRig dir="t" rig="threePt"/>
          </a:scene3d>
          <a:extLst>
            <a:ext uri="{909E8E84-426E-40DD-AFC4-6F175D3DCCD1}">
              <a14:hiddenFill>
                <a:noFill/>
              </a14:hiddenFill>
            </a:ext>
          </a:extLst>
        </p:spPr>
        <p:txBody>
          <a:bodyPr anchor="ctr" wrap="none"/>
          <a:lstStyle/>
          <a:p>
            <a:endParaRPr altLang="en-US" lang="zh-CN"/>
          </a:p>
        </p:txBody>
      </p:sp>
      <p:sp>
        <p:nvSpPr>
          <p:cNvPr id="44" name="TextBox 43"/>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45" name="Image 12"/>
          <p:cNvPicPr>
            <a:picLocks noChangeAspect="1"/>
          </p:cNvPicPr>
          <p:nvPr/>
        </p:nvPicPr>
        <p:blipFill>
          <a:blip r:embed="rId3"/>
          <a:stretch>
            <a:fillRect/>
          </a:stretch>
        </p:blipFill>
        <p:spPr>
          <a:xfrm flipH="1">
            <a:off x="2267744" y="457546"/>
            <a:ext cx="1523362" cy="52721"/>
          </a:xfrm>
          <a:prstGeom prst="rect">
            <a:avLst/>
          </a:prstGeom>
        </p:spPr>
      </p:pic>
      <p:sp>
        <p:nvSpPr>
          <p:cNvPr id="46"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47" name="Image 12"/>
          <p:cNvPicPr>
            <a:picLocks noChangeAspect="1"/>
          </p:cNvPicPr>
          <p:nvPr/>
        </p:nvPicPr>
        <p:blipFill>
          <a:blip r:embed="rId3"/>
          <a:stretch>
            <a:fillRect/>
          </a:stretch>
        </p:blipFill>
        <p:spPr>
          <a:xfrm flipH="1" rot="10800000">
            <a:off x="5292080" y="457546"/>
            <a:ext cx="1523362" cy="52721"/>
          </a:xfrm>
          <a:prstGeom prst="rect">
            <a:avLst/>
          </a:prstGeom>
        </p:spPr>
      </p:pic>
      <p:pic>
        <p:nvPicPr>
          <p:cNvPr id="39" name="图片 1"/>
          <p:cNvPicPr>
            <a:picLocks noChangeAspect="1" noGrp="1"/>
          </p:cNvPicPr>
          <p:nvPr isPhoto="1"/>
        </p:nvPicPr>
        <p:blipFill>
          <a:blip r:embed="rId4">
            <a:extLst>
              <a:ext uri="{28A0092B-C50C-407E-A947-70E740481C1C}">
                <a14:useLocalDpi val="0"/>
              </a:ext>
            </a:extLst>
          </a:blip>
          <a:stretch>
            <a:fillRect/>
          </a:stretch>
        </p:blipFill>
        <p:spPr bwMode="auto">
          <a:xfrm>
            <a:off x="5399959" y="1556624"/>
            <a:ext cx="3129960" cy="2743318"/>
          </a:xfrm>
          <a:prstGeom prst="rect">
            <a:avLst/>
          </a:prstGeom>
          <a:noFill/>
          <a:ln w="9525">
            <a:noFill/>
            <a:miter lim="800000"/>
          </a:ln>
        </p:spPr>
      </p:pic>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id="10" nodeType="with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par>
                                <p:cTn fill="hold" id="15" nodeType="with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500"/>
                            </p:stCondLst>
                            <p:childTnLst>
                              <p:par>
                                <p:cTn fill="hold" grpId="0" id="21" nodeType="afterEffect" presetClass="entr" presetID="22" presetSubtype="1">
                                  <p:stCondLst>
                                    <p:cond delay="0"/>
                                  </p:stCondLst>
                                  <p:childTnLst>
                                    <p:set>
                                      <p:cBhvr>
                                        <p:cTn dur="1" fill="hold" id="22">
                                          <p:stCondLst>
                                            <p:cond delay="0"/>
                                          </p:stCondLst>
                                        </p:cTn>
                                        <p:tgtEl>
                                          <p:spTgt spid="34"/>
                                        </p:tgtEl>
                                        <p:attrNameLst>
                                          <p:attrName>style.visibility</p:attrName>
                                        </p:attrNameLst>
                                      </p:cBhvr>
                                      <p:to>
                                        <p:strVal val="visible"/>
                                      </p:to>
                                    </p:set>
                                    <p:animEffect filter="wipe(up)" transition="in">
                                      <p:cBhvr>
                                        <p:cTn dur="500" id="23"/>
                                        <p:tgtEl>
                                          <p:spTgt spid="34"/>
                                        </p:tgtEl>
                                      </p:cBhvr>
                                    </p:animEffect>
                                  </p:childTnLst>
                                </p:cTn>
                              </p:par>
                            </p:childTnLst>
                          </p:cTn>
                        </p:par>
                        <p:par>
                          <p:cTn fill="hold" id="24" nodeType="afterGroup">
                            <p:stCondLst>
                              <p:cond delay="1000"/>
                            </p:stCondLst>
                            <p:childTnLst>
                              <p:par>
                                <p:cTn fill="hold" grpId="0" id="25" nodeType="afterEffect" presetClass="entr" presetID="10" presetSubtype="0">
                                  <p:stCondLst>
                                    <p:cond delay="0"/>
                                  </p:stCondLst>
                                  <p:childTnLst>
                                    <p:set>
                                      <p:cBhvr>
                                        <p:cTn dur="1" fill="hold" id="26">
                                          <p:stCondLst>
                                            <p:cond delay="0"/>
                                          </p:stCondLst>
                                        </p:cTn>
                                        <p:tgtEl>
                                          <p:spTgt spid="73"/>
                                        </p:tgtEl>
                                        <p:attrNameLst>
                                          <p:attrName>style.visibility</p:attrName>
                                        </p:attrNameLst>
                                      </p:cBhvr>
                                      <p:to>
                                        <p:strVal val="visible"/>
                                      </p:to>
                                    </p:set>
                                    <p:animEffect filter="fade" transition="in">
                                      <p:cBhvr>
                                        <p:cTn dur="500" id="27"/>
                                        <p:tgtEl>
                                          <p:spTgt spid="73"/>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74"/>
                                        </p:tgtEl>
                                        <p:attrNameLst>
                                          <p:attrName>style.visibility</p:attrName>
                                        </p:attrNameLst>
                                      </p:cBhvr>
                                      <p:to>
                                        <p:strVal val="visible"/>
                                      </p:to>
                                    </p:set>
                                    <p:animEffect filter="fade" transition="in">
                                      <p:cBhvr>
                                        <p:cTn dur="500" id="30"/>
                                        <p:tgtEl>
                                          <p:spTgt spid="74"/>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75"/>
                                        </p:tgtEl>
                                        <p:attrNameLst>
                                          <p:attrName>style.visibility</p:attrName>
                                        </p:attrNameLst>
                                      </p:cBhvr>
                                      <p:to>
                                        <p:strVal val="visible"/>
                                      </p:to>
                                    </p:set>
                                    <p:animEffect filter="fade" transition="in">
                                      <p:cBhvr>
                                        <p:cTn dur="500" id="33"/>
                                        <p:tgtEl>
                                          <p:spTgt spid="75"/>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76"/>
                                        </p:tgtEl>
                                        <p:attrNameLst>
                                          <p:attrName>style.visibility</p:attrName>
                                        </p:attrNameLst>
                                      </p:cBhvr>
                                      <p:to>
                                        <p:strVal val="visible"/>
                                      </p:to>
                                    </p:set>
                                    <p:animEffect filter="fade" transition="in">
                                      <p:cBhvr>
                                        <p:cTn dur="500" id="36"/>
                                        <p:tgtEl>
                                          <p:spTgt spid="76"/>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77"/>
                                        </p:tgtEl>
                                        <p:attrNameLst>
                                          <p:attrName>style.visibility</p:attrName>
                                        </p:attrNameLst>
                                      </p:cBhvr>
                                      <p:to>
                                        <p:strVal val="visible"/>
                                      </p:to>
                                    </p:set>
                                    <p:animEffect filter="fade" transition="in">
                                      <p:cBhvr>
                                        <p:cTn dur="500" id="39"/>
                                        <p:tgtEl>
                                          <p:spTgt spid="77"/>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78"/>
                                        </p:tgtEl>
                                        <p:attrNameLst>
                                          <p:attrName>style.visibility</p:attrName>
                                        </p:attrNameLst>
                                      </p:cBhvr>
                                      <p:to>
                                        <p:strVal val="visible"/>
                                      </p:to>
                                    </p:set>
                                    <p:animEffect filter="fade" transition="in">
                                      <p:cBhvr>
                                        <p:cTn dur="500" id="42"/>
                                        <p:tgtEl>
                                          <p:spTgt spid="78"/>
                                        </p:tgtEl>
                                      </p:cBhvr>
                                    </p:animEffect>
                                  </p:childTnLst>
                                </p:cTn>
                              </p:par>
                            </p:childTnLst>
                          </p:cTn>
                        </p:par>
                        <p:par>
                          <p:cTn fill="hold" id="43" nodeType="afterGroup">
                            <p:stCondLst>
                              <p:cond delay="1500"/>
                            </p:stCondLst>
                            <p:childTnLst>
                              <p:par>
                                <p:cTn fill="hold" grpId="0" id="44" nodeType="afterEffect" presetClass="entr" presetID="22" presetSubtype="8">
                                  <p:stCondLst>
                                    <p:cond delay="0"/>
                                  </p:stCondLst>
                                  <p:childTnLst>
                                    <p:set>
                                      <p:cBhvr>
                                        <p:cTn dur="1" fill="hold" id="45">
                                          <p:stCondLst>
                                            <p:cond delay="0"/>
                                          </p:stCondLst>
                                        </p:cTn>
                                        <p:tgtEl>
                                          <p:spTgt spid="31"/>
                                        </p:tgtEl>
                                        <p:attrNameLst>
                                          <p:attrName>style.visibility</p:attrName>
                                        </p:attrNameLst>
                                      </p:cBhvr>
                                      <p:to>
                                        <p:strVal val="visible"/>
                                      </p:to>
                                    </p:set>
                                    <p:animEffect filter="wipe(left)" transition="in">
                                      <p:cBhvr>
                                        <p:cTn dur="500" id="46"/>
                                        <p:tgtEl>
                                          <p:spTgt spid="31"/>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32"/>
                                        </p:tgtEl>
                                        <p:attrNameLst>
                                          <p:attrName>style.visibility</p:attrName>
                                        </p:attrNameLst>
                                      </p:cBhvr>
                                      <p:to>
                                        <p:strVal val="visible"/>
                                      </p:to>
                                    </p:set>
                                    <p:animEffect filter="wipe(left)" transition="in">
                                      <p:cBhvr>
                                        <p:cTn dur="500" id="49"/>
                                        <p:tgtEl>
                                          <p:spTgt spid="32"/>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33"/>
                                        </p:tgtEl>
                                        <p:attrNameLst>
                                          <p:attrName>style.visibility</p:attrName>
                                        </p:attrNameLst>
                                      </p:cBhvr>
                                      <p:to>
                                        <p:strVal val="visible"/>
                                      </p:to>
                                    </p:set>
                                    <p:animEffect filter="wipe(left)" transition="in">
                                      <p:cBhvr>
                                        <p:cTn dur="500" id="52"/>
                                        <p:tgtEl>
                                          <p:spTgt spid="33"/>
                                        </p:tgtEl>
                                      </p:cBhvr>
                                    </p:animEffect>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id="55" nodeType="clickEffect" presetClass="entr" presetID="10" presetSubtype="0">
                                  <p:stCondLst>
                                    <p:cond delay="0"/>
                                  </p:stCondLst>
                                  <p:childTnLst>
                                    <p:set>
                                      <p:cBhvr>
                                        <p:cTn dur="1" fill="hold" id="56">
                                          <p:stCondLst>
                                            <p:cond delay="0"/>
                                          </p:stCondLst>
                                        </p:cTn>
                                        <p:tgtEl>
                                          <p:spTgt spid="39"/>
                                        </p:tgtEl>
                                        <p:attrNameLst>
                                          <p:attrName>style.visibility</p:attrName>
                                        </p:attrNameLst>
                                      </p:cBhvr>
                                      <p:to>
                                        <p:strVal val="visible"/>
                                      </p:to>
                                    </p:set>
                                    <p:animEffect filter="fade" transition="in">
                                      <p:cBhvr>
                                        <p:cTn dur="500" id="57"/>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73"/>
      <p:bldP grpId="0" spid="74"/>
      <p:bldP grpId="0" spid="75"/>
      <p:bldP grpId="0" spid="76"/>
      <p:bldP grpId="0" spid="77"/>
      <p:bldP grpId="0" spid="78"/>
      <p:bldP grpId="0" spid="31"/>
      <p:bldP grpId="0" spid="32"/>
      <p:bldP grpId="0" spid="3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TextBox 13"/>
          <p:cNvSpPr txBox="1"/>
          <p:nvPr/>
        </p:nvSpPr>
        <p:spPr>
          <a:xfrm>
            <a:off x="3851921" y="1579722"/>
            <a:ext cx="1249680" cy="518160"/>
          </a:xfrm>
          <a:prstGeom prst="rect">
            <a:avLst/>
          </a:prstGeom>
          <a:noFill/>
        </p:spPr>
        <p:txBody>
          <a:bodyPr rtlCol="0" wrap="none">
            <a:spAutoFit/>
          </a:bodyPr>
          <a:lstStyle/>
          <a:p>
            <a:pPr lvl="1" marL="0"/>
            <a:r>
              <a:rPr altLang="en-US" b="1" lang="zh-CN" smtClean="0" sz="1400">
                <a:solidFill>
                  <a:schemeClr val="tx1">
                    <a:lumMod val="50000"/>
                    <a:lumOff val="50000"/>
                  </a:schemeClr>
                </a:solidFill>
                <a:latin charset="-122" panose="020b0503020204020204" pitchFamily="34" typeface="微软雅黑"/>
                <a:ea charset="-122" panose="020b0503020204020204" pitchFamily="34" typeface="微软雅黑"/>
              </a:rPr>
              <a:t> 第一部分</a:t>
            </a:r>
          </a:p>
          <a:p>
            <a:pPr lvl="1" marL="0"/>
            <a:r>
              <a:rPr altLang="en-US" b="1" lang="zh-CN" smtClean="0" sz="1400">
                <a:solidFill>
                  <a:schemeClr val="tx1">
                    <a:lumMod val="50000"/>
                    <a:lumOff val="50000"/>
                  </a:schemeClr>
                </a:solidFill>
                <a:latin charset="-122" panose="020b0503020204020204" pitchFamily="34" typeface="微软雅黑"/>
                <a:ea charset="-122" panose="020b0503020204020204" pitchFamily="34" typeface="微软雅黑"/>
              </a:rPr>
              <a:t>个人成长历程</a:t>
            </a:r>
          </a:p>
        </p:txBody>
      </p:sp>
      <p:cxnSp>
        <p:nvCxnSpPr>
          <p:cNvPr id="19" name="直接连接符 18"/>
          <p:cNvCxnSpPr/>
          <p:nvPr/>
        </p:nvCxnSpPr>
        <p:spPr>
          <a:xfrm flipH="1"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17896" y="3101798"/>
            <a:ext cx="902846" cy="243840"/>
          </a:xfrm>
          <a:prstGeom prst="rect">
            <a:avLst/>
          </a:prstGeom>
          <a:noFill/>
        </p:spPr>
        <p:txBody>
          <a:bodyPr bIns="0" lIns="0" rIns="0" rtlCol="0" tIns="0" wrap="square">
            <a:spAutoFit/>
          </a:bodyPr>
          <a:lstStyle/>
          <a:p>
            <a:r>
              <a:rPr altLang="zh-CN" lang="en-US" smtClean="0" sz="1600">
                <a:latin charset="-122" panose="020b0503020204020204" pitchFamily="34" typeface="微软雅黑"/>
                <a:ea charset="-122" panose="020b0503020204020204" pitchFamily="34" typeface="微软雅黑"/>
              </a:rPr>
              <a:t>PART 01</a:t>
            </a:r>
          </a:p>
        </p:txBody>
      </p:sp>
      <p:grpSp>
        <p:nvGrpSpPr>
          <p:cNvPr id="23" name="组合 22"/>
          <p:cNvGrpSpPr/>
          <p:nvPr/>
        </p:nvGrpSpPr>
        <p:grpSpPr>
          <a:xfrm>
            <a:off x="2123728" y="1579724"/>
            <a:ext cx="1197175" cy="1197175"/>
            <a:chOff x="1068965" y="491752"/>
            <a:chExt cx="1197175" cy="1197175"/>
          </a:xfrm>
        </p:grpSpPr>
        <p:grpSp>
          <p:nvGrpSpPr>
            <p:cNvPr id="26" name="组合 25"/>
            <p:cNvGrpSpPr/>
            <p:nvPr/>
          </p:nvGrpSpPr>
          <p:grpSpPr>
            <a:xfrm>
              <a:off x="1068965" y="491752"/>
              <a:ext cx="1197175" cy="1197175"/>
              <a:chOff x="304800" y="673100"/>
              <a:chExt cx="4000500" cy="4000500"/>
            </a:xfrm>
            <a:effectLst>
              <a:outerShdw algn="tr" blurRad="444500" dir="8100000" dist="254000" rotWithShape="0">
                <a:prstClr val="black">
                  <a:alpha val="50000"/>
                </a:prstClr>
              </a:outerShdw>
            </a:effectLst>
          </p:grpSpPr>
          <p:sp>
            <p:nvSpPr>
              <p:cNvPr id="28" name="同心圆 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KSO_Shape"/>
            <p:cNvSpPr/>
            <p:nvPr/>
          </p:nvSpPr>
          <p:spPr bwMode="auto">
            <a:xfrm>
              <a:off x="1288029" y="829734"/>
              <a:ext cx="759046" cy="521208"/>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sp>
        <p:nvSpPr>
          <p:cNvPr id="30" name="文本框 9"/>
          <p:cNvSpPr txBox="1"/>
          <p:nvPr/>
        </p:nvSpPr>
        <p:spPr>
          <a:xfrm>
            <a:off x="4058338" y="2875866"/>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mtClean="0" sz="1500">
                <a:solidFill>
                  <a:schemeClr val="tx1">
                    <a:lumMod val="75000"/>
                    <a:lumOff val="25000"/>
                  </a:schemeClr>
                </a:solidFill>
                <a:latin charset="-122" panose="020b0503020204020204" pitchFamily="34" typeface="微软雅黑"/>
                <a:ea charset="-122" panose="020b0503020204020204" pitchFamily="34" typeface="微软雅黑"/>
              </a:rPr>
              <a:t>个人简历</a:t>
            </a:r>
          </a:p>
        </p:txBody>
      </p:sp>
      <p:sp>
        <p:nvSpPr>
          <p:cNvPr id="31" name="文本框 9"/>
          <p:cNvSpPr txBox="1"/>
          <p:nvPr/>
        </p:nvSpPr>
        <p:spPr>
          <a:xfrm>
            <a:off x="4058337" y="3201306"/>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mtClean="0" sz="1500">
                <a:solidFill>
                  <a:schemeClr val="tx1">
                    <a:lumMod val="75000"/>
                    <a:lumOff val="25000"/>
                  </a:schemeClr>
                </a:solidFill>
                <a:latin charset="-122" panose="020b0503020204020204" pitchFamily="34" typeface="微软雅黑"/>
                <a:ea charset="-122" panose="020b0503020204020204" pitchFamily="34" typeface="微软雅黑"/>
              </a:rPr>
              <a:t>工作经历</a:t>
            </a:r>
          </a:p>
        </p:txBody>
      </p:sp>
      <p:sp>
        <p:nvSpPr>
          <p:cNvPr id="32" name="文本框 9"/>
          <p:cNvSpPr txBox="1"/>
          <p:nvPr/>
        </p:nvSpPr>
        <p:spPr>
          <a:xfrm>
            <a:off x="5761554" y="2879124"/>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mtClean="0" sz="1500">
                <a:solidFill>
                  <a:schemeClr val="tx1">
                    <a:lumMod val="75000"/>
                    <a:lumOff val="25000"/>
                  </a:schemeClr>
                </a:solidFill>
                <a:latin charset="-122" panose="020b0503020204020204" pitchFamily="34" typeface="微软雅黑"/>
                <a:ea charset="-122" panose="020b0503020204020204" pitchFamily="34" typeface="微软雅黑"/>
              </a:rPr>
              <a:t>学习经历</a:t>
            </a:r>
          </a:p>
        </p:txBody>
      </p:sp>
      <p:sp>
        <p:nvSpPr>
          <p:cNvPr id="33" name="文本框 9"/>
          <p:cNvSpPr txBox="1"/>
          <p:nvPr/>
        </p:nvSpPr>
        <p:spPr>
          <a:xfrm>
            <a:off x="5761555" y="3205014"/>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mtClean="0" sz="1500">
                <a:solidFill>
                  <a:schemeClr val="tx1">
                    <a:lumMod val="75000"/>
                    <a:lumOff val="25000"/>
                  </a:schemeClr>
                </a:solidFill>
                <a:latin charset="-122" panose="020b0503020204020204" pitchFamily="34" typeface="微软雅黑"/>
                <a:ea charset="-122" panose="020b0503020204020204" pitchFamily="34" typeface="微软雅黑"/>
              </a:rPr>
              <a:t>培训经历</a:t>
            </a:r>
          </a:p>
        </p:txBody>
      </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19"/>
                                        </p:tgtEl>
                                        <p:attrNameLst>
                                          <p:attrName>style.visibility</p:attrName>
                                        </p:attrNameLst>
                                      </p:cBhvr>
                                      <p:to>
                                        <p:strVal val="visible"/>
                                      </p:to>
                                    </p:set>
                                    <p:animEffect filter="wipe(down)"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12" presetSubtype="2">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id="11"/>
                                        <p:tgtEl>
                                          <p:spTgt spid="23"/>
                                        </p:tgtEl>
                                        <p:attrNameLst>
                                          <p:attrName>ppt_x</p:attrName>
                                        </p:attrNameLst>
                                      </p:cBhvr>
                                      <p:tavLst>
                                        <p:tav tm="0">
                                          <p:val>
                                            <p:strVal val="#ppt_x+#ppt_w*1.125000"/>
                                          </p:val>
                                        </p:tav>
                                        <p:tav tm="100000">
                                          <p:val>
                                            <p:strVal val="#ppt_x"/>
                                          </p:val>
                                        </p:tav>
                                      </p:tavLst>
                                    </p:anim>
                                    <p:animEffect filter="wipe(left)" transition="in">
                                      <p:cBhvr>
                                        <p:cTn dur="500" id="12"/>
                                        <p:tgtEl>
                                          <p:spTgt spid="23"/>
                                        </p:tgtEl>
                                      </p:cBhvr>
                                    </p:animEffect>
                                  </p:childTnLst>
                                </p:cTn>
                              </p:par>
                            </p:childTnLst>
                          </p:cTn>
                        </p:par>
                        <p:par>
                          <p:cTn fill="hold" id="13" nodeType="afterGroup">
                            <p:stCondLst>
                              <p:cond delay="1000"/>
                            </p:stCondLst>
                            <p:childTnLst>
                              <p:par>
                                <p:cTn fill="hold" grpId="0" id="14" nodeType="afterEffect" presetClass="entr" presetID="12" presetSubtype="8">
                                  <p:stCondLst>
                                    <p:cond delay="0"/>
                                  </p:stCondLst>
                                  <p:childTnLst>
                                    <p:set>
                                      <p:cBhvr>
                                        <p:cTn dur="1" fill="hold" id="15">
                                          <p:stCondLst>
                                            <p:cond delay="0"/>
                                          </p:stCondLst>
                                        </p:cTn>
                                        <p:tgtEl>
                                          <p:spTgt spid="14"/>
                                        </p:tgtEl>
                                        <p:attrNameLst>
                                          <p:attrName>style.visibility</p:attrName>
                                        </p:attrNameLst>
                                      </p:cBhvr>
                                      <p:to>
                                        <p:strVal val="visible"/>
                                      </p:to>
                                    </p:set>
                                    <p:anim calcmode="lin" valueType="num">
                                      <p:cBhvr additive="base">
                                        <p:cTn dur="500" id="16"/>
                                        <p:tgtEl>
                                          <p:spTgt spid="14"/>
                                        </p:tgtEl>
                                        <p:attrNameLst>
                                          <p:attrName>ppt_x</p:attrName>
                                        </p:attrNameLst>
                                      </p:cBhvr>
                                      <p:tavLst>
                                        <p:tav tm="0">
                                          <p:val>
                                            <p:strVal val="#ppt_x-#ppt_w*1.125000"/>
                                          </p:val>
                                        </p:tav>
                                        <p:tav tm="100000">
                                          <p:val>
                                            <p:strVal val="#ppt_x"/>
                                          </p:val>
                                        </p:tav>
                                      </p:tavLst>
                                    </p:anim>
                                    <p:animEffect filter="wipe(right)" transition="in">
                                      <p:cBhvr>
                                        <p:cTn dur="500" id="17"/>
                                        <p:tgtEl>
                                          <p:spTgt spid="14"/>
                                        </p:tgtEl>
                                      </p:cBhvr>
                                    </p:animEffect>
                                  </p:childTnLst>
                                </p:cTn>
                              </p:par>
                            </p:childTnLst>
                          </p:cTn>
                        </p:par>
                        <p:par>
                          <p:cTn fill="hold" id="18" nodeType="afterGroup">
                            <p:stCondLst>
                              <p:cond delay="1500"/>
                            </p:stCondLst>
                            <p:childTnLst>
                              <p:par>
                                <p:cTn fill="hold" grpId="0" id="19" nodeType="afterEffect" presetClass="entr" presetID="47" presetSubtype="0">
                                  <p:stCondLst>
                                    <p:cond delay="0"/>
                                  </p:stCondLst>
                                  <p:childTnLst>
                                    <p:set>
                                      <p:cBhvr>
                                        <p:cTn dur="1" fill="hold" id="20">
                                          <p:stCondLst>
                                            <p:cond delay="0"/>
                                          </p:stCondLst>
                                        </p:cTn>
                                        <p:tgtEl>
                                          <p:spTgt spid="20"/>
                                        </p:tgtEl>
                                        <p:attrNameLst>
                                          <p:attrName>style.visibility</p:attrName>
                                        </p:attrNameLst>
                                      </p:cBhvr>
                                      <p:to>
                                        <p:strVal val="visible"/>
                                      </p:to>
                                    </p:set>
                                    <p:animEffect filter="fade" transition="in">
                                      <p:cBhvr>
                                        <p:cTn dur="500" id="21"/>
                                        <p:tgtEl>
                                          <p:spTgt spid="20"/>
                                        </p:tgtEl>
                                      </p:cBhvr>
                                    </p:animEffect>
                                    <p:anim calcmode="lin" valueType="num">
                                      <p:cBhvr>
                                        <p:cTn dur="500" fill="hold" id="22"/>
                                        <p:tgtEl>
                                          <p:spTgt spid="20"/>
                                        </p:tgtEl>
                                        <p:attrNameLst>
                                          <p:attrName>ppt_x</p:attrName>
                                        </p:attrNameLst>
                                      </p:cBhvr>
                                      <p:tavLst>
                                        <p:tav tm="0">
                                          <p:val>
                                            <p:strVal val="#ppt_x"/>
                                          </p:val>
                                        </p:tav>
                                        <p:tav tm="100000">
                                          <p:val>
                                            <p:strVal val="#ppt_x"/>
                                          </p:val>
                                        </p:tav>
                                      </p:tavLst>
                                    </p:anim>
                                    <p:anim calcmode="lin" valueType="num">
                                      <p:cBhvr>
                                        <p:cTn dur="500" fill="hold" id="23"/>
                                        <p:tgtEl>
                                          <p:spTgt spid="20"/>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4">
                                  <p:stCondLst>
                                    <p:cond delay="0"/>
                                  </p:stCondLst>
                                  <p:childTnLst>
                                    <p:set>
                                      <p:cBhvr>
                                        <p:cTn dur="1" fill="hold" id="26">
                                          <p:stCondLst>
                                            <p:cond delay="0"/>
                                          </p:stCondLst>
                                        </p:cTn>
                                        <p:tgtEl>
                                          <p:spTgt spid="30"/>
                                        </p:tgtEl>
                                        <p:attrNameLst>
                                          <p:attrName>style.visibility</p:attrName>
                                        </p:attrNameLst>
                                      </p:cBhvr>
                                      <p:to>
                                        <p:strVal val="visible"/>
                                      </p:to>
                                    </p:set>
                                    <p:anim calcmode="lin" valueType="num">
                                      <p:cBhvr additive="base">
                                        <p:cTn dur="500" fill="hold" id="27"/>
                                        <p:tgtEl>
                                          <p:spTgt spid="30"/>
                                        </p:tgtEl>
                                        <p:attrNameLst>
                                          <p:attrName>ppt_x</p:attrName>
                                        </p:attrNameLst>
                                      </p:cBhvr>
                                      <p:tavLst>
                                        <p:tav tm="0">
                                          <p:val>
                                            <p:strVal val="#ppt_x"/>
                                          </p:val>
                                        </p:tav>
                                        <p:tav tm="100000">
                                          <p:val>
                                            <p:strVal val="#ppt_x"/>
                                          </p:val>
                                        </p:tav>
                                      </p:tavLst>
                                    </p:anim>
                                    <p:anim calcmode="lin" valueType="num">
                                      <p:cBhvr additive="base">
                                        <p:cTn dur="500" fill="hold" id="28"/>
                                        <p:tgtEl>
                                          <p:spTgt spid="30"/>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200"/>
                                  </p:stCondLst>
                                  <p:childTnLst>
                                    <p:set>
                                      <p:cBhvr>
                                        <p:cTn dur="1" fill="hold" id="30">
                                          <p:stCondLst>
                                            <p:cond delay="0"/>
                                          </p:stCondLst>
                                        </p:cTn>
                                        <p:tgtEl>
                                          <p:spTgt spid="31"/>
                                        </p:tgtEl>
                                        <p:attrNameLst>
                                          <p:attrName>style.visibility</p:attrName>
                                        </p:attrNameLst>
                                      </p:cBhvr>
                                      <p:to>
                                        <p:strVal val="visible"/>
                                      </p:to>
                                    </p:set>
                                    <p:anim calcmode="lin" valueType="num">
                                      <p:cBhvr additive="base">
                                        <p:cTn dur="500" fill="hold" id="31"/>
                                        <p:tgtEl>
                                          <p:spTgt spid="31"/>
                                        </p:tgtEl>
                                        <p:attrNameLst>
                                          <p:attrName>ppt_x</p:attrName>
                                        </p:attrNameLst>
                                      </p:cBhvr>
                                      <p:tavLst>
                                        <p:tav tm="0">
                                          <p:val>
                                            <p:strVal val="#ppt_x"/>
                                          </p:val>
                                        </p:tav>
                                        <p:tav tm="100000">
                                          <p:val>
                                            <p:strVal val="#ppt_x"/>
                                          </p:val>
                                        </p:tav>
                                      </p:tavLst>
                                    </p:anim>
                                    <p:anim calcmode="lin" valueType="num">
                                      <p:cBhvr additive="base">
                                        <p:cTn dur="500" fill="hold" id="32"/>
                                        <p:tgtEl>
                                          <p:spTgt spid="31"/>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200"/>
                                  </p:stCondLst>
                                  <p:childTnLst>
                                    <p:set>
                                      <p:cBhvr>
                                        <p:cTn dur="1" fill="hold" id="34">
                                          <p:stCondLst>
                                            <p:cond delay="0"/>
                                          </p:stCondLst>
                                        </p:cTn>
                                        <p:tgtEl>
                                          <p:spTgt spid="32"/>
                                        </p:tgtEl>
                                        <p:attrNameLst>
                                          <p:attrName>style.visibility</p:attrName>
                                        </p:attrNameLst>
                                      </p:cBhvr>
                                      <p:to>
                                        <p:strVal val="visible"/>
                                      </p:to>
                                    </p:set>
                                    <p:anim calcmode="lin" valueType="num">
                                      <p:cBhvr additive="base">
                                        <p:cTn dur="500" fill="hold" id="35"/>
                                        <p:tgtEl>
                                          <p:spTgt spid="32"/>
                                        </p:tgtEl>
                                        <p:attrNameLst>
                                          <p:attrName>ppt_x</p:attrName>
                                        </p:attrNameLst>
                                      </p:cBhvr>
                                      <p:tavLst>
                                        <p:tav tm="0">
                                          <p:val>
                                            <p:strVal val="#ppt_x"/>
                                          </p:val>
                                        </p:tav>
                                        <p:tav tm="100000">
                                          <p:val>
                                            <p:strVal val="#ppt_x"/>
                                          </p:val>
                                        </p:tav>
                                      </p:tavLst>
                                    </p:anim>
                                    <p:anim calcmode="lin" valueType="num">
                                      <p:cBhvr additive="base">
                                        <p:cTn dur="500" fill="hold" id="36"/>
                                        <p:tgtEl>
                                          <p:spTgt spid="32"/>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400"/>
                                  </p:stCondLst>
                                  <p:childTnLst>
                                    <p:set>
                                      <p:cBhvr>
                                        <p:cTn dur="1" fill="hold" id="38">
                                          <p:stCondLst>
                                            <p:cond delay="0"/>
                                          </p:stCondLst>
                                        </p:cTn>
                                        <p:tgtEl>
                                          <p:spTgt spid="33"/>
                                        </p:tgtEl>
                                        <p:attrNameLst>
                                          <p:attrName>style.visibility</p:attrName>
                                        </p:attrNameLst>
                                      </p:cBhvr>
                                      <p:to>
                                        <p:strVal val="visible"/>
                                      </p:to>
                                    </p:set>
                                    <p:anim calcmode="lin" valueType="num">
                                      <p:cBhvr additive="base">
                                        <p:cTn dur="500" fill="hold" id="39"/>
                                        <p:tgtEl>
                                          <p:spTgt spid="33"/>
                                        </p:tgtEl>
                                        <p:attrNameLst>
                                          <p:attrName>ppt_x</p:attrName>
                                        </p:attrNameLst>
                                      </p:cBhvr>
                                      <p:tavLst>
                                        <p:tav tm="0">
                                          <p:val>
                                            <p:strVal val="#ppt_x"/>
                                          </p:val>
                                        </p:tav>
                                        <p:tav tm="100000">
                                          <p:val>
                                            <p:strVal val="#ppt_x"/>
                                          </p:val>
                                        </p:tav>
                                      </p:tavLst>
                                    </p:anim>
                                    <p:anim calcmode="lin" valueType="num">
                                      <p:cBhvr additive="base">
                                        <p:cTn dur="500" fill="hold" id="40"/>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0"/>
      <p:bldP grpId="0" spid="30"/>
      <p:bldP grpId="0" spid="31"/>
      <p:bldP grpId="0" spid="32"/>
      <p:bldP grpId="0" spid="33"/>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TextBox 26"/>
          <p:cNvSpPr txBox="1"/>
          <p:nvPr/>
        </p:nvSpPr>
        <p:spPr>
          <a:xfrm>
            <a:off x="10609993" y="6382590"/>
            <a:ext cx="868680" cy="365760"/>
          </a:xfrm>
          <a:prstGeom prst="rect">
            <a:avLst/>
          </a:prstGeom>
          <a:noFill/>
        </p:spPr>
        <p:txBody>
          <a:bodyPr rtlCol="0" wrap="none">
            <a:spAutoFit/>
          </a:bodyPr>
          <a:lstStyle/>
          <a:p>
            <a:r>
              <a:rPr altLang="en-US" lang="zh-CN" smtClean="0"/>
              <a:t>延时符</a:t>
            </a:r>
          </a:p>
        </p:txBody>
      </p:sp>
      <p:grpSp>
        <p:nvGrpSpPr>
          <p:cNvPr id="28" name="组合 27"/>
          <p:cNvGrpSpPr/>
          <p:nvPr/>
        </p:nvGrpSpPr>
        <p:grpSpPr>
          <a:xfrm>
            <a:off x="2454437" y="1563638"/>
            <a:ext cx="1197175" cy="1197175"/>
            <a:chOff x="304800" y="673100"/>
            <a:chExt cx="4000500" cy="4000500"/>
          </a:xfrm>
          <a:effectLst>
            <a:outerShdw algn="tr" blurRad="444500" dir="8100000" dist="254000" rotWithShape="0">
              <a:prstClr val="black">
                <a:alpha val="50000"/>
              </a:prstClr>
            </a:outerShdw>
          </a:effectLst>
        </p:grpSpPr>
        <p:sp>
          <p:nvSpPr>
            <p:cNvPr id="29" name="同心圆 2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endParaRPr>
            </a:p>
          </p:txBody>
        </p:sp>
      </p:grpSp>
      <p:sp>
        <p:nvSpPr>
          <p:cNvPr id="31" name="TextBox 30"/>
          <p:cNvSpPr txBox="1"/>
          <p:nvPr/>
        </p:nvSpPr>
        <p:spPr>
          <a:xfrm>
            <a:off x="2411760" y="1822633"/>
            <a:ext cx="1257356" cy="670560"/>
          </a:xfrm>
          <a:prstGeom prst="rect">
            <a:avLst/>
          </a:prstGeom>
          <a:noFill/>
        </p:spPr>
        <p:txBody>
          <a:bodyPr bIns="0" lIns="0" rIns="0" rtlCol="0" tIns="0" wrap="square">
            <a:spAutoFit/>
          </a:bodyPr>
          <a:lstStyle/>
          <a:p>
            <a:pPr algn="ctr"/>
            <a:r>
              <a:rPr altLang="en-US" b="1" lang="zh-CN" smtClean="0" sz="4400">
                <a:solidFill>
                  <a:schemeClr val="accent1"/>
                </a:solidFill>
                <a:latin charset="-122" panose="020b0503020204020204" pitchFamily="34" typeface="微软雅黑"/>
                <a:ea charset="-122" panose="020b0503020204020204" pitchFamily="34" typeface="微软雅黑"/>
              </a:rPr>
              <a:t>谢</a:t>
            </a:r>
          </a:p>
        </p:txBody>
      </p:sp>
      <p:grpSp>
        <p:nvGrpSpPr>
          <p:cNvPr id="32" name="组合 31"/>
          <p:cNvGrpSpPr/>
          <p:nvPr/>
        </p:nvGrpSpPr>
        <p:grpSpPr>
          <a:xfrm>
            <a:off x="3462549" y="1563638"/>
            <a:ext cx="1197175" cy="1197175"/>
            <a:chOff x="304800" y="673100"/>
            <a:chExt cx="4000500" cy="4000500"/>
          </a:xfrm>
          <a:effectLst>
            <a:outerShdw algn="tr" blurRad="444500" dir="8100000" dist="254000" rotWithShape="0">
              <a:prstClr val="black">
                <a:alpha val="50000"/>
              </a:prstClr>
            </a:outerShdw>
          </a:effectLst>
        </p:grpSpPr>
        <p:sp>
          <p:nvSpPr>
            <p:cNvPr id="34" name="同心圆 3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endParaRPr>
            </a:p>
          </p:txBody>
        </p:sp>
      </p:grpSp>
      <p:sp>
        <p:nvSpPr>
          <p:cNvPr id="36" name="TextBox 35"/>
          <p:cNvSpPr txBox="1"/>
          <p:nvPr/>
        </p:nvSpPr>
        <p:spPr>
          <a:xfrm>
            <a:off x="3419872" y="1822633"/>
            <a:ext cx="1257356" cy="670560"/>
          </a:xfrm>
          <a:prstGeom prst="rect">
            <a:avLst/>
          </a:prstGeom>
          <a:noFill/>
        </p:spPr>
        <p:txBody>
          <a:bodyPr bIns="0" lIns="0" rIns="0" rtlCol="0" tIns="0" wrap="square">
            <a:spAutoFit/>
          </a:bodyPr>
          <a:lstStyle/>
          <a:p>
            <a:pPr algn="ctr"/>
            <a:r>
              <a:rPr altLang="en-US" b="1" lang="zh-CN" smtClean="0" sz="4400">
                <a:solidFill>
                  <a:schemeClr val="accent1"/>
                </a:solidFill>
                <a:latin charset="-122" panose="020b0503020204020204" pitchFamily="34" typeface="微软雅黑"/>
                <a:ea charset="-122" panose="020b0503020204020204" pitchFamily="34" typeface="微软雅黑"/>
              </a:rPr>
              <a:t>谢</a:t>
            </a:r>
          </a:p>
        </p:txBody>
      </p:sp>
      <p:grpSp>
        <p:nvGrpSpPr>
          <p:cNvPr id="37" name="组合 36"/>
          <p:cNvGrpSpPr/>
          <p:nvPr/>
        </p:nvGrpSpPr>
        <p:grpSpPr>
          <a:xfrm>
            <a:off x="4398652" y="1563638"/>
            <a:ext cx="1197175" cy="1197175"/>
            <a:chOff x="304800" y="673100"/>
            <a:chExt cx="4000500" cy="4000500"/>
          </a:xfrm>
          <a:effectLst>
            <a:outerShdw algn="tr" blurRad="444500" dir="8100000" dist="254000" rotWithShape="0">
              <a:prstClr val="black">
                <a:alpha val="50000"/>
              </a:prstClr>
            </a:outerShdw>
          </a:effectLst>
        </p:grpSpPr>
        <p:sp>
          <p:nvSpPr>
            <p:cNvPr id="44" name="同心圆 4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endParaRPr>
            </a:p>
          </p:txBody>
        </p:sp>
      </p:grpSp>
      <p:sp>
        <p:nvSpPr>
          <p:cNvPr id="46" name="TextBox 45"/>
          <p:cNvSpPr txBox="1"/>
          <p:nvPr/>
        </p:nvSpPr>
        <p:spPr>
          <a:xfrm>
            <a:off x="4355976" y="1822633"/>
            <a:ext cx="1257356" cy="670560"/>
          </a:xfrm>
          <a:prstGeom prst="rect">
            <a:avLst/>
          </a:prstGeom>
          <a:noFill/>
        </p:spPr>
        <p:txBody>
          <a:bodyPr bIns="0" lIns="0" rIns="0" rtlCol="0" tIns="0" wrap="square">
            <a:spAutoFit/>
          </a:bodyPr>
          <a:lstStyle/>
          <a:p>
            <a:pPr algn="ctr"/>
            <a:r>
              <a:rPr altLang="en-US" b="1" lang="zh-CN" smtClean="0" sz="4400">
                <a:solidFill>
                  <a:schemeClr val="accent1"/>
                </a:solidFill>
                <a:latin charset="-122" panose="020b0503020204020204" pitchFamily="34" typeface="微软雅黑"/>
                <a:ea charset="-122" panose="020b0503020204020204" pitchFamily="34" typeface="微软雅黑"/>
              </a:rPr>
              <a:t>观</a:t>
            </a:r>
          </a:p>
        </p:txBody>
      </p:sp>
      <p:grpSp>
        <p:nvGrpSpPr>
          <p:cNvPr id="47" name="组合 46"/>
          <p:cNvGrpSpPr/>
          <p:nvPr/>
        </p:nvGrpSpPr>
        <p:grpSpPr>
          <a:xfrm>
            <a:off x="5406765" y="1563638"/>
            <a:ext cx="1197175" cy="1197175"/>
            <a:chOff x="304800" y="673100"/>
            <a:chExt cx="4000500" cy="4000500"/>
          </a:xfrm>
          <a:effectLst>
            <a:outerShdw algn="tr" blurRad="444500" dir="8100000" dist="254000" rotWithShape="0">
              <a:prstClr val="black">
                <a:alpha val="50000"/>
              </a:prstClr>
            </a:outerShdw>
          </a:effectLst>
        </p:grpSpPr>
        <p:sp>
          <p:nvSpPr>
            <p:cNvPr id="48" name="同心圆 4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endParaRPr>
            </a:p>
          </p:txBody>
        </p:sp>
      </p:grpSp>
      <p:sp>
        <p:nvSpPr>
          <p:cNvPr id="50" name="TextBox 49"/>
          <p:cNvSpPr txBox="1"/>
          <p:nvPr/>
        </p:nvSpPr>
        <p:spPr>
          <a:xfrm>
            <a:off x="5364088" y="1822633"/>
            <a:ext cx="1257356" cy="670560"/>
          </a:xfrm>
          <a:prstGeom prst="rect">
            <a:avLst/>
          </a:prstGeom>
          <a:noFill/>
        </p:spPr>
        <p:txBody>
          <a:bodyPr bIns="0" lIns="0" rIns="0" rtlCol="0" tIns="0" wrap="square">
            <a:spAutoFit/>
          </a:bodyPr>
          <a:lstStyle/>
          <a:p>
            <a:pPr algn="ctr"/>
            <a:r>
              <a:rPr altLang="en-US" b="1" lang="zh-CN" smtClean="0" sz="4400">
                <a:solidFill>
                  <a:schemeClr val="accent1"/>
                </a:solidFill>
                <a:latin charset="-122" panose="020b0503020204020204" pitchFamily="34" typeface="微软雅黑"/>
                <a:ea charset="-122" panose="020b0503020204020204" pitchFamily="34" typeface="微软雅黑"/>
              </a:rPr>
              <a:t>赏</a:t>
            </a:r>
          </a:p>
        </p:txBody>
      </p:sp>
      <p:sp>
        <p:nvSpPr>
          <p:cNvPr id="51" name="TextBox 50"/>
          <p:cNvSpPr txBox="1"/>
          <p:nvPr/>
        </p:nvSpPr>
        <p:spPr>
          <a:xfrm>
            <a:off x="3448010" y="3395194"/>
            <a:ext cx="2276118" cy="182880"/>
          </a:xfrm>
          <a:prstGeom prst="rect">
            <a:avLst/>
          </a:prstGeom>
          <a:noFill/>
        </p:spPr>
        <p:txBody>
          <a:bodyPr bIns="0" lIns="0" rIns="0" rtlCol="0" tIns="0" wrap="square">
            <a:spAutoFit/>
          </a:bodyPr>
          <a:lstStyle/>
          <a:p>
            <a:r>
              <a:rPr altLang="en-US" lang="zh-CN" smtClean="0" sz="1200">
                <a:latin charset="-122" panose="020b0503020204020204" pitchFamily="34" typeface="微软雅黑"/>
                <a:ea charset="-122" panose="020b0503020204020204" pitchFamily="34" typeface="微软雅黑"/>
              </a:rPr>
              <a:t>汇报人：XXX  汇报时间：XXXX</a:t>
            </a:r>
          </a:p>
        </p:txBody>
      </p:sp>
      <p:grpSp>
        <p:nvGrpSpPr>
          <p:cNvPr id="53" name="Group 7"/>
          <p:cNvGrpSpPr/>
          <p:nvPr/>
        </p:nvGrpSpPr>
        <p:grpSpPr>
          <a:xfrm>
            <a:off x="2771800" y="3865982"/>
            <a:ext cx="361950" cy="361950"/>
            <a:chExt cx="965499" cy="965499"/>
          </a:xfrm>
        </p:grpSpPr>
        <p:sp>
          <p:nvSpPr>
            <p:cNvPr descr="tile_paper_medgray.png" id="54" name="AutoShape 8"/>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a:latin typeface="+mn-ea"/>
                <a:ea typeface="+mn-ea"/>
              </a:endParaRPr>
            </a:p>
          </p:txBody>
        </p:sp>
        <p:sp>
          <p:nvSpPr>
            <p:cNvPr id="55" name="AutoShape 9"/>
            <p:cNvSpPr/>
            <p:nvPr/>
          </p:nvSpPr>
          <p:spPr bwMode="auto">
            <a:xfrm>
              <a:off x="293394" y="283328"/>
              <a:ext cx="393981" cy="393980"/>
            </a:xfrm>
            <a:custGeom>
              <a:gdLst>
                <a:gd fmla="*/ 196991 w 21600" name="T0"/>
                <a:gd fmla="*/ 196990 h 21588" name="T1"/>
                <a:gd fmla="*/ 196991 w 21600" name="T2"/>
                <a:gd fmla="*/ 196990 h 21588" name="T3"/>
                <a:gd fmla="*/ 196991 w 21600" name="T4"/>
                <a:gd fmla="*/ 196990 h 21588" name="T5"/>
                <a:gd fmla="*/ 196991 w 21600" name="T6"/>
                <a:gd fmla="*/ 196990 h 2158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588" w="21600">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38100" lIns="38100" rIns="38100" tIns="38100"/>
            <a:lstStyle/>
            <a:p>
              <a:endParaRPr altLang="en-US" lang="zh-CN">
                <a:latin typeface="+mn-ea"/>
                <a:ea typeface="+mn-ea"/>
              </a:endParaRPr>
            </a:p>
          </p:txBody>
        </p:sp>
      </p:grpSp>
      <p:grpSp>
        <p:nvGrpSpPr>
          <p:cNvPr id="56" name="Group 10"/>
          <p:cNvGrpSpPr/>
          <p:nvPr/>
        </p:nvGrpSpPr>
        <p:grpSpPr>
          <a:xfrm>
            <a:off x="3398664" y="3865982"/>
            <a:ext cx="361950" cy="361950"/>
            <a:chExt cx="965499" cy="965499"/>
          </a:xfrm>
        </p:grpSpPr>
        <p:sp>
          <p:nvSpPr>
            <p:cNvPr id="57" name="AutoShape 11"/>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a:latin typeface="+mn-ea"/>
                <a:ea typeface="+mn-ea"/>
              </a:endParaRPr>
            </a:p>
          </p:txBody>
        </p:sp>
        <p:sp>
          <p:nvSpPr>
            <p:cNvPr id="58" name="AutoShape 12"/>
            <p:cNvSpPr/>
            <p:nvPr/>
          </p:nvSpPr>
          <p:spPr bwMode="auto">
            <a:xfrm>
              <a:off x="285759" y="283328"/>
              <a:ext cx="393981" cy="393980"/>
            </a:xfrm>
            <a:custGeom>
              <a:gdLst>
                <a:gd fmla="*/ 196991 w 21376" name="T0"/>
                <a:gd fmla="*/ 196990 h 21600" name="T1"/>
                <a:gd fmla="*/ 196991 w 21376" name="T2"/>
                <a:gd fmla="*/ 196990 h 21600" name="T3"/>
                <a:gd fmla="*/ 196991 w 21376" name="T4"/>
                <a:gd fmla="*/ 196990 h 21600" name="T5"/>
                <a:gd fmla="*/ 196991 w 21376" name="T6"/>
                <a:gd fmla="*/ 19699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76">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38100" lIns="38100" rIns="38100" tIns="38100"/>
            <a:lstStyle/>
            <a:p>
              <a:endParaRPr altLang="en-US" lang="zh-CN">
                <a:latin typeface="+mn-ea"/>
                <a:ea typeface="+mn-ea"/>
              </a:endParaRPr>
            </a:p>
          </p:txBody>
        </p:sp>
      </p:grpSp>
      <p:grpSp>
        <p:nvGrpSpPr>
          <p:cNvPr id="59" name="Group 13"/>
          <p:cNvGrpSpPr/>
          <p:nvPr/>
        </p:nvGrpSpPr>
        <p:grpSpPr>
          <a:xfrm>
            <a:off x="4054698" y="3865982"/>
            <a:ext cx="362546" cy="361950"/>
            <a:chExt cx="965499" cy="965499"/>
          </a:xfrm>
        </p:grpSpPr>
        <p:sp>
          <p:nvSpPr>
            <p:cNvPr id="60" name="AutoShape 14"/>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a:latin typeface="+mn-ea"/>
                <a:ea typeface="+mn-ea"/>
              </a:endParaRPr>
            </a:p>
          </p:txBody>
        </p:sp>
        <p:sp>
          <p:nvSpPr>
            <p:cNvPr id="61" name="AutoShape 15"/>
            <p:cNvSpPr/>
            <p:nvPr/>
          </p:nvSpPr>
          <p:spPr bwMode="auto">
            <a:xfrm>
              <a:off x="285759" y="283328"/>
              <a:ext cx="393981" cy="393980"/>
            </a:xfrm>
            <a:custGeom>
              <a:gdLst>
                <a:gd fmla="*/ 196991 w 21600" name="T0"/>
                <a:gd fmla="*/ 196990 h 21600" name="T1"/>
                <a:gd fmla="*/ 196991 w 21600" name="T2"/>
                <a:gd fmla="*/ 196990 h 21600" name="T3"/>
                <a:gd fmla="*/ 196991 w 21600" name="T4"/>
                <a:gd fmla="*/ 196990 h 21600" name="T5"/>
                <a:gd fmla="*/ 196991 w 21600" name="T6"/>
                <a:gd fmla="*/ 19699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38100" lIns="38100" rIns="38100" tIns="38100"/>
            <a:lstStyle/>
            <a:p>
              <a:endParaRPr altLang="en-US" lang="zh-CN">
                <a:latin typeface="+mn-ea"/>
                <a:ea typeface="+mn-ea"/>
              </a:endParaRPr>
            </a:p>
          </p:txBody>
        </p:sp>
      </p:grpSp>
      <p:grpSp>
        <p:nvGrpSpPr>
          <p:cNvPr id="62" name="Group 16"/>
          <p:cNvGrpSpPr/>
          <p:nvPr/>
        </p:nvGrpSpPr>
        <p:grpSpPr>
          <a:xfrm>
            <a:off x="4663704" y="3865982"/>
            <a:ext cx="361950" cy="361950"/>
            <a:chExt cx="965499" cy="965499"/>
          </a:xfrm>
        </p:grpSpPr>
        <p:sp>
          <p:nvSpPr>
            <p:cNvPr id="63" name="AutoShape 17"/>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a:latin typeface="+mn-ea"/>
                <a:ea typeface="+mn-ea"/>
              </a:endParaRPr>
            </a:p>
          </p:txBody>
        </p:sp>
        <p:sp>
          <p:nvSpPr>
            <p:cNvPr id="64" name="AutoShape 18"/>
            <p:cNvSpPr/>
            <p:nvPr/>
          </p:nvSpPr>
          <p:spPr bwMode="auto">
            <a:xfrm>
              <a:off x="293617" y="264823"/>
              <a:ext cx="393980" cy="393980"/>
            </a:xfrm>
            <a:custGeom>
              <a:gdLst>
                <a:gd fmla="*/ 196990 w 21600" name="T0"/>
                <a:gd fmla="*/ 196990 h 21600" name="T1"/>
                <a:gd fmla="*/ 196990 w 21600" name="T2"/>
                <a:gd fmla="*/ 196990 h 21600" name="T3"/>
                <a:gd fmla="*/ 196990 w 21600" name="T4"/>
                <a:gd fmla="*/ 196990 h 21600" name="T5"/>
                <a:gd fmla="*/ 196990 w 21600" name="T6"/>
                <a:gd fmla="*/ 19699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38100" lIns="38100" rIns="38100" tIns="38100"/>
            <a:lstStyle/>
            <a:p>
              <a:endParaRPr altLang="en-US" lang="zh-CN">
                <a:latin typeface="+mn-ea"/>
                <a:ea typeface="+mn-ea"/>
              </a:endParaRPr>
            </a:p>
          </p:txBody>
        </p:sp>
      </p:grpSp>
      <p:grpSp>
        <p:nvGrpSpPr>
          <p:cNvPr id="65" name="Group 19"/>
          <p:cNvGrpSpPr/>
          <p:nvPr/>
        </p:nvGrpSpPr>
        <p:grpSpPr>
          <a:xfrm>
            <a:off x="5320333" y="3865982"/>
            <a:ext cx="361950" cy="361950"/>
            <a:chExt cx="965499" cy="965499"/>
          </a:xfrm>
        </p:grpSpPr>
        <p:sp>
          <p:nvSpPr>
            <p:cNvPr id="66" name="AutoShape 20"/>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a:latin typeface="+mn-ea"/>
                <a:ea typeface="+mn-ea"/>
              </a:endParaRPr>
            </a:p>
          </p:txBody>
        </p:sp>
        <p:sp>
          <p:nvSpPr>
            <p:cNvPr id="67" name="AutoShape 21"/>
            <p:cNvSpPr/>
            <p:nvPr/>
          </p:nvSpPr>
          <p:spPr bwMode="auto">
            <a:xfrm>
              <a:off x="292545" y="314566"/>
              <a:ext cx="380408" cy="307104"/>
            </a:xfrm>
            <a:custGeom>
              <a:gdLst>
                <a:gd fmla="*/ 190204 w 21600" name="T0"/>
                <a:gd fmla="*/ 153552 h 21600" name="T1"/>
                <a:gd fmla="*/ 190204 w 21600" name="T2"/>
                <a:gd fmla="*/ 153552 h 21600" name="T3"/>
                <a:gd fmla="*/ 190204 w 21600" name="T4"/>
                <a:gd fmla="*/ 153552 h 21600" name="T5"/>
                <a:gd fmla="*/ 190204 w 21600" name="T6"/>
                <a:gd fmla="*/ 153552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38100" lIns="38100" rIns="38100" tIns="38100"/>
            <a:lstStyle/>
            <a:p>
              <a:endParaRPr altLang="en-US" lang="zh-CN">
                <a:latin typeface="+mn-ea"/>
                <a:ea typeface="+mn-ea"/>
              </a:endParaRPr>
            </a:p>
          </p:txBody>
        </p:sp>
      </p:grpSp>
      <p:grpSp>
        <p:nvGrpSpPr>
          <p:cNvPr id="68" name="Group 22"/>
          <p:cNvGrpSpPr/>
          <p:nvPr/>
        </p:nvGrpSpPr>
        <p:grpSpPr>
          <a:xfrm>
            <a:off x="5976367" y="3865982"/>
            <a:ext cx="361950" cy="361950"/>
            <a:chExt cx="965499" cy="965499"/>
          </a:xfrm>
        </p:grpSpPr>
        <p:sp>
          <p:nvSpPr>
            <p:cNvPr id="69" name="AutoShape 23"/>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altLang="en-US" lang="zh-CN">
                <a:latin typeface="+mn-ea"/>
                <a:ea typeface="+mn-ea"/>
              </a:endParaRPr>
            </a:p>
          </p:txBody>
        </p:sp>
        <p:sp>
          <p:nvSpPr>
            <p:cNvPr id="70" name="AutoShape 24"/>
            <p:cNvSpPr/>
            <p:nvPr/>
          </p:nvSpPr>
          <p:spPr bwMode="auto">
            <a:xfrm>
              <a:off x="293617" y="331589"/>
              <a:ext cx="380408" cy="296161"/>
            </a:xfrm>
            <a:custGeom>
              <a:gdLst>
                <a:gd fmla="*/ 190204 w 21600" name="T0"/>
                <a:gd fmla="*/ 148081 h 21600" name="T1"/>
                <a:gd fmla="*/ 190204 w 21600" name="T2"/>
                <a:gd fmla="*/ 148081 h 21600" name="T3"/>
                <a:gd fmla="*/ 190204 w 21600" name="T4"/>
                <a:gd fmla="*/ 148081 h 21600" name="T5"/>
                <a:gd fmla="*/ 190204 w 21600" name="T6"/>
                <a:gd fmla="*/ 148081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38100" lIns="38100" rIns="38100" tIns="38100"/>
            <a:lstStyle/>
            <a:p>
              <a:endParaRPr altLang="en-US" lang="zh-CN">
                <a:latin typeface="+mn-ea"/>
                <a:ea typeface="+mn-ea"/>
              </a:endParaRPr>
            </a:p>
          </p:txBody>
        </p:sp>
      </p:grpSp>
      <p:sp>
        <p:nvSpPr>
          <p:cNvPr id="2" name="矩形 1"/>
          <p:cNvSpPr/>
          <p:nvPr/>
        </p:nvSpPr>
        <p:spPr>
          <a:xfrm>
            <a:off x="3216078" y="4345858"/>
            <a:ext cx="182880" cy="365760"/>
          </a:xfrm>
          <a:prstGeom prst="rect">
            <a:avLst/>
          </a:prstGeom>
        </p:spPr>
        <p:txBody>
          <a:bodyPr wrap="none">
            <a:spAutoFit/>
          </a:bodyPr>
          <a:lstStyle/>
          <a:p>
            <a:endParaRPr altLang="en-US" lang="zh-CN"/>
          </a:p>
        </p:txBody>
      </p:sp>
    </p:spTree>
    <p:custDataLst>
      <p:tags r:id="rId3"/>
    </p:custDataLst>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p:cTn dur="500" fill="hold" id="7"/>
                                        <p:tgtEl>
                                          <p:spTgt spid="28"/>
                                        </p:tgtEl>
                                        <p:attrNameLst>
                                          <p:attrName>ppt_w</p:attrName>
                                        </p:attrNameLst>
                                      </p:cBhvr>
                                      <p:tavLst>
                                        <p:tav tm="0">
                                          <p:val>
                                            <p:fltVal val="0"/>
                                          </p:val>
                                        </p:tav>
                                        <p:tav tm="100000">
                                          <p:val>
                                            <p:strVal val="#ppt_w"/>
                                          </p:val>
                                        </p:tav>
                                      </p:tavLst>
                                    </p:anim>
                                    <p:anim calcmode="lin" valueType="num">
                                      <p:cBhvr>
                                        <p:cTn dur="500" fill="hold" id="8"/>
                                        <p:tgtEl>
                                          <p:spTgt spid="28"/>
                                        </p:tgtEl>
                                        <p:attrNameLst>
                                          <p:attrName>ppt_h</p:attrName>
                                        </p:attrNameLst>
                                      </p:cBhvr>
                                      <p:tavLst>
                                        <p:tav tm="0">
                                          <p:val>
                                            <p:fltVal val="0"/>
                                          </p:val>
                                        </p:tav>
                                        <p:tav tm="100000">
                                          <p:val>
                                            <p:strVal val="#ppt_h"/>
                                          </p:val>
                                        </p:tav>
                                      </p:tavLst>
                                    </p:anim>
                                    <p:animEffect filter="fade" transition="in">
                                      <p:cBhvr>
                                        <p:cTn dur="500" id="9"/>
                                        <p:tgtEl>
                                          <p:spTgt spid="28"/>
                                        </p:tgtEl>
                                      </p:cBhvr>
                                    </p:animEffect>
                                    <p:anim calcmode="lin" valueType="num">
                                      <p:cBhvr>
                                        <p:cTn dur="500" fill="hold" id="10"/>
                                        <p:tgtEl>
                                          <p:spTgt spid="28"/>
                                        </p:tgtEl>
                                        <p:attrNameLst>
                                          <p:attrName>ppt_x</p:attrName>
                                        </p:attrNameLst>
                                      </p:cBhvr>
                                      <p:tavLst>
                                        <p:tav tm="0">
                                          <p:val>
                                            <p:fltVal val="0.5"/>
                                          </p:val>
                                        </p:tav>
                                        <p:tav tm="100000">
                                          <p:val>
                                            <p:strVal val="#ppt_x"/>
                                          </p:val>
                                        </p:tav>
                                      </p:tavLst>
                                    </p:anim>
                                    <p:anim calcmode="lin" valueType="num">
                                      <p:cBhvr>
                                        <p:cTn dur="500" fill="hold" id="11"/>
                                        <p:tgtEl>
                                          <p:spTgt spid="28"/>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250"/>
                                  </p:stCondLst>
                                  <p:childTnLst>
                                    <p:set>
                                      <p:cBhvr>
                                        <p:cTn dur="1" fill="hold" id="13">
                                          <p:stCondLst>
                                            <p:cond delay="0"/>
                                          </p:stCondLst>
                                        </p:cTn>
                                        <p:tgtEl>
                                          <p:spTgt spid="32"/>
                                        </p:tgtEl>
                                        <p:attrNameLst>
                                          <p:attrName>style.visibility</p:attrName>
                                        </p:attrNameLst>
                                      </p:cBhvr>
                                      <p:to>
                                        <p:strVal val="visible"/>
                                      </p:to>
                                    </p:set>
                                    <p:anim calcmode="lin" valueType="num">
                                      <p:cBhvr>
                                        <p:cTn dur="500" fill="hold" id="14"/>
                                        <p:tgtEl>
                                          <p:spTgt spid="32"/>
                                        </p:tgtEl>
                                        <p:attrNameLst>
                                          <p:attrName>ppt_w</p:attrName>
                                        </p:attrNameLst>
                                      </p:cBhvr>
                                      <p:tavLst>
                                        <p:tav tm="0">
                                          <p:val>
                                            <p:fltVal val="0"/>
                                          </p:val>
                                        </p:tav>
                                        <p:tav tm="100000">
                                          <p:val>
                                            <p:strVal val="#ppt_w"/>
                                          </p:val>
                                        </p:tav>
                                      </p:tavLst>
                                    </p:anim>
                                    <p:anim calcmode="lin" valueType="num">
                                      <p:cBhvr>
                                        <p:cTn dur="500" fill="hold" id="15"/>
                                        <p:tgtEl>
                                          <p:spTgt spid="32"/>
                                        </p:tgtEl>
                                        <p:attrNameLst>
                                          <p:attrName>ppt_h</p:attrName>
                                        </p:attrNameLst>
                                      </p:cBhvr>
                                      <p:tavLst>
                                        <p:tav tm="0">
                                          <p:val>
                                            <p:fltVal val="0"/>
                                          </p:val>
                                        </p:tav>
                                        <p:tav tm="100000">
                                          <p:val>
                                            <p:strVal val="#ppt_h"/>
                                          </p:val>
                                        </p:tav>
                                      </p:tavLst>
                                    </p:anim>
                                    <p:animEffect filter="fade" transition="in">
                                      <p:cBhvr>
                                        <p:cTn dur="500" id="16"/>
                                        <p:tgtEl>
                                          <p:spTgt spid="32"/>
                                        </p:tgtEl>
                                      </p:cBhvr>
                                    </p:animEffect>
                                    <p:anim calcmode="lin" valueType="num">
                                      <p:cBhvr>
                                        <p:cTn dur="500" fill="hold" id="17"/>
                                        <p:tgtEl>
                                          <p:spTgt spid="32"/>
                                        </p:tgtEl>
                                        <p:attrNameLst>
                                          <p:attrName>ppt_x</p:attrName>
                                        </p:attrNameLst>
                                      </p:cBhvr>
                                      <p:tavLst>
                                        <p:tav tm="0">
                                          <p:val>
                                            <p:fltVal val="0.5"/>
                                          </p:val>
                                        </p:tav>
                                        <p:tav tm="100000">
                                          <p:val>
                                            <p:strVal val="#ppt_x"/>
                                          </p:val>
                                        </p:tav>
                                      </p:tavLst>
                                    </p:anim>
                                    <p:anim calcmode="lin" valueType="num">
                                      <p:cBhvr>
                                        <p:cTn dur="500" fill="hold" id="18"/>
                                        <p:tgtEl>
                                          <p:spTgt spid="32"/>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500"/>
                                  </p:stCondLst>
                                  <p:childTnLst>
                                    <p:set>
                                      <p:cBhvr>
                                        <p:cTn dur="1" fill="hold" id="20">
                                          <p:stCondLst>
                                            <p:cond delay="0"/>
                                          </p:stCondLst>
                                        </p:cTn>
                                        <p:tgtEl>
                                          <p:spTgt spid="37"/>
                                        </p:tgtEl>
                                        <p:attrNameLst>
                                          <p:attrName>style.visibility</p:attrName>
                                        </p:attrNameLst>
                                      </p:cBhvr>
                                      <p:to>
                                        <p:strVal val="visible"/>
                                      </p:to>
                                    </p:set>
                                    <p:anim calcmode="lin" valueType="num">
                                      <p:cBhvr>
                                        <p:cTn dur="500" fill="hold" id="21"/>
                                        <p:tgtEl>
                                          <p:spTgt spid="37"/>
                                        </p:tgtEl>
                                        <p:attrNameLst>
                                          <p:attrName>ppt_w</p:attrName>
                                        </p:attrNameLst>
                                      </p:cBhvr>
                                      <p:tavLst>
                                        <p:tav tm="0">
                                          <p:val>
                                            <p:fltVal val="0"/>
                                          </p:val>
                                        </p:tav>
                                        <p:tav tm="100000">
                                          <p:val>
                                            <p:strVal val="#ppt_w"/>
                                          </p:val>
                                        </p:tav>
                                      </p:tavLst>
                                    </p:anim>
                                    <p:anim calcmode="lin" valueType="num">
                                      <p:cBhvr>
                                        <p:cTn dur="500" fill="hold" id="22"/>
                                        <p:tgtEl>
                                          <p:spTgt spid="37"/>
                                        </p:tgtEl>
                                        <p:attrNameLst>
                                          <p:attrName>ppt_h</p:attrName>
                                        </p:attrNameLst>
                                      </p:cBhvr>
                                      <p:tavLst>
                                        <p:tav tm="0">
                                          <p:val>
                                            <p:fltVal val="0"/>
                                          </p:val>
                                        </p:tav>
                                        <p:tav tm="100000">
                                          <p:val>
                                            <p:strVal val="#ppt_h"/>
                                          </p:val>
                                        </p:tav>
                                      </p:tavLst>
                                    </p:anim>
                                    <p:animEffect filter="fade" transition="in">
                                      <p:cBhvr>
                                        <p:cTn dur="500" id="23"/>
                                        <p:tgtEl>
                                          <p:spTgt spid="37"/>
                                        </p:tgtEl>
                                      </p:cBhvr>
                                    </p:animEffect>
                                    <p:anim calcmode="lin" valueType="num">
                                      <p:cBhvr>
                                        <p:cTn dur="500" fill="hold" id="24"/>
                                        <p:tgtEl>
                                          <p:spTgt spid="37"/>
                                        </p:tgtEl>
                                        <p:attrNameLst>
                                          <p:attrName>ppt_x</p:attrName>
                                        </p:attrNameLst>
                                      </p:cBhvr>
                                      <p:tavLst>
                                        <p:tav tm="0">
                                          <p:val>
                                            <p:fltVal val="0.5"/>
                                          </p:val>
                                        </p:tav>
                                        <p:tav tm="100000">
                                          <p:val>
                                            <p:strVal val="#ppt_x"/>
                                          </p:val>
                                        </p:tav>
                                      </p:tavLst>
                                    </p:anim>
                                    <p:anim calcmode="lin" valueType="num">
                                      <p:cBhvr>
                                        <p:cTn dur="500" fill="hold" id="25"/>
                                        <p:tgtEl>
                                          <p:spTgt spid="37"/>
                                        </p:tgtEl>
                                        <p:attrNameLst>
                                          <p:attrName>ppt_y</p:attrName>
                                        </p:attrNameLst>
                                      </p:cBhvr>
                                      <p:tavLst>
                                        <p:tav tm="0">
                                          <p:val>
                                            <p:fltVal val="0.5"/>
                                          </p:val>
                                        </p:tav>
                                        <p:tav tm="100000">
                                          <p:val>
                                            <p:strVal val="#ppt_y"/>
                                          </p:val>
                                        </p:tav>
                                      </p:tavLst>
                                    </p:anim>
                                  </p:childTnLst>
                                </p:cTn>
                              </p:par>
                              <p:par>
                                <p:cTn fill="hold" id="26" nodeType="withEffect" presetClass="entr" presetID="53" presetSubtype="0">
                                  <p:stCondLst>
                                    <p:cond delay="750"/>
                                  </p:stCondLst>
                                  <p:childTnLst>
                                    <p:set>
                                      <p:cBhvr>
                                        <p:cTn dur="1" fill="hold" id="27">
                                          <p:stCondLst>
                                            <p:cond delay="0"/>
                                          </p:stCondLst>
                                        </p:cTn>
                                        <p:tgtEl>
                                          <p:spTgt spid="47"/>
                                        </p:tgtEl>
                                        <p:attrNameLst>
                                          <p:attrName>style.visibility</p:attrName>
                                        </p:attrNameLst>
                                      </p:cBhvr>
                                      <p:to>
                                        <p:strVal val="visible"/>
                                      </p:to>
                                    </p:set>
                                    <p:anim calcmode="lin" valueType="num">
                                      <p:cBhvr>
                                        <p:cTn dur="500" fill="hold" id="28"/>
                                        <p:tgtEl>
                                          <p:spTgt spid="47"/>
                                        </p:tgtEl>
                                        <p:attrNameLst>
                                          <p:attrName>ppt_w</p:attrName>
                                        </p:attrNameLst>
                                      </p:cBhvr>
                                      <p:tavLst>
                                        <p:tav tm="0">
                                          <p:val>
                                            <p:fltVal val="0"/>
                                          </p:val>
                                        </p:tav>
                                        <p:tav tm="100000">
                                          <p:val>
                                            <p:strVal val="#ppt_w"/>
                                          </p:val>
                                        </p:tav>
                                      </p:tavLst>
                                    </p:anim>
                                    <p:anim calcmode="lin" valueType="num">
                                      <p:cBhvr>
                                        <p:cTn dur="500" fill="hold" id="29"/>
                                        <p:tgtEl>
                                          <p:spTgt spid="47"/>
                                        </p:tgtEl>
                                        <p:attrNameLst>
                                          <p:attrName>ppt_h</p:attrName>
                                        </p:attrNameLst>
                                      </p:cBhvr>
                                      <p:tavLst>
                                        <p:tav tm="0">
                                          <p:val>
                                            <p:fltVal val="0"/>
                                          </p:val>
                                        </p:tav>
                                        <p:tav tm="100000">
                                          <p:val>
                                            <p:strVal val="#ppt_h"/>
                                          </p:val>
                                        </p:tav>
                                      </p:tavLst>
                                    </p:anim>
                                    <p:animEffect filter="fade" transition="in">
                                      <p:cBhvr>
                                        <p:cTn dur="500" id="30"/>
                                        <p:tgtEl>
                                          <p:spTgt spid="47"/>
                                        </p:tgtEl>
                                      </p:cBhvr>
                                    </p:animEffect>
                                    <p:anim calcmode="lin" valueType="num">
                                      <p:cBhvr>
                                        <p:cTn dur="500" fill="hold" id="31"/>
                                        <p:tgtEl>
                                          <p:spTgt spid="47"/>
                                        </p:tgtEl>
                                        <p:attrNameLst>
                                          <p:attrName>ppt_x</p:attrName>
                                        </p:attrNameLst>
                                      </p:cBhvr>
                                      <p:tavLst>
                                        <p:tav tm="0">
                                          <p:val>
                                            <p:fltVal val="0.5"/>
                                          </p:val>
                                        </p:tav>
                                        <p:tav tm="100000">
                                          <p:val>
                                            <p:strVal val="#ppt_x"/>
                                          </p:val>
                                        </p:tav>
                                      </p:tavLst>
                                    </p:anim>
                                    <p:anim calcmode="lin" valueType="num">
                                      <p:cBhvr>
                                        <p:cTn dur="500" fill="hold" id="32"/>
                                        <p:tgtEl>
                                          <p:spTgt spid="47"/>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1250"/>
                            </p:stCondLst>
                            <p:childTnLst>
                              <p:par>
                                <p:cTn fill="hold" grpId="0" id="34" nodeType="afterEffect" presetClass="entr" presetID="42" presetSubtype="0">
                                  <p:stCondLst>
                                    <p:cond delay="0"/>
                                  </p:stCondLst>
                                  <p:childTnLst>
                                    <p:set>
                                      <p:cBhvr>
                                        <p:cTn dur="1" fill="hold" id="35">
                                          <p:stCondLst>
                                            <p:cond delay="0"/>
                                          </p:stCondLst>
                                        </p:cTn>
                                        <p:tgtEl>
                                          <p:spTgt spid="31"/>
                                        </p:tgtEl>
                                        <p:attrNameLst>
                                          <p:attrName>style.visibility</p:attrName>
                                        </p:attrNameLst>
                                      </p:cBhvr>
                                      <p:to>
                                        <p:strVal val="visible"/>
                                      </p:to>
                                    </p:set>
                                    <p:animEffect filter="fade" transition="in">
                                      <p:cBhvr>
                                        <p:cTn dur="500" id="36"/>
                                        <p:tgtEl>
                                          <p:spTgt spid="31"/>
                                        </p:tgtEl>
                                      </p:cBhvr>
                                    </p:animEffect>
                                    <p:anim calcmode="lin" valueType="num">
                                      <p:cBhvr>
                                        <p:cTn dur="500" fill="hold" id="37"/>
                                        <p:tgtEl>
                                          <p:spTgt spid="31"/>
                                        </p:tgtEl>
                                        <p:attrNameLst>
                                          <p:attrName>ppt_x</p:attrName>
                                        </p:attrNameLst>
                                      </p:cBhvr>
                                      <p:tavLst>
                                        <p:tav tm="0">
                                          <p:val>
                                            <p:strVal val="#ppt_x"/>
                                          </p:val>
                                        </p:tav>
                                        <p:tav tm="100000">
                                          <p:val>
                                            <p:strVal val="#ppt_x"/>
                                          </p:val>
                                        </p:tav>
                                      </p:tavLst>
                                    </p:anim>
                                    <p:anim calcmode="lin" valueType="num">
                                      <p:cBhvr>
                                        <p:cTn dur="500" fill="hold" id="38"/>
                                        <p:tgtEl>
                                          <p:spTgt spid="31"/>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250"/>
                                  </p:stCondLst>
                                  <p:childTnLst>
                                    <p:set>
                                      <p:cBhvr>
                                        <p:cTn dur="1" fill="hold" id="40">
                                          <p:stCondLst>
                                            <p:cond delay="0"/>
                                          </p:stCondLst>
                                        </p:cTn>
                                        <p:tgtEl>
                                          <p:spTgt spid="36"/>
                                        </p:tgtEl>
                                        <p:attrNameLst>
                                          <p:attrName>style.visibility</p:attrName>
                                        </p:attrNameLst>
                                      </p:cBhvr>
                                      <p:to>
                                        <p:strVal val="visible"/>
                                      </p:to>
                                    </p:set>
                                    <p:animEffect filter="fade" transition="in">
                                      <p:cBhvr>
                                        <p:cTn dur="500" id="41"/>
                                        <p:tgtEl>
                                          <p:spTgt spid="36"/>
                                        </p:tgtEl>
                                      </p:cBhvr>
                                    </p:animEffect>
                                    <p:anim calcmode="lin" valueType="num">
                                      <p:cBhvr>
                                        <p:cTn dur="500" fill="hold" id="42"/>
                                        <p:tgtEl>
                                          <p:spTgt spid="36"/>
                                        </p:tgtEl>
                                        <p:attrNameLst>
                                          <p:attrName>ppt_x</p:attrName>
                                        </p:attrNameLst>
                                      </p:cBhvr>
                                      <p:tavLst>
                                        <p:tav tm="0">
                                          <p:val>
                                            <p:strVal val="#ppt_x"/>
                                          </p:val>
                                        </p:tav>
                                        <p:tav tm="100000">
                                          <p:val>
                                            <p:strVal val="#ppt_x"/>
                                          </p:val>
                                        </p:tav>
                                      </p:tavLst>
                                    </p:anim>
                                    <p:anim calcmode="lin" valueType="num">
                                      <p:cBhvr>
                                        <p:cTn dur="500" fill="hold" id="43"/>
                                        <p:tgtEl>
                                          <p:spTgt spid="36"/>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500"/>
                                  </p:stCondLst>
                                  <p:childTnLst>
                                    <p:set>
                                      <p:cBhvr>
                                        <p:cTn dur="1" fill="hold" id="45">
                                          <p:stCondLst>
                                            <p:cond delay="0"/>
                                          </p:stCondLst>
                                        </p:cTn>
                                        <p:tgtEl>
                                          <p:spTgt spid="46"/>
                                        </p:tgtEl>
                                        <p:attrNameLst>
                                          <p:attrName>style.visibility</p:attrName>
                                        </p:attrNameLst>
                                      </p:cBhvr>
                                      <p:to>
                                        <p:strVal val="visible"/>
                                      </p:to>
                                    </p:set>
                                    <p:animEffect filter="fade" transition="in">
                                      <p:cBhvr>
                                        <p:cTn dur="500" id="46"/>
                                        <p:tgtEl>
                                          <p:spTgt spid="46"/>
                                        </p:tgtEl>
                                      </p:cBhvr>
                                    </p:animEffect>
                                    <p:anim calcmode="lin" valueType="num">
                                      <p:cBhvr>
                                        <p:cTn dur="500" fill="hold" id="47"/>
                                        <p:tgtEl>
                                          <p:spTgt spid="46"/>
                                        </p:tgtEl>
                                        <p:attrNameLst>
                                          <p:attrName>ppt_x</p:attrName>
                                        </p:attrNameLst>
                                      </p:cBhvr>
                                      <p:tavLst>
                                        <p:tav tm="0">
                                          <p:val>
                                            <p:strVal val="#ppt_x"/>
                                          </p:val>
                                        </p:tav>
                                        <p:tav tm="100000">
                                          <p:val>
                                            <p:strVal val="#ppt_x"/>
                                          </p:val>
                                        </p:tav>
                                      </p:tavLst>
                                    </p:anim>
                                    <p:anim calcmode="lin" valueType="num">
                                      <p:cBhvr>
                                        <p:cTn dur="500" fill="hold" id="48"/>
                                        <p:tgtEl>
                                          <p:spTgt spid="46"/>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750"/>
                                  </p:stCondLst>
                                  <p:childTnLst>
                                    <p:set>
                                      <p:cBhvr>
                                        <p:cTn dur="1" fill="hold" id="50">
                                          <p:stCondLst>
                                            <p:cond delay="0"/>
                                          </p:stCondLst>
                                        </p:cTn>
                                        <p:tgtEl>
                                          <p:spTgt spid="50"/>
                                        </p:tgtEl>
                                        <p:attrNameLst>
                                          <p:attrName>style.visibility</p:attrName>
                                        </p:attrNameLst>
                                      </p:cBhvr>
                                      <p:to>
                                        <p:strVal val="visible"/>
                                      </p:to>
                                    </p:set>
                                    <p:animEffect filter="fade" transition="in">
                                      <p:cBhvr>
                                        <p:cTn dur="500" id="51"/>
                                        <p:tgtEl>
                                          <p:spTgt spid="50"/>
                                        </p:tgtEl>
                                      </p:cBhvr>
                                    </p:animEffect>
                                    <p:anim calcmode="lin" valueType="num">
                                      <p:cBhvr>
                                        <p:cTn dur="500" fill="hold" id="52"/>
                                        <p:tgtEl>
                                          <p:spTgt spid="50"/>
                                        </p:tgtEl>
                                        <p:attrNameLst>
                                          <p:attrName>ppt_x</p:attrName>
                                        </p:attrNameLst>
                                      </p:cBhvr>
                                      <p:tavLst>
                                        <p:tav tm="0">
                                          <p:val>
                                            <p:strVal val="#ppt_x"/>
                                          </p:val>
                                        </p:tav>
                                        <p:tav tm="100000">
                                          <p:val>
                                            <p:strVal val="#ppt_x"/>
                                          </p:val>
                                        </p:tav>
                                      </p:tavLst>
                                    </p:anim>
                                    <p:anim calcmode="lin" valueType="num">
                                      <p:cBhvr>
                                        <p:cTn dur="500" fill="hold" id="53"/>
                                        <p:tgtEl>
                                          <p:spTgt spid="50"/>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2500"/>
                            </p:stCondLst>
                            <p:childTnLst>
                              <p:par>
                                <p:cTn fill="hold" grpId="0" id="55" nodeType="afterEffect" presetClass="entr" presetID="47" presetSubtype="0">
                                  <p:stCondLst>
                                    <p:cond delay="0"/>
                                  </p:stCondLst>
                                  <p:childTnLst>
                                    <p:set>
                                      <p:cBhvr>
                                        <p:cTn dur="1" fill="hold" id="56">
                                          <p:stCondLst>
                                            <p:cond delay="0"/>
                                          </p:stCondLst>
                                        </p:cTn>
                                        <p:tgtEl>
                                          <p:spTgt spid="51"/>
                                        </p:tgtEl>
                                        <p:attrNameLst>
                                          <p:attrName>style.visibility</p:attrName>
                                        </p:attrNameLst>
                                      </p:cBhvr>
                                      <p:to>
                                        <p:strVal val="visible"/>
                                      </p:to>
                                    </p:set>
                                    <p:animEffect filter="fade" transition="in">
                                      <p:cBhvr>
                                        <p:cTn dur="500" id="57"/>
                                        <p:tgtEl>
                                          <p:spTgt spid="51"/>
                                        </p:tgtEl>
                                      </p:cBhvr>
                                    </p:animEffect>
                                    <p:anim calcmode="lin" valueType="num">
                                      <p:cBhvr>
                                        <p:cTn dur="500" fill="hold" id="58"/>
                                        <p:tgtEl>
                                          <p:spTgt spid="51"/>
                                        </p:tgtEl>
                                        <p:attrNameLst>
                                          <p:attrName>ppt_x</p:attrName>
                                        </p:attrNameLst>
                                      </p:cBhvr>
                                      <p:tavLst>
                                        <p:tav tm="0">
                                          <p:val>
                                            <p:strVal val="#ppt_x"/>
                                          </p:val>
                                        </p:tav>
                                        <p:tav tm="100000">
                                          <p:val>
                                            <p:strVal val="#ppt_x"/>
                                          </p:val>
                                        </p:tav>
                                      </p:tavLst>
                                    </p:anim>
                                    <p:anim calcmode="lin" valueType="num">
                                      <p:cBhvr>
                                        <p:cTn dur="500" fill="hold" id="59"/>
                                        <p:tgtEl>
                                          <p:spTgt spid="51"/>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3000"/>
                            </p:stCondLst>
                            <p:childTnLst>
                              <p:par>
                                <p:cTn fill="hold" id="61" nodeType="afterEffect" presetClass="entr" presetID="23" presetSubtype="16">
                                  <p:stCondLst>
                                    <p:cond delay="100"/>
                                  </p:stCondLst>
                                  <p:childTnLst>
                                    <p:set>
                                      <p:cBhvr>
                                        <p:cTn dur="1" fill="hold" id="62">
                                          <p:stCondLst>
                                            <p:cond delay="0"/>
                                          </p:stCondLst>
                                        </p:cTn>
                                        <p:tgtEl>
                                          <p:spTgt spid="53"/>
                                        </p:tgtEl>
                                        <p:attrNameLst>
                                          <p:attrName>style.visibility</p:attrName>
                                        </p:attrNameLst>
                                      </p:cBhvr>
                                      <p:to>
                                        <p:strVal val="visible"/>
                                      </p:to>
                                    </p:set>
                                    <p:anim calcmode="lin" valueType="num">
                                      <p:cBhvr>
                                        <p:cTn dur="500" fill="hold" id="63"/>
                                        <p:tgtEl>
                                          <p:spTgt spid="53"/>
                                        </p:tgtEl>
                                        <p:attrNameLst>
                                          <p:attrName>ppt_w</p:attrName>
                                        </p:attrNameLst>
                                      </p:cBhvr>
                                      <p:tavLst>
                                        <p:tav tm="0">
                                          <p:val>
                                            <p:fltVal val="0"/>
                                          </p:val>
                                        </p:tav>
                                        <p:tav tm="100000">
                                          <p:val>
                                            <p:strVal val="#ppt_w"/>
                                          </p:val>
                                        </p:tav>
                                      </p:tavLst>
                                    </p:anim>
                                    <p:anim calcmode="lin" valueType="num">
                                      <p:cBhvr>
                                        <p:cTn dur="500" fill="hold" id="64"/>
                                        <p:tgtEl>
                                          <p:spTgt spid="53"/>
                                        </p:tgtEl>
                                        <p:attrNameLst>
                                          <p:attrName>ppt_h</p:attrName>
                                        </p:attrNameLst>
                                      </p:cBhvr>
                                      <p:tavLst>
                                        <p:tav tm="0">
                                          <p:val>
                                            <p:fltVal val="0"/>
                                          </p:val>
                                        </p:tav>
                                        <p:tav tm="100000">
                                          <p:val>
                                            <p:strVal val="#ppt_h"/>
                                          </p:val>
                                        </p:tav>
                                      </p:tavLst>
                                    </p:anim>
                                  </p:childTnLst>
                                </p:cTn>
                              </p:par>
                              <p:par>
                                <p:cTn fill="hold" id="65" nodeType="withEffect" presetClass="entr" presetID="23" presetSubtype="16">
                                  <p:stCondLst>
                                    <p:cond delay="250"/>
                                  </p:stCondLst>
                                  <p:childTnLst>
                                    <p:set>
                                      <p:cBhvr>
                                        <p:cTn dur="1" fill="hold" id="66">
                                          <p:stCondLst>
                                            <p:cond delay="0"/>
                                          </p:stCondLst>
                                        </p:cTn>
                                        <p:tgtEl>
                                          <p:spTgt spid="56"/>
                                        </p:tgtEl>
                                        <p:attrNameLst>
                                          <p:attrName>style.visibility</p:attrName>
                                        </p:attrNameLst>
                                      </p:cBhvr>
                                      <p:to>
                                        <p:strVal val="visible"/>
                                      </p:to>
                                    </p:set>
                                    <p:anim calcmode="lin" valueType="num">
                                      <p:cBhvr>
                                        <p:cTn dur="500" fill="hold" id="67"/>
                                        <p:tgtEl>
                                          <p:spTgt spid="56"/>
                                        </p:tgtEl>
                                        <p:attrNameLst>
                                          <p:attrName>ppt_w</p:attrName>
                                        </p:attrNameLst>
                                      </p:cBhvr>
                                      <p:tavLst>
                                        <p:tav tm="0">
                                          <p:val>
                                            <p:fltVal val="0"/>
                                          </p:val>
                                        </p:tav>
                                        <p:tav tm="100000">
                                          <p:val>
                                            <p:strVal val="#ppt_w"/>
                                          </p:val>
                                        </p:tav>
                                      </p:tavLst>
                                    </p:anim>
                                    <p:anim calcmode="lin" valueType="num">
                                      <p:cBhvr>
                                        <p:cTn dur="500" fill="hold" id="68"/>
                                        <p:tgtEl>
                                          <p:spTgt spid="56"/>
                                        </p:tgtEl>
                                        <p:attrNameLst>
                                          <p:attrName>ppt_h</p:attrName>
                                        </p:attrNameLst>
                                      </p:cBhvr>
                                      <p:tavLst>
                                        <p:tav tm="0">
                                          <p:val>
                                            <p:fltVal val="0"/>
                                          </p:val>
                                        </p:tav>
                                        <p:tav tm="100000">
                                          <p:val>
                                            <p:strVal val="#ppt_h"/>
                                          </p:val>
                                        </p:tav>
                                      </p:tavLst>
                                    </p:anim>
                                  </p:childTnLst>
                                </p:cTn>
                              </p:par>
                              <p:par>
                                <p:cTn fill="hold" id="69" nodeType="withEffect" presetClass="entr" presetID="23" presetSubtype="16">
                                  <p:stCondLst>
                                    <p:cond delay="500"/>
                                  </p:stCondLst>
                                  <p:childTnLst>
                                    <p:set>
                                      <p:cBhvr>
                                        <p:cTn dur="1" fill="hold" id="70">
                                          <p:stCondLst>
                                            <p:cond delay="0"/>
                                          </p:stCondLst>
                                        </p:cTn>
                                        <p:tgtEl>
                                          <p:spTgt spid="59"/>
                                        </p:tgtEl>
                                        <p:attrNameLst>
                                          <p:attrName>style.visibility</p:attrName>
                                        </p:attrNameLst>
                                      </p:cBhvr>
                                      <p:to>
                                        <p:strVal val="visible"/>
                                      </p:to>
                                    </p:set>
                                    <p:anim calcmode="lin" valueType="num">
                                      <p:cBhvr>
                                        <p:cTn dur="500" fill="hold" id="71"/>
                                        <p:tgtEl>
                                          <p:spTgt spid="59"/>
                                        </p:tgtEl>
                                        <p:attrNameLst>
                                          <p:attrName>ppt_w</p:attrName>
                                        </p:attrNameLst>
                                      </p:cBhvr>
                                      <p:tavLst>
                                        <p:tav tm="0">
                                          <p:val>
                                            <p:fltVal val="0"/>
                                          </p:val>
                                        </p:tav>
                                        <p:tav tm="100000">
                                          <p:val>
                                            <p:strVal val="#ppt_w"/>
                                          </p:val>
                                        </p:tav>
                                      </p:tavLst>
                                    </p:anim>
                                    <p:anim calcmode="lin" valueType="num">
                                      <p:cBhvr>
                                        <p:cTn dur="500" fill="hold" id="72"/>
                                        <p:tgtEl>
                                          <p:spTgt spid="59"/>
                                        </p:tgtEl>
                                        <p:attrNameLst>
                                          <p:attrName>ppt_h</p:attrName>
                                        </p:attrNameLst>
                                      </p:cBhvr>
                                      <p:tavLst>
                                        <p:tav tm="0">
                                          <p:val>
                                            <p:fltVal val="0"/>
                                          </p:val>
                                        </p:tav>
                                        <p:tav tm="100000">
                                          <p:val>
                                            <p:strVal val="#ppt_h"/>
                                          </p:val>
                                        </p:tav>
                                      </p:tavLst>
                                    </p:anim>
                                  </p:childTnLst>
                                </p:cTn>
                              </p:par>
                              <p:par>
                                <p:cTn fill="hold" id="73" nodeType="withEffect" presetClass="entr" presetID="23" presetSubtype="16">
                                  <p:stCondLst>
                                    <p:cond delay="750"/>
                                  </p:stCondLst>
                                  <p:childTnLst>
                                    <p:set>
                                      <p:cBhvr>
                                        <p:cTn dur="1" fill="hold" id="74">
                                          <p:stCondLst>
                                            <p:cond delay="0"/>
                                          </p:stCondLst>
                                        </p:cTn>
                                        <p:tgtEl>
                                          <p:spTgt spid="62"/>
                                        </p:tgtEl>
                                        <p:attrNameLst>
                                          <p:attrName>style.visibility</p:attrName>
                                        </p:attrNameLst>
                                      </p:cBhvr>
                                      <p:to>
                                        <p:strVal val="visible"/>
                                      </p:to>
                                    </p:set>
                                    <p:anim calcmode="lin" valueType="num">
                                      <p:cBhvr>
                                        <p:cTn dur="500" fill="hold" id="75"/>
                                        <p:tgtEl>
                                          <p:spTgt spid="62"/>
                                        </p:tgtEl>
                                        <p:attrNameLst>
                                          <p:attrName>ppt_w</p:attrName>
                                        </p:attrNameLst>
                                      </p:cBhvr>
                                      <p:tavLst>
                                        <p:tav tm="0">
                                          <p:val>
                                            <p:fltVal val="0"/>
                                          </p:val>
                                        </p:tav>
                                        <p:tav tm="100000">
                                          <p:val>
                                            <p:strVal val="#ppt_w"/>
                                          </p:val>
                                        </p:tav>
                                      </p:tavLst>
                                    </p:anim>
                                    <p:anim calcmode="lin" valueType="num">
                                      <p:cBhvr>
                                        <p:cTn dur="500" fill="hold" id="76"/>
                                        <p:tgtEl>
                                          <p:spTgt spid="62"/>
                                        </p:tgtEl>
                                        <p:attrNameLst>
                                          <p:attrName>ppt_h</p:attrName>
                                        </p:attrNameLst>
                                      </p:cBhvr>
                                      <p:tavLst>
                                        <p:tav tm="0">
                                          <p:val>
                                            <p:fltVal val="0"/>
                                          </p:val>
                                        </p:tav>
                                        <p:tav tm="100000">
                                          <p:val>
                                            <p:strVal val="#ppt_h"/>
                                          </p:val>
                                        </p:tav>
                                      </p:tavLst>
                                    </p:anim>
                                  </p:childTnLst>
                                </p:cTn>
                              </p:par>
                              <p:par>
                                <p:cTn fill="hold" id="77" nodeType="withEffect" presetClass="entr" presetID="23" presetSubtype="16">
                                  <p:stCondLst>
                                    <p:cond delay="1000"/>
                                  </p:stCondLst>
                                  <p:childTnLst>
                                    <p:set>
                                      <p:cBhvr>
                                        <p:cTn dur="1" fill="hold" id="78">
                                          <p:stCondLst>
                                            <p:cond delay="0"/>
                                          </p:stCondLst>
                                        </p:cTn>
                                        <p:tgtEl>
                                          <p:spTgt spid="65"/>
                                        </p:tgtEl>
                                        <p:attrNameLst>
                                          <p:attrName>style.visibility</p:attrName>
                                        </p:attrNameLst>
                                      </p:cBhvr>
                                      <p:to>
                                        <p:strVal val="visible"/>
                                      </p:to>
                                    </p:set>
                                    <p:anim calcmode="lin" valueType="num">
                                      <p:cBhvr>
                                        <p:cTn dur="500" fill="hold" id="79"/>
                                        <p:tgtEl>
                                          <p:spTgt spid="65"/>
                                        </p:tgtEl>
                                        <p:attrNameLst>
                                          <p:attrName>ppt_w</p:attrName>
                                        </p:attrNameLst>
                                      </p:cBhvr>
                                      <p:tavLst>
                                        <p:tav tm="0">
                                          <p:val>
                                            <p:fltVal val="0"/>
                                          </p:val>
                                        </p:tav>
                                        <p:tav tm="100000">
                                          <p:val>
                                            <p:strVal val="#ppt_w"/>
                                          </p:val>
                                        </p:tav>
                                      </p:tavLst>
                                    </p:anim>
                                    <p:anim calcmode="lin" valueType="num">
                                      <p:cBhvr>
                                        <p:cTn dur="500" fill="hold" id="80"/>
                                        <p:tgtEl>
                                          <p:spTgt spid="65"/>
                                        </p:tgtEl>
                                        <p:attrNameLst>
                                          <p:attrName>ppt_h</p:attrName>
                                        </p:attrNameLst>
                                      </p:cBhvr>
                                      <p:tavLst>
                                        <p:tav tm="0">
                                          <p:val>
                                            <p:fltVal val="0"/>
                                          </p:val>
                                        </p:tav>
                                        <p:tav tm="100000">
                                          <p:val>
                                            <p:strVal val="#ppt_h"/>
                                          </p:val>
                                        </p:tav>
                                      </p:tavLst>
                                    </p:anim>
                                  </p:childTnLst>
                                </p:cTn>
                              </p:par>
                              <p:par>
                                <p:cTn fill="hold" id="81" nodeType="withEffect" presetClass="entr" presetID="23" presetSubtype="16">
                                  <p:stCondLst>
                                    <p:cond delay="1250"/>
                                  </p:stCondLst>
                                  <p:childTnLst>
                                    <p:set>
                                      <p:cBhvr>
                                        <p:cTn dur="1" fill="hold" id="82">
                                          <p:stCondLst>
                                            <p:cond delay="0"/>
                                          </p:stCondLst>
                                        </p:cTn>
                                        <p:tgtEl>
                                          <p:spTgt spid="68"/>
                                        </p:tgtEl>
                                        <p:attrNameLst>
                                          <p:attrName>style.visibility</p:attrName>
                                        </p:attrNameLst>
                                      </p:cBhvr>
                                      <p:to>
                                        <p:strVal val="visible"/>
                                      </p:to>
                                    </p:set>
                                    <p:anim calcmode="lin" valueType="num">
                                      <p:cBhvr>
                                        <p:cTn dur="500" fill="hold" id="83"/>
                                        <p:tgtEl>
                                          <p:spTgt spid="68"/>
                                        </p:tgtEl>
                                        <p:attrNameLst>
                                          <p:attrName>ppt_w</p:attrName>
                                        </p:attrNameLst>
                                      </p:cBhvr>
                                      <p:tavLst>
                                        <p:tav tm="0">
                                          <p:val>
                                            <p:fltVal val="0"/>
                                          </p:val>
                                        </p:tav>
                                        <p:tav tm="100000">
                                          <p:val>
                                            <p:strVal val="#ppt_w"/>
                                          </p:val>
                                        </p:tav>
                                      </p:tavLst>
                                    </p:anim>
                                    <p:anim calcmode="lin" valueType="num">
                                      <p:cBhvr>
                                        <p:cTn dur="500" fill="hold" id="84"/>
                                        <p:tgtEl>
                                          <p:spTgt spid="68"/>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6"/>
      <p:bldP grpId="0" spid="46"/>
      <p:bldP grpId="0" spid="50"/>
      <p:bldP grpId="0" spid="5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1681888" y="2209694"/>
            <a:ext cx="447675" cy="492593"/>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sp>
        <p:nvSpPr>
          <p:cNvPr id="4" name="矩形 3"/>
          <p:cNvSpPr/>
          <p:nvPr/>
        </p:nvSpPr>
        <p:spPr>
          <a:xfrm>
            <a:off x="2124075" y="2212399"/>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auto">
              <a:spcBef>
                <a:spcPct val="0"/>
              </a:spcBef>
              <a:spcAft>
                <a:spcPct val="0"/>
              </a:spcAft>
              <a:defRPr/>
            </a:pPr>
            <a:r>
              <a:rPr lang="en-US" altLang="zh-CN" sz="2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www.youyedoc.com</a:t>
            </a:r>
          </a:p>
        </p:txBody>
      </p:sp>
      <p:sp>
        <p:nvSpPr>
          <p:cNvPr id="7" name="矩形 6"/>
          <p:cNvSpPr/>
          <p:nvPr/>
        </p:nvSpPr>
        <p:spPr>
          <a:xfrm>
            <a:off x="1" y="1636569"/>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ct val="0"/>
              </a:spcBef>
              <a:spcAft>
                <a:spcPct val="0"/>
              </a:spcAft>
              <a:defRPr/>
            </a:pPr>
            <a:r>
              <a:rPr lang="zh-CN" altLang="en-US" sz="2400" spc="15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更多精品PPT资源尽在—优页PPT！</a:t>
            </a:r>
          </a:p>
        </p:txBody>
      </p:sp>
      <p:sp>
        <p:nvSpPr>
          <p:cNvPr id="6" name="直角三角形 5"/>
          <p:cNvSpPr/>
          <p:nvPr/>
        </p:nvSpPr>
        <p:spPr>
          <a:xfrm>
            <a:off x="6984207" y="1633539"/>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fontAlgn="auto">
              <a:lnSpc>
                <a:spcPts val="1800"/>
              </a:lnSpc>
              <a:spcBef>
                <a:spcPct val="0"/>
              </a:spcBef>
              <a:spcAft>
                <a:spcPct val="0"/>
              </a:spcAft>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fontAlgn="auto">
              <a:lnSpc>
                <a:spcPts val="1800"/>
              </a:lnSpc>
              <a:spcBef>
                <a:spcPct val="0"/>
              </a:spcBef>
              <a:spcAft>
                <a:spcPct val="0"/>
              </a:spcAft>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fontAlgn="auto">
              <a:lnSpc>
                <a:spcPts val="1800"/>
              </a:lnSpc>
              <a:spcBef>
                <a:spcPct val="0"/>
              </a:spcBef>
              <a:spcAft>
                <a:spcPct val="0"/>
              </a:spcAft>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      </a:t>
            </a:r>
          </a:p>
        </p:txBody>
      </p:sp>
    </p:spTree>
    <p:extLst>
      <p:ext uri="{BB962C8B-B14F-4D97-AF65-F5344CB8AC3E}">
        <p14:creationId xmlns:p14="http://schemas.microsoft.com/office/powerpoint/2010/main" val="2974458731"/>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1" name="Picture 3"/>
          <p:cNvPicPr>
            <a:picLocks noChangeArrowheads="1" noChangeAspect="1"/>
          </p:cNvPicPr>
          <p:nvPr/>
        </p:nvPicPr>
        <p:blipFill>
          <a:blip r:embed="rId2">
            <a:extLst>
              <a:ext uri="{28A0092B-C50C-407E-A947-70E740481C1C}">
                <a14:useLocalDpi val="0"/>
              </a:ext>
            </a:extLst>
          </a:blip>
          <a:stretch>
            <a:fillRect/>
          </a:stretch>
        </p:blipFill>
        <p:spPr bwMode="auto">
          <a:xfrm>
            <a:off x="214533" y="1398442"/>
            <a:ext cx="4709616" cy="282173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32" name="Image 12"/>
          <p:cNvPicPr>
            <a:picLocks noChangeAspect="1"/>
          </p:cNvPicPr>
          <p:nvPr/>
        </p:nvPicPr>
        <p:blipFill>
          <a:blip r:embed="rId3"/>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3"/>
          <a:stretch>
            <a:fillRect/>
          </a:stretch>
        </p:blipFill>
        <p:spPr>
          <a:xfrm flipH="1" rot="10800000">
            <a:off x="5292080" y="457546"/>
            <a:ext cx="1523362" cy="52721"/>
          </a:xfrm>
          <a:prstGeom prst="rect">
            <a:avLst/>
          </a:prstGeom>
        </p:spPr>
      </p:pic>
      <p:sp>
        <p:nvSpPr>
          <p:cNvPr id="26" name="TextBox 25"/>
          <p:cNvSpPr txBox="1"/>
          <p:nvPr/>
        </p:nvSpPr>
        <p:spPr>
          <a:xfrm>
            <a:off x="5678723" y="1398442"/>
            <a:ext cx="2779807" cy="1158240"/>
          </a:xfrm>
          <a:prstGeom prst="rect">
            <a:avLst/>
          </a:prstGeom>
          <a:noFill/>
        </p:spPr>
        <p:txBody>
          <a:bodyPr rtlCol="0" wrap="square">
            <a:spAutoFit/>
          </a:bodyPr>
          <a:lstStyle/>
          <a:p>
            <a:r>
              <a:rPr altLang="en-US" b="1" lang="zh-CN" smtClean="0" sz="1400">
                <a:solidFill>
                  <a:schemeClr val="accent3"/>
                </a:solidFill>
                <a:latin charset="-122" panose="020b0503020204020204" pitchFamily="34" typeface="微软雅黑"/>
                <a:ea charset="-122" panose="020b0503020204020204" pitchFamily="34" typeface="微软雅黑"/>
              </a:rPr>
              <a:t>填加标题</a:t>
            </a:r>
          </a:p>
          <a:p>
            <a:r>
              <a:rPr altLang="en-US" b="1" lang="zh-CN" smtClean="0" sz="1400">
                <a:solidFill>
                  <a:schemeClr val="accent3"/>
                </a:solidFill>
                <a:latin charset="-122" panose="020b0503020204020204" pitchFamily="34" typeface="微软雅黑"/>
                <a:ea charset="-122" panose="020b0503020204020204" pitchFamily="34" typeface="微软雅黑"/>
              </a:rPr>
              <a:t>单击此处添加文本单击此处添加文本</a:t>
            </a:r>
          </a:p>
          <a:p>
            <a:r>
              <a:rPr altLang="en-US" b="1" lang="zh-CN" smtClean="0" sz="1400">
                <a:solidFill>
                  <a:schemeClr val="accent3"/>
                </a:solidFill>
                <a:latin charset="-122" panose="020b0503020204020204" pitchFamily="34" typeface="微软雅黑"/>
                <a:ea charset="-122" panose="020b0503020204020204" pitchFamily="34" typeface="微软雅黑"/>
              </a:rPr>
              <a:t>单击此处添加文本单击此处添加文本</a:t>
            </a:r>
          </a:p>
        </p:txBody>
      </p:sp>
      <p:sp>
        <p:nvSpPr>
          <p:cNvPr id="27" name="TextBox 26"/>
          <p:cNvSpPr txBox="1"/>
          <p:nvPr/>
        </p:nvSpPr>
        <p:spPr>
          <a:xfrm>
            <a:off x="5680625" y="2492227"/>
            <a:ext cx="2779807" cy="1158240"/>
          </a:xfrm>
          <a:prstGeom prst="rect">
            <a:avLst/>
          </a:prstGeom>
          <a:noFill/>
        </p:spPr>
        <p:txBody>
          <a:bodyPr rtlCol="0" wrap="square">
            <a:spAutoFit/>
          </a:bodyPr>
          <a:lstStyle/>
          <a:p>
            <a:r>
              <a:rPr altLang="en-US" b="1" lang="zh-CN" smtClean="0" sz="1400">
                <a:solidFill>
                  <a:schemeClr val="accent1"/>
                </a:solidFill>
                <a:latin charset="-122" panose="020b0503020204020204" pitchFamily="34" typeface="微软雅黑"/>
                <a:ea charset="-122" panose="020b0503020204020204" pitchFamily="34" typeface="微软雅黑"/>
              </a:rPr>
              <a:t>填加标题</a:t>
            </a:r>
          </a:p>
          <a:p>
            <a:r>
              <a:rPr altLang="en-US" b="1" lang="zh-CN" smtClean="0" sz="1400">
                <a:solidFill>
                  <a:schemeClr val="accent1"/>
                </a:solidFill>
                <a:latin charset="-122" panose="020b0503020204020204" pitchFamily="34" typeface="微软雅黑"/>
                <a:ea charset="-122" panose="020b0503020204020204" pitchFamily="34" typeface="微软雅黑"/>
              </a:rPr>
              <a:t>单击此处添加文本单击此处添加文本</a:t>
            </a:r>
          </a:p>
          <a:p>
            <a:r>
              <a:rPr altLang="en-US" b="1" lang="zh-CN" smtClean="0" sz="1400">
                <a:solidFill>
                  <a:schemeClr val="accent1"/>
                </a:solidFill>
                <a:latin charset="-122" panose="020b0503020204020204" pitchFamily="34" typeface="微软雅黑"/>
                <a:ea charset="-122" panose="020b0503020204020204" pitchFamily="34" typeface="微软雅黑"/>
              </a:rPr>
              <a:t>单击此处添加文本单击此处添加文本</a:t>
            </a:r>
          </a:p>
        </p:txBody>
      </p:sp>
      <p:sp>
        <p:nvSpPr>
          <p:cNvPr id="28" name="TextBox 27"/>
          <p:cNvSpPr txBox="1"/>
          <p:nvPr/>
        </p:nvSpPr>
        <p:spPr>
          <a:xfrm>
            <a:off x="5680625" y="3550826"/>
            <a:ext cx="2779807" cy="1158240"/>
          </a:xfrm>
          <a:prstGeom prst="rect">
            <a:avLst/>
          </a:prstGeom>
          <a:noFill/>
        </p:spPr>
        <p:txBody>
          <a:bodyPr rtlCol="0" wrap="square">
            <a:spAutoFit/>
          </a:bodyPr>
          <a:lstStyle/>
          <a:p>
            <a:r>
              <a:rPr altLang="en-US" b="1" lang="zh-CN" smtClean="0" sz="1400">
                <a:solidFill>
                  <a:schemeClr val="tx1">
                    <a:lumMod val="65000"/>
                    <a:lumOff val="35000"/>
                  </a:schemeClr>
                </a:solidFill>
                <a:latin charset="-122" panose="020b0503020204020204" pitchFamily="34" typeface="微软雅黑"/>
                <a:ea charset="-122" panose="020b0503020204020204" pitchFamily="34" typeface="微软雅黑"/>
              </a:rPr>
              <a:t>填加标题</a:t>
            </a:r>
          </a:p>
          <a:p>
            <a:r>
              <a:rPr altLang="en-US" b="1" lang="zh-CN" smtClean="0" sz="1400">
                <a:solidFill>
                  <a:schemeClr val="tx1">
                    <a:lumMod val="65000"/>
                    <a:lumOff val="35000"/>
                  </a:schemeClr>
                </a:solidFill>
                <a:latin charset="-122" panose="020b0503020204020204" pitchFamily="34" typeface="微软雅黑"/>
                <a:ea charset="-122" panose="020b0503020204020204" pitchFamily="34" typeface="微软雅黑"/>
              </a:rPr>
              <a:t>单击此处添加文本单击此处添加文本</a:t>
            </a:r>
          </a:p>
          <a:p>
            <a:r>
              <a:rPr altLang="en-US" b="1" lang="zh-CN" smtClean="0" sz="1400">
                <a:solidFill>
                  <a:schemeClr val="tx1">
                    <a:lumMod val="65000"/>
                    <a:lumOff val="35000"/>
                  </a:schemeClr>
                </a:solidFill>
                <a:latin charset="-122" panose="020b0503020204020204" pitchFamily="34" typeface="微软雅黑"/>
                <a:ea charset="-122" panose="020b0503020204020204" pitchFamily="34" typeface="微软雅黑"/>
              </a:rPr>
              <a:t>单击此处添加文本单击此处添加文本</a:t>
            </a:r>
          </a:p>
        </p:txBody>
      </p:sp>
      <p:cxnSp>
        <p:nvCxnSpPr>
          <p:cNvPr id="29" name="直接连接符 28"/>
          <p:cNvCxnSpPr/>
          <p:nvPr/>
        </p:nvCxnSpPr>
        <p:spPr>
          <a:xfrm>
            <a:off x="4997236" y="2251277"/>
            <a:ext cx="3319180" cy="0"/>
          </a:xfrm>
          <a:prstGeom prst="line">
            <a:avLst/>
          </a:prstGeom>
          <a:noFill/>
          <a:ln algn="ctr" cap="flat" cmpd="sng" w="9525">
            <a:solidFill>
              <a:schemeClr val="tx1">
                <a:lumMod val="50000"/>
                <a:lumOff val="50000"/>
              </a:schemeClr>
            </a:solidFill>
            <a:prstDash val="dash"/>
          </a:ln>
          <a:effectLst/>
        </p:spPr>
      </p:cxnSp>
      <p:cxnSp>
        <p:nvCxnSpPr>
          <p:cNvPr id="30" name="直接连接符 29"/>
          <p:cNvCxnSpPr/>
          <p:nvPr/>
        </p:nvCxnSpPr>
        <p:spPr>
          <a:xfrm>
            <a:off x="4996625" y="3405963"/>
            <a:ext cx="3319791" cy="0"/>
          </a:xfrm>
          <a:prstGeom prst="line">
            <a:avLst/>
          </a:prstGeom>
          <a:noFill/>
          <a:ln algn="ctr" cap="flat" cmpd="sng" w="9525">
            <a:solidFill>
              <a:schemeClr val="tx1">
                <a:lumMod val="50000"/>
                <a:lumOff val="50000"/>
              </a:schemeClr>
            </a:solidFill>
            <a:prstDash val="dash"/>
          </a:ln>
          <a:effectLst/>
        </p:spPr>
      </p:cxnSp>
      <p:grpSp>
        <p:nvGrpSpPr>
          <p:cNvPr id="35" name="组合 34"/>
          <p:cNvGrpSpPr/>
          <p:nvPr/>
        </p:nvGrpSpPr>
        <p:grpSpPr>
          <a:xfrm>
            <a:off x="4955424" y="1436384"/>
            <a:ext cx="599448" cy="599448"/>
            <a:chOff x="4499992" y="267494"/>
            <a:chExt cx="599448" cy="599448"/>
          </a:xfrm>
        </p:grpSpPr>
        <p:grpSp>
          <p:nvGrpSpPr>
            <p:cNvPr id="36" name="组合 35"/>
            <p:cNvGrpSpPr/>
            <p:nvPr/>
          </p:nvGrpSpPr>
          <p:grpSpPr>
            <a:xfrm>
              <a:off x="4499992" y="267494"/>
              <a:ext cx="599448" cy="599448"/>
              <a:chOff x="4131160" y="713581"/>
              <a:chExt cx="881684" cy="881684"/>
            </a:xfrm>
          </p:grpSpPr>
          <p:sp>
            <p:nvSpPr>
              <p:cNvPr id="38" name="椭圆 3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39" name="椭圆 38"/>
              <p:cNvSpPr/>
              <p:nvPr/>
            </p:nvSpPr>
            <p:spPr>
              <a:xfrm>
                <a:off x="4237176" y="819597"/>
                <a:ext cx="669652" cy="669652"/>
              </a:xfrm>
              <a:prstGeom prst="ellipse">
                <a:avLst/>
              </a:prstGeom>
              <a:solidFill>
                <a:schemeClr val="accent3"/>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sp>
          <p:nvSpPr>
            <p:cNvPr id="37" name="Freeform 70"/>
            <p:cNvSpPr>
              <a:spLocks noEditPoints="1"/>
            </p:cNvSpPr>
            <p:nvPr/>
          </p:nvSpPr>
          <p:spPr bwMode="auto">
            <a:xfrm>
              <a:off x="4679089" y="422857"/>
              <a:ext cx="241254" cy="288722"/>
            </a:xfrm>
            <a:custGeom>
              <a:gdLst>
                <a:gd fmla="*/ 346 w 346" name="T0"/>
                <a:gd fmla="*/ 77 h 414" name="T1"/>
                <a:gd fmla="*/ 345 w 346" name="T2"/>
                <a:gd fmla="*/ 75 h 414" name="T3"/>
                <a:gd fmla="*/ 345 w 346" name="T4"/>
                <a:gd fmla="*/ 74 h 414" name="T5"/>
                <a:gd fmla="*/ 343 w 346" name="T6"/>
                <a:gd fmla="*/ 72 h 414" name="T7"/>
                <a:gd fmla="*/ 273 w 346" name="T8"/>
                <a:gd fmla="*/ 2 h 414" name="T9"/>
                <a:gd fmla="*/ 271 w 346" name="T10"/>
                <a:gd fmla="*/ 0 h 414" name="T11"/>
                <a:gd fmla="*/ 270 w 346" name="T12"/>
                <a:gd fmla="*/ 0 h 414" name="T13"/>
                <a:gd fmla="*/ 268 w 346" name="T14"/>
                <a:gd fmla="*/ 0 h 414" name="T15"/>
                <a:gd fmla="*/ 268 w 346" name="T16"/>
                <a:gd fmla="*/ 0 h 414" name="T17"/>
                <a:gd fmla="*/ 7 w 346" name="T18"/>
                <a:gd fmla="*/ 0 h 414" name="T19"/>
                <a:gd fmla="*/ 0 w 346" name="T20"/>
                <a:gd fmla="*/ 7 h 414" name="T21"/>
                <a:gd fmla="*/ 0 w 346" name="T22"/>
                <a:gd fmla="*/ 407 h 414" name="T23"/>
                <a:gd fmla="*/ 7 w 346" name="T24"/>
                <a:gd fmla="*/ 414 h 414" name="T25"/>
                <a:gd fmla="*/ 338 w 346" name="T26"/>
                <a:gd fmla="*/ 414 h 414" name="T27"/>
                <a:gd fmla="*/ 346 w 346" name="T28"/>
                <a:gd fmla="*/ 407 h 414" name="T29"/>
                <a:gd fmla="*/ 346 w 346" name="T30"/>
                <a:gd fmla="*/ 77 h 414" name="T31"/>
                <a:gd fmla="*/ 346 w 346" name="T32"/>
                <a:gd fmla="*/ 77 h 414" name="T33"/>
                <a:gd fmla="*/ 275 w 346" name="T34"/>
                <a:gd fmla="*/ 25 h 414" name="T35"/>
                <a:gd fmla="*/ 320 w 346" name="T36"/>
                <a:gd fmla="*/ 70 h 414" name="T37"/>
                <a:gd fmla="*/ 275 w 346" name="T38"/>
                <a:gd fmla="*/ 70 h 414" name="T39"/>
                <a:gd fmla="*/ 275 w 346" name="T40"/>
                <a:gd fmla="*/ 25 h 414" name="T41"/>
                <a:gd fmla="*/ 14 w 346" name="T42"/>
                <a:gd fmla="*/ 400 h 414" name="T43"/>
                <a:gd fmla="*/ 14 w 346" name="T44"/>
                <a:gd fmla="*/ 14 h 414" name="T45"/>
                <a:gd fmla="*/ 260 w 346" name="T46"/>
                <a:gd fmla="*/ 14 h 414" name="T47"/>
                <a:gd fmla="*/ 260 w 346" name="T48"/>
                <a:gd fmla="*/ 77 h 414" name="T49"/>
                <a:gd fmla="*/ 268 w 346" name="T50"/>
                <a:gd fmla="*/ 85 h 414" name="T51"/>
                <a:gd fmla="*/ 331 w 346" name="T52"/>
                <a:gd fmla="*/ 85 h 414" name="T53"/>
                <a:gd fmla="*/ 331 w 346" name="T54"/>
                <a:gd fmla="*/ 400 h 414" name="T55"/>
                <a:gd fmla="*/ 14 w 346" name="T56"/>
                <a:gd fmla="*/ 400 h 41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12" w="346">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anchor="t" anchorCtr="0" bIns="34286" compatLnSpc="1" lIns="68571" numCol="1" rIns="68571" tIns="34286" vert="horz" wrap="square"/>
            <a:lstStyle/>
            <a:p>
              <a:endParaRPr lang="en-US">
                <a:latin charset="-122" panose="020b0503020204020204" pitchFamily="34" typeface="微软雅黑"/>
                <a:ea charset="-122" panose="020b0503020204020204" pitchFamily="34" typeface="微软雅黑"/>
              </a:endParaRPr>
            </a:p>
          </p:txBody>
        </p:sp>
      </p:grpSp>
      <p:grpSp>
        <p:nvGrpSpPr>
          <p:cNvPr id="40" name="组合 39"/>
          <p:cNvGrpSpPr/>
          <p:nvPr/>
        </p:nvGrpSpPr>
        <p:grpSpPr>
          <a:xfrm>
            <a:off x="4970854" y="2492227"/>
            <a:ext cx="599448" cy="599448"/>
            <a:chOff x="5418452" y="307702"/>
            <a:chExt cx="599448" cy="599448"/>
          </a:xfrm>
        </p:grpSpPr>
        <p:grpSp>
          <p:nvGrpSpPr>
            <p:cNvPr id="41" name="组合 40"/>
            <p:cNvGrpSpPr/>
            <p:nvPr/>
          </p:nvGrpSpPr>
          <p:grpSpPr>
            <a:xfrm>
              <a:off x="5418452" y="307702"/>
              <a:ext cx="599448" cy="599448"/>
              <a:chOff x="4131160" y="713581"/>
              <a:chExt cx="881684" cy="881684"/>
            </a:xfrm>
          </p:grpSpPr>
          <p:sp>
            <p:nvSpPr>
              <p:cNvPr id="43" name="椭圆 4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44" name="椭圆 43"/>
              <p:cNvSpPr/>
              <p:nvPr/>
            </p:nvSpPr>
            <p:spPr>
              <a:xfrm>
                <a:off x="4237176" y="819597"/>
                <a:ext cx="669652" cy="669652"/>
              </a:xfrm>
              <a:prstGeom prst="ellipse">
                <a:avLst/>
              </a:prstGeom>
              <a:solidFill>
                <a:schemeClr val="accent1"/>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sp>
          <p:nvSpPr>
            <p:cNvPr id="42" name="Freeform 72"/>
            <p:cNvSpPr>
              <a:spLocks noEditPoints="1"/>
            </p:cNvSpPr>
            <p:nvPr/>
          </p:nvSpPr>
          <p:spPr bwMode="auto">
            <a:xfrm>
              <a:off x="5580112" y="455050"/>
              <a:ext cx="297176" cy="297712"/>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anchor="t" anchorCtr="0" bIns="34286" compatLnSpc="1" lIns="68571" numCol="1" rIns="68571" tIns="34286" vert="horz" wrap="square"/>
            <a:lstStyle/>
            <a:p>
              <a:endParaRPr lang="en-US">
                <a:latin charset="-122" panose="020b0503020204020204" pitchFamily="34" typeface="微软雅黑"/>
                <a:ea charset="-122" panose="020b0503020204020204" pitchFamily="34" typeface="微软雅黑"/>
              </a:endParaRPr>
            </a:p>
          </p:txBody>
        </p:sp>
      </p:grpSp>
      <p:grpSp>
        <p:nvGrpSpPr>
          <p:cNvPr id="45" name="组合 44"/>
          <p:cNvGrpSpPr/>
          <p:nvPr/>
        </p:nvGrpSpPr>
        <p:grpSpPr>
          <a:xfrm>
            <a:off x="4988609" y="3529882"/>
            <a:ext cx="599448" cy="599448"/>
            <a:chOff x="6516216" y="334289"/>
            <a:chExt cx="599448" cy="599448"/>
          </a:xfrm>
        </p:grpSpPr>
        <p:grpSp>
          <p:nvGrpSpPr>
            <p:cNvPr id="46" name="组合 45"/>
            <p:cNvGrpSpPr/>
            <p:nvPr/>
          </p:nvGrpSpPr>
          <p:grpSpPr>
            <a:xfrm>
              <a:off x="6516216" y="334289"/>
              <a:ext cx="599448" cy="599448"/>
              <a:chOff x="4131160" y="713581"/>
              <a:chExt cx="881684" cy="881684"/>
            </a:xfrm>
          </p:grpSpPr>
          <p:sp>
            <p:nvSpPr>
              <p:cNvPr id="48" name="椭圆 4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49" name="椭圆 48"/>
              <p:cNvSpPr/>
              <p:nvPr/>
            </p:nvSpPr>
            <p:spPr>
              <a:xfrm>
                <a:off x="4237176" y="819597"/>
                <a:ext cx="669652" cy="669652"/>
              </a:xfrm>
              <a:prstGeom prst="ellipse">
                <a:avLst/>
              </a:prstGeom>
              <a:solidFill>
                <a:schemeClr val="tx1">
                  <a:lumMod val="50000"/>
                  <a:lumOff val="50000"/>
                </a:schemeClr>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sp>
          <p:nvSpPr>
            <p:cNvPr id="47" name="Freeform 13"/>
            <p:cNvSpPr>
              <a:spLocks noEditPoints="1"/>
            </p:cNvSpPr>
            <p:nvPr/>
          </p:nvSpPr>
          <p:spPr bwMode="auto">
            <a:xfrm>
              <a:off x="6723586" y="474407"/>
              <a:ext cx="184708" cy="340466"/>
            </a:xfrm>
            <a:custGeom>
              <a:gdLst>
                <a:gd fmla="*/ 2 w 122" name="T0"/>
                <a:gd fmla="*/ 65 h 225" name="T1"/>
                <a:gd fmla="*/ 14 w 122" name="T2"/>
                <a:gd fmla="*/ 77 h 225" name="T3"/>
                <a:gd fmla="*/ 17 w 122" name="T4"/>
                <a:gd fmla="*/ 76 h 225" name="T5"/>
                <a:gd fmla="*/ 119 w 122" name="T6"/>
                <a:gd fmla="*/ 42 h 225" name="T7"/>
                <a:gd fmla="*/ 119 w 122" name="T8"/>
                <a:gd fmla="*/ 30 h 225" name="T9"/>
                <a:gd fmla="*/ 105 w 122" name="T10"/>
                <a:gd fmla="*/ 23 h 225" name="T11"/>
                <a:gd fmla="*/ 3 w 122" name="T12"/>
                <a:gd fmla="*/ 57 h 225" name="T13"/>
                <a:gd fmla="*/ 108 w 122" name="T14"/>
                <a:gd fmla="*/ 28 h 225" name="T15"/>
                <a:gd fmla="*/ 114 w 122" name="T16"/>
                <a:gd fmla="*/ 35 h 225" name="T17"/>
                <a:gd fmla="*/ 111 w 122" name="T18"/>
                <a:gd fmla="*/ 42 h 225" name="T19"/>
                <a:gd fmla="*/ 14 w 122" name="T20"/>
                <a:gd fmla="*/ 71 h 225" name="T21"/>
                <a:gd fmla="*/ 9 w 122" name="T22"/>
                <a:gd fmla="*/ 67 h 225" name="T23"/>
                <a:gd fmla="*/ 8 w 122" name="T24"/>
                <a:gd fmla="*/ 59 h 225" name="T25"/>
                <a:gd fmla="*/ 106 w 122" name="T26"/>
                <a:gd fmla="*/ 28 h 225" name="T27"/>
                <a:gd fmla="*/ 14 w 122" name="T28"/>
                <a:gd fmla="*/ 43 h 225" name="T29"/>
                <a:gd fmla="*/ 66 w 122" name="T30"/>
                <a:gd fmla="*/ 28 h 225" name="T31"/>
                <a:gd fmla="*/ 73 w 122" name="T32"/>
                <a:gd fmla="*/ 10 h 225" name="T33"/>
                <a:gd fmla="*/ 9 w 122" name="T34"/>
                <a:gd fmla="*/ 17 h 225" name="T35"/>
                <a:gd fmla="*/ 3 w 122" name="T36"/>
                <a:gd fmla="*/ 35 h 225" name="T37"/>
                <a:gd fmla="*/ 61 w 122" name="T38"/>
                <a:gd fmla="*/ 8 h 225" name="T39"/>
                <a:gd fmla="*/ 67 w 122" name="T40"/>
                <a:gd fmla="*/ 12 h 225" name="T41"/>
                <a:gd fmla="*/ 65 w 122" name="T42"/>
                <a:gd fmla="*/ 22 h 225" name="T43"/>
                <a:gd fmla="*/ 14 w 122" name="T44"/>
                <a:gd fmla="*/ 37 h 225" name="T45"/>
                <a:gd fmla="*/ 8 w 122" name="T46"/>
                <a:gd fmla="*/ 30 h 225" name="T47"/>
                <a:gd fmla="*/ 120 w 122" name="T48"/>
                <a:gd fmla="*/ 101 h 225" name="T49"/>
                <a:gd fmla="*/ 105 w 122" name="T50"/>
                <a:gd fmla="*/ 90 h 225" name="T51"/>
                <a:gd fmla="*/ 72 w 122" name="T52"/>
                <a:gd fmla="*/ 110 h 225" name="T53"/>
                <a:gd fmla="*/ 55 w 122" name="T54"/>
                <a:gd fmla="*/ 138 h 225" name="T55"/>
                <a:gd fmla="*/ 53 w 122" name="T56"/>
                <a:gd fmla="*/ 99 h 225" name="T57"/>
                <a:gd fmla="*/ 119 w 122" name="T58"/>
                <a:gd fmla="*/ 76 h 225" name="T59"/>
                <a:gd fmla="*/ 119 w 122" name="T60"/>
                <a:gd fmla="*/ 64 h 225" name="T61"/>
                <a:gd fmla="*/ 9 w 122" name="T62"/>
                <a:gd fmla="*/ 85 h 225" name="T63"/>
                <a:gd fmla="*/ 1 w 122" name="T64"/>
                <a:gd fmla="*/ 97 h 225" name="T65"/>
                <a:gd fmla="*/ 3 w 122" name="T66"/>
                <a:gd fmla="*/ 102 h 225" name="T67"/>
                <a:gd fmla="*/ 11 w 122" name="T68"/>
                <a:gd fmla="*/ 110 h 225" name="T69"/>
                <a:gd fmla="*/ 28 w 122" name="T70"/>
                <a:gd fmla="*/ 121 h 225" name="T71"/>
                <a:gd fmla="*/ 17 w 122" name="T72"/>
                <a:gd fmla="*/ 138 h 225" name="T73"/>
                <a:gd fmla="*/ 40 w 122" name="T74"/>
                <a:gd fmla="*/ 209 h 225" name="T75"/>
                <a:gd fmla="*/ 53 w 122" name="T76"/>
                <a:gd fmla="*/ 225 h 225" name="T77"/>
                <a:gd fmla="*/ 87 w 122" name="T78"/>
                <a:gd fmla="*/ 214 h 225" name="T79"/>
                <a:gd fmla="*/ 110 w 122" name="T80"/>
                <a:gd fmla="*/ 187 h 225" name="T81"/>
                <a:gd fmla="*/ 99 w 122" name="T82"/>
                <a:gd fmla="*/ 138 h 225" name="T83"/>
                <a:gd fmla="*/ 104 w 122" name="T84"/>
                <a:gd fmla="*/ 117 h 225" name="T85"/>
                <a:gd fmla="*/ 120 w 122" name="T86"/>
                <a:gd fmla="*/ 101 h 225" name="T87"/>
                <a:gd fmla="*/ 47 w 122" name="T88"/>
                <a:gd fmla="*/ 101 h 225" name="T89"/>
                <a:gd fmla="*/ 49 w 122" name="T90"/>
                <a:gd fmla="*/ 138 h 225" name="T91"/>
                <a:gd fmla="*/ 35 w 122" name="T92"/>
                <a:gd fmla="*/ 121 h 225" name="T93"/>
                <a:gd fmla="*/ 24 w 122" name="T94"/>
                <a:gd fmla="*/ 108 h 225" name="T95"/>
                <a:gd fmla="*/ 12 w 122" name="T96"/>
                <a:gd fmla="*/ 104 h 225" name="T97"/>
                <a:gd fmla="*/ 8 w 122" name="T98"/>
                <a:gd fmla="*/ 97 h 225" name="T99"/>
                <a:gd fmla="*/ 8 w 122" name="T100"/>
                <a:gd fmla="*/ 93 h 225" name="T101"/>
                <a:gd fmla="*/ 12 w 122" name="T102"/>
                <a:gd fmla="*/ 90 h 225" name="T103"/>
                <a:gd fmla="*/ 24 w 122" name="T104"/>
                <a:gd fmla="*/ 86 h 225" name="T105"/>
                <a:gd fmla="*/ 108 w 122" name="T106"/>
                <a:gd fmla="*/ 62 h 225" name="T107"/>
                <a:gd fmla="*/ 114 w 122" name="T108"/>
                <a:gd fmla="*/ 69 h 225" name="T109"/>
                <a:gd fmla="*/ 111 w 122" name="T110"/>
                <a:gd fmla="*/ 76 h 225" name="T111"/>
                <a:gd fmla="*/ 43 w 122" name="T112"/>
                <a:gd fmla="*/ 98 h 225" name="T113"/>
                <a:gd fmla="*/ 103 w 122" name="T114"/>
                <a:gd fmla="*/ 111 h 225" name="T115"/>
                <a:gd fmla="*/ 92 w 122" name="T116"/>
                <a:gd fmla="*/ 138 h 225" name="T117"/>
                <a:gd fmla="*/ 78 w 122" name="T118"/>
                <a:gd fmla="*/ 110 h 225" name="T119"/>
                <a:gd fmla="*/ 106 w 122" name="T120"/>
                <a:gd fmla="*/ 96 h 225" name="T121"/>
                <a:gd fmla="*/ 114 w 122" name="T122"/>
                <a:gd fmla="*/ 103 h 2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5" w="122">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anchor="t" anchorCtr="0" bIns="34286" compatLnSpc="1" lIns="68571" numCol="1" rIns="68571" tIns="34286" vert="horz" wrap="square"/>
            <a:lstStyle/>
            <a:p>
              <a:endParaRPr lang="en-US">
                <a:latin charset="-122" panose="020b0503020204020204" pitchFamily="34" typeface="微软雅黑"/>
                <a:ea charset="-122" panose="020b0503020204020204" pitchFamily="34" typeface="微软雅黑"/>
              </a:endParaRPr>
            </a:p>
          </p:txBody>
        </p:sp>
      </p:gr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additive="base">
                                        <p:cTn dur="500" fill="hold" id="7"/>
                                        <p:tgtEl>
                                          <p:spTgt spid="51"/>
                                        </p:tgtEl>
                                        <p:attrNameLst>
                                          <p:attrName>ppt_x</p:attrName>
                                        </p:attrNameLst>
                                      </p:cBhvr>
                                      <p:tavLst>
                                        <p:tav tm="0">
                                          <p:val>
                                            <p:strVal val="0-#ppt_w/2"/>
                                          </p:val>
                                        </p:tav>
                                        <p:tav tm="100000">
                                          <p:val>
                                            <p:strVal val="#ppt_x"/>
                                          </p:val>
                                        </p:tav>
                                      </p:tavLst>
                                    </p:anim>
                                    <p:anim calcmode="lin" valueType="num">
                                      <p:cBhvr additive="base">
                                        <p:cTn dur="500" fill="hold" id="8"/>
                                        <p:tgtEl>
                                          <p:spTgt spid="51"/>
                                        </p:tgtEl>
                                        <p:attrNameLst>
                                          <p:attrName>ppt_y</p:attrName>
                                        </p:attrNameLst>
                                      </p:cBhvr>
                                      <p:tavLst>
                                        <p:tav tm="0">
                                          <p:val>
                                            <p:strVal val="#ppt_y"/>
                                          </p:val>
                                        </p:tav>
                                        <p:tav tm="100000">
                                          <p:val>
                                            <p:strVal val="#ppt_y"/>
                                          </p:val>
                                        </p:tav>
                                      </p:tavLst>
                                    </p:anim>
                                  </p:childTnLst>
                                </p:cTn>
                              </p:par>
                              <p:par>
                                <p:cTn fill="hold" grpId="0" id="9" nodeType="withEffect" presetClass="entr" presetID="10" presetSubtype="0">
                                  <p:stCondLst>
                                    <p:cond delay="500"/>
                                  </p:stCondLst>
                                  <p:childTnLst>
                                    <p:set>
                                      <p:cBhvr>
                                        <p:cTn dur="1" fill="hold" id="10">
                                          <p:stCondLst>
                                            <p:cond delay="0"/>
                                          </p:stCondLst>
                                        </p:cTn>
                                        <p:tgtEl>
                                          <p:spTgt spid="26"/>
                                        </p:tgtEl>
                                        <p:attrNameLst>
                                          <p:attrName>style.visibility</p:attrName>
                                        </p:attrNameLst>
                                      </p:cBhvr>
                                      <p:to>
                                        <p:strVal val="visible"/>
                                      </p:to>
                                    </p:set>
                                    <p:animEffect filter="fade" transition="in">
                                      <p:cBhvr>
                                        <p:cTn dur="500" id="11"/>
                                        <p:tgtEl>
                                          <p:spTgt spid="26"/>
                                        </p:tgtEl>
                                      </p:cBhvr>
                                    </p:animEffect>
                                  </p:childTnLst>
                                </p:cTn>
                              </p:par>
                              <p:par>
                                <p:cTn fill="hold" id="12" nodeType="withEffect" presetClass="entr" presetID="22" presetSubtype="8">
                                  <p:stCondLst>
                                    <p:cond delay="500"/>
                                  </p:stCondLst>
                                  <p:childTnLst>
                                    <p:set>
                                      <p:cBhvr>
                                        <p:cTn dur="1" fill="hold" id="13">
                                          <p:stCondLst>
                                            <p:cond delay="0"/>
                                          </p:stCondLst>
                                        </p:cTn>
                                        <p:tgtEl>
                                          <p:spTgt spid="29"/>
                                        </p:tgtEl>
                                        <p:attrNameLst>
                                          <p:attrName>style.visibility</p:attrName>
                                        </p:attrNameLst>
                                      </p:cBhvr>
                                      <p:to>
                                        <p:strVal val="visible"/>
                                      </p:to>
                                    </p:set>
                                    <p:animEffect filter="wipe(left)" transition="in">
                                      <p:cBhvr>
                                        <p:cTn dur="500" id="14"/>
                                        <p:tgtEl>
                                          <p:spTgt spid="29"/>
                                        </p:tgtEl>
                                      </p:cBhvr>
                                    </p:animEffect>
                                  </p:childTnLst>
                                </p:cTn>
                              </p:par>
                              <p:par>
                                <p:cTn fill="hold" id="15" nodeType="withEffect" presetClass="entr" presetID="10" presetSubtype="0">
                                  <p:stCondLst>
                                    <p:cond delay="500"/>
                                  </p:stCondLst>
                                  <p:childTnLst>
                                    <p:set>
                                      <p:cBhvr>
                                        <p:cTn dur="1" fill="hold" id="16">
                                          <p:stCondLst>
                                            <p:cond delay="0"/>
                                          </p:stCondLst>
                                        </p:cTn>
                                        <p:tgtEl>
                                          <p:spTgt spid="35"/>
                                        </p:tgtEl>
                                        <p:attrNameLst>
                                          <p:attrName>style.visibility</p:attrName>
                                        </p:attrNameLst>
                                      </p:cBhvr>
                                      <p:to>
                                        <p:strVal val="visible"/>
                                      </p:to>
                                    </p:set>
                                    <p:animEffect filter="fade" transition="in">
                                      <p:cBhvr>
                                        <p:cTn dur="500" id="17"/>
                                        <p:tgtEl>
                                          <p:spTgt spid="35"/>
                                        </p:tgtEl>
                                      </p:cBhvr>
                                    </p:animEffect>
                                  </p:childTnLst>
                                </p:cTn>
                              </p:par>
                              <p:par>
                                <p:cTn fill="hold" grpId="0" id="18" nodeType="withEffect" presetClass="entr" presetID="10" presetSubtype="0">
                                  <p:stCondLst>
                                    <p:cond delay="1000"/>
                                  </p:stCondLst>
                                  <p:childTnLst>
                                    <p:set>
                                      <p:cBhvr>
                                        <p:cTn dur="1" fill="hold" id="19">
                                          <p:stCondLst>
                                            <p:cond delay="0"/>
                                          </p:stCondLst>
                                        </p:cTn>
                                        <p:tgtEl>
                                          <p:spTgt spid="27"/>
                                        </p:tgtEl>
                                        <p:attrNameLst>
                                          <p:attrName>style.visibility</p:attrName>
                                        </p:attrNameLst>
                                      </p:cBhvr>
                                      <p:to>
                                        <p:strVal val="visible"/>
                                      </p:to>
                                    </p:set>
                                    <p:animEffect filter="fade" transition="in">
                                      <p:cBhvr>
                                        <p:cTn dur="500" id="20"/>
                                        <p:tgtEl>
                                          <p:spTgt spid="27"/>
                                        </p:tgtEl>
                                      </p:cBhvr>
                                    </p:animEffect>
                                  </p:childTnLst>
                                </p:cTn>
                              </p:par>
                              <p:par>
                                <p:cTn fill="hold" id="21" nodeType="withEffect" presetClass="entr" presetID="22" presetSubtype="8">
                                  <p:stCondLst>
                                    <p:cond delay="1000"/>
                                  </p:stCondLst>
                                  <p:childTnLst>
                                    <p:set>
                                      <p:cBhvr>
                                        <p:cTn dur="1" fill="hold" id="22">
                                          <p:stCondLst>
                                            <p:cond delay="0"/>
                                          </p:stCondLst>
                                        </p:cTn>
                                        <p:tgtEl>
                                          <p:spTgt spid="30"/>
                                        </p:tgtEl>
                                        <p:attrNameLst>
                                          <p:attrName>style.visibility</p:attrName>
                                        </p:attrNameLst>
                                      </p:cBhvr>
                                      <p:to>
                                        <p:strVal val="visible"/>
                                      </p:to>
                                    </p:set>
                                    <p:animEffect filter="wipe(left)" transition="in">
                                      <p:cBhvr>
                                        <p:cTn dur="500" id="23"/>
                                        <p:tgtEl>
                                          <p:spTgt spid="30"/>
                                        </p:tgtEl>
                                      </p:cBhvr>
                                    </p:animEffect>
                                  </p:childTnLst>
                                </p:cTn>
                              </p:par>
                              <p:par>
                                <p:cTn fill="hold" id="24" nodeType="withEffect" presetClass="entr" presetID="10" presetSubtype="0">
                                  <p:stCondLst>
                                    <p:cond delay="1000"/>
                                  </p:stCondLst>
                                  <p:childTnLst>
                                    <p:set>
                                      <p:cBhvr>
                                        <p:cTn dur="1" fill="hold" id="25">
                                          <p:stCondLst>
                                            <p:cond delay="0"/>
                                          </p:stCondLst>
                                        </p:cTn>
                                        <p:tgtEl>
                                          <p:spTgt spid="40"/>
                                        </p:tgtEl>
                                        <p:attrNameLst>
                                          <p:attrName>style.visibility</p:attrName>
                                        </p:attrNameLst>
                                      </p:cBhvr>
                                      <p:to>
                                        <p:strVal val="visible"/>
                                      </p:to>
                                    </p:set>
                                    <p:animEffect filter="fade" transition="in">
                                      <p:cBhvr>
                                        <p:cTn dur="500" id="26"/>
                                        <p:tgtEl>
                                          <p:spTgt spid="40"/>
                                        </p:tgtEl>
                                      </p:cBhvr>
                                    </p:animEffect>
                                  </p:childTnLst>
                                </p:cTn>
                              </p:par>
                              <p:par>
                                <p:cTn fill="hold" grpId="0" id="27" nodeType="withEffect" presetClass="entr" presetID="10" presetSubtype="0">
                                  <p:stCondLst>
                                    <p:cond delay="1500"/>
                                  </p:stCondLst>
                                  <p:childTnLst>
                                    <p:set>
                                      <p:cBhvr>
                                        <p:cTn dur="1" fill="hold" id="28">
                                          <p:stCondLst>
                                            <p:cond delay="0"/>
                                          </p:stCondLst>
                                        </p:cTn>
                                        <p:tgtEl>
                                          <p:spTgt spid="28"/>
                                        </p:tgtEl>
                                        <p:attrNameLst>
                                          <p:attrName>style.visibility</p:attrName>
                                        </p:attrNameLst>
                                      </p:cBhvr>
                                      <p:to>
                                        <p:strVal val="visible"/>
                                      </p:to>
                                    </p:set>
                                    <p:animEffect filter="fade" transition="in">
                                      <p:cBhvr>
                                        <p:cTn dur="500" id="29"/>
                                        <p:tgtEl>
                                          <p:spTgt spid="28"/>
                                        </p:tgtEl>
                                      </p:cBhvr>
                                    </p:animEffect>
                                  </p:childTnLst>
                                </p:cTn>
                              </p:par>
                              <p:par>
                                <p:cTn fill="hold" id="30" nodeType="withEffect" presetClass="entr" presetID="10" presetSubtype="0">
                                  <p:stCondLst>
                                    <p:cond delay="1500"/>
                                  </p:stCondLst>
                                  <p:childTnLst>
                                    <p:set>
                                      <p:cBhvr>
                                        <p:cTn dur="1" fill="hold" id="31">
                                          <p:stCondLst>
                                            <p:cond delay="0"/>
                                          </p:stCondLst>
                                        </p:cTn>
                                        <p:tgtEl>
                                          <p:spTgt spid="45"/>
                                        </p:tgtEl>
                                        <p:attrNameLst>
                                          <p:attrName>style.visibility</p:attrName>
                                        </p:attrNameLst>
                                      </p:cBhvr>
                                      <p:to>
                                        <p:strVal val="visible"/>
                                      </p:to>
                                    </p:set>
                                    <p:animEffect filter="fade" transition="in">
                                      <p:cBhvr>
                                        <p:cTn dur="500" id="32"/>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TextBox 67"/>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成长过程</a:t>
            </a:r>
          </a:p>
        </p:txBody>
      </p:sp>
      <p:pic>
        <p:nvPicPr>
          <p:cNvPr descr="Divider Right.png" id="69" name="Image 12"/>
          <p:cNvPicPr>
            <a:picLocks noChangeAspect="1"/>
          </p:cNvPicPr>
          <p:nvPr/>
        </p:nvPicPr>
        <p:blipFill>
          <a:blip r:embed="rId3"/>
          <a:stretch>
            <a:fillRect/>
          </a:stretch>
        </p:blipFill>
        <p:spPr>
          <a:xfrm flipH="1">
            <a:off x="2267744" y="457546"/>
            <a:ext cx="1523362" cy="52721"/>
          </a:xfrm>
          <a:prstGeom prst="rect">
            <a:avLst/>
          </a:prstGeom>
        </p:spPr>
      </p:pic>
      <p:sp>
        <p:nvSpPr>
          <p:cNvPr id="70"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71" name="Image 12"/>
          <p:cNvPicPr>
            <a:picLocks noChangeAspect="1"/>
          </p:cNvPicPr>
          <p:nvPr/>
        </p:nvPicPr>
        <p:blipFill>
          <a:blip r:embed="rId3"/>
          <a:stretch>
            <a:fillRect/>
          </a:stretch>
        </p:blipFill>
        <p:spPr>
          <a:xfrm flipH="1" rot="10800000">
            <a:off x="5292080" y="457546"/>
            <a:ext cx="1523362" cy="52721"/>
          </a:xfrm>
          <a:prstGeom prst="rect">
            <a:avLst/>
          </a:prstGeom>
        </p:spPr>
      </p:pic>
      <p:grpSp>
        <p:nvGrpSpPr>
          <p:cNvPr id="11" name="Group 1"/>
          <p:cNvGrpSpPr/>
          <p:nvPr/>
        </p:nvGrpSpPr>
        <p:grpSpPr>
          <a:xfrm>
            <a:off x="0" y="2137032"/>
            <a:ext cx="9144000" cy="1217840"/>
            <a:chOff x="0" y="3187371"/>
            <a:chExt cx="12192000" cy="1546463"/>
          </a:xfrm>
        </p:grpSpPr>
        <p:sp>
          <p:nvSpPr>
            <p:cNvPr id="12" name="Shape 1240"/>
            <p:cNvSpPr/>
            <p:nvPr/>
          </p:nvSpPr>
          <p:spPr>
            <a:xfrm>
              <a:off x="0" y="3187371"/>
              <a:ext cx="12192000" cy="1546463"/>
            </a:xfrm>
            <a:prstGeom prst="rect">
              <a:avLst/>
            </a:prstGeom>
            <a:solidFill>
              <a:schemeClr val="bg1">
                <a:lumMod val="85000"/>
              </a:schemeClr>
            </a:solidFill>
            <a:ln cap="flat" w="12700">
              <a:noFill/>
              <a:miter lim="400000"/>
            </a:ln>
            <a:effectLst>
              <a:outerShdw algn="tl" blurRad="292100" dir="5580000" rotWithShape="0">
                <a:prstClr val="black">
                  <a:alpha val="40000"/>
                </a:prstClr>
              </a:outerShdw>
            </a:effectLst>
          </p:spPr>
          <p:txBody>
            <a:bodyPr anchor="ctr" bIns="50800" lIns="50800" numCol="1" rIns="50800" tIns="50800" wrap="square">
              <a:noAutofit/>
            </a:bodyPr>
            <a:lstStyle/>
            <a:p>
              <a:pPr lvl="0">
                <a:defRPr sz="3200">
                  <a:solidFill>
                    <a:srgbClr val="FFFFFF"/>
                  </a:solidFill>
                  <a:latin typeface="Helvetica Light"/>
                  <a:ea typeface="Helvetica Light"/>
                  <a:cs typeface="Helvetica Light"/>
                  <a:sym typeface="Helvetica Light"/>
                </a:defRPr>
              </a:pPr>
              <a:endParaRPr>
                <a:latin charset="-122" panose="020b0503020204020204" pitchFamily="34" typeface="微软雅黑"/>
                <a:ea charset="-122" panose="020b0503020204020204" pitchFamily="34" typeface="微软雅黑"/>
              </a:endParaRPr>
            </a:p>
          </p:txBody>
        </p:sp>
        <p:sp>
          <p:nvSpPr>
            <p:cNvPr id="13" name="Shape 1241"/>
            <p:cNvSpPr/>
            <p:nvPr/>
          </p:nvSpPr>
          <p:spPr>
            <a:xfrm>
              <a:off x="370020" y="3902220"/>
              <a:ext cx="596165" cy="115493"/>
            </a:xfrm>
            <a:prstGeom prst="rect">
              <a:avLst/>
            </a:prstGeom>
            <a:solidFill>
              <a:srgbClr val="FFFFFF"/>
            </a:solidFill>
            <a:ln cap="flat" w="12700">
              <a:noFill/>
              <a:miter lim="400000"/>
            </a:ln>
            <a:effectLst/>
          </p:spPr>
          <p:txBody>
            <a:bodyPr anchor="ctr" bIns="50800" lIns="50800" numCol="1" rIns="50800" tIns="50800" wrap="square">
              <a:noAutofit/>
            </a:bodyPr>
            <a:lstStyle/>
            <a:p>
              <a:pPr algn="l" lvl="0">
                <a:defRPr b="1" sz="3100">
                  <a:latin typeface="Kontrapunkt Bob Bold"/>
                  <a:ea typeface="Kontrapunkt Bob Bold"/>
                  <a:cs typeface="Kontrapunkt Bob Bold"/>
                  <a:sym typeface="Kontrapunkt Bob Bold"/>
                </a:defRPr>
              </a:pPr>
              <a:endParaRPr>
                <a:latin charset="-122" panose="020b0503020204020204" pitchFamily="34" typeface="微软雅黑"/>
                <a:ea charset="-122" panose="020b0503020204020204" pitchFamily="34" typeface="微软雅黑"/>
              </a:endParaRPr>
            </a:p>
          </p:txBody>
        </p:sp>
        <p:sp>
          <p:nvSpPr>
            <p:cNvPr id="14" name="Shape 1242"/>
            <p:cNvSpPr/>
            <p:nvPr/>
          </p:nvSpPr>
          <p:spPr>
            <a:xfrm>
              <a:off x="1562350" y="3902220"/>
              <a:ext cx="596166" cy="115493"/>
            </a:xfrm>
            <a:prstGeom prst="rect">
              <a:avLst/>
            </a:prstGeom>
            <a:solidFill>
              <a:srgbClr val="FFFFFF"/>
            </a:solidFill>
            <a:ln cap="flat" w="12700">
              <a:noFill/>
              <a:miter lim="400000"/>
            </a:ln>
            <a:effectLst/>
          </p:spPr>
          <p:txBody>
            <a:bodyPr anchor="ctr" bIns="50800" lIns="50800" numCol="1" rIns="50800" tIns="50800" wrap="square">
              <a:noAutofit/>
            </a:bodyPr>
            <a:lstStyle/>
            <a:p>
              <a:pPr algn="l" lvl="0">
                <a:defRPr b="1" sz="3100">
                  <a:latin typeface="Kontrapunkt Bob Bold"/>
                  <a:ea typeface="Kontrapunkt Bob Bold"/>
                  <a:cs typeface="Kontrapunkt Bob Bold"/>
                  <a:sym typeface="Kontrapunkt Bob Bold"/>
                </a:defRPr>
              </a:pPr>
              <a:endParaRPr>
                <a:latin charset="-122" panose="020b0503020204020204" pitchFamily="34" typeface="微软雅黑"/>
                <a:ea charset="-122" panose="020b0503020204020204" pitchFamily="34" typeface="微软雅黑"/>
              </a:endParaRPr>
            </a:p>
          </p:txBody>
        </p:sp>
        <p:sp>
          <p:nvSpPr>
            <p:cNvPr id="15" name="Shape 1243"/>
            <p:cNvSpPr/>
            <p:nvPr/>
          </p:nvSpPr>
          <p:spPr>
            <a:xfrm>
              <a:off x="2754680" y="3902220"/>
              <a:ext cx="596165" cy="115493"/>
            </a:xfrm>
            <a:prstGeom prst="rect">
              <a:avLst/>
            </a:prstGeom>
            <a:solidFill>
              <a:srgbClr val="FFFFFF"/>
            </a:solidFill>
            <a:ln cap="flat" w="12700">
              <a:noFill/>
              <a:miter lim="400000"/>
            </a:ln>
            <a:effectLst/>
          </p:spPr>
          <p:txBody>
            <a:bodyPr anchor="ctr" bIns="50800" lIns="50800" numCol="1" rIns="50800" tIns="50800" wrap="square">
              <a:noAutofit/>
            </a:bodyPr>
            <a:lstStyle/>
            <a:p>
              <a:pPr algn="l" lvl="0">
                <a:defRPr b="1" sz="3100">
                  <a:latin typeface="Kontrapunkt Bob Bold"/>
                  <a:ea typeface="Kontrapunkt Bob Bold"/>
                  <a:cs typeface="Kontrapunkt Bob Bold"/>
                  <a:sym typeface="Kontrapunkt Bob Bold"/>
                </a:defRPr>
              </a:pPr>
              <a:endParaRPr>
                <a:latin charset="-122" panose="020b0503020204020204" pitchFamily="34" typeface="微软雅黑"/>
                <a:ea charset="-122" panose="020b0503020204020204" pitchFamily="34" typeface="微软雅黑"/>
              </a:endParaRPr>
            </a:p>
          </p:txBody>
        </p:sp>
        <p:sp>
          <p:nvSpPr>
            <p:cNvPr id="16" name="Shape 1244"/>
            <p:cNvSpPr/>
            <p:nvPr/>
          </p:nvSpPr>
          <p:spPr>
            <a:xfrm>
              <a:off x="3947010" y="3902220"/>
              <a:ext cx="596165" cy="115493"/>
            </a:xfrm>
            <a:prstGeom prst="rect">
              <a:avLst/>
            </a:prstGeom>
            <a:solidFill>
              <a:srgbClr val="FFFFFF"/>
            </a:solidFill>
            <a:ln cap="flat" w="12700">
              <a:noFill/>
              <a:miter lim="400000"/>
            </a:ln>
            <a:effectLst/>
          </p:spPr>
          <p:txBody>
            <a:bodyPr anchor="ctr" bIns="50800" lIns="50800" numCol="1" rIns="50800" tIns="50800" wrap="square">
              <a:noAutofit/>
            </a:bodyPr>
            <a:lstStyle/>
            <a:p>
              <a:pPr algn="l" lvl="0">
                <a:defRPr b="1" sz="3100">
                  <a:latin typeface="Kontrapunkt Bob Bold"/>
                  <a:ea typeface="Kontrapunkt Bob Bold"/>
                  <a:cs typeface="Kontrapunkt Bob Bold"/>
                  <a:sym typeface="Kontrapunkt Bob Bold"/>
                </a:defRPr>
              </a:pPr>
              <a:endParaRPr>
                <a:latin charset="-122" panose="020b0503020204020204" pitchFamily="34" typeface="微软雅黑"/>
                <a:ea charset="-122" panose="020b0503020204020204" pitchFamily="34" typeface="微软雅黑"/>
              </a:endParaRPr>
            </a:p>
          </p:txBody>
        </p:sp>
        <p:sp>
          <p:nvSpPr>
            <p:cNvPr id="17" name="Shape 1245"/>
            <p:cNvSpPr/>
            <p:nvPr/>
          </p:nvSpPr>
          <p:spPr>
            <a:xfrm>
              <a:off x="5139339" y="3902220"/>
              <a:ext cx="596165" cy="115493"/>
            </a:xfrm>
            <a:prstGeom prst="rect">
              <a:avLst/>
            </a:prstGeom>
            <a:solidFill>
              <a:srgbClr val="FFFFFF"/>
            </a:solidFill>
            <a:ln cap="flat" w="12700">
              <a:noFill/>
              <a:miter lim="400000"/>
            </a:ln>
            <a:effectLst/>
          </p:spPr>
          <p:txBody>
            <a:bodyPr anchor="ctr" bIns="50800" lIns="50800" numCol="1" rIns="50800" tIns="50800" wrap="square">
              <a:noAutofit/>
            </a:bodyPr>
            <a:lstStyle/>
            <a:p>
              <a:pPr algn="l" lvl="0">
                <a:defRPr b="1" sz="3100">
                  <a:latin typeface="Kontrapunkt Bob Bold"/>
                  <a:ea typeface="Kontrapunkt Bob Bold"/>
                  <a:cs typeface="Kontrapunkt Bob Bold"/>
                  <a:sym typeface="Kontrapunkt Bob Bold"/>
                </a:defRPr>
              </a:pPr>
              <a:endParaRPr>
                <a:latin charset="-122" panose="020b0503020204020204" pitchFamily="34" typeface="微软雅黑"/>
                <a:ea charset="-122" panose="020b0503020204020204" pitchFamily="34" typeface="微软雅黑"/>
              </a:endParaRPr>
            </a:p>
          </p:txBody>
        </p:sp>
        <p:sp>
          <p:nvSpPr>
            <p:cNvPr id="18" name="Shape 1246"/>
            <p:cNvSpPr/>
            <p:nvPr/>
          </p:nvSpPr>
          <p:spPr>
            <a:xfrm>
              <a:off x="6331670" y="3902220"/>
              <a:ext cx="596166" cy="115493"/>
            </a:xfrm>
            <a:prstGeom prst="rect">
              <a:avLst/>
            </a:prstGeom>
            <a:solidFill>
              <a:srgbClr val="FFFFFF"/>
            </a:solidFill>
            <a:ln cap="flat" w="12700">
              <a:noFill/>
              <a:miter lim="400000"/>
            </a:ln>
            <a:effectLst/>
          </p:spPr>
          <p:txBody>
            <a:bodyPr anchor="ctr" bIns="50800" lIns="50800" numCol="1" rIns="50800" tIns="50800" wrap="square">
              <a:noAutofit/>
            </a:bodyPr>
            <a:lstStyle/>
            <a:p>
              <a:pPr algn="l" lvl="0">
                <a:defRPr b="1" sz="3100">
                  <a:latin typeface="Kontrapunkt Bob Bold"/>
                  <a:ea typeface="Kontrapunkt Bob Bold"/>
                  <a:cs typeface="Kontrapunkt Bob Bold"/>
                  <a:sym typeface="Kontrapunkt Bob Bold"/>
                </a:defRPr>
              </a:pPr>
              <a:endParaRPr>
                <a:latin charset="-122" panose="020b0503020204020204" pitchFamily="34" typeface="微软雅黑"/>
                <a:ea charset="-122" panose="020b0503020204020204" pitchFamily="34" typeface="微软雅黑"/>
              </a:endParaRPr>
            </a:p>
          </p:txBody>
        </p:sp>
        <p:sp>
          <p:nvSpPr>
            <p:cNvPr id="19" name="Shape 1247"/>
            <p:cNvSpPr/>
            <p:nvPr/>
          </p:nvSpPr>
          <p:spPr>
            <a:xfrm>
              <a:off x="7524000" y="3902220"/>
              <a:ext cx="596166" cy="115493"/>
            </a:xfrm>
            <a:prstGeom prst="rect">
              <a:avLst/>
            </a:prstGeom>
            <a:solidFill>
              <a:srgbClr val="FFFFFF"/>
            </a:solidFill>
            <a:ln cap="flat" w="12700">
              <a:noFill/>
              <a:miter lim="400000"/>
            </a:ln>
            <a:effectLst/>
          </p:spPr>
          <p:txBody>
            <a:bodyPr anchor="ctr" bIns="50800" lIns="50800" numCol="1" rIns="50800" tIns="50800" wrap="square">
              <a:noAutofit/>
            </a:bodyPr>
            <a:lstStyle/>
            <a:p>
              <a:pPr algn="l" lvl="0">
                <a:defRPr b="1" sz="3100">
                  <a:latin typeface="Kontrapunkt Bob Bold"/>
                  <a:ea typeface="Kontrapunkt Bob Bold"/>
                  <a:cs typeface="Kontrapunkt Bob Bold"/>
                  <a:sym typeface="Kontrapunkt Bob Bold"/>
                </a:defRPr>
              </a:pPr>
              <a:endParaRPr>
                <a:latin charset="-122" panose="020b0503020204020204" pitchFamily="34" typeface="微软雅黑"/>
                <a:ea charset="-122" panose="020b0503020204020204" pitchFamily="34" typeface="微软雅黑"/>
              </a:endParaRPr>
            </a:p>
          </p:txBody>
        </p:sp>
        <p:sp>
          <p:nvSpPr>
            <p:cNvPr id="20" name="Shape 1248"/>
            <p:cNvSpPr/>
            <p:nvPr/>
          </p:nvSpPr>
          <p:spPr>
            <a:xfrm>
              <a:off x="8716330" y="3902220"/>
              <a:ext cx="596166" cy="115493"/>
            </a:xfrm>
            <a:prstGeom prst="rect">
              <a:avLst/>
            </a:prstGeom>
            <a:solidFill>
              <a:srgbClr val="FFFFFF"/>
            </a:solidFill>
            <a:ln cap="flat" w="12700">
              <a:noFill/>
              <a:miter lim="400000"/>
            </a:ln>
            <a:effectLst/>
          </p:spPr>
          <p:txBody>
            <a:bodyPr anchor="ctr" bIns="50800" lIns="50800" numCol="1" rIns="50800" tIns="50800" wrap="square">
              <a:noAutofit/>
            </a:bodyPr>
            <a:lstStyle/>
            <a:p>
              <a:pPr algn="l" lvl="0">
                <a:defRPr b="1" sz="3100">
                  <a:latin typeface="Kontrapunkt Bob Bold"/>
                  <a:ea typeface="Kontrapunkt Bob Bold"/>
                  <a:cs typeface="Kontrapunkt Bob Bold"/>
                  <a:sym typeface="Kontrapunkt Bob Bold"/>
                </a:defRPr>
              </a:pPr>
              <a:endParaRPr>
                <a:latin charset="-122" panose="020b0503020204020204" pitchFamily="34" typeface="微软雅黑"/>
                <a:ea charset="-122" panose="020b0503020204020204" pitchFamily="34" typeface="微软雅黑"/>
              </a:endParaRPr>
            </a:p>
          </p:txBody>
        </p:sp>
        <p:sp>
          <p:nvSpPr>
            <p:cNvPr id="21" name="Shape 1249"/>
            <p:cNvSpPr/>
            <p:nvPr/>
          </p:nvSpPr>
          <p:spPr>
            <a:xfrm>
              <a:off x="9908659" y="3902220"/>
              <a:ext cx="596165" cy="115493"/>
            </a:xfrm>
            <a:prstGeom prst="rect">
              <a:avLst/>
            </a:prstGeom>
            <a:solidFill>
              <a:srgbClr val="FFFFFF"/>
            </a:solidFill>
            <a:ln cap="flat" w="12700">
              <a:noFill/>
              <a:miter lim="400000"/>
            </a:ln>
            <a:effectLst/>
          </p:spPr>
          <p:txBody>
            <a:bodyPr anchor="ctr" bIns="50800" lIns="50800" numCol="1" rIns="50800" tIns="50800" wrap="square">
              <a:noAutofit/>
            </a:bodyPr>
            <a:lstStyle/>
            <a:p>
              <a:pPr algn="l" lvl="0">
                <a:defRPr b="1" sz="3100">
                  <a:latin typeface="Kontrapunkt Bob Bold"/>
                  <a:ea typeface="Kontrapunkt Bob Bold"/>
                  <a:cs typeface="Kontrapunkt Bob Bold"/>
                  <a:sym typeface="Kontrapunkt Bob Bold"/>
                </a:defRPr>
              </a:pPr>
              <a:endParaRPr>
                <a:latin charset="-122" panose="020b0503020204020204" pitchFamily="34" typeface="微软雅黑"/>
                <a:ea charset="-122" panose="020b0503020204020204" pitchFamily="34" typeface="微软雅黑"/>
              </a:endParaRPr>
            </a:p>
          </p:txBody>
        </p:sp>
        <p:sp>
          <p:nvSpPr>
            <p:cNvPr id="22" name="Shape 1250"/>
            <p:cNvSpPr/>
            <p:nvPr/>
          </p:nvSpPr>
          <p:spPr>
            <a:xfrm>
              <a:off x="11100989" y="3902220"/>
              <a:ext cx="596166" cy="115493"/>
            </a:xfrm>
            <a:prstGeom prst="rect">
              <a:avLst/>
            </a:prstGeom>
            <a:solidFill>
              <a:srgbClr val="FFFFFF"/>
            </a:solidFill>
            <a:ln cap="flat" w="12700">
              <a:noFill/>
              <a:miter lim="400000"/>
            </a:ln>
            <a:effectLst/>
          </p:spPr>
          <p:txBody>
            <a:bodyPr anchor="ctr" bIns="50800" lIns="50800" numCol="1" rIns="50800" tIns="50800" wrap="square">
              <a:noAutofit/>
            </a:bodyPr>
            <a:lstStyle/>
            <a:p>
              <a:pPr algn="l" lvl="0">
                <a:defRPr b="1" sz="3100">
                  <a:latin typeface="Kontrapunkt Bob Bold"/>
                  <a:ea typeface="Kontrapunkt Bob Bold"/>
                  <a:cs typeface="Kontrapunkt Bob Bold"/>
                  <a:sym typeface="Kontrapunkt Bob Bold"/>
                </a:defRPr>
              </a:pPr>
              <a:endParaRPr>
                <a:latin charset="-122" panose="020b0503020204020204" pitchFamily="34" typeface="微软雅黑"/>
                <a:ea charset="-122" panose="020b0503020204020204" pitchFamily="34" typeface="微软雅黑"/>
              </a:endParaRPr>
            </a:p>
          </p:txBody>
        </p:sp>
      </p:grpSp>
      <p:grpSp>
        <p:nvGrpSpPr>
          <p:cNvPr id="23" name="Group 1257"/>
          <p:cNvGrpSpPr/>
          <p:nvPr/>
        </p:nvGrpSpPr>
        <p:grpSpPr>
          <a:xfrm flipH="1" rot="10800000">
            <a:off x="1151173" y="2655694"/>
            <a:ext cx="1098204" cy="570178"/>
            <a:chExt cx="3154022" cy="1635267"/>
          </a:xfrm>
          <a:solidFill>
            <a:schemeClr val="tx1">
              <a:lumMod val="50000"/>
              <a:lumOff val="50000"/>
            </a:schemeClr>
          </a:solidFill>
        </p:grpSpPr>
        <p:sp>
          <p:nvSpPr>
            <p:cNvPr id="24" name="Shape 1255"/>
            <p:cNvSpPr/>
            <p:nvPr/>
          </p:nvSpPr>
          <p:spPr>
            <a:xfrm rot="21600000">
              <a:off x="0" y="0"/>
              <a:ext cx="775809" cy="1150325"/>
            </a:xfrm>
            <a:custGeom>
              <a:cxnLst>
                <a:cxn ang="0">
                  <a:pos x="wd2" y="hd2"/>
                </a:cxn>
                <a:cxn ang="5400000">
                  <a:pos x="wd2" y="hd2"/>
                </a:cxn>
                <a:cxn ang="10800000">
                  <a:pos x="wd2" y="hd2"/>
                </a:cxn>
                <a:cxn ang="16200000">
                  <a:pos x="wd2" y="hd2"/>
                </a:cxn>
              </a:cxnLst>
              <a:rect b="b" l="0" r="r" t="0"/>
              <a:pathLst>
                <a:path extrusionOk="0" h="20561" w="20197">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charset="-122" panose="020b0503020204020204" pitchFamily="34" typeface="微软雅黑"/>
                <a:ea charset="-122" panose="020b0503020204020204" pitchFamily="34" typeface="微软雅黑"/>
              </a:endParaRPr>
            </a:p>
          </p:txBody>
        </p:sp>
        <p:sp>
          <p:nvSpPr>
            <p:cNvPr id="25" name="Shape 1256"/>
            <p:cNvSpPr/>
            <p:nvPr/>
          </p:nvSpPr>
          <p:spPr>
            <a:xfrm>
              <a:off x="839287" y="60428"/>
              <a:ext cx="2314736" cy="1574840"/>
            </a:xfrm>
            <a:custGeom>
              <a:cxnLst>
                <a:cxn ang="0">
                  <a:pos x="wd2" y="hd2"/>
                </a:cxn>
                <a:cxn ang="5400000">
                  <a:pos x="wd2" y="hd2"/>
                </a:cxn>
                <a:cxn ang="10800000">
                  <a:pos x="wd2" y="hd2"/>
                </a:cxn>
                <a:cxn ang="16200000">
                  <a:pos x="wd2" y="hd2"/>
                </a:cxn>
              </a:cxnLst>
              <a:rect b="b" l="0" r="r" t="0"/>
              <a:pathLst>
                <a:path extrusionOk="0" h="21274" w="21146">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charset="-122" panose="020b0503020204020204" pitchFamily="34" typeface="微软雅黑"/>
                <a:ea charset="-122" panose="020b0503020204020204" pitchFamily="34" typeface="微软雅黑"/>
              </a:endParaRPr>
            </a:p>
          </p:txBody>
        </p:sp>
      </p:grpSp>
      <p:grpSp>
        <p:nvGrpSpPr>
          <p:cNvPr id="26" name="Group 1262"/>
          <p:cNvGrpSpPr/>
          <p:nvPr/>
        </p:nvGrpSpPr>
        <p:grpSpPr>
          <a:xfrm>
            <a:off x="2261241" y="2265029"/>
            <a:ext cx="1098204" cy="570178"/>
            <a:chExt cx="3154022" cy="1635267"/>
          </a:xfrm>
          <a:solidFill>
            <a:schemeClr val="tx1">
              <a:lumMod val="50000"/>
              <a:lumOff val="50000"/>
            </a:schemeClr>
          </a:solidFill>
        </p:grpSpPr>
        <p:sp>
          <p:nvSpPr>
            <p:cNvPr id="27" name="Shape 1260"/>
            <p:cNvSpPr/>
            <p:nvPr/>
          </p:nvSpPr>
          <p:spPr>
            <a:xfrm rot="21600000">
              <a:off x="0" y="0"/>
              <a:ext cx="775809" cy="1150325"/>
            </a:xfrm>
            <a:custGeom>
              <a:cxnLst>
                <a:cxn ang="0">
                  <a:pos x="wd2" y="hd2"/>
                </a:cxn>
                <a:cxn ang="5400000">
                  <a:pos x="wd2" y="hd2"/>
                </a:cxn>
                <a:cxn ang="10800000">
                  <a:pos x="wd2" y="hd2"/>
                </a:cxn>
                <a:cxn ang="16200000">
                  <a:pos x="wd2" y="hd2"/>
                </a:cxn>
              </a:cxnLst>
              <a:rect b="b" l="0" r="r" t="0"/>
              <a:pathLst>
                <a:path extrusionOk="0" h="20561" w="20197">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charset="-122" panose="020b0503020204020204" pitchFamily="34" typeface="微软雅黑"/>
                <a:ea charset="-122" panose="020b0503020204020204" pitchFamily="34" typeface="微软雅黑"/>
              </a:endParaRPr>
            </a:p>
          </p:txBody>
        </p:sp>
        <p:sp>
          <p:nvSpPr>
            <p:cNvPr id="28" name="Shape 1261"/>
            <p:cNvSpPr/>
            <p:nvPr/>
          </p:nvSpPr>
          <p:spPr>
            <a:xfrm>
              <a:off x="839287" y="60428"/>
              <a:ext cx="2314736" cy="1574840"/>
            </a:xfrm>
            <a:custGeom>
              <a:cxnLst>
                <a:cxn ang="0">
                  <a:pos x="wd2" y="hd2"/>
                </a:cxn>
                <a:cxn ang="5400000">
                  <a:pos x="wd2" y="hd2"/>
                </a:cxn>
                <a:cxn ang="10800000">
                  <a:pos x="wd2" y="hd2"/>
                </a:cxn>
                <a:cxn ang="16200000">
                  <a:pos x="wd2" y="hd2"/>
                </a:cxn>
              </a:cxnLst>
              <a:rect b="b" l="0" r="r" t="0"/>
              <a:pathLst>
                <a:path extrusionOk="0" h="21274" w="21146">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charset="-122" panose="020b0503020204020204" pitchFamily="34" typeface="微软雅黑"/>
                <a:ea charset="-122" panose="020b0503020204020204" pitchFamily="34" typeface="微软雅黑"/>
              </a:endParaRPr>
            </a:p>
          </p:txBody>
        </p:sp>
      </p:grpSp>
      <p:grpSp>
        <p:nvGrpSpPr>
          <p:cNvPr id="29" name="Group 1267"/>
          <p:cNvGrpSpPr/>
          <p:nvPr/>
        </p:nvGrpSpPr>
        <p:grpSpPr>
          <a:xfrm flipH="1" rot="10800000">
            <a:off x="3370720" y="2655695"/>
            <a:ext cx="1098204" cy="570178"/>
            <a:chExt cx="3154022" cy="1635267"/>
          </a:xfrm>
          <a:solidFill>
            <a:schemeClr val="tx1">
              <a:lumMod val="65000"/>
              <a:lumOff val="35000"/>
            </a:schemeClr>
          </a:solidFill>
        </p:grpSpPr>
        <p:sp>
          <p:nvSpPr>
            <p:cNvPr id="30" name="Shape 1265"/>
            <p:cNvSpPr/>
            <p:nvPr/>
          </p:nvSpPr>
          <p:spPr>
            <a:xfrm rot="21600000">
              <a:off x="0" y="0"/>
              <a:ext cx="775809" cy="1150325"/>
            </a:xfrm>
            <a:custGeom>
              <a:cxnLst>
                <a:cxn ang="0">
                  <a:pos x="wd2" y="hd2"/>
                </a:cxn>
                <a:cxn ang="5400000">
                  <a:pos x="wd2" y="hd2"/>
                </a:cxn>
                <a:cxn ang="10800000">
                  <a:pos x="wd2" y="hd2"/>
                </a:cxn>
                <a:cxn ang="16200000">
                  <a:pos x="wd2" y="hd2"/>
                </a:cxn>
              </a:cxnLst>
              <a:rect b="b" l="0" r="r" t="0"/>
              <a:pathLst>
                <a:path extrusionOk="0" h="20561" w="20197">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charset="-122" panose="020b0503020204020204" pitchFamily="34" typeface="微软雅黑"/>
                <a:ea charset="-122" panose="020b0503020204020204" pitchFamily="34" typeface="微软雅黑"/>
              </a:endParaRPr>
            </a:p>
          </p:txBody>
        </p:sp>
        <p:sp>
          <p:nvSpPr>
            <p:cNvPr id="31" name="Shape 1266"/>
            <p:cNvSpPr/>
            <p:nvPr/>
          </p:nvSpPr>
          <p:spPr>
            <a:xfrm>
              <a:off x="839287" y="60428"/>
              <a:ext cx="2314736" cy="1574840"/>
            </a:xfrm>
            <a:custGeom>
              <a:cxnLst>
                <a:cxn ang="0">
                  <a:pos x="wd2" y="hd2"/>
                </a:cxn>
                <a:cxn ang="5400000">
                  <a:pos x="wd2" y="hd2"/>
                </a:cxn>
                <a:cxn ang="10800000">
                  <a:pos x="wd2" y="hd2"/>
                </a:cxn>
                <a:cxn ang="16200000">
                  <a:pos x="wd2" y="hd2"/>
                </a:cxn>
              </a:cxnLst>
              <a:rect b="b" l="0" r="r" t="0"/>
              <a:pathLst>
                <a:path extrusionOk="0" h="21274" w="21146">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charset="-122" panose="020b0503020204020204" pitchFamily="34" typeface="微软雅黑"/>
                <a:ea charset="-122" panose="020b0503020204020204" pitchFamily="34" typeface="微软雅黑"/>
              </a:endParaRPr>
            </a:p>
          </p:txBody>
        </p:sp>
      </p:grpSp>
      <p:grpSp>
        <p:nvGrpSpPr>
          <p:cNvPr id="32" name="Group 1272"/>
          <p:cNvGrpSpPr/>
          <p:nvPr/>
        </p:nvGrpSpPr>
        <p:grpSpPr>
          <a:xfrm>
            <a:off x="4478720" y="2265029"/>
            <a:ext cx="1098204" cy="570178"/>
            <a:chExt cx="3154022" cy="1635267"/>
          </a:xfrm>
          <a:solidFill>
            <a:schemeClr val="tx1">
              <a:lumMod val="75000"/>
              <a:lumOff val="25000"/>
            </a:schemeClr>
          </a:solidFill>
        </p:grpSpPr>
        <p:sp>
          <p:nvSpPr>
            <p:cNvPr id="33" name="Shape 1270"/>
            <p:cNvSpPr/>
            <p:nvPr/>
          </p:nvSpPr>
          <p:spPr>
            <a:xfrm rot="21600000">
              <a:off x="0" y="0"/>
              <a:ext cx="775809" cy="1150325"/>
            </a:xfrm>
            <a:custGeom>
              <a:cxnLst>
                <a:cxn ang="0">
                  <a:pos x="wd2" y="hd2"/>
                </a:cxn>
                <a:cxn ang="5400000">
                  <a:pos x="wd2" y="hd2"/>
                </a:cxn>
                <a:cxn ang="10800000">
                  <a:pos x="wd2" y="hd2"/>
                </a:cxn>
                <a:cxn ang="16200000">
                  <a:pos x="wd2" y="hd2"/>
                </a:cxn>
              </a:cxnLst>
              <a:rect b="b" l="0" r="r" t="0"/>
              <a:pathLst>
                <a:path extrusionOk="0" h="20561" w="20197">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charset="-122" panose="020b0503020204020204" pitchFamily="34" typeface="微软雅黑"/>
                <a:ea charset="-122" panose="020b0503020204020204" pitchFamily="34" typeface="微软雅黑"/>
              </a:endParaRPr>
            </a:p>
          </p:txBody>
        </p:sp>
        <p:sp>
          <p:nvSpPr>
            <p:cNvPr id="34" name="Shape 1271"/>
            <p:cNvSpPr/>
            <p:nvPr/>
          </p:nvSpPr>
          <p:spPr>
            <a:xfrm>
              <a:off x="839287" y="60428"/>
              <a:ext cx="2314736" cy="1574840"/>
            </a:xfrm>
            <a:custGeom>
              <a:cxnLst>
                <a:cxn ang="0">
                  <a:pos x="wd2" y="hd2"/>
                </a:cxn>
                <a:cxn ang="5400000">
                  <a:pos x="wd2" y="hd2"/>
                </a:cxn>
                <a:cxn ang="10800000">
                  <a:pos x="wd2" y="hd2"/>
                </a:cxn>
                <a:cxn ang="16200000">
                  <a:pos x="wd2" y="hd2"/>
                </a:cxn>
              </a:cxnLst>
              <a:rect b="b" l="0" r="r" t="0"/>
              <a:pathLst>
                <a:path extrusionOk="0" h="21274" w="21146">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charset="-122" panose="020b0503020204020204" pitchFamily="34" typeface="微软雅黑"/>
                <a:ea charset="-122" panose="020b0503020204020204" pitchFamily="34" typeface="微软雅黑"/>
              </a:endParaRPr>
            </a:p>
          </p:txBody>
        </p:sp>
      </p:grpSp>
      <p:grpSp>
        <p:nvGrpSpPr>
          <p:cNvPr id="35" name="Group 1277"/>
          <p:cNvGrpSpPr/>
          <p:nvPr/>
        </p:nvGrpSpPr>
        <p:grpSpPr>
          <a:xfrm flipH="1" rot="10800000">
            <a:off x="5590266" y="2655695"/>
            <a:ext cx="1098204" cy="570178"/>
            <a:chExt cx="3154022" cy="1635267"/>
          </a:xfrm>
          <a:solidFill>
            <a:schemeClr val="tx1">
              <a:lumMod val="85000"/>
              <a:lumOff val="15000"/>
            </a:schemeClr>
          </a:solidFill>
        </p:grpSpPr>
        <p:sp>
          <p:nvSpPr>
            <p:cNvPr id="36" name="Shape 1275"/>
            <p:cNvSpPr/>
            <p:nvPr/>
          </p:nvSpPr>
          <p:spPr>
            <a:xfrm rot="21600000">
              <a:off x="0" y="0"/>
              <a:ext cx="775809" cy="1150325"/>
            </a:xfrm>
            <a:custGeom>
              <a:cxnLst>
                <a:cxn ang="0">
                  <a:pos x="wd2" y="hd2"/>
                </a:cxn>
                <a:cxn ang="5400000">
                  <a:pos x="wd2" y="hd2"/>
                </a:cxn>
                <a:cxn ang="10800000">
                  <a:pos x="wd2" y="hd2"/>
                </a:cxn>
                <a:cxn ang="16200000">
                  <a:pos x="wd2" y="hd2"/>
                </a:cxn>
              </a:cxnLst>
              <a:rect b="b" l="0" r="r" t="0"/>
              <a:pathLst>
                <a:path extrusionOk="0" h="20561" w="20197">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charset="-122" panose="020b0503020204020204" pitchFamily="34" typeface="微软雅黑"/>
                <a:ea charset="-122" panose="020b0503020204020204" pitchFamily="34" typeface="微软雅黑"/>
              </a:endParaRPr>
            </a:p>
          </p:txBody>
        </p:sp>
        <p:sp>
          <p:nvSpPr>
            <p:cNvPr id="37" name="Shape 1276"/>
            <p:cNvSpPr/>
            <p:nvPr/>
          </p:nvSpPr>
          <p:spPr>
            <a:xfrm>
              <a:off x="839287" y="60428"/>
              <a:ext cx="2314736" cy="1574840"/>
            </a:xfrm>
            <a:custGeom>
              <a:cxnLst>
                <a:cxn ang="0">
                  <a:pos x="wd2" y="hd2"/>
                </a:cxn>
                <a:cxn ang="5400000">
                  <a:pos x="wd2" y="hd2"/>
                </a:cxn>
                <a:cxn ang="10800000">
                  <a:pos x="wd2" y="hd2"/>
                </a:cxn>
                <a:cxn ang="16200000">
                  <a:pos x="wd2" y="hd2"/>
                </a:cxn>
              </a:cxnLst>
              <a:rect b="b" l="0" r="r" t="0"/>
              <a:pathLst>
                <a:path extrusionOk="0" h="21274" w="21146">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charset="-122" panose="020b0503020204020204" pitchFamily="34" typeface="微软雅黑"/>
                <a:ea charset="-122" panose="020b0503020204020204" pitchFamily="34" typeface="微软雅黑"/>
              </a:endParaRPr>
            </a:p>
          </p:txBody>
        </p:sp>
      </p:grpSp>
      <p:grpSp>
        <p:nvGrpSpPr>
          <p:cNvPr id="38" name="Group 1282"/>
          <p:cNvGrpSpPr/>
          <p:nvPr/>
        </p:nvGrpSpPr>
        <p:grpSpPr>
          <a:xfrm>
            <a:off x="6693329" y="2265029"/>
            <a:ext cx="1098204" cy="570178"/>
            <a:chExt cx="3154022" cy="1635267"/>
          </a:xfrm>
          <a:solidFill>
            <a:schemeClr val="accent1"/>
          </a:solidFill>
        </p:grpSpPr>
        <p:sp>
          <p:nvSpPr>
            <p:cNvPr id="39" name="Shape 1280"/>
            <p:cNvSpPr/>
            <p:nvPr/>
          </p:nvSpPr>
          <p:spPr>
            <a:xfrm rot="21600000">
              <a:off x="0" y="0"/>
              <a:ext cx="775809" cy="1150325"/>
            </a:xfrm>
            <a:custGeom>
              <a:cxnLst>
                <a:cxn ang="0">
                  <a:pos x="wd2" y="hd2"/>
                </a:cxn>
                <a:cxn ang="5400000">
                  <a:pos x="wd2" y="hd2"/>
                </a:cxn>
                <a:cxn ang="10800000">
                  <a:pos x="wd2" y="hd2"/>
                </a:cxn>
                <a:cxn ang="16200000">
                  <a:pos x="wd2" y="hd2"/>
                </a:cxn>
              </a:cxnLst>
              <a:rect b="b" l="0" r="r" t="0"/>
              <a:pathLst>
                <a:path extrusionOk="0" h="20561" w="20197">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charset="-122" panose="020b0503020204020204" pitchFamily="34" typeface="微软雅黑"/>
                <a:ea charset="-122" panose="020b0503020204020204" pitchFamily="34" typeface="微软雅黑"/>
              </a:endParaRPr>
            </a:p>
          </p:txBody>
        </p:sp>
        <p:sp>
          <p:nvSpPr>
            <p:cNvPr id="40" name="Shape 1281"/>
            <p:cNvSpPr/>
            <p:nvPr/>
          </p:nvSpPr>
          <p:spPr>
            <a:xfrm>
              <a:off x="839287" y="60428"/>
              <a:ext cx="2314736" cy="1574840"/>
            </a:xfrm>
            <a:custGeom>
              <a:cxnLst>
                <a:cxn ang="0">
                  <a:pos x="wd2" y="hd2"/>
                </a:cxn>
                <a:cxn ang="5400000">
                  <a:pos x="wd2" y="hd2"/>
                </a:cxn>
                <a:cxn ang="10800000">
                  <a:pos x="wd2" y="hd2"/>
                </a:cxn>
                <a:cxn ang="16200000">
                  <a:pos x="wd2" y="hd2"/>
                </a:cxn>
              </a:cxnLst>
              <a:rect b="b" l="0" r="r" t="0"/>
              <a:pathLst>
                <a:path extrusionOk="0" h="21274" w="21146">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charset="-122" panose="020b0503020204020204" pitchFamily="34" typeface="微软雅黑"/>
                <a:ea charset="-122" panose="020b0503020204020204" pitchFamily="34" typeface="微软雅黑"/>
              </a:endParaRPr>
            </a:p>
          </p:txBody>
        </p:sp>
      </p:grpSp>
      <p:sp>
        <p:nvSpPr>
          <p:cNvPr id="47" name="Rectangle 72"/>
          <p:cNvSpPr/>
          <p:nvPr/>
        </p:nvSpPr>
        <p:spPr>
          <a:xfrm rot="20935424">
            <a:off x="1509130" y="2805599"/>
            <a:ext cx="667703" cy="206972"/>
          </a:xfrm>
          <a:prstGeom prst="rect">
            <a:avLst/>
          </a:prstGeom>
        </p:spPr>
        <p:txBody>
          <a:bodyPr bIns="34906" lIns="69813" rIns="69813" tIns="34906" wrap="square">
            <a:spAutoFit/>
          </a:bodyPr>
          <a:lstStyle/>
          <a:p>
            <a:pPr algn="ctr"/>
            <a:r>
              <a:rPr b="1" lang="en-US" smtClean="0" sz="900">
                <a:solidFill>
                  <a:schemeClr val="bg1"/>
                </a:solidFill>
                <a:latin charset="-122" panose="020b0503020204020204" pitchFamily="34" typeface="微软雅黑"/>
                <a:ea charset="-122" panose="020b0503020204020204" pitchFamily="34" typeface="微软雅黑"/>
              </a:rPr>
              <a:t>2007</a:t>
            </a:r>
          </a:p>
        </p:txBody>
      </p:sp>
      <p:sp>
        <p:nvSpPr>
          <p:cNvPr id="48" name="TextBox 47"/>
          <p:cNvSpPr txBox="1"/>
          <p:nvPr/>
        </p:nvSpPr>
        <p:spPr>
          <a:xfrm>
            <a:off x="2261610" y="1511557"/>
            <a:ext cx="1810990" cy="304800"/>
          </a:xfrm>
          <a:prstGeom prst="rect">
            <a:avLst/>
          </a:prstGeom>
          <a:noFill/>
        </p:spPr>
        <p:txBody>
          <a:bodyPr bIns="0" lIns="0" rIns="0" rtlCol="0" tIns="0" wrap="square">
            <a:spAutoFit/>
          </a:bodyPr>
          <a:lstStyle/>
          <a:p>
            <a:r>
              <a:rPr altLang="en-US" lang="zh-CN" sz="1000">
                <a:solidFill>
                  <a:schemeClr val="bg1">
                    <a:lumMod val="50000"/>
                  </a:schemeClr>
                </a:solidFill>
                <a:latin charset="-122" panose="020b0503020204020204" pitchFamily="34" typeface="微软雅黑"/>
                <a:ea charset="-122" panose="020b0503020204020204" pitchFamily="34" typeface="微软雅黑"/>
              </a:rPr>
              <a:t>单击填加内容  单击填加内容</a:t>
            </a:r>
          </a:p>
          <a:p>
            <a:r>
              <a:rPr altLang="en-US" lang="zh-CN" sz="1000">
                <a:solidFill>
                  <a:schemeClr val="bg1">
                    <a:lumMod val="50000"/>
                  </a:schemeClr>
                </a:solidFill>
                <a:latin charset="-122" panose="020b0503020204020204" pitchFamily="34" typeface="微软雅黑"/>
                <a:ea charset="-122" panose="020b0503020204020204" pitchFamily="34" typeface="微软雅黑"/>
              </a:rPr>
              <a:t>单击填加内容  单击填加内容</a:t>
            </a:r>
          </a:p>
        </p:txBody>
      </p:sp>
      <p:sp>
        <p:nvSpPr>
          <p:cNvPr id="49" name="TextBox 48"/>
          <p:cNvSpPr txBox="1"/>
          <p:nvPr/>
        </p:nvSpPr>
        <p:spPr>
          <a:xfrm>
            <a:off x="2261609" y="1275606"/>
            <a:ext cx="1810989" cy="243840"/>
          </a:xfrm>
          <a:prstGeom prst="rect">
            <a:avLst/>
          </a:prstGeom>
          <a:noFill/>
        </p:spPr>
        <p:txBody>
          <a:bodyPr bIns="0" lIns="0" rIns="0" rtlCol="0" tIns="0" wrap="square">
            <a:spAutoFit/>
          </a:bodyPr>
          <a:lstStyle/>
          <a:p>
            <a:r>
              <a:rPr altLang="zh-CN" b="1" lang="en-US" smtClean="0" sz="1600">
                <a:solidFill>
                  <a:schemeClr val="tx1">
                    <a:lumMod val="50000"/>
                    <a:lumOff val="50000"/>
                  </a:schemeClr>
                </a:solidFill>
                <a:latin charset="-122" panose="020b0503020204020204" pitchFamily="34" typeface="微软雅黑"/>
                <a:ea charset="-122" panose="020b0503020204020204" pitchFamily="34" typeface="微软雅黑"/>
              </a:rPr>
              <a:t>2008</a:t>
            </a:r>
          </a:p>
        </p:txBody>
      </p:sp>
      <p:sp>
        <p:nvSpPr>
          <p:cNvPr id="50" name="Rectangle 137"/>
          <p:cNvSpPr/>
          <p:nvPr/>
        </p:nvSpPr>
        <p:spPr>
          <a:xfrm rot="594578">
            <a:off x="2621724" y="2453313"/>
            <a:ext cx="667703" cy="206972"/>
          </a:xfrm>
          <a:prstGeom prst="rect">
            <a:avLst/>
          </a:prstGeom>
        </p:spPr>
        <p:txBody>
          <a:bodyPr bIns="34906" lIns="69813" rIns="69813" tIns="34906" wrap="square">
            <a:spAutoFit/>
          </a:bodyPr>
          <a:lstStyle/>
          <a:p>
            <a:pPr algn="ctr"/>
            <a:r>
              <a:rPr b="1" lang="en-US" sz="900">
                <a:solidFill>
                  <a:schemeClr val="bg1"/>
                </a:solidFill>
                <a:latin charset="-122" panose="020b0503020204020204" pitchFamily="34" typeface="微软雅黑"/>
                <a:ea charset="-122" panose="020b0503020204020204" pitchFamily="34" typeface="微软雅黑"/>
              </a:rPr>
              <a:t>2008</a:t>
            </a:r>
          </a:p>
        </p:txBody>
      </p:sp>
      <p:sp>
        <p:nvSpPr>
          <p:cNvPr id="51" name="Rectangle 142"/>
          <p:cNvSpPr/>
          <p:nvPr/>
        </p:nvSpPr>
        <p:spPr>
          <a:xfrm rot="20856684">
            <a:off x="3723707" y="2807998"/>
            <a:ext cx="667703" cy="206972"/>
          </a:xfrm>
          <a:prstGeom prst="rect">
            <a:avLst/>
          </a:prstGeom>
        </p:spPr>
        <p:txBody>
          <a:bodyPr bIns="34906" lIns="69813" rIns="69813" tIns="34906" wrap="square">
            <a:spAutoFit/>
          </a:bodyPr>
          <a:lstStyle/>
          <a:p>
            <a:pPr algn="ctr"/>
            <a:r>
              <a:rPr b="1" lang="en-US" smtClean="0" sz="900">
                <a:solidFill>
                  <a:schemeClr val="bg1"/>
                </a:solidFill>
                <a:latin charset="-122" panose="020b0503020204020204" pitchFamily="34" typeface="微软雅黑"/>
                <a:ea charset="-122" panose="020b0503020204020204" pitchFamily="34" typeface="微软雅黑"/>
              </a:rPr>
              <a:t>2011</a:t>
            </a:r>
          </a:p>
        </p:txBody>
      </p:sp>
      <p:sp>
        <p:nvSpPr>
          <p:cNvPr id="52" name="Rectangle 143"/>
          <p:cNvSpPr/>
          <p:nvPr/>
        </p:nvSpPr>
        <p:spPr>
          <a:xfrm rot="630609">
            <a:off x="4848529" y="2456728"/>
            <a:ext cx="667703" cy="206972"/>
          </a:xfrm>
          <a:prstGeom prst="rect">
            <a:avLst/>
          </a:prstGeom>
        </p:spPr>
        <p:txBody>
          <a:bodyPr bIns="34906" lIns="69813" rIns="69813" tIns="34906" wrap="square">
            <a:spAutoFit/>
          </a:bodyPr>
          <a:lstStyle/>
          <a:p>
            <a:pPr algn="ctr"/>
            <a:r>
              <a:rPr b="1" lang="en-US" smtClean="0" sz="900">
                <a:solidFill>
                  <a:schemeClr val="bg1"/>
                </a:solidFill>
                <a:latin charset="-122" panose="020b0503020204020204" pitchFamily="34" typeface="微软雅黑"/>
                <a:ea charset="-122" panose="020b0503020204020204" pitchFamily="34" typeface="微软雅黑"/>
              </a:rPr>
              <a:t>2012</a:t>
            </a:r>
          </a:p>
        </p:txBody>
      </p:sp>
      <p:sp>
        <p:nvSpPr>
          <p:cNvPr id="53" name="Rectangle 144"/>
          <p:cNvSpPr/>
          <p:nvPr/>
        </p:nvSpPr>
        <p:spPr>
          <a:xfrm rot="20816512">
            <a:off x="5956005" y="2801716"/>
            <a:ext cx="667703" cy="206972"/>
          </a:xfrm>
          <a:prstGeom prst="rect">
            <a:avLst/>
          </a:prstGeom>
        </p:spPr>
        <p:txBody>
          <a:bodyPr bIns="34906" lIns="69813" rIns="69813" tIns="34906" wrap="square">
            <a:spAutoFit/>
          </a:bodyPr>
          <a:lstStyle/>
          <a:p>
            <a:pPr algn="ctr"/>
            <a:r>
              <a:rPr b="1" lang="en-US" sz="900">
                <a:solidFill>
                  <a:schemeClr val="bg1"/>
                </a:solidFill>
                <a:latin charset="-122" panose="020b0503020204020204" pitchFamily="34" typeface="微软雅黑"/>
                <a:ea charset="-122" panose="020b0503020204020204" pitchFamily="34" typeface="微软雅黑"/>
              </a:rPr>
              <a:t>2014</a:t>
            </a:r>
          </a:p>
        </p:txBody>
      </p:sp>
      <p:sp>
        <p:nvSpPr>
          <p:cNvPr id="54" name="Rectangle 145"/>
          <p:cNvSpPr/>
          <p:nvPr/>
        </p:nvSpPr>
        <p:spPr>
          <a:xfrm rot="847487">
            <a:off x="7069327" y="2441172"/>
            <a:ext cx="667703" cy="206972"/>
          </a:xfrm>
          <a:prstGeom prst="rect">
            <a:avLst/>
          </a:prstGeom>
        </p:spPr>
        <p:txBody>
          <a:bodyPr bIns="34906" lIns="69813" rIns="69813" tIns="34906" wrap="square">
            <a:spAutoFit/>
          </a:bodyPr>
          <a:lstStyle/>
          <a:p>
            <a:pPr algn="ctr"/>
            <a:r>
              <a:rPr b="1" lang="en-US" sz="900">
                <a:solidFill>
                  <a:schemeClr val="bg1"/>
                </a:solidFill>
                <a:latin charset="-122" panose="020b0503020204020204" pitchFamily="34" typeface="微软雅黑"/>
                <a:ea charset="-122" panose="020b0503020204020204" pitchFamily="34" typeface="微软雅黑"/>
              </a:rPr>
              <a:t>NOW</a:t>
            </a:r>
          </a:p>
        </p:txBody>
      </p:sp>
      <p:sp>
        <p:nvSpPr>
          <p:cNvPr id="55" name="TextBox 54"/>
          <p:cNvSpPr txBox="1"/>
          <p:nvPr/>
        </p:nvSpPr>
        <p:spPr>
          <a:xfrm>
            <a:off x="1176834" y="3840929"/>
            <a:ext cx="1810990" cy="304800"/>
          </a:xfrm>
          <a:prstGeom prst="rect">
            <a:avLst/>
          </a:prstGeom>
          <a:noFill/>
        </p:spPr>
        <p:txBody>
          <a:bodyPr bIns="0" lIns="0" rIns="0" rtlCol="0" tIns="0" wrap="square">
            <a:spAutoFit/>
          </a:bodyPr>
          <a:lstStyle/>
          <a:p>
            <a:r>
              <a:rPr altLang="en-US" lang="zh-CN" sz="1000">
                <a:solidFill>
                  <a:schemeClr val="bg1">
                    <a:lumMod val="50000"/>
                  </a:schemeClr>
                </a:solidFill>
                <a:latin charset="-122" panose="020b0503020204020204" pitchFamily="34" typeface="微软雅黑"/>
                <a:ea charset="-122" panose="020b0503020204020204" pitchFamily="34" typeface="微软雅黑"/>
              </a:rPr>
              <a:t>单击填加内容  单击填加内容</a:t>
            </a:r>
          </a:p>
          <a:p>
            <a:r>
              <a:rPr altLang="en-US" lang="zh-CN" sz="1000">
                <a:solidFill>
                  <a:schemeClr val="bg1">
                    <a:lumMod val="50000"/>
                  </a:schemeClr>
                </a:solidFill>
                <a:latin charset="-122" panose="020b0503020204020204" pitchFamily="34" typeface="微软雅黑"/>
                <a:ea charset="-122" panose="020b0503020204020204" pitchFamily="34" typeface="微软雅黑"/>
              </a:rPr>
              <a:t>单击填加内容  单击填加内容</a:t>
            </a:r>
          </a:p>
        </p:txBody>
      </p:sp>
      <p:sp>
        <p:nvSpPr>
          <p:cNvPr id="56" name="TextBox 55"/>
          <p:cNvSpPr txBox="1"/>
          <p:nvPr/>
        </p:nvSpPr>
        <p:spPr>
          <a:xfrm>
            <a:off x="1176833" y="3579863"/>
            <a:ext cx="1810989" cy="243840"/>
          </a:xfrm>
          <a:prstGeom prst="rect">
            <a:avLst/>
          </a:prstGeom>
          <a:noFill/>
        </p:spPr>
        <p:txBody>
          <a:bodyPr bIns="0" lIns="0" rIns="0" rtlCol="0" tIns="0" wrap="square">
            <a:spAutoFit/>
          </a:bodyPr>
          <a:lstStyle/>
          <a:p>
            <a:r>
              <a:rPr altLang="zh-CN" b="1" lang="en-US" smtClean="0" sz="1600">
                <a:solidFill>
                  <a:schemeClr val="tx1">
                    <a:lumMod val="50000"/>
                    <a:lumOff val="50000"/>
                  </a:schemeClr>
                </a:solidFill>
                <a:latin charset="-122" panose="020b0503020204020204" pitchFamily="34" typeface="微软雅黑"/>
                <a:ea charset="-122" panose="020b0503020204020204" pitchFamily="34" typeface="微软雅黑"/>
              </a:rPr>
              <a:t>2007</a:t>
            </a:r>
          </a:p>
        </p:txBody>
      </p:sp>
      <p:sp>
        <p:nvSpPr>
          <p:cNvPr id="57" name="TextBox 56"/>
          <p:cNvSpPr txBox="1"/>
          <p:nvPr/>
        </p:nvSpPr>
        <p:spPr>
          <a:xfrm>
            <a:off x="3348161" y="3840928"/>
            <a:ext cx="1810990" cy="304800"/>
          </a:xfrm>
          <a:prstGeom prst="rect">
            <a:avLst/>
          </a:prstGeom>
          <a:noFill/>
        </p:spPr>
        <p:txBody>
          <a:bodyPr bIns="0" lIns="0" rIns="0" rtlCol="0" tIns="0" wrap="square">
            <a:spAutoFit/>
          </a:bodyPr>
          <a:lstStyle/>
          <a:p>
            <a:r>
              <a:rPr altLang="en-US" lang="zh-CN" sz="1000">
                <a:solidFill>
                  <a:schemeClr val="bg1">
                    <a:lumMod val="50000"/>
                  </a:schemeClr>
                </a:solidFill>
                <a:latin charset="-122" panose="020b0503020204020204" pitchFamily="34" typeface="微软雅黑"/>
                <a:ea charset="-122" panose="020b0503020204020204" pitchFamily="34" typeface="微软雅黑"/>
              </a:rPr>
              <a:t>单击填加内容  单击填加内容</a:t>
            </a:r>
          </a:p>
          <a:p>
            <a:r>
              <a:rPr altLang="en-US" lang="zh-CN" sz="1000">
                <a:solidFill>
                  <a:schemeClr val="bg1">
                    <a:lumMod val="50000"/>
                  </a:schemeClr>
                </a:solidFill>
                <a:latin charset="-122" panose="020b0503020204020204" pitchFamily="34" typeface="微软雅黑"/>
                <a:ea charset="-122" panose="020b0503020204020204" pitchFamily="34" typeface="微软雅黑"/>
              </a:rPr>
              <a:t>单击填加内容  单击填加内容</a:t>
            </a:r>
          </a:p>
        </p:txBody>
      </p:sp>
      <p:sp>
        <p:nvSpPr>
          <p:cNvPr id="58" name="TextBox 57"/>
          <p:cNvSpPr txBox="1"/>
          <p:nvPr/>
        </p:nvSpPr>
        <p:spPr>
          <a:xfrm>
            <a:off x="3348160" y="3579862"/>
            <a:ext cx="1810989" cy="243840"/>
          </a:xfrm>
          <a:prstGeom prst="rect">
            <a:avLst/>
          </a:prstGeom>
          <a:noFill/>
        </p:spPr>
        <p:txBody>
          <a:bodyPr bIns="0" lIns="0" rIns="0" rtlCol="0" tIns="0" wrap="square">
            <a:spAutoFit/>
          </a:bodyPr>
          <a:lstStyle/>
          <a:p>
            <a:r>
              <a:rPr altLang="zh-CN" b="1" lang="en-US" smtClean="0" sz="1600">
                <a:solidFill>
                  <a:schemeClr val="tx1">
                    <a:lumMod val="65000"/>
                    <a:lumOff val="35000"/>
                  </a:schemeClr>
                </a:solidFill>
                <a:latin charset="-122" panose="020b0503020204020204" pitchFamily="34" typeface="微软雅黑"/>
                <a:ea charset="-122" panose="020b0503020204020204" pitchFamily="34" typeface="微软雅黑"/>
              </a:rPr>
              <a:t>2011</a:t>
            </a:r>
          </a:p>
        </p:txBody>
      </p:sp>
      <p:sp>
        <p:nvSpPr>
          <p:cNvPr id="59" name="TextBox 58"/>
          <p:cNvSpPr txBox="1"/>
          <p:nvPr/>
        </p:nvSpPr>
        <p:spPr>
          <a:xfrm>
            <a:off x="4460309" y="1558450"/>
            <a:ext cx="1810990" cy="304800"/>
          </a:xfrm>
          <a:prstGeom prst="rect">
            <a:avLst/>
          </a:prstGeom>
          <a:noFill/>
        </p:spPr>
        <p:txBody>
          <a:bodyPr bIns="0" lIns="0" rIns="0" rtlCol="0" tIns="0" wrap="square">
            <a:spAutoFit/>
          </a:bodyPr>
          <a:lstStyle/>
          <a:p>
            <a:r>
              <a:rPr altLang="en-US" lang="zh-CN" sz="1000">
                <a:solidFill>
                  <a:schemeClr val="bg1">
                    <a:lumMod val="50000"/>
                  </a:schemeClr>
                </a:solidFill>
                <a:latin charset="-122" panose="020b0503020204020204" pitchFamily="34" typeface="微软雅黑"/>
                <a:ea charset="-122" panose="020b0503020204020204" pitchFamily="34" typeface="微软雅黑"/>
              </a:rPr>
              <a:t>单击填加内容  单击填加内容</a:t>
            </a:r>
          </a:p>
          <a:p>
            <a:r>
              <a:rPr altLang="en-US" lang="zh-CN" sz="1000">
                <a:solidFill>
                  <a:schemeClr val="bg1">
                    <a:lumMod val="50000"/>
                  </a:schemeClr>
                </a:solidFill>
                <a:latin charset="-122" panose="020b0503020204020204" pitchFamily="34" typeface="微软雅黑"/>
                <a:ea charset="-122" panose="020b0503020204020204" pitchFamily="34" typeface="微软雅黑"/>
              </a:rPr>
              <a:t>单击填加内容  单击填加内容</a:t>
            </a:r>
          </a:p>
        </p:txBody>
      </p:sp>
      <p:sp>
        <p:nvSpPr>
          <p:cNvPr id="60" name="TextBox 59"/>
          <p:cNvSpPr txBox="1"/>
          <p:nvPr/>
        </p:nvSpPr>
        <p:spPr>
          <a:xfrm>
            <a:off x="4460308" y="1322499"/>
            <a:ext cx="1810989" cy="243840"/>
          </a:xfrm>
          <a:prstGeom prst="rect">
            <a:avLst/>
          </a:prstGeom>
          <a:noFill/>
        </p:spPr>
        <p:txBody>
          <a:bodyPr bIns="0" lIns="0" rIns="0" rtlCol="0" tIns="0" wrap="square">
            <a:spAutoFit/>
          </a:bodyPr>
          <a:lstStyle/>
          <a:p>
            <a:r>
              <a:rPr altLang="zh-CN" b="1" lang="en-US" smtClean="0" sz="1600">
                <a:solidFill>
                  <a:schemeClr val="tx1">
                    <a:lumMod val="75000"/>
                    <a:lumOff val="25000"/>
                  </a:schemeClr>
                </a:solidFill>
                <a:latin charset="-122" panose="020b0503020204020204" pitchFamily="34" typeface="微软雅黑"/>
                <a:ea charset="-122" panose="020b0503020204020204" pitchFamily="34" typeface="微软雅黑"/>
              </a:rPr>
              <a:t>2012</a:t>
            </a:r>
          </a:p>
        </p:txBody>
      </p:sp>
      <p:sp>
        <p:nvSpPr>
          <p:cNvPr id="61" name="TextBox 60"/>
          <p:cNvSpPr txBox="1"/>
          <p:nvPr/>
        </p:nvSpPr>
        <p:spPr>
          <a:xfrm>
            <a:off x="5577560" y="3840929"/>
            <a:ext cx="1810990" cy="304800"/>
          </a:xfrm>
          <a:prstGeom prst="rect">
            <a:avLst/>
          </a:prstGeom>
          <a:noFill/>
        </p:spPr>
        <p:txBody>
          <a:bodyPr bIns="0" lIns="0" rIns="0" rtlCol="0" tIns="0" wrap="square">
            <a:spAutoFit/>
          </a:bodyPr>
          <a:lstStyle/>
          <a:p>
            <a:r>
              <a:rPr altLang="en-US" lang="zh-CN" sz="1000">
                <a:solidFill>
                  <a:schemeClr val="bg1">
                    <a:lumMod val="50000"/>
                  </a:schemeClr>
                </a:solidFill>
                <a:latin charset="-122" panose="020b0503020204020204" pitchFamily="34" typeface="微软雅黑"/>
                <a:ea charset="-122" panose="020b0503020204020204" pitchFamily="34" typeface="微软雅黑"/>
              </a:rPr>
              <a:t>单击填加内容  单击填加内容</a:t>
            </a:r>
          </a:p>
          <a:p>
            <a:r>
              <a:rPr altLang="en-US" lang="zh-CN" sz="1000">
                <a:solidFill>
                  <a:schemeClr val="bg1">
                    <a:lumMod val="50000"/>
                  </a:schemeClr>
                </a:solidFill>
                <a:latin charset="-122" panose="020b0503020204020204" pitchFamily="34" typeface="微软雅黑"/>
                <a:ea charset="-122" panose="020b0503020204020204" pitchFamily="34" typeface="微软雅黑"/>
              </a:rPr>
              <a:t>单击填加内容  单击填加内容</a:t>
            </a:r>
          </a:p>
        </p:txBody>
      </p:sp>
      <p:sp>
        <p:nvSpPr>
          <p:cNvPr id="62" name="TextBox 61"/>
          <p:cNvSpPr txBox="1"/>
          <p:nvPr/>
        </p:nvSpPr>
        <p:spPr>
          <a:xfrm>
            <a:off x="5577560" y="3579863"/>
            <a:ext cx="1810989" cy="243840"/>
          </a:xfrm>
          <a:prstGeom prst="rect">
            <a:avLst/>
          </a:prstGeom>
          <a:noFill/>
        </p:spPr>
        <p:txBody>
          <a:bodyPr bIns="0" lIns="0" rIns="0" rtlCol="0" tIns="0" wrap="square">
            <a:spAutoFit/>
          </a:bodyPr>
          <a:lstStyle/>
          <a:p>
            <a:r>
              <a:rPr altLang="zh-CN" b="1" lang="en-US" smtClean="0" sz="1600">
                <a:latin charset="-122" panose="020b0503020204020204" pitchFamily="34" typeface="微软雅黑"/>
                <a:ea charset="-122" panose="020b0503020204020204" pitchFamily="34" typeface="微软雅黑"/>
              </a:rPr>
              <a:t>2014</a:t>
            </a:r>
          </a:p>
        </p:txBody>
      </p:sp>
      <p:sp>
        <p:nvSpPr>
          <p:cNvPr id="67" name="TextBox 66"/>
          <p:cNvSpPr txBox="1"/>
          <p:nvPr/>
        </p:nvSpPr>
        <p:spPr>
          <a:xfrm>
            <a:off x="6681598" y="1532039"/>
            <a:ext cx="1810990" cy="304800"/>
          </a:xfrm>
          <a:prstGeom prst="rect">
            <a:avLst/>
          </a:prstGeom>
          <a:noFill/>
        </p:spPr>
        <p:txBody>
          <a:bodyPr bIns="0" lIns="0" rIns="0" rtlCol="0" tIns="0" wrap="square">
            <a:spAutoFit/>
          </a:bodyPr>
          <a:lstStyle/>
          <a:p>
            <a:r>
              <a:rPr altLang="en-US" lang="zh-CN" sz="1000">
                <a:solidFill>
                  <a:schemeClr val="bg1">
                    <a:lumMod val="50000"/>
                  </a:schemeClr>
                </a:solidFill>
                <a:latin charset="-122" panose="020b0503020204020204" pitchFamily="34" typeface="微软雅黑"/>
                <a:ea charset="-122" panose="020b0503020204020204" pitchFamily="34" typeface="微软雅黑"/>
              </a:rPr>
              <a:t>单击填加内容  单击填加内容</a:t>
            </a:r>
          </a:p>
          <a:p>
            <a:r>
              <a:rPr altLang="en-US" lang="zh-CN" sz="1000">
                <a:solidFill>
                  <a:schemeClr val="bg1">
                    <a:lumMod val="50000"/>
                  </a:schemeClr>
                </a:solidFill>
                <a:latin charset="-122" panose="020b0503020204020204" pitchFamily="34" typeface="微软雅黑"/>
                <a:ea charset="-122" panose="020b0503020204020204" pitchFamily="34" typeface="微软雅黑"/>
              </a:rPr>
              <a:t>单击填加内容  单击填加内容</a:t>
            </a:r>
          </a:p>
        </p:txBody>
      </p:sp>
      <p:sp>
        <p:nvSpPr>
          <p:cNvPr id="73" name="TextBox 72"/>
          <p:cNvSpPr txBox="1"/>
          <p:nvPr/>
        </p:nvSpPr>
        <p:spPr>
          <a:xfrm>
            <a:off x="6681597" y="1296088"/>
            <a:ext cx="1810989" cy="243840"/>
          </a:xfrm>
          <a:prstGeom prst="rect">
            <a:avLst/>
          </a:prstGeom>
          <a:noFill/>
        </p:spPr>
        <p:txBody>
          <a:bodyPr bIns="0" lIns="0" rIns="0" rtlCol="0" tIns="0" wrap="square">
            <a:spAutoFit/>
          </a:bodyPr>
          <a:lstStyle/>
          <a:p>
            <a:r>
              <a:rPr altLang="zh-CN" b="1" lang="en-US" smtClean="0" sz="1600">
                <a:solidFill>
                  <a:schemeClr val="accent1"/>
                </a:solidFill>
                <a:latin charset="-122" panose="020b0503020204020204" pitchFamily="34" typeface="微软雅黑"/>
                <a:ea charset="-122" panose="020b0503020204020204" pitchFamily="34" typeface="微软雅黑"/>
              </a:rPr>
              <a:t>NOW</a:t>
            </a:r>
          </a:p>
        </p:txBody>
      </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par>
                                <p:cTn fill="hold" grpId="0" id="12" nodeType="withEffect" presetClass="entr" presetID="1" presetSubtype="0">
                                  <p:stCondLst>
                                    <p:cond delay="0"/>
                                  </p:stCondLst>
                                  <p:childTnLst>
                                    <p:set>
                                      <p:cBhvr>
                                        <p:cTn dur="1" fill="hold" id="13">
                                          <p:stCondLst>
                                            <p:cond delay="0"/>
                                          </p:stCondLst>
                                        </p:cTn>
                                        <p:tgtEl>
                                          <p:spTgt spid="47"/>
                                        </p:tgtEl>
                                        <p:attrNameLst>
                                          <p:attrName>style.visibility</p:attrName>
                                        </p:attrNameLst>
                                      </p:cBhvr>
                                      <p:to>
                                        <p:strVal val="visible"/>
                                      </p:to>
                                    </p:se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55"/>
                                        </p:tgtEl>
                                        <p:attrNameLst>
                                          <p:attrName>style.visibility</p:attrName>
                                        </p:attrNameLst>
                                      </p:cBhvr>
                                      <p:to>
                                        <p:strVal val="visible"/>
                                      </p:to>
                                    </p:set>
                                    <p:animEffect filter="fade" transition="in">
                                      <p:cBhvr>
                                        <p:cTn dur="500" id="17"/>
                                        <p:tgtEl>
                                          <p:spTgt spid="55"/>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56"/>
                                        </p:tgtEl>
                                        <p:attrNameLst>
                                          <p:attrName>style.visibility</p:attrName>
                                        </p:attrNameLst>
                                      </p:cBhvr>
                                      <p:to>
                                        <p:strVal val="visible"/>
                                      </p:to>
                                    </p:set>
                                    <p:animEffect filter="fade" transition="in">
                                      <p:cBhvr>
                                        <p:cTn dur="500" id="20"/>
                                        <p:tgtEl>
                                          <p:spTgt spid="56"/>
                                        </p:tgtEl>
                                      </p:cBhvr>
                                    </p:animEffect>
                                  </p:childTnLst>
                                </p:cTn>
                              </p:par>
                            </p:childTnLst>
                          </p:cTn>
                        </p:par>
                        <p:par>
                          <p:cTn fill="hold" id="21" nodeType="afterGroup">
                            <p:stCondLst>
                              <p:cond delay="1500"/>
                            </p:stCondLst>
                            <p:childTnLst>
                              <p:par>
                                <p:cTn fill="hold" id="22" nodeType="afterEffect" presetClass="entr" presetID="10" presetSubtype="0">
                                  <p:stCondLst>
                                    <p:cond delay="0"/>
                                  </p:stCondLst>
                                  <p:childTnLst>
                                    <p:set>
                                      <p:cBhvr>
                                        <p:cTn dur="1" fill="hold" id="23">
                                          <p:stCondLst>
                                            <p:cond delay="0"/>
                                          </p:stCondLst>
                                        </p:cTn>
                                        <p:tgtEl>
                                          <p:spTgt spid="26"/>
                                        </p:tgtEl>
                                        <p:attrNameLst>
                                          <p:attrName>style.visibility</p:attrName>
                                        </p:attrNameLst>
                                      </p:cBhvr>
                                      <p:to>
                                        <p:strVal val="visible"/>
                                      </p:to>
                                    </p:set>
                                    <p:animEffect filter="fade" transition="in">
                                      <p:cBhvr>
                                        <p:cTn dur="500" id="24"/>
                                        <p:tgtEl>
                                          <p:spTgt spid="26"/>
                                        </p:tgtEl>
                                      </p:cBhvr>
                                    </p:animEffect>
                                  </p:childTnLst>
                                </p:cTn>
                              </p:par>
                              <p:par>
                                <p:cTn fill="hold" grpId="0" id="25" nodeType="withEffect" presetClass="entr" presetID="1" presetSubtype="0">
                                  <p:stCondLst>
                                    <p:cond delay="0"/>
                                  </p:stCondLst>
                                  <p:childTnLst>
                                    <p:set>
                                      <p:cBhvr>
                                        <p:cTn dur="1" fill="hold" id="26">
                                          <p:stCondLst>
                                            <p:cond delay="0"/>
                                          </p:stCondLst>
                                        </p:cTn>
                                        <p:tgtEl>
                                          <p:spTgt spid="50"/>
                                        </p:tgtEl>
                                        <p:attrNameLst>
                                          <p:attrName>style.visibility</p:attrName>
                                        </p:attrNameLst>
                                      </p:cBhvr>
                                      <p:to>
                                        <p:strVal val="visible"/>
                                      </p:to>
                                    </p:set>
                                  </p:childTnLst>
                                </p:cTn>
                              </p:par>
                            </p:childTnLst>
                          </p:cTn>
                        </p:par>
                        <p:par>
                          <p:cTn fill="hold" id="27" nodeType="afterGroup">
                            <p:stCondLst>
                              <p:cond delay="2000"/>
                            </p:stCondLst>
                            <p:childTnLst>
                              <p:par>
                                <p:cTn fill="hold" grpId="0" id="28" nodeType="afterEffect" presetClass="entr" presetID="10" presetSubtype="0">
                                  <p:stCondLst>
                                    <p:cond delay="0"/>
                                  </p:stCondLst>
                                  <p:childTnLst>
                                    <p:set>
                                      <p:cBhvr>
                                        <p:cTn dur="1" fill="hold" id="29">
                                          <p:stCondLst>
                                            <p:cond delay="0"/>
                                          </p:stCondLst>
                                        </p:cTn>
                                        <p:tgtEl>
                                          <p:spTgt spid="48"/>
                                        </p:tgtEl>
                                        <p:attrNameLst>
                                          <p:attrName>style.visibility</p:attrName>
                                        </p:attrNameLst>
                                      </p:cBhvr>
                                      <p:to>
                                        <p:strVal val="visible"/>
                                      </p:to>
                                    </p:set>
                                    <p:animEffect filter="fade" transition="in">
                                      <p:cBhvr>
                                        <p:cTn dur="500" id="30"/>
                                        <p:tgtEl>
                                          <p:spTgt spid="48"/>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49"/>
                                        </p:tgtEl>
                                        <p:attrNameLst>
                                          <p:attrName>style.visibility</p:attrName>
                                        </p:attrNameLst>
                                      </p:cBhvr>
                                      <p:to>
                                        <p:strVal val="visible"/>
                                      </p:to>
                                    </p:set>
                                    <p:animEffect filter="fade" transition="in">
                                      <p:cBhvr>
                                        <p:cTn dur="500" id="33"/>
                                        <p:tgtEl>
                                          <p:spTgt spid="49"/>
                                        </p:tgtEl>
                                      </p:cBhvr>
                                    </p:animEffect>
                                  </p:childTnLst>
                                </p:cTn>
                              </p:par>
                            </p:childTnLst>
                          </p:cTn>
                        </p:par>
                        <p:par>
                          <p:cTn fill="hold" id="34" nodeType="afterGroup">
                            <p:stCondLst>
                              <p:cond delay="2500"/>
                            </p:stCondLst>
                            <p:childTnLst>
                              <p:par>
                                <p:cTn fill="hold" id="35" nodeType="afterEffect" presetClass="entr" presetID="10" presetSubtype="0">
                                  <p:stCondLst>
                                    <p:cond delay="0"/>
                                  </p:stCondLst>
                                  <p:childTnLst>
                                    <p:set>
                                      <p:cBhvr>
                                        <p:cTn dur="1" fill="hold" id="36">
                                          <p:stCondLst>
                                            <p:cond delay="0"/>
                                          </p:stCondLst>
                                        </p:cTn>
                                        <p:tgtEl>
                                          <p:spTgt spid="29"/>
                                        </p:tgtEl>
                                        <p:attrNameLst>
                                          <p:attrName>style.visibility</p:attrName>
                                        </p:attrNameLst>
                                      </p:cBhvr>
                                      <p:to>
                                        <p:strVal val="visible"/>
                                      </p:to>
                                    </p:set>
                                    <p:animEffect filter="fade" transition="in">
                                      <p:cBhvr>
                                        <p:cTn dur="500" id="37"/>
                                        <p:tgtEl>
                                          <p:spTgt spid="29"/>
                                        </p:tgtEl>
                                      </p:cBhvr>
                                    </p:animEffect>
                                  </p:childTnLst>
                                </p:cTn>
                              </p:par>
                              <p:par>
                                <p:cTn fill="hold" grpId="0" id="38" nodeType="withEffect" presetClass="entr" presetID="1" presetSubtype="0">
                                  <p:stCondLst>
                                    <p:cond delay="0"/>
                                  </p:stCondLst>
                                  <p:childTnLst>
                                    <p:set>
                                      <p:cBhvr>
                                        <p:cTn dur="1" fill="hold" id="39">
                                          <p:stCondLst>
                                            <p:cond delay="0"/>
                                          </p:stCondLst>
                                        </p:cTn>
                                        <p:tgtEl>
                                          <p:spTgt spid="51"/>
                                        </p:tgtEl>
                                        <p:attrNameLst>
                                          <p:attrName>style.visibility</p:attrName>
                                        </p:attrNameLst>
                                      </p:cBhvr>
                                      <p:to>
                                        <p:strVal val="visible"/>
                                      </p:to>
                                    </p:set>
                                  </p:childTnLst>
                                </p:cTn>
                              </p:par>
                            </p:childTnLst>
                          </p:cTn>
                        </p:par>
                        <p:par>
                          <p:cTn fill="hold" id="40" nodeType="afterGroup">
                            <p:stCondLst>
                              <p:cond delay="3000"/>
                            </p:stCondLst>
                            <p:childTnLst>
                              <p:par>
                                <p:cTn fill="hold" grpId="0" id="41" nodeType="afterEffect" presetClass="entr" presetID="10" presetSubtype="0">
                                  <p:stCondLst>
                                    <p:cond delay="0"/>
                                  </p:stCondLst>
                                  <p:childTnLst>
                                    <p:set>
                                      <p:cBhvr>
                                        <p:cTn dur="1" fill="hold" id="42">
                                          <p:stCondLst>
                                            <p:cond delay="0"/>
                                          </p:stCondLst>
                                        </p:cTn>
                                        <p:tgtEl>
                                          <p:spTgt spid="57"/>
                                        </p:tgtEl>
                                        <p:attrNameLst>
                                          <p:attrName>style.visibility</p:attrName>
                                        </p:attrNameLst>
                                      </p:cBhvr>
                                      <p:to>
                                        <p:strVal val="visible"/>
                                      </p:to>
                                    </p:set>
                                    <p:animEffect filter="fade" transition="in">
                                      <p:cBhvr>
                                        <p:cTn dur="500" id="43"/>
                                        <p:tgtEl>
                                          <p:spTgt spid="57"/>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58"/>
                                        </p:tgtEl>
                                        <p:attrNameLst>
                                          <p:attrName>style.visibility</p:attrName>
                                        </p:attrNameLst>
                                      </p:cBhvr>
                                      <p:to>
                                        <p:strVal val="visible"/>
                                      </p:to>
                                    </p:set>
                                    <p:animEffect filter="fade" transition="in">
                                      <p:cBhvr>
                                        <p:cTn dur="500" id="46"/>
                                        <p:tgtEl>
                                          <p:spTgt spid="58"/>
                                        </p:tgtEl>
                                      </p:cBhvr>
                                    </p:animEffect>
                                  </p:childTnLst>
                                </p:cTn>
                              </p:par>
                            </p:childTnLst>
                          </p:cTn>
                        </p:par>
                        <p:par>
                          <p:cTn fill="hold" id="47" nodeType="afterGroup">
                            <p:stCondLst>
                              <p:cond delay="3500"/>
                            </p:stCondLst>
                            <p:childTnLst>
                              <p:par>
                                <p:cTn fill="hold" id="48" nodeType="afterEffect" presetClass="entr" presetID="10" presetSubtype="0">
                                  <p:stCondLst>
                                    <p:cond delay="0"/>
                                  </p:stCondLst>
                                  <p:childTnLst>
                                    <p:set>
                                      <p:cBhvr>
                                        <p:cTn dur="1" fill="hold" id="49">
                                          <p:stCondLst>
                                            <p:cond delay="0"/>
                                          </p:stCondLst>
                                        </p:cTn>
                                        <p:tgtEl>
                                          <p:spTgt spid="32"/>
                                        </p:tgtEl>
                                        <p:attrNameLst>
                                          <p:attrName>style.visibility</p:attrName>
                                        </p:attrNameLst>
                                      </p:cBhvr>
                                      <p:to>
                                        <p:strVal val="visible"/>
                                      </p:to>
                                    </p:set>
                                    <p:animEffect filter="fade" transition="in">
                                      <p:cBhvr>
                                        <p:cTn dur="500" id="50"/>
                                        <p:tgtEl>
                                          <p:spTgt spid="32"/>
                                        </p:tgtEl>
                                      </p:cBhvr>
                                    </p:animEffect>
                                  </p:childTnLst>
                                </p:cTn>
                              </p:par>
                              <p:par>
                                <p:cTn fill="hold" grpId="0" id="51" nodeType="withEffect" presetClass="entr" presetID="1" presetSubtype="0">
                                  <p:stCondLst>
                                    <p:cond delay="0"/>
                                  </p:stCondLst>
                                  <p:childTnLst>
                                    <p:set>
                                      <p:cBhvr>
                                        <p:cTn dur="1" fill="hold" id="52">
                                          <p:stCondLst>
                                            <p:cond delay="0"/>
                                          </p:stCondLst>
                                        </p:cTn>
                                        <p:tgtEl>
                                          <p:spTgt spid="52"/>
                                        </p:tgtEl>
                                        <p:attrNameLst>
                                          <p:attrName>style.visibility</p:attrName>
                                        </p:attrNameLst>
                                      </p:cBhvr>
                                      <p:to>
                                        <p:strVal val="visible"/>
                                      </p:to>
                                    </p:set>
                                  </p:childTnLst>
                                </p:cTn>
                              </p:par>
                            </p:childTnLst>
                          </p:cTn>
                        </p:par>
                        <p:par>
                          <p:cTn fill="hold" id="53" nodeType="afterGroup">
                            <p:stCondLst>
                              <p:cond delay="4000"/>
                            </p:stCondLst>
                            <p:childTnLst>
                              <p:par>
                                <p:cTn fill="hold" grpId="0" id="54" nodeType="afterEffect" presetClass="entr" presetID="10" presetSubtype="0">
                                  <p:stCondLst>
                                    <p:cond delay="0"/>
                                  </p:stCondLst>
                                  <p:childTnLst>
                                    <p:set>
                                      <p:cBhvr>
                                        <p:cTn dur="1" fill="hold" id="55">
                                          <p:stCondLst>
                                            <p:cond delay="0"/>
                                          </p:stCondLst>
                                        </p:cTn>
                                        <p:tgtEl>
                                          <p:spTgt spid="59"/>
                                        </p:tgtEl>
                                        <p:attrNameLst>
                                          <p:attrName>style.visibility</p:attrName>
                                        </p:attrNameLst>
                                      </p:cBhvr>
                                      <p:to>
                                        <p:strVal val="visible"/>
                                      </p:to>
                                    </p:set>
                                    <p:animEffect filter="fade" transition="in">
                                      <p:cBhvr>
                                        <p:cTn dur="500" id="56"/>
                                        <p:tgtEl>
                                          <p:spTgt spid="59"/>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60"/>
                                        </p:tgtEl>
                                        <p:attrNameLst>
                                          <p:attrName>style.visibility</p:attrName>
                                        </p:attrNameLst>
                                      </p:cBhvr>
                                      <p:to>
                                        <p:strVal val="visible"/>
                                      </p:to>
                                    </p:set>
                                    <p:animEffect filter="fade" transition="in">
                                      <p:cBhvr>
                                        <p:cTn dur="500" id="59"/>
                                        <p:tgtEl>
                                          <p:spTgt spid="60"/>
                                        </p:tgtEl>
                                      </p:cBhvr>
                                    </p:animEffect>
                                  </p:childTnLst>
                                </p:cTn>
                              </p:par>
                            </p:childTnLst>
                          </p:cTn>
                        </p:par>
                        <p:par>
                          <p:cTn fill="hold" id="60" nodeType="afterGroup">
                            <p:stCondLst>
                              <p:cond delay="4500"/>
                            </p:stCondLst>
                            <p:childTnLst>
                              <p:par>
                                <p:cTn fill="hold" id="61" nodeType="afterEffect" presetClass="entr" presetID="10" presetSubtype="0">
                                  <p:stCondLst>
                                    <p:cond delay="0"/>
                                  </p:stCondLst>
                                  <p:childTnLst>
                                    <p:set>
                                      <p:cBhvr>
                                        <p:cTn dur="1" fill="hold" id="62">
                                          <p:stCondLst>
                                            <p:cond delay="0"/>
                                          </p:stCondLst>
                                        </p:cTn>
                                        <p:tgtEl>
                                          <p:spTgt spid="35"/>
                                        </p:tgtEl>
                                        <p:attrNameLst>
                                          <p:attrName>style.visibility</p:attrName>
                                        </p:attrNameLst>
                                      </p:cBhvr>
                                      <p:to>
                                        <p:strVal val="visible"/>
                                      </p:to>
                                    </p:set>
                                    <p:animEffect filter="fade" transition="in">
                                      <p:cBhvr>
                                        <p:cTn dur="500" id="63"/>
                                        <p:tgtEl>
                                          <p:spTgt spid="35"/>
                                        </p:tgtEl>
                                      </p:cBhvr>
                                    </p:animEffect>
                                  </p:childTnLst>
                                </p:cTn>
                              </p:par>
                              <p:par>
                                <p:cTn fill="hold" grpId="0" id="64" nodeType="withEffect" presetClass="entr" presetID="1" presetSubtype="0">
                                  <p:stCondLst>
                                    <p:cond delay="0"/>
                                  </p:stCondLst>
                                  <p:childTnLst>
                                    <p:set>
                                      <p:cBhvr>
                                        <p:cTn dur="1" fill="hold" id="65">
                                          <p:stCondLst>
                                            <p:cond delay="0"/>
                                          </p:stCondLst>
                                        </p:cTn>
                                        <p:tgtEl>
                                          <p:spTgt spid="53"/>
                                        </p:tgtEl>
                                        <p:attrNameLst>
                                          <p:attrName>style.visibility</p:attrName>
                                        </p:attrNameLst>
                                      </p:cBhvr>
                                      <p:to>
                                        <p:strVal val="visible"/>
                                      </p:to>
                                    </p:set>
                                  </p:childTnLst>
                                </p:cTn>
                              </p:par>
                            </p:childTnLst>
                          </p:cTn>
                        </p:par>
                        <p:par>
                          <p:cTn fill="hold" id="66" nodeType="afterGroup">
                            <p:stCondLst>
                              <p:cond delay="5000"/>
                            </p:stCondLst>
                            <p:childTnLst>
                              <p:par>
                                <p:cTn fill="hold" grpId="0" id="67" nodeType="afterEffect" presetClass="entr" presetID="10" presetSubtype="0">
                                  <p:stCondLst>
                                    <p:cond delay="0"/>
                                  </p:stCondLst>
                                  <p:childTnLst>
                                    <p:set>
                                      <p:cBhvr>
                                        <p:cTn dur="1" fill="hold" id="68">
                                          <p:stCondLst>
                                            <p:cond delay="0"/>
                                          </p:stCondLst>
                                        </p:cTn>
                                        <p:tgtEl>
                                          <p:spTgt spid="61"/>
                                        </p:tgtEl>
                                        <p:attrNameLst>
                                          <p:attrName>style.visibility</p:attrName>
                                        </p:attrNameLst>
                                      </p:cBhvr>
                                      <p:to>
                                        <p:strVal val="visible"/>
                                      </p:to>
                                    </p:set>
                                    <p:animEffect filter="fade" transition="in">
                                      <p:cBhvr>
                                        <p:cTn dur="500" id="69"/>
                                        <p:tgtEl>
                                          <p:spTgt spid="61"/>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62"/>
                                        </p:tgtEl>
                                        <p:attrNameLst>
                                          <p:attrName>style.visibility</p:attrName>
                                        </p:attrNameLst>
                                      </p:cBhvr>
                                      <p:to>
                                        <p:strVal val="visible"/>
                                      </p:to>
                                    </p:set>
                                    <p:animEffect filter="fade" transition="in">
                                      <p:cBhvr>
                                        <p:cTn dur="500" id="72"/>
                                        <p:tgtEl>
                                          <p:spTgt spid="62"/>
                                        </p:tgtEl>
                                      </p:cBhvr>
                                    </p:animEffect>
                                  </p:childTnLst>
                                </p:cTn>
                              </p:par>
                            </p:childTnLst>
                          </p:cTn>
                        </p:par>
                        <p:par>
                          <p:cTn fill="hold" id="73" nodeType="afterGroup">
                            <p:stCondLst>
                              <p:cond delay="5500"/>
                            </p:stCondLst>
                            <p:childTnLst>
                              <p:par>
                                <p:cTn fill="hold" id="74" nodeType="afterEffect" presetClass="entr" presetID="10" presetSubtype="0">
                                  <p:stCondLst>
                                    <p:cond delay="0"/>
                                  </p:stCondLst>
                                  <p:childTnLst>
                                    <p:set>
                                      <p:cBhvr>
                                        <p:cTn dur="1" fill="hold" id="75">
                                          <p:stCondLst>
                                            <p:cond delay="0"/>
                                          </p:stCondLst>
                                        </p:cTn>
                                        <p:tgtEl>
                                          <p:spTgt spid="38"/>
                                        </p:tgtEl>
                                        <p:attrNameLst>
                                          <p:attrName>style.visibility</p:attrName>
                                        </p:attrNameLst>
                                      </p:cBhvr>
                                      <p:to>
                                        <p:strVal val="visible"/>
                                      </p:to>
                                    </p:set>
                                    <p:animEffect filter="fade" transition="in">
                                      <p:cBhvr>
                                        <p:cTn dur="500" id="76"/>
                                        <p:tgtEl>
                                          <p:spTgt spid="38"/>
                                        </p:tgtEl>
                                      </p:cBhvr>
                                    </p:animEffect>
                                  </p:childTnLst>
                                </p:cTn>
                              </p:par>
                              <p:par>
                                <p:cTn fill="hold" grpId="0" id="77" nodeType="withEffect" presetClass="entr" presetID="1" presetSubtype="0">
                                  <p:stCondLst>
                                    <p:cond delay="0"/>
                                  </p:stCondLst>
                                  <p:childTnLst>
                                    <p:set>
                                      <p:cBhvr>
                                        <p:cTn dur="1" fill="hold" id="78">
                                          <p:stCondLst>
                                            <p:cond delay="0"/>
                                          </p:stCondLst>
                                        </p:cTn>
                                        <p:tgtEl>
                                          <p:spTgt spid="54"/>
                                        </p:tgtEl>
                                        <p:attrNameLst>
                                          <p:attrName>style.visibility</p:attrName>
                                        </p:attrNameLst>
                                      </p:cBhvr>
                                      <p:to>
                                        <p:strVal val="visible"/>
                                      </p:to>
                                    </p:set>
                                  </p:childTnLst>
                                </p:cTn>
                              </p:par>
                            </p:childTnLst>
                          </p:cTn>
                        </p:par>
                        <p:par>
                          <p:cTn fill="hold" id="79" nodeType="afterGroup">
                            <p:stCondLst>
                              <p:cond delay="6000"/>
                            </p:stCondLst>
                            <p:childTnLst>
                              <p:par>
                                <p:cTn fill="hold" grpId="0" id="80" nodeType="afterEffect" presetClass="entr" presetID="10" presetSubtype="0">
                                  <p:stCondLst>
                                    <p:cond delay="0"/>
                                  </p:stCondLst>
                                  <p:childTnLst>
                                    <p:set>
                                      <p:cBhvr>
                                        <p:cTn dur="1" fill="hold" id="81">
                                          <p:stCondLst>
                                            <p:cond delay="0"/>
                                          </p:stCondLst>
                                        </p:cTn>
                                        <p:tgtEl>
                                          <p:spTgt spid="67"/>
                                        </p:tgtEl>
                                        <p:attrNameLst>
                                          <p:attrName>style.visibility</p:attrName>
                                        </p:attrNameLst>
                                      </p:cBhvr>
                                      <p:to>
                                        <p:strVal val="visible"/>
                                      </p:to>
                                    </p:set>
                                    <p:animEffect filter="fade" transition="in">
                                      <p:cBhvr>
                                        <p:cTn dur="500" id="82"/>
                                        <p:tgtEl>
                                          <p:spTgt spid="67"/>
                                        </p:tgtEl>
                                      </p:cBhvr>
                                    </p:animEffect>
                                  </p:childTnLst>
                                </p:cTn>
                              </p:par>
                              <p:par>
                                <p:cTn fill="hold" grpId="0" id="83" nodeType="withEffect" presetClass="entr" presetID="10" presetSubtype="0">
                                  <p:stCondLst>
                                    <p:cond delay="0"/>
                                  </p:stCondLst>
                                  <p:childTnLst>
                                    <p:set>
                                      <p:cBhvr>
                                        <p:cTn dur="1" fill="hold" id="84">
                                          <p:stCondLst>
                                            <p:cond delay="0"/>
                                          </p:stCondLst>
                                        </p:cTn>
                                        <p:tgtEl>
                                          <p:spTgt spid="73"/>
                                        </p:tgtEl>
                                        <p:attrNameLst>
                                          <p:attrName>style.visibility</p:attrName>
                                        </p:attrNameLst>
                                      </p:cBhvr>
                                      <p:to>
                                        <p:strVal val="visible"/>
                                      </p:to>
                                    </p:set>
                                    <p:animEffect filter="fade" transition="in">
                                      <p:cBhvr>
                                        <p:cTn dur="500" id="85"/>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7"/>
      <p:bldP grpId="0" spid="7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个人简历</a:t>
            </a:r>
          </a:p>
        </p:txBody>
      </p:sp>
      <p:pic>
        <p:nvPicPr>
          <p:cNvPr descr="Divider Right.png" id="3" name="Image 12"/>
          <p:cNvPicPr>
            <a:picLocks noChangeAspect="1"/>
          </p:cNvPicPr>
          <p:nvPr/>
        </p:nvPicPr>
        <p:blipFill>
          <a:blip r:embed="rId2"/>
          <a:stretch>
            <a:fillRect/>
          </a:stretch>
        </p:blipFill>
        <p:spPr>
          <a:xfrm flipH="1">
            <a:off x="2267744" y="457546"/>
            <a:ext cx="1523362" cy="52721"/>
          </a:xfrm>
          <a:prstGeom prst="rect">
            <a:avLst/>
          </a:prstGeom>
        </p:spPr>
      </p:pic>
      <p:sp>
        <p:nvSpPr>
          <p:cNvPr id="4"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5" name="Image 12"/>
          <p:cNvPicPr>
            <a:picLocks noChangeAspect="1"/>
          </p:cNvPicPr>
          <p:nvPr/>
        </p:nvPicPr>
        <p:blipFill>
          <a:blip r:embed="rId2"/>
          <a:stretch>
            <a:fillRect/>
          </a:stretch>
        </p:blipFill>
        <p:spPr>
          <a:xfrm flipH="1" rot="10800000">
            <a:off x="5292080" y="457546"/>
            <a:ext cx="1523362" cy="52721"/>
          </a:xfrm>
          <a:prstGeom prst="rect">
            <a:avLst/>
          </a:prstGeom>
        </p:spPr>
      </p:pic>
      <p:cxnSp>
        <p:nvCxnSpPr>
          <p:cNvPr id="6" name="Straight Connector 2"/>
          <p:cNvCxnSpPr/>
          <p:nvPr/>
        </p:nvCxnSpPr>
        <p:spPr>
          <a:xfrm flipH="1">
            <a:off x="5356819" y="1760862"/>
            <a:ext cx="0" cy="2042096"/>
          </a:xfrm>
          <a:prstGeom prst="line">
            <a:avLst/>
          </a:prstGeom>
          <a:ln cmpd="sng"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663323" y="1556900"/>
            <a:ext cx="1850001" cy="411480"/>
          </a:xfrm>
          <a:prstGeom prst="rect">
            <a:avLst/>
          </a:prstGeom>
          <a:noFill/>
        </p:spPr>
        <p:txBody>
          <a:bodyPr bIns="0" lIns="0" rIns="0" rtlCol="0" wrap="square">
            <a:spAutoFit/>
          </a:bodyPr>
          <a:lstStyle/>
          <a:p>
            <a:r>
              <a:rPr altLang="en-US" b="1" lang="zh-CN" smtClean="0" sz="2400">
                <a:solidFill>
                  <a:schemeClr val="accent1"/>
                </a:solidFill>
                <a:latin charset="-122" panose="020b0503020204020204" pitchFamily="34" typeface="微软雅黑"/>
                <a:ea charset="-122" panose="020b0503020204020204" pitchFamily="34" typeface="微软雅黑"/>
                <a:cs typeface="Helvetica Neue"/>
              </a:rPr>
              <a:t>代用名</a:t>
            </a:r>
          </a:p>
        </p:txBody>
      </p:sp>
      <p:sp>
        <p:nvSpPr>
          <p:cNvPr id="8" name="TextBox 7"/>
          <p:cNvSpPr txBox="1"/>
          <p:nvPr/>
        </p:nvSpPr>
        <p:spPr>
          <a:xfrm>
            <a:off x="5663325" y="2233281"/>
            <a:ext cx="2777789" cy="2819399"/>
          </a:xfrm>
          <a:prstGeom prst="rect">
            <a:avLst/>
          </a:prstGeom>
          <a:noFill/>
        </p:spPr>
        <p:txBody>
          <a:bodyPr bIns="0" lIns="0" rIns="0" rtlCol="0" wrap="square">
            <a:spAutoFit/>
          </a:bodyPr>
          <a:lstStyle/>
          <a:p>
            <a:pPr>
              <a:lnSpc>
                <a:spcPct val="130000"/>
              </a:lnSpc>
            </a:pPr>
            <a:r>
              <a:rPr altLang="en-US" b="1" lang="zh-CN" smtClean="0" sz="1000">
                <a:solidFill>
                  <a:schemeClr val="accent2"/>
                </a:solidFill>
                <a:latin charset="-122" panose="020b0503020204020204" pitchFamily="34" typeface="微软雅黑"/>
                <a:ea charset="-122" panose="020b0503020204020204" pitchFamily="34" typeface="微软雅黑"/>
              </a:rPr>
              <a:t>个人简介：</a:t>
            </a:r>
          </a:p>
          <a:p>
            <a:pPr>
              <a:lnSpc>
                <a:spcPct val="130000"/>
              </a:lnSpc>
            </a:pPr>
            <a:r>
              <a:rPr altLang="en-US" b="1" lang="zh-CN" smtClean="0" sz="1000">
                <a:solidFill>
                  <a:schemeClr val="accent2"/>
                </a:solidFill>
                <a:latin charset="-122" panose="020b0503020204020204" pitchFamily="34" typeface="微软雅黑"/>
                <a:ea charset="-122" panose="020b0503020204020204" pitchFamily="34" typeface="微软雅黑"/>
              </a:rPr>
              <a:t>单击此处添加文本单击此处添加文本单击此处添加文本</a:t>
            </a:r>
          </a:p>
          <a:p>
            <a:pPr>
              <a:lnSpc>
                <a:spcPct val="130000"/>
              </a:lnSpc>
            </a:pPr>
            <a:r>
              <a:rPr altLang="en-US" b="1" lang="zh-CN" smtClean="0" sz="1000">
                <a:solidFill>
                  <a:schemeClr val="accent2"/>
                </a:solidFill>
                <a:latin charset="-122" panose="020b0503020204020204" pitchFamily="34" typeface="微软雅黑"/>
                <a:ea charset="-122" panose="020b0503020204020204" pitchFamily="34" typeface="微软雅黑"/>
              </a:rPr>
              <a:t>单击此处添加文本单击此处添加文本单击此处添加文本</a:t>
            </a:r>
          </a:p>
          <a:p>
            <a:pPr>
              <a:lnSpc>
                <a:spcPct val="130000"/>
              </a:lnSpc>
            </a:pPr>
            <a:r>
              <a:rPr altLang="en-US" b="1" lang="zh-CN" smtClean="0" sz="1000">
                <a:solidFill>
                  <a:schemeClr val="accent2"/>
                </a:solidFill>
                <a:latin charset="-122" panose="020b0503020204020204" pitchFamily="34" typeface="微软雅黑"/>
                <a:ea charset="-122" panose="020b0503020204020204" pitchFamily="34" typeface="微软雅黑"/>
              </a:rPr>
              <a:t>单击此处添加文本单击此处添加文本单击此处添加文本单击此处添加文本单击此处添加文本单击此处添加文本</a:t>
            </a:r>
          </a:p>
          <a:p>
            <a:pPr>
              <a:lnSpc>
                <a:spcPct val="130000"/>
              </a:lnSpc>
            </a:pPr>
            <a:r>
              <a:rPr altLang="en-US" b="1" lang="zh-CN" smtClean="0" sz="1000">
                <a:solidFill>
                  <a:schemeClr val="accent2"/>
                </a:solidFill>
                <a:latin charset="-122" panose="020b0503020204020204" pitchFamily="34" typeface="微软雅黑"/>
                <a:ea charset="-122" panose="020b0503020204020204" pitchFamily="34" typeface="微软雅黑"/>
              </a:rPr>
              <a:t>获得荣誉:</a:t>
            </a:r>
          </a:p>
          <a:p>
            <a:pPr>
              <a:lnSpc>
                <a:spcPct val="130000"/>
              </a:lnSpc>
            </a:pPr>
            <a:r>
              <a:rPr altLang="en-US" b="1" lang="zh-CN" smtClean="0" sz="1000">
                <a:solidFill>
                  <a:schemeClr val="accent2"/>
                </a:solidFill>
                <a:latin charset="-122" panose="020b0503020204020204" pitchFamily="34" typeface="微软雅黑"/>
                <a:ea charset="-122" panose="020b0503020204020204" pitchFamily="34" typeface="微软雅黑"/>
              </a:rPr>
              <a:t>单击此处添加文本单击此处添加文本单击此处添加文本单击此处添加文本单击此处添加文本单击此处添加文本</a:t>
            </a:r>
          </a:p>
          <a:p>
            <a:pPr>
              <a:lnSpc>
                <a:spcPct val="130000"/>
              </a:lnSpc>
            </a:pPr>
            <a:r>
              <a:rPr altLang="en-US" b="1" lang="zh-CN" smtClean="0" sz="1000">
                <a:solidFill>
                  <a:schemeClr val="accent2"/>
                </a:solidFill>
                <a:latin charset="-122" panose="020b0503020204020204" pitchFamily="34" typeface="微软雅黑"/>
                <a:ea charset="-122" panose="020b0503020204020204" pitchFamily="34" typeface="微软雅黑"/>
              </a:rPr>
              <a:t>单击此处添加文本单击此处添加文本单击此处添加文本</a:t>
            </a:r>
          </a:p>
        </p:txBody>
      </p:sp>
      <p:sp>
        <p:nvSpPr>
          <p:cNvPr id="9" name="TextBox 8"/>
          <p:cNvSpPr txBox="1"/>
          <p:nvPr/>
        </p:nvSpPr>
        <p:spPr>
          <a:xfrm>
            <a:off x="5663323" y="1989528"/>
            <a:ext cx="2468879" cy="213360"/>
          </a:xfrm>
          <a:prstGeom prst="rect">
            <a:avLst/>
          </a:prstGeom>
          <a:noFill/>
        </p:spPr>
        <p:txBody>
          <a:bodyPr bIns="0" lIns="0" rIns="0" rtlCol="0" wrap="square">
            <a:spAutoFit/>
          </a:bodyPr>
          <a:lstStyle/>
          <a:p>
            <a:r>
              <a:rPr altLang="en-US" lang="zh-CN" sz="1100">
                <a:solidFill>
                  <a:schemeClr val="bg1">
                    <a:lumMod val="50000"/>
                  </a:schemeClr>
                </a:solidFill>
                <a:latin charset="-122" panose="020b0503020204020204" pitchFamily="34" typeface="微软雅黑"/>
                <a:ea charset="-122" panose="020b0503020204020204" pitchFamily="34" typeface="微软雅黑"/>
                <a:cs typeface="Helvetica Neue"/>
              </a:rPr>
              <a:t>所属部门 &amp; 公司职位</a:t>
            </a:r>
          </a:p>
        </p:txBody>
      </p:sp>
      <p:sp>
        <p:nvSpPr>
          <p:cNvPr id="10" name="Rectangle 6"/>
          <p:cNvSpPr/>
          <p:nvPr/>
        </p:nvSpPr>
        <p:spPr>
          <a:xfrm>
            <a:off x="2984011" y="2188089"/>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sp>
        <p:nvSpPr>
          <p:cNvPr id="11" name="Rectangle 7"/>
          <p:cNvSpPr/>
          <p:nvPr/>
        </p:nvSpPr>
        <p:spPr>
          <a:xfrm>
            <a:off x="2984011" y="2669221"/>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sp>
        <p:nvSpPr>
          <p:cNvPr id="12" name="Rectangle 8"/>
          <p:cNvSpPr/>
          <p:nvPr/>
        </p:nvSpPr>
        <p:spPr>
          <a:xfrm>
            <a:off x="2984011" y="3166701"/>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sp>
        <p:nvSpPr>
          <p:cNvPr id="13" name="Rectangle 9"/>
          <p:cNvSpPr/>
          <p:nvPr/>
        </p:nvSpPr>
        <p:spPr>
          <a:xfrm>
            <a:off x="2984011" y="3656550"/>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sp>
        <p:nvSpPr>
          <p:cNvPr id="14" name="Rectangle 10"/>
          <p:cNvSpPr/>
          <p:nvPr/>
        </p:nvSpPr>
        <p:spPr>
          <a:xfrm>
            <a:off x="2984011" y="2185722"/>
            <a:ext cx="1642000" cy="146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sp>
        <p:nvSpPr>
          <p:cNvPr id="15" name="Rectangle 11"/>
          <p:cNvSpPr/>
          <p:nvPr/>
        </p:nvSpPr>
        <p:spPr>
          <a:xfrm>
            <a:off x="2984019" y="2669221"/>
            <a:ext cx="1255959" cy="1464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sp>
        <p:nvSpPr>
          <p:cNvPr id="16" name="Rectangle 12"/>
          <p:cNvSpPr/>
          <p:nvPr/>
        </p:nvSpPr>
        <p:spPr>
          <a:xfrm>
            <a:off x="2984011" y="3166701"/>
            <a:ext cx="1949714" cy="1464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sp>
        <p:nvSpPr>
          <p:cNvPr id="17" name="Rectangle 13"/>
          <p:cNvSpPr/>
          <p:nvPr/>
        </p:nvSpPr>
        <p:spPr>
          <a:xfrm>
            <a:off x="2984015" y="3656550"/>
            <a:ext cx="2090797" cy="14640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sp>
        <p:nvSpPr>
          <p:cNvPr id="18" name="TextBox 17"/>
          <p:cNvSpPr txBox="1"/>
          <p:nvPr/>
        </p:nvSpPr>
        <p:spPr>
          <a:xfrm>
            <a:off x="2984019" y="1633282"/>
            <a:ext cx="881259" cy="289560"/>
          </a:xfrm>
          <a:prstGeom prst="rect">
            <a:avLst/>
          </a:prstGeom>
          <a:noFill/>
        </p:spPr>
        <p:txBody>
          <a:bodyPr bIns="0" lIns="0" rIns="0" rtlCol="0" wrap="square">
            <a:spAutoFit/>
          </a:bodyPr>
          <a:lstStyle/>
          <a:p>
            <a:r>
              <a:rPr altLang="en-US" b="1" lang="zh-CN" smtClean="0" sz="1600">
                <a:solidFill>
                  <a:schemeClr val="accent1"/>
                </a:solidFill>
                <a:latin charset="-122" panose="020b0503020204020204" pitchFamily="34" typeface="微软雅黑"/>
                <a:ea charset="-122" panose="020b0503020204020204" pitchFamily="34" typeface="微软雅黑"/>
                <a:cs typeface="Helvetica Neue"/>
              </a:rPr>
              <a:t>个人能力</a:t>
            </a:r>
          </a:p>
        </p:txBody>
      </p:sp>
      <p:sp>
        <p:nvSpPr>
          <p:cNvPr id="19" name="TextBox 18"/>
          <p:cNvSpPr txBox="1"/>
          <p:nvPr/>
        </p:nvSpPr>
        <p:spPr>
          <a:xfrm>
            <a:off x="2984019" y="1959951"/>
            <a:ext cx="881259" cy="205740"/>
          </a:xfrm>
          <a:prstGeom prst="rect">
            <a:avLst/>
          </a:prstGeom>
          <a:noFill/>
        </p:spPr>
        <p:txBody>
          <a:bodyPr bIns="0" lIns="0" rIns="0" rtlCol="0" wrap="square">
            <a:spAutoFit/>
          </a:bodyPr>
          <a:lstStyle/>
          <a:p>
            <a:r>
              <a:rPr altLang="en-US" b="1" lang="zh-CN" smtClean="0" sz="1050">
                <a:solidFill>
                  <a:schemeClr val="bg1">
                    <a:lumMod val="65000"/>
                  </a:schemeClr>
                </a:solidFill>
                <a:latin charset="-122" panose="020b0503020204020204" pitchFamily="34" typeface="微软雅黑"/>
                <a:ea charset="-122" panose="020b0503020204020204" pitchFamily="34" typeface="微软雅黑"/>
                <a:cs typeface="Helvetica Neue"/>
              </a:rPr>
              <a:t>执行力</a:t>
            </a:r>
          </a:p>
        </p:txBody>
      </p:sp>
      <p:sp>
        <p:nvSpPr>
          <p:cNvPr id="20" name="TextBox 19"/>
          <p:cNvSpPr txBox="1"/>
          <p:nvPr/>
        </p:nvSpPr>
        <p:spPr>
          <a:xfrm>
            <a:off x="2984019" y="2453778"/>
            <a:ext cx="975925" cy="205740"/>
          </a:xfrm>
          <a:prstGeom prst="rect">
            <a:avLst/>
          </a:prstGeom>
          <a:noFill/>
        </p:spPr>
        <p:txBody>
          <a:bodyPr bIns="0" lIns="0" rIns="0" rtlCol="0" wrap="square">
            <a:spAutoFit/>
          </a:bodyPr>
          <a:lstStyle/>
          <a:p>
            <a:r>
              <a:rPr altLang="en-US" b="1" lang="zh-CN" smtClean="0" sz="1050">
                <a:solidFill>
                  <a:schemeClr val="bg1">
                    <a:lumMod val="65000"/>
                  </a:schemeClr>
                </a:solidFill>
                <a:latin charset="-122" panose="020b0503020204020204" pitchFamily="34" typeface="微软雅黑"/>
                <a:ea charset="-122" panose="020b0503020204020204" pitchFamily="34" typeface="微软雅黑"/>
                <a:cs typeface="Helvetica Neue"/>
              </a:rPr>
              <a:t>团队协作</a:t>
            </a:r>
          </a:p>
        </p:txBody>
      </p:sp>
      <p:sp>
        <p:nvSpPr>
          <p:cNvPr id="21" name="TextBox 20"/>
          <p:cNvSpPr txBox="1"/>
          <p:nvPr/>
        </p:nvSpPr>
        <p:spPr>
          <a:xfrm>
            <a:off x="2984019" y="2950795"/>
            <a:ext cx="881259" cy="205740"/>
          </a:xfrm>
          <a:prstGeom prst="rect">
            <a:avLst/>
          </a:prstGeom>
          <a:noFill/>
        </p:spPr>
        <p:txBody>
          <a:bodyPr bIns="0" lIns="0" rIns="0" rtlCol="0" wrap="square">
            <a:spAutoFit/>
          </a:bodyPr>
          <a:lstStyle/>
          <a:p>
            <a:r>
              <a:rPr altLang="en-US" b="1" lang="zh-CN" smtClean="0" sz="1050">
                <a:solidFill>
                  <a:schemeClr val="bg1">
                    <a:lumMod val="65000"/>
                  </a:schemeClr>
                </a:solidFill>
                <a:latin charset="-122" panose="020b0503020204020204" pitchFamily="34" typeface="微软雅黑"/>
                <a:ea charset="-122" panose="020b0503020204020204" pitchFamily="34" typeface="微软雅黑"/>
                <a:cs typeface="Helvetica Neue"/>
              </a:rPr>
              <a:t>个人形象</a:t>
            </a:r>
          </a:p>
        </p:txBody>
      </p:sp>
      <p:sp>
        <p:nvSpPr>
          <p:cNvPr id="22" name="TextBox 21"/>
          <p:cNvSpPr txBox="1"/>
          <p:nvPr/>
        </p:nvSpPr>
        <p:spPr>
          <a:xfrm>
            <a:off x="2984019" y="3441106"/>
            <a:ext cx="881259" cy="205740"/>
          </a:xfrm>
          <a:prstGeom prst="rect">
            <a:avLst/>
          </a:prstGeom>
          <a:noFill/>
        </p:spPr>
        <p:txBody>
          <a:bodyPr bIns="0" lIns="0" rIns="0" rtlCol="0" wrap="square">
            <a:spAutoFit/>
          </a:bodyPr>
          <a:lstStyle/>
          <a:p>
            <a:r>
              <a:rPr altLang="en-US" b="1" lang="zh-CN" smtClean="0" sz="1050">
                <a:solidFill>
                  <a:schemeClr val="bg1">
                    <a:lumMod val="65000"/>
                  </a:schemeClr>
                </a:solidFill>
                <a:latin charset="-122" panose="020b0503020204020204" pitchFamily="34" typeface="微软雅黑"/>
                <a:ea charset="-122" panose="020b0503020204020204" pitchFamily="34" typeface="微软雅黑"/>
                <a:cs typeface="Helvetica Neue"/>
              </a:rPr>
              <a:t>产品推广</a:t>
            </a:r>
          </a:p>
        </p:txBody>
      </p:sp>
      <p:grpSp>
        <p:nvGrpSpPr>
          <p:cNvPr id="23" name="Group 19"/>
          <p:cNvGrpSpPr/>
          <p:nvPr/>
        </p:nvGrpSpPr>
        <p:grpSpPr>
          <a:xfrm>
            <a:off x="4489166" y="1903084"/>
            <a:ext cx="273690" cy="211944"/>
            <a:chOff x="3541647" y="181442"/>
            <a:chExt cx="1055694" cy="817522"/>
          </a:xfrm>
          <a:solidFill>
            <a:schemeClr val="accent1"/>
          </a:solidFill>
        </p:grpSpPr>
        <p:sp>
          <p:nvSpPr>
            <p:cNvPr id="24" name="Rectangle 20"/>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sp>
          <p:nvSpPr>
            <p:cNvPr id="25" name="Isosceles Triangle 21"/>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grpSp>
      <p:sp>
        <p:nvSpPr>
          <p:cNvPr id="26" name="TextBox 25"/>
          <p:cNvSpPr txBox="1"/>
          <p:nvPr/>
        </p:nvSpPr>
        <p:spPr>
          <a:xfrm>
            <a:off x="4474964" y="1894456"/>
            <a:ext cx="298476" cy="137160"/>
          </a:xfrm>
          <a:prstGeom prst="rect">
            <a:avLst/>
          </a:prstGeom>
          <a:noFill/>
        </p:spPr>
        <p:txBody>
          <a:bodyPr bIns="0" lIns="0" rIns="0" rtlCol="0" wrap="square">
            <a:spAutoFit/>
          </a:bodyPr>
          <a:lstStyle/>
          <a:p>
            <a:pPr algn="ctr"/>
            <a:r>
              <a:rPr lang="en-US" smtClean="0" sz="600">
                <a:solidFill>
                  <a:schemeClr val="bg1"/>
                </a:solidFill>
                <a:latin charset="-122" panose="020b0503020204020204" pitchFamily="34" typeface="微软雅黑"/>
                <a:ea charset="-122" panose="020b0503020204020204" pitchFamily="34" typeface="微软雅黑"/>
                <a:cs typeface="Helvetica Neue"/>
              </a:rPr>
              <a:t>80%</a:t>
            </a:r>
          </a:p>
        </p:txBody>
      </p:sp>
      <p:grpSp>
        <p:nvGrpSpPr>
          <p:cNvPr id="27" name="Group 23"/>
          <p:cNvGrpSpPr/>
          <p:nvPr/>
        </p:nvGrpSpPr>
        <p:grpSpPr>
          <a:xfrm>
            <a:off x="4104934" y="2410798"/>
            <a:ext cx="273690" cy="211944"/>
            <a:chOff x="3541647" y="181442"/>
            <a:chExt cx="1055694" cy="817522"/>
          </a:xfrm>
          <a:solidFill>
            <a:schemeClr val="accent3"/>
          </a:solidFill>
        </p:grpSpPr>
        <p:sp>
          <p:nvSpPr>
            <p:cNvPr id="28" name="Rectangle 24"/>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sp>
          <p:nvSpPr>
            <p:cNvPr id="29" name="Isosceles Triangle 25"/>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grpSp>
      <p:sp>
        <p:nvSpPr>
          <p:cNvPr id="30" name="TextBox 29"/>
          <p:cNvSpPr txBox="1"/>
          <p:nvPr/>
        </p:nvSpPr>
        <p:spPr>
          <a:xfrm>
            <a:off x="4090732" y="2402170"/>
            <a:ext cx="298476" cy="137160"/>
          </a:xfrm>
          <a:prstGeom prst="rect">
            <a:avLst/>
          </a:prstGeom>
          <a:noFill/>
        </p:spPr>
        <p:txBody>
          <a:bodyPr bIns="0" lIns="0" rIns="0" rtlCol="0" wrap="square">
            <a:spAutoFit/>
          </a:bodyPr>
          <a:lstStyle/>
          <a:p>
            <a:pPr algn="ctr"/>
            <a:r>
              <a:rPr lang="en-US" smtClean="0" sz="600">
                <a:solidFill>
                  <a:schemeClr val="bg1"/>
                </a:solidFill>
                <a:latin charset="-122" panose="020b0503020204020204" pitchFamily="34" typeface="微软雅黑"/>
                <a:ea charset="-122" panose="020b0503020204020204" pitchFamily="34" typeface="微软雅黑"/>
                <a:cs typeface="Helvetica Neue"/>
              </a:rPr>
              <a:t>59%</a:t>
            </a:r>
          </a:p>
        </p:txBody>
      </p:sp>
      <p:grpSp>
        <p:nvGrpSpPr>
          <p:cNvPr id="31" name="Group 27"/>
          <p:cNvGrpSpPr/>
          <p:nvPr/>
        </p:nvGrpSpPr>
        <p:grpSpPr>
          <a:xfrm>
            <a:off x="4787642" y="2918798"/>
            <a:ext cx="273690" cy="211944"/>
            <a:chOff x="3541647" y="181442"/>
            <a:chExt cx="1055694" cy="817522"/>
          </a:xfrm>
          <a:solidFill>
            <a:schemeClr val="accent4"/>
          </a:solidFill>
        </p:grpSpPr>
        <p:sp>
          <p:nvSpPr>
            <p:cNvPr id="32" name="Rectangle 28"/>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sp>
          <p:nvSpPr>
            <p:cNvPr id="33" name="Isosceles Triangle 29"/>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grpSp>
      <p:sp>
        <p:nvSpPr>
          <p:cNvPr id="34" name="TextBox 33"/>
          <p:cNvSpPr txBox="1"/>
          <p:nvPr/>
        </p:nvSpPr>
        <p:spPr>
          <a:xfrm>
            <a:off x="4773440" y="2910169"/>
            <a:ext cx="298476" cy="137160"/>
          </a:xfrm>
          <a:prstGeom prst="rect">
            <a:avLst/>
          </a:prstGeom>
          <a:noFill/>
        </p:spPr>
        <p:txBody>
          <a:bodyPr bIns="0" lIns="0" rIns="0" rtlCol="0" wrap="square">
            <a:spAutoFit/>
          </a:bodyPr>
          <a:lstStyle/>
          <a:p>
            <a:pPr algn="ctr"/>
            <a:r>
              <a:rPr lang="en-US" smtClean="0" sz="600">
                <a:solidFill>
                  <a:schemeClr val="bg1"/>
                </a:solidFill>
                <a:latin charset="-122" panose="020b0503020204020204" pitchFamily="34" typeface="微软雅黑"/>
                <a:ea charset="-122" panose="020b0503020204020204" pitchFamily="34" typeface="微软雅黑"/>
                <a:cs typeface="Helvetica Neue"/>
              </a:rPr>
              <a:t>95%</a:t>
            </a:r>
          </a:p>
        </p:txBody>
      </p:sp>
      <p:grpSp>
        <p:nvGrpSpPr>
          <p:cNvPr id="35" name="Group 31"/>
          <p:cNvGrpSpPr/>
          <p:nvPr/>
        </p:nvGrpSpPr>
        <p:grpSpPr>
          <a:xfrm>
            <a:off x="4924456" y="3406316"/>
            <a:ext cx="273690" cy="211944"/>
            <a:chOff x="3541647" y="181442"/>
            <a:chExt cx="1055694" cy="817522"/>
          </a:xfrm>
          <a:solidFill>
            <a:schemeClr val="accent5"/>
          </a:solidFill>
        </p:grpSpPr>
        <p:sp>
          <p:nvSpPr>
            <p:cNvPr id="36" name="Rectangle 32"/>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sp>
          <p:nvSpPr>
            <p:cNvPr id="37" name="Isosceles Triangle 33"/>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latin charset="-122" panose="020b0503020204020204" pitchFamily="34" typeface="微软雅黑"/>
                <a:ea charset="-122" panose="020b0503020204020204" pitchFamily="34" typeface="微软雅黑"/>
                <a:cs typeface="Helvetica Neue"/>
              </a:endParaRPr>
            </a:p>
          </p:txBody>
        </p:sp>
      </p:grpSp>
      <p:sp>
        <p:nvSpPr>
          <p:cNvPr id="38" name="TextBox 37"/>
          <p:cNvSpPr txBox="1"/>
          <p:nvPr/>
        </p:nvSpPr>
        <p:spPr>
          <a:xfrm>
            <a:off x="4910254" y="3397687"/>
            <a:ext cx="298476" cy="137160"/>
          </a:xfrm>
          <a:prstGeom prst="rect">
            <a:avLst/>
          </a:prstGeom>
          <a:noFill/>
        </p:spPr>
        <p:txBody>
          <a:bodyPr bIns="0" lIns="0" rIns="0" rtlCol="0" wrap="square">
            <a:spAutoFit/>
          </a:bodyPr>
          <a:lstStyle/>
          <a:p>
            <a:pPr algn="ctr"/>
            <a:r>
              <a:rPr lang="en-US" smtClean="0" sz="600">
                <a:solidFill>
                  <a:schemeClr val="bg1"/>
                </a:solidFill>
                <a:latin charset="-122" panose="020b0503020204020204" pitchFamily="34" typeface="微软雅黑"/>
                <a:ea charset="-122" panose="020b0503020204020204" pitchFamily="34" typeface="微软雅黑"/>
                <a:cs typeface="Helvetica Neue"/>
              </a:rPr>
              <a:t>100%</a:t>
            </a:r>
          </a:p>
        </p:txBody>
      </p:sp>
      <p:cxnSp>
        <p:nvCxnSpPr>
          <p:cNvPr id="39" name="Straight Connector 38"/>
          <p:cNvCxnSpPr/>
          <p:nvPr/>
        </p:nvCxnSpPr>
        <p:spPr>
          <a:xfrm flipH="1">
            <a:off x="2715334" y="1686633"/>
            <a:ext cx="0" cy="2116309"/>
          </a:xfrm>
          <a:prstGeom prst="line">
            <a:avLst/>
          </a:prstGeom>
          <a:ln cmpd="sng"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40" name="组合 39"/>
          <p:cNvGrpSpPr/>
          <p:nvPr/>
        </p:nvGrpSpPr>
        <p:grpSpPr>
          <a:xfrm>
            <a:off x="1003463" y="3501118"/>
            <a:ext cx="1050984" cy="250815"/>
            <a:chOff x="1488391" y="4145096"/>
            <a:chExt cx="947221" cy="226052"/>
          </a:xfrm>
          <a:solidFill>
            <a:schemeClr val="accent1"/>
          </a:solidFill>
        </p:grpSpPr>
        <p:sp>
          <p:nvSpPr>
            <p:cNvPr id="41" name="Freeform 5"/>
            <p:cNvSpPr>
              <a:spLocks noEditPoints="1"/>
            </p:cNvSpPr>
            <p:nvPr/>
          </p:nvSpPr>
          <p:spPr bwMode="auto">
            <a:xfrm>
              <a:off x="1969710" y="4148165"/>
              <a:ext cx="223301" cy="222983"/>
            </a:xfrm>
            <a:custGeom>
              <a:gdLst>
                <a:gd fmla="*/ 176 w 207" name="T0"/>
                <a:gd fmla="*/ 206 h 206" name="T1"/>
                <a:gd fmla="*/ 170 w 207" name="T2"/>
                <a:gd fmla="*/ 134 h 206" name="T3"/>
                <a:gd fmla="*/ 168 w 207" name="T4"/>
                <a:gd fmla="*/ 141 h 206" name="T5"/>
                <a:gd fmla="*/ 165 w 207" name="T6"/>
                <a:gd fmla="*/ 141 h 206" name="T7"/>
                <a:gd fmla="*/ 163 w 207" name="T8"/>
                <a:gd fmla="*/ 141 h 206" name="T9"/>
                <a:gd fmla="*/ 158 w 207" name="T10"/>
                <a:gd fmla="*/ 134 h 206" name="T11"/>
                <a:gd fmla="*/ 155 w 207" name="T12"/>
                <a:gd fmla="*/ 139 h 206" name="T13"/>
                <a:gd fmla="*/ 148 w 207" name="T14"/>
                <a:gd fmla="*/ 149 h 206" name="T15"/>
                <a:gd fmla="*/ 154 w 207" name="T16"/>
                <a:gd fmla="*/ 155 h 206" name="T17"/>
                <a:gd fmla="*/ 159 w 207" name="T18"/>
                <a:gd fmla="*/ 160 h 206" name="T19"/>
                <a:gd fmla="*/ 159 w 207" name="T20"/>
                <a:gd fmla="*/ 164 h 206" name="T21"/>
                <a:gd fmla="*/ 156 w 207" name="T22"/>
                <a:gd fmla="*/ 168 h 206" name="T23"/>
                <a:gd fmla="*/ 148 w 207" name="T24"/>
                <a:gd fmla="*/ 171 h 206" name="T25"/>
                <a:gd fmla="*/ 135 w 207" name="T26"/>
                <a:gd fmla="*/ 174 h 206" name="T27"/>
                <a:gd fmla="*/ 120 w 207" name="T28"/>
                <a:gd fmla="*/ 171 h 206" name="T29"/>
                <a:gd fmla="*/ 109 w 207" name="T30"/>
                <a:gd fmla="*/ 168 h 206" name="T31"/>
                <a:gd fmla="*/ 101 w 207" name="T32"/>
                <a:gd fmla="*/ 168 h 206" name="T33"/>
                <a:gd fmla="*/ 90 w 207" name="T34"/>
                <a:gd fmla="*/ 173 h 206" name="T35"/>
                <a:gd fmla="*/ 80 w 207" name="T36"/>
                <a:gd fmla="*/ 174 h 206" name="T37"/>
                <a:gd fmla="*/ 63 w 207" name="T38"/>
                <a:gd fmla="*/ 173 h 206" name="T39"/>
                <a:gd fmla="*/ 53 w 207" name="T40"/>
                <a:gd fmla="*/ 169 h 206" name="T41"/>
                <a:gd fmla="*/ 50 w 207" name="T42"/>
                <a:gd fmla="*/ 166 h 206" name="T43"/>
                <a:gd fmla="*/ 49 w 207" name="T44"/>
                <a:gd fmla="*/ 161 h 206" name="T45"/>
                <a:gd fmla="*/ 51 w 207" name="T46"/>
                <a:gd fmla="*/ 157 h 206" name="T47"/>
                <a:gd fmla="*/ 54 w 207" name="T48"/>
                <a:gd fmla="*/ 154 h 206" name="T49"/>
                <a:gd fmla="*/ 61 w 207" name="T50"/>
                <a:gd fmla="*/ 152 h 206" name="T51"/>
                <a:gd fmla="*/ 59 w 207" name="T52"/>
                <a:gd fmla="*/ 150 h 206" name="T53"/>
                <a:gd fmla="*/ 52 w 207" name="T54"/>
                <a:gd fmla="*/ 142 h 206" name="T55"/>
                <a:gd fmla="*/ 48 w 207" name="T56"/>
                <a:gd fmla="*/ 133 h 206" name="T57"/>
                <a:gd fmla="*/ 46 w 207" name="T58"/>
                <a:gd fmla="*/ 131 h 206" name="T59"/>
                <a:gd fmla="*/ 44 w 207" name="T60"/>
                <a:gd fmla="*/ 135 h 206" name="T61"/>
                <a:gd fmla="*/ 38 w 207" name="T62"/>
                <a:gd fmla="*/ 141 h 206" name="T63"/>
                <a:gd fmla="*/ 35 w 207" name="T64"/>
                <a:gd fmla="*/ 141 h 206" name="T65"/>
                <a:gd fmla="*/ 33 w 207" name="T66"/>
                <a:gd fmla="*/ 135 h 206" name="T67"/>
                <a:gd fmla="*/ 33 w 207" name="T68"/>
                <a:gd fmla="*/ 123 h 206" name="T69"/>
                <a:gd fmla="*/ 38 w 207" name="T70"/>
                <a:gd fmla="*/ 112 h 206" name="T71"/>
                <a:gd fmla="*/ 45 w 207" name="T72"/>
                <a:gd fmla="*/ 102 h 206" name="T73"/>
                <a:gd fmla="*/ 52 w 207" name="T74"/>
                <a:gd fmla="*/ 96 h 206" name="T75"/>
                <a:gd fmla="*/ 51 w 207" name="T76"/>
                <a:gd fmla="*/ 90 h 206" name="T77"/>
                <a:gd fmla="*/ 55 w 207" name="T78"/>
                <a:gd fmla="*/ 83 h 206" name="T79"/>
                <a:gd fmla="*/ 55 w 207" name="T80"/>
                <a:gd fmla="*/ 77 h 206" name="T81"/>
                <a:gd fmla="*/ 58 w 207" name="T82"/>
                <a:gd fmla="*/ 66 h 206" name="T83"/>
                <a:gd fmla="*/ 63 w 207" name="T84"/>
                <a:gd fmla="*/ 56 h 206" name="T85"/>
                <a:gd fmla="*/ 69 w 207" name="T86"/>
                <a:gd fmla="*/ 47 h 206" name="T87"/>
                <a:gd fmla="*/ 80 w 207" name="T88"/>
                <a:gd fmla="*/ 38 h 206" name="T89"/>
                <a:gd fmla="*/ 92 w 207" name="T90"/>
                <a:gd fmla="*/ 34 h 206" name="T91"/>
                <a:gd fmla="*/ 107 w 207" name="T92"/>
                <a:gd fmla="*/ 32 h 206" name="T93"/>
                <a:gd fmla="*/ 122 w 207" name="T94"/>
                <a:gd fmla="*/ 34 h 206" name="T95"/>
                <a:gd fmla="*/ 136 w 207" name="T96"/>
                <a:gd fmla="*/ 41 h 206" name="T97"/>
                <a:gd fmla="*/ 144 w 207" name="T98"/>
                <a:gd fmla="*/ 48 h 206" name="T99"/>
                <a:gd fmla="*/ 150 w 207" name="T100"/>
                <a:gd fmla="*/ 59 h 206" name="T101"/>
                <a:gd fmla="*/ 153 w 207" name="T102"/>
                <a:gd fmla="*/ 69 h 206" name="T103"/>
                <a:gd fmla="*/ 156 w 207" name="T104"/>
                <a:gd fmla="*/ 80 h 206" name="T105"/>
                <a:gd fmla="*/ 159 w 207" name="T106"/>
                <a:gd fmla="*/ 88 h 206" name="T107"/>
                <a:gd fmla="*/ 158 w 207" name="T108"/>
                <a:gd fmla="*/ 94 h 206" name="T109"/>
                <a:gd fmla="*/ 162 w 207" name="T110"/>
                <a:gd fmla="*/ 102 h 206" name="T111"/>
                <a:gd fmla="*/ 168 w 207" name="T112"/>
                <a:gd fmla="*/ 114 h 206" name="T113"/>
                <a:gd fmla="*/ 170 w 207" name="T114"/>
                <a:gd fmla="*/ 126 h 20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06" w="206">
                  <a:moveTo>
                    <a:pt x="207" y="31"/>
                  </a:moveTo>
                  <a:cubicBezTo>
                    <a:pt x="207" y="14"/>
                    <a:pt x="193" y="0"/>
                    <a:pt x="176" y="0"/>
                  </a:cubicBezTo>
                  <a:cubicBezTo>
                    <a:pt x="32" y="0"/>
                    <a:pt x="32" y="0"/>
                    <a:pt x="32" y="0"/>
                  </a:cubicBezTo>
                  <a:cubicBezTo>
                    <a:pt x="15" y="0"/>
                    <a:pt x="0" y="14"/>
                    <a:pt x="0" y="31"/>
                  </a:cubicBezTo>
                  <a:cubicBezTo>
                    <a:pt x="0" y="175"/>
                    <a:pt x="0" y="175"/>
                    <a:pt x="0" y="175"/>
                  </a:cubicBezTo>
                  <a:cubicBezTo>
                    <a:pt x="0" y="192"/>
                    <a:pt x="15" y="206"/>
                    <a:pt x="32" y="206"/>
                  </a:cubicBezTo>
                  <a:cubicBezTo>
                    <a:pt x="176" y="206"/>
                    <a:pt x="176" y="206"/>
                    <a:pt x="176" y="206"/>
                  </a:cubicBezTo>
                  <a:cubicBezTo>
                    <a:pt x="193" y="206"/>
                    <a:pt x="207" y="192"/>
                    <a:pt x="207" y="175"/>
                  </a:cubicBezTo>
                  <a:lnTo>
                    <a:pt x="207" y="31"/>
                  </a:lnTo>
                  <a:close/>
                  <a:moveTo>
                    <a:pt x="169" y="129"/>
                  </a:moveTo>
                  <a:cubicBezTo>
                    <a:pt x="169" y="130"/>
                    <a:pt x="169" y="130"/>
                    <a:pt x="169" y="130"/>
                  </a:cubicBezTo>
                  <a:cubicBezTo>
                    <a:pt x="169" y="131"/>
                    <a:pt x="169" y="131"/>
                    <a:pt x="169" y="131"/>
                  </a:cubicBezTo>
                  <a:cubicBezTo>
                    <a:pt x="170" y="132"/>
                    <a:pt x="170" y="132"/>
                    <a:pt x="170" y="132"/>
                  </a:cubicBezTo>
                  <a:cubicBezTo>
                    <a:pt x="170" y="134"/>
                    <a:pt x="170" y="134"/>
                    <a:pt x="170" y="134"/>
                  </a:cubicBezTo>
                  <a:cubicBezTo>
                    <a:pt x="170" y="136"/>
                    <a:pt x="170" y="136"/>
                    <a:pt x="170" y="136"/>
                  </a:cubicBezTo>
                  <a:cubicBezTo>
                    <a:pt x="170" y="138"/>
                    <a:pt x="170" y="138"/>
                    <a:pt x="170" y="138"/>
                  </a:cubicBezTo>
                  <a:cubicBezTo>
                    <a:pt x="170" y="138"/>
                    <a:pt x="170" y="138"/>
                    <a:pt x="170" y="138"/>
                  </a:cubicBezTo>
                  <a:cubicBezTo>
                    <a:pt x="169" y="139"/>
                    <a:pt x="169" y="139"/>
                    <a:pt x="169" y="139"/>
                  </a:cubicBezTo>
                  <a:cubicBezTo>
                    <a:pt x="169" y="140"/>
                    <a:pt x="169" y="140"/>
                    <a:pt x="169" y="140"/>
                  </a:cubicBezTo>
                  <a:cubicBezTo>
                    <a:pt x="169" y="140"/>
                    <a:pt x="169" y="140"/>
                    <a:pt x="169" y="140"/>
                  </a:cubicBezTo>
                  <a:cubicBezTo>
                    <a:pt x="168" y="141"/>
                    <a:pt x="168" y="141"/>
                    <a:pt x="168" y="141"/>
                  </a:cubicBezTo>
                  <a:cubicBezTo>
                    <a:pt x="168" y="141"/>
                    <a:pt x="168" y="141"/>
                    <a:pt x="168" y="141"/>
                  </a:cubicBezTo>
                  <a:cubicBezTo>
                    <a:pt x="167" y="142"/>
                    <a:pt x="167" y="142"/>
                    <a:pt x="167" y="142"/>
                  </a:cubicBezTo>
                  <a:cubicBezTo>
                    <a:pt x="167" y="142"/>
                    <a:pt x="167" y="142"/>
                    <a:pt x="167" y="142"/>
                  </a:cubicBezTo>
                  <a:cubicBezTo>
                    <a:pt x="166" y="142"/>
                    <a:pt x="166" y="142"/>
                    <a:pt x="166" y="142"/>
                  </a:cubicBezTo>
                  <a:cubicBezTo>
                    <a:pt x="166" y="142"/>
                    <a:pt x="166" y="142"/>
                    <a:pt x="166" y="142"/>
                  </a:cubicBezTo>
                  <a:cubicBezTo>
                    <a:pt x="166" y="141"/>
                    <a:pt x="166" y="141"/>
                    <a:pt x="166" y="141"/>
                  </a:cubicBezTo>
                  <a:cubicBezTo>
                    <a:pt x="165" y="141"/>
                    <a:pt x="165" y="141"/>
                    <a:pt x="165" y="141"/>
                  </a:cubicBezTo>
                  <a:cubicBezTo>
                    <a:pt x="165" y="141"/>
                    <a:pt x="165" y="141"/>
                    <a:pt x="165" y="141"/>
                  </a:cubicBezTo>
                  <a:cubicBezTo>
                    <a:pt x="165" y="142"/>
                    <a:pt x="165" y="142"/>
                    <a:pt x="165" y="142"/>
                  </a:cubicBezTo>
                  <a:cubicBezTo>
                    <a:pt x="164" y="142"/>
                    <a:pt x="164" y="142"/>
                    <a:pt x="164" y="142"/>
                  </a:cubicBezTo>
                  <a:cubicBezTo>
                    <a:pt x="164" y="142"/>
                    <a:pt x="164" y="142"/>
                    <a:pt x="164" y="142"/>
                  </a:cubicBezTo>
                  <a:cubicBezTo>
                    <a:pt x="163" y="142"/>
                    <a:pt x="163" y="142"/>
                    <a:pt x="163" y="142"/>
                  </a:cubicBezTo>
                  <a:cubicBezTo>
                    <a:pt x="163" y="141"/>
                    <a:pt x="163" y="141"/>
                    <a:pt x="163" y="141"/>
                  </a:cubicBezTo>
                  <a:cubicBezTo>
                    <a:pt x="163" y="141"/>
                    <a:pt x="163" y="141"/>
                    <a:pt x="163" y="141"/>
                  </a:cubicBezTo>
                  <a:cubicBezTo>
                    <a:pt x="162" y="140"/>
                    <a:pt x="162" y="140"/>
                    <a:pt x="162" y="140"/>
                  </a:cubicBezTo>
                  <a:cubicBezTo>
                    <a:pt x="161" y="139"/>
                    <a:pt x="161" y="139"/>
                    <a:pt x="161" y="139"/>
                  </a:cubicBezTo>
                  <a:cubicBezTo>
                    <a:pt x="161" y="138"/>
                    <a:pt x="161" y="138"/>
                    <a:pt x="161" y="138"/>
                  </a:cubicBezTo>
                  <a:cubicBezTo>
                    <a:pt x="160" y="137"/>
                    <a:pt x="160" y="137"/>
                    <a:pt x="160" y="137"/>
                  </a:cubicBezTo>
                  <a:cubicBezTo>
                    <a:pt x="159" y="137"/>
                    <a:pt x="159" y="137"/>
                    <a:pt x="159" y="137"/>
                  </a:cubicBezTo>
                  <a:cubicBezTo>
                    <a:pt x="159" y="135"/>
                    <a:pt x="159" y="135"/>
                    <a:pt x="159" y="135"/>
                  </a:cubicBezTo>
                  <a:cubicBezTo>
                    <a:pt x="158" y="134"/>
                    <a:pt x="158" y="134"/>
                    <a:pt x="158" y="134"/>
                  </a:cubicBezTo>
                  <a:cubicBezTo>
                    <a:pt x="158" y="136"/>
                    <a:pt x="158" y="136"/>
                    <a:pt x="158" y="136"/>
                  </a:cubicBezTo>
                  <a:cubicBezTo>
                    <a:pt x="157" y="136"/>
                    <a:pt x="157" y="136"/>
                    <a:pt x="157" y="136"/>
                  </a:cubicBezTo>
                  <a:cubicBezTo>
                    <a:pt x="157" y="135"/>
                    <a:pt x="157" y="135"/>
                    <a:pt x="157" y="135"/>
                  </a:cubicBezTo>
                  <a:cubicBezTo>
                    <a:pt x="157" y="134"/>
                    <a:pt x="157" y="134"/>
                    <a:pt x="157" y="134"/>
                  </a:cubicBezTo>
                  <a:cubicBezTo>
                    <a:pt x="157" y="135"/>
                    <a:pt x="157" y="135"/>
                    <a:pt x="157" y="135"/>
                  </a:cubicBezTo>
                  <a:cubicBezTo>
                    <a:pt x="156" y="136"/>
                    <a:pt x="156" y="136"/>
                    <a:pt x="156" y="136"/>
                  </a:cubicBezTo>
                  <a:cubicBezTo>
                    <a:pt x="155" y="139"/>
                    <a:pt x="155" y="139"/>
                    <a:pt x="155" y="139"/>
                  </a:cubicBezTo>
                  <a:cubicBezTo>
                    <a:pt x="154" y="141"/>
                    <a:pt x="154" y="141"/>
                    <a:pt x="154" y="141"/>
                  </a:cubicBezTo>
                  <a:cubicBezTo>
                    <a:pt x="153" y="143"/>
                    <a:pt x="153" y="143"/>
                    <a:pt x="153" y="143"/>
                  </a:cubicBezTo>
                  <a:cubicBezTo>
                    <a:pt x="152" y="144"/>
                    <a:pt x="152" y="144"/>
                    <a:pt x="152" y="144"/>
                  </a:cubicBezTo>
                  <a:cubicBezTo>
                    <a:pt x="151" y="146"/>
                    <a:pt x="151" y="146"/>
                    <a:pt x="151" y="146"/>
                  </a:cubicBezTo>
                  <a:cubicBezTo>
                    <a:pt x="150" y="148"/>
                    <a:pt x="150" y="148"/>
                    <a:pt x="150" y="148"/>
                  </a:cubicBezTo>
                  <a:cubicBezTo>
                    <a:pt x="149" y="148"/>
                    <a:pt x="149" y="148"/>
                    <a:pt x="149" y="148"/>
                  </a:cubicBezTo>
                  <a:cubicBezTo>
                    <a:pt x="148" y="149"/>
                    <a:pt x="148" y="149"/>
                    <a:pt x="148" y="149"/>
                  </a:cubicBezTo>
                  <a:cubicBezTo>
                    <a:pt x="147" y="151"/>
                    <a:pt x="147" y="151"/>
                    <a:pt x="147" y="151"/>
                  </a:cubicBezTo>
                  <a:cubicBezTo>
                    <a:pt x="147" y="151"/>
                    <a:pt x="147" y="151"/>
                    <a:pt x="147" y="151"/>
                  </a:cubicBezTo>
                  <a:cubicBezTo>
                    <a:pt x="147" y="151"/>
                    <a:pt x="147" y="151"/>
                    <a:pt x="147" y="151"/>
                  </a:cubicBezTo>
                  <a:cubicBezTo>
                    <a:pt x="148" y="152"/>
                    <a:pt x="148" y="152"/>
                    <a:pt x="148" y="152"/>
                  </a:cubicBezTo>
                  <a:cubicBezTo>
                    <a:pt x="151" y="153"/>
                    <a:pt x="151" y="153"/>
                    <a:pt x="151" y="153"/>
                  </a:cubicBezTo>
                  <a:cubicBezTo>
                    <a:pt x="153" y="154"/>
                    <a:pt x="153" y="154"/>
                    <a:pt x="153" y="154"/>
                  </a:cubicBezTo>
                  <a:cubicBezTo>
                    <a:pt x="154" y="155"/>
                    <a:pt x="154" y="155"/>
                    <a:pt x="154" y="155"/>
                  </a:cubicBezTo>
                  <a:cubicBezTo>
                    <a:pt x="156" y="156"/>
                    <a:pt x="156" y="156"/>
                    <a:pt x="156" y="156"/>
                  </a:cubicBezTo>
                  <a:cubicBezTo>
                    <a:pt x="157" y="157"/>
                    <a:pt x="157" y="157"/>
                    <a:pt x="157" y="157"/>
                  </a:cubicBezTo>
                  <a:cubicBezTo>
                    <a:pt x="158" y="158"/>
                    <a:pt x="158" y="158"/>
                    <a:pt x="158" y="158"/>
                  </a:cubicBezTo>
                  <a:cubicBezTo>
                    <a:pt x="158" y="158"/>
                    <a:pt x="158" y="158"/>
                    <a:pt x="158" y="158"/>
                  </a:cubicBezTo>
                  <a:cubicBezTo>
                    <a:pt x="159" y="159"/>
                    <a:pt x="159" y="159"/>
                    <a:pt x="159" y="159"/>
                  </a:cubicBezTo>
                  <a:cubicBezTo>
                    <a:pt x="159" y="160"/>
                    <a:pt x="159" y="160"/>
                    <a:pt x="159" y="160"/>
                  </a:cubicBezTo>
                  <a:cubicBezTo>
                    <a:pt x="159" y="160"/>
                    <a:pt x="159" y="160"/>
                    <a:pt x="159" y="160"/>
                  </a:cubicBezTo>
                  <a:cubicBezTo>
                    <a:pt x="160" y="161"/>
                    <a:pt x="160" y="161"/>
                    <a:pt x="160" y="161"/>
                  </a:cubicBezTo>
                  <a:cubicBezTo>
                    <a:pt x="160" y="162"/>
                    <a:pt x="160" y="162"/>
                    <a:pt x="160" y="162"/>
                  </a:cubicBezTo>
                  <a:cubicBezTo>
                    <a:pt x="159" y="162"/>
                    <a:pt x="159" y="162"/>
                    <a:pt x="159" y="162"/>
                  </a:cubicBezTo>
                  <a:cubicBezTo>
                    <a:pt x="158" y="163"/>
                    <a:pt x="158" y="163"/>
                    <a:pt x="158" y="163"/>
                  </a:cubicBezTo>
                  <a:cubicBezTo>
                    <a:pt x="158" y="163"/>
                    <a:pt x="158" y="163"/>
                    <a:pt x="158" y="163"/>
                  </a:cubicBezTo>
                  <a:cubicBezTo>
                    <a:pt x="159" y="164"/>
                    <a:pt x="159" y="164"/>
                    <a:pt x="159" y="164"/>
                  </a:cubicBezTo>
                  <a:cubicBezTo>
                    <a:pt x="159" y="164"/>
                    <a:pt x="159" y="164"/>
                    <a:pt x="159" y="164"/>
                  </a:cubicBezTo>
                  <a:cubicBezTo>
                    <a:pt x="159" y="165"/>
                    <a:pt x="159" y="165"/>
                    <a:pt x="159" y="165"/>
                  </a:cubicBezTo>
                  <a:cubicBezTo>
                    <a:pt x="159" y="165"/>
                    <a:pt x="159" y="165"/>
                    <a:pt x="159" y="165"/>
                  </a:cubicBezTo>
                  <a:cubicBezTo>
                    <a:pt x="158" y="166"/>
                    <a:pt x="158" y="166"/>
                    <a:pt x="158" y="166"/>
                  </a:cubicBezTo>
                  <a:cubicBezTo>
                    <a:pt x="158" y="167"/>
                    <a:pt x="158" y="167"/>
                    <a:pt x="158" y="167"/>
                  </a:cubicBezTo>
                  <a:cubicBezTo>
                    <a:pt x="157" y="167"/>
                    <a:pt x="157" y="167"/>
                    <a:pt x="157" y="167"/>
                  </a:cubicBezTo>
                  <a:cubicBezTo>
                    <a:pt x="157" y="168"/>
                    <a:pt x="157" y="168"/>
                    <a:pt x="157" y="168"/>
                  </a:cubicBezTo>
                  <a:cubicBezTo>
                    <a:pt x="156" y="168"/>
                    <a:pt x="156" y="168"/>
                    <a:pt x="156" y="168"/>
                  </a:cubicBezTo>
                  <a:cubicBezTo>
                    <a:pt x="155" y="169"/>
                    <a:pt x="155" y="169"/>
                    <a:pt x="155" y="169"/>
                  </a:cubicBezTo>
                  <a:cubicBezTo>
                    <a:pt x="154" y="169"/>
                    <a:pt x="154" y="169"/>
                    <a:pt x="154" y="169"/>
                  </a:cubicBezTo>
                  <a:cubicBezTo>
                    <a:pt x="152" y="170"/>
                    <a:pt x="152" y="170"/>
                    <a:pt x="152" y="170"/>
                  </a:cubicBezTo>
                  <a:cubicBezTo>
                    <a:pt x="151" y="171"/>
                    <a:pt x="151" y="171"/>
                    <a:pt x="151" y="171"/>
                  </a:cubicBezTo>
                  <a:cubicBezTo>
                    <a:pt x="150" y="171"/>
                    <a:pt x="150" y="171"/>
                    <a:pt x="150" y="171"/>
                  </a:cubicBezTo>
                  <a:cubicBezTo>
                    <a:pt x="150" y="171"/>
                    <a:pt x="150" y="171"/>
                    <a:pt x="150" y="171"/>
                  </a:cubicBezTo>
                  <a:cubicBezTo>
                    <a:pt x="148" y="171"/>
                    <a:pt x="148" y="171"/>
                    <a:pt x="148" y="171"/>
                  </a:cubicBezTo>
                  <a:cubicBezTo>
                    <a:pt x="146" y="172"/>
                    <a:pt x="146" y="172"/>
                    <a:pt x="146" y="172"/>
                  </a:cubicBezTo>
                  <a:cubicBezTo>
                    <a:pt x="145" y="172"/>
                    <a:pt x="145" y="172"/>
                    <a:pt x="145" y="172"/>
                  </a:cubicBezTo>
                  <a:cubicBezTo>
                    <a:pt x="143" y="172"/>
                    <a:pt x="143" y="172"/>
                    <a:pt x="143" y="172"/>
                  </a:cubicBezTo>
                  <a:cubicBezTo>
                    <a:pt x="141" y="173"/>
                    <a:pt x="141" y="173"/>
                    <a:pt x="141" y="173"/>
                  </a:cubicBezTo>
                  <a:cubicBezTo>
                    <a:pt x="139" y="174"/>
                    <a:pt x="139" y="174"/>
                    <a:pt x="139" y="174"/>
                  </a:cubicBezTo>
                  <a:cubicBezTo>
                    <a:pt x="137" y="174"/>
                    <a:pt x="137" y="174"/>
                    <a:pt x="137" y="174"/>
                  </a:cubicBezTo>
                  <a:cubicBezTo>
                    <a:pt x="135" y="174"/>
                    <a:pt x="135" y="174"/>
                    <a:pt x="135" y="174"/>
                  </a:cubicBezTo>
                  <a:cubicBezTo>
                    <a:pt x="133" y="174"/>
                    <a:pt x="133" y="174"/>
                    <a:pt x="133" y="174"/>
                  </a:cubicBezTo>
                  <a:cubicBezTo>
                    <a:pt x="131" y="173"/>
                    <a:pt x="131" y="173"/>
                    <a:pt x="131" y="173"/>
                  </a:cubicBezTo>
                  <a:cubicBezTo>
                    <a:pt x="129" y="173"/>
                    <a:pt x="129" y="173"/>
                    <a:pt x="129" y="173"/>
                  </a:cubicBezTo>
                  <a:cubicBezTo>
                    <a:pt x="127" y="172"/>
                    <a:pt x="127" y="172"/>
                    <a:pt x="127" y="172"/>
                  </a:cubicBezTo>
                  <a:cubicBezTo>
                    <a:pt x="124" y="172"/>
                    <a:pt x="124" y="172"/>
                    <a:pt x="124" y="172"/>
                  </a:cubicBezTo>
                  <a:cubicBezTo>
                    <a:pt x="122" y="172"/>
                    <a:pt x="122" y="172"/>
                    <a:pt x="122" y="172"/>
                  </a:cubicBezTo>
                  <a:cubicBezTo>
                    <a:pt x="120" y="171"/>
                    <a:pt x="120" y="171"/>
                    <a:pt x="120" y="171"/>
                  </a:cubicBezTo>
                  <a:cubicBezTo>
                    <a:pt x="118" y="171"/>
                    <a:pt x="118" y="171"/>
                    <a:pt x="118" y="171"/>
                  </a:cubicBezTo>
                  <a:cubicBezTo>
                    <a:pt x="116" y="170"/>
                    <a:pt x="116" y="170"/>
                    <a:pt x="116" y="170"/>
                  </a:cubicBezTo>
                  <a:cubicBezTo>
                    <a:pt x="113" y="169"/>
                    <a:pt x="113" y="169"/>
                    <a:pt x="113" y="169"/>
                  </a:cubicBezTo>
                  <a:cubicBezTo>
                    <a:pt x="111" y="169"/>
                    <a:pt x="111" y="169"/>
                    <a:pt x="111" y="169"/>
                  </a:cubicBezTo>
                  <a:cubicBezTo>
                    <a:pt x="110" y="168"/>
                    <a:pt x="110" y="168"/>
                    <a:pt x="110" y="168"/>
                  </a:cubicBezTo>
                  <a:cubicBezTo>
                    <a:pt x="109" y="168"/>
                    <a:pt x="109" y="168"/>
                    <a:pt x="109" y="168"/>
                  </a:cubicBezTo>
                  <a:cubicBezTo>
                    <a:pt x="109" y="168"/>
                    <a:pt x="109" y="168"/>
                    <a:pt x="109" y="168"/>
                  </a:cubicBezTo>
                  <a:cubicBezTo>
                    <a:pt x="108" y="168"/>
                    <a:pt x="108" y="168"/>
                    <a:pt x="108" y="168"/>
                  </a:cubicBezTo>
                  <a:cubicBezTo>
                    <a:pt x="107" y="168"/>
                    <a:pt x="107" y="168"/>
                    <a:pt x="107" y="168"/>
                  </a:cubicBezTo>
                  <a:cubicBezTo>
                    <a:pt x="106" y="168"/>
                    <a:pt x="106" y="168"/>
                    <a:pt x="106" y="168"/>
                  </a:cubicBezTo>
                  <a:cubicBezTo>
                    <a:pt x="104" y="168"/>
                    <a:pt x="104" y="168"/>
                    <a:pt x="104" y="168"/>
                  </a:cubicBezTo>
                  <a:cubicBezTo>
                    <a:pt x="103" y="167"/>
                    <a:pt x="103" y="167"/>
                    <a:pt x="103" y="167"/>
                  </a:cubicBezTo>
                  <a:cubicBezTo>
                    <a:pt x="102" y="167"/>
                    <a:pt x="102" y="167"/>
                    <a:pt x="102" y="167"/>
                  </a:cubicBezTo>
                  <a:cubicBezTo>
                    <a:pt x="101" y="168"/>
                    <a:pt x="101" y="168"/>
                    <a:pt x="101" y="168"/>
                  </a:cubicBezTo>
                  <a:cubicBezTo>
                    <a:pt x="100" y="169"/>
                    <a:pt x="100" y="169"/>
                    <a:pt x="100" y="169"/>
                  </a:cubicBezTo>
                  <a:cubicBezTo>
                    <a:pt x="98" y="169"/>
                    <a:pt x="98" y="169"/>
                    <a:pt x="98" y="169"/>
                  </a:cubicBezTo>
                  <a:cubicBezTo>
                    <a:pt x="96" y="170"/>
                    <a:pt x="96" y="170"/>
                    <a:pt x="96" y="170"/>
                  </a:cubicBezTo>
                  <a:cubicBezTo>
                    <a:pt x="95" y="171"/>
                    <a:pt x="95" y="171"/>
                    <a:pt x="95" y="171"/>
                  </a:cubicBezTo>
                  <a:cubicBezTo>
                    <a:pt x="94" y="171"/>
                    <a:pt x="94" y="171"/>
                    <a:pt x="94" y="171"/>
                  </a:cubicBezTo>
                  <a:cubicBezTo>
                    <a:pt x="92" y="172"/>
                    <a:pt x="92" y="172"/>
                    <a:pt x="92" y="172"/>
                  </a:cubicBezTo>
                  <a:cubicBezTo>
                    <a:pt x="90" y="173"/>
                    <a:pt x="90" y="173"/>
                    <a:pt x="90" y="173"/>
                  </a:cubicBezTo>
                  <a:cubicBezTo>
                    <a:pt x="89" y="173"/>
                    <a:pt x="89" y="173"/>
                    <a:pt x="89" y="173"/>
                  </a:cubicBezTo>
                  <a:cubicBezTo>
                    <a:pt x="87" y="173"/>
                    <a:pt x="87" y="173"/>
                    <a:pt x="87" y="173"/>
                  </a:cubicBezTo>
                  <a:cubicBezTo>
                    <a:pt x="86" y="173"/>
                    <a:pt x="86" y="173"/>
                    <a:pt x="86" y="173"/>
                  </a:cubicBezTo>
                  <a:cubicBezTo>
                    <a:pt x="84" y="174"/>
                    <a:pt x="84" y="174"/>
                    <a:pt x="84" y="174"/>
                  </a:cubicBezTo>
                  <a:cubicBezTo>
                    <a:pt x="83" y="174"/>
                    <a:pt x="83" y="174"/>
                    <a:pt x="83" y="174"/>
                  </a:cubicBezTo>
                  <a:cubicBezTo>
                    <a:pt x="81" y="174"/>
                    <a:pt x="81" y="174"/>
                    <a:pt x="81" y="174"/>
                  </a:cubicBezTo>
                  <a:cubicBezTo>
                    <a:pt x="80" y="174"/>
                    <a:pt x="80" y="174"/>
                    <a:pt x="80" y="174"/>
                  </a:cubicBezTo>
                  <a:cubicBezTo>
                    <a:pt x="78" y="174"/>
                    <a:pt x="78" y="174"/>
                    <a:pt x="78" y="174"/>
                  </a:cubicBezTo>
                  <a:cubicBezTo>
                    <a:pt x="75" y="174"/>
                    <a:pt x="75" y="174"/>
                    <a:pt x="75" y="174"/>
                  </a:cubicBezTo>
                  <a:cubicBezTo>
                    <a:pt x="71" y="174"/>
                    <a:pt x="71" y="174"/>
                    <a:pt x="71" y="174"/>
                  </a:cubicBezTo>
                  <a:cubicBezTo>
                    <a:pt x="68" y="173"/>
                    <a:pt x="68" y="173"/>
                    <a:pt x="68" y="173"/>
                  </a:cubicBezTo>
                  <a:cubicBezTo>
                    <a:pt x="66" y="173"/>
                    <a:pt x="66" y="173"/>
                    <a:pt x="66" y="173"/>
                  </a:cubicBezTo>
                  <a:cubicBezTo>
                    <a:pt x="64" y="173"/>
                    <a:pt x="64" y="173"/>
                    <a:pt x="64" y="173"/>
                  </a:cubicBezTo>
                  <a:cubicBezTo>
                    <a:pt x="63" y="173"/>
                    <a:pt x="63" y="173"/>
                    <a:pt x="63" y="173"/>
                  </a:cubicBezTo>
                  <a:cubicBezTo>
                    <a:pt x="61" y="172"/>
                    <a:pt x="61" y="172"/>
                    <a:pt x="61" y="172"/>
                  </a:cubicBezTo>
                  <a:cubicBezTo>
                    <a:pt x="59" y="172"/>
                    <a:pt x="59" y="172"/>
                    <a:pt x="59" y="172"/>
                  </a:cubicBezTo>
                  <a:cubicBezTo>
                    <a:pt x="58" y="171"/>
                    <a:pt x="58" y="171"/>
                    <a:pt x="58" y="171"/>
                  </a:cubicBezTo>
                  <a:cubicBezTo>
                    <a:pt x="57" y="171"/>
                    <a:pt x="57" y="171"/>
                    <a:pt x="57" y="171"/>
                  </a:cubicBezTo>
                  <a:cubicBezTo>
                    <a:pt x="55" y="170"/>
                    <a:pt x="55" y="170"/>
                    <a:pt x="55" y="170"/>
                  </a:cubicBezTo>
                  <a:cubicBezTo>
                    <a:pt x="54" y="170"/>
                    <a:pt x="54" y="170"/>
                    <a:pt x="54" y="170"/>
                  </a:cubicBezTo>
                  <a:cubicBezTo>
                    <a:pt x="53" y="169"/>
                    <a:pt x="53" y="169"/>
                    <a:pt x="53" y="169"/>
                  </a:cubicBezTo>
                  <a:cubicBezTo>
                    <a:pt x="52" y="168"/>
                    <a:pt x="52" y="168"/>
                    <a:pt x="52" y="168"/>
                  </a:cubicBezTo>
                  <a:cubicBezTo>
                    <a:pt x="51" y="168"/>
                    <a:pt x="51" y="168"/>
                    <a:pt x="51" y="168"/>
                  </a:cubicBezTo>
                  <a:cubicBezTo>
                    <a:pt x="51" y="167"/>
                    <a:pt x="51" y="167"/>
                    <a:pt x="51" y="167"/>
                  </a:cubicBezTo>
                  <a:cubicBezTo>
                    <a:pt x="51" y="167"/>
                    <a:pt x="51" y="167"/>
                    <a:pt x="51" y="167"/>
                  </a:cubicBezTo>
                  <a:cubicBezTo>
                    <a:pt x="50" y="167"/>
                    <a:pt x="50" y="167"/>
                    <a:pt x="50" y="167"/>
                  </a:cubicBezTo>
                  <a:cubicBezTo>
                    <a:pt x="50" y="166"/>
                    <a:pt x="50" y="166"/>
                    <a:pt x="50" y="166"/>
                  </a:cubicBezTo>
                  <a:cubicBezTo>
                    <a:pt x="50" y="166"/>
                    <a:pt x="50" y="166"/>
                    <a:pt x="50" y="166"/>
                  </a:cubicBezTo>
                  <a:cubicBezTo>
                    <a:pt x="49" y="165"/>
                    <a:pt x="49" y="165"/>
                    <a:pt x="49" y="165"/>
                  </a:cubicBezTo>
                  <a:cubicBezTo>
                    <a:pt x="49" y="164"/>
                    <a:pt x="49" y="164"/>
                    <a:pt x="49" y="164"/>
                  </a:cubicBezTo>
                  <a:cubicBezTo>
                    <a:pt x="49" y="164"/>
                    <a:pt x="49" y="164"/>
                    <a:pt x="49" y="164"/>
                  </a:cubicBezTo>
                  <a:cubicBezTo>
                    <a:pt x="49" y="163"/>
                    <a:pt x="49" y="163"/>
                    <a:pt x="49" y="163"/>
                  </a:cubicBezTo>
                  <a:cubicBezTo>
                    <a:pt x="49" y="162"/>
                    <a:pt x="49" y="162"/>
                    <a:pt x="49" y="162"/>
                  </a:cubicBezTo>
                  <a:cubicBezTo>
                    <a:pt x="49" y="162"/>
                    <a:pt x="49" y="162"/>
                    <a:pt x="49" y="162"/>
                  </a:cubicBezTo>
                  <a:cubicBezTo>
                    <a:pt x="49" y="161"/>
                    <a:pt x="49" y="161"/>
                    <a:pt x="49" y="161"/>
                  </a:cubicBezTo>
                  <a:cubicBezTo>
                    <a:pt x="49" y="161"/>
                    <a:pt x="49" y="161"/>
                    <a:pt x="49" y="161"/>
                  </a:cubicBezTo>
                  <a:cubicBezTo>
                    <a:pt x="49" y="160"/>
                    <a:pt x="49" y="160"/>
                    <a:pt x="49" y="160"/>
                  </a:cubicBezTo>
                  <a:cubicBezTo>
                    <a:pt x="49" y="159"/>
                    <a:pt x="49" y="159"/>
                    <a:pt x="49" y="159"/>
                  </a:cubicBezTo>
                  <a:cubicBezTo>
                    <a:pt x="50" y="159"/>
                    <a:pt x="50" y="159"/>
                    <a:pt x="50" y="159"/>
                  </a:cubicBezTo>
                  <a:cubicBezTo>
                    <a:pt x="50" y="158"/>
                    <a:pt x="50" y="158"/>
                    <a:pt x="50" y="158"/>
                  </a:cubicBezTo>
                  <a:cubicBezTo>
                    <a:pt x="50" y="157"/>
                    <a:pt x="50" y="157"/>
                    <a:pt x="50" y="157"/>
                  </a:cubicBezTo>
                  <a:cubicBezTo>
                    <a:pt x="51" y="157"/>
                    <a:pt x="51" y="157"/>
                    <a:pt x="51" y="157"/>
                  </a:cubicBezTo>
                  <a:cubicBezTo>
                    <a:pt x="51" y="156"/>
                    <a:pt x="51" y="156"/>
                    <a:pt x="51" y="156"/>
                  </a:cubicBezTo>
                  <a:cubicBezTo>
                    <a:pt x="52" y="156"/>
                    <a:pt x="52" y="156"/>
                    <a:pt x="52" y="156"/>
                  </a:cubicBezTo>
                  <a:cubicBezTo>
                    <a:pt x="52" y="155"/>
                    <a:pt x="52" y="155"/>
                    <a:pt x="52" y="155"/>
                  </a:cubicBezTo>
                  <a:cubicBezTo>
                    <a:pt x="53" y="155"/>
                    <a:pt x="53" y="155"/>
                    <a:pt x="53" y="155"/>
                  </a:cubicBezTo>
                  <a:cubicBezTo>
                    <a:pt x="53" y="155"/>
                    <a:pt x="53" y="155"/>
                    <a:pt x="53" y="155"/>
                  </a:cubicBezTo>
                  <a:cubicBezTo>
                    <a:pt x="54" y="154"/>
                    <a:pt x="54" y="154"/>
                    <a:pt x="54" y="154"/>
                  </a:cubicBezTo>
                  <a:cubicBezTo>
                    <a:pt x="54" y="154"/>
                    <a:pt x="54" y="154"/>
                    <a:pt x="54" y="154"/>
                  </a:cubicBezTo>
                  <a:cubicBezTo>
                    <a:pt x="55" y="154"/>
                    <a:pt x="55" y="154"/>
                    <a:pt x="55" y="154"/>
                  </a:cubicBezTo>
                  <a:cubicBezTo>
                    <a:pt x="56" y="153"/>
                    <a:pt x="56" y="153"/>
                    <a:pt x="56" y="153"/>
                  </a:cubicBezTo>
                  <a:cubicBezTo>
                    <a:pt x="57" y="153"/>
                    <a:pt x="57" y="153"/>
                    <a:pt x="57" y="153"/>
                  </a:cubicBezTo>
                  <a:cubicBezTo>
                    <a:pt x="58" y="153"/>
                    <a:pt x="58" y="153"/>
                    <a:pt x="58" y="153"/>
                  </a:cubicBezTo>
                  <a:cubicBezTo>
                    <a:pt x="59" y="153"/>
                    <a:pt x="59" y="153"/>
                    <a:pt x="59" y="153"/>
                  </a:cubicBezTo>
                  <a:cubicBezTo>
                    <a:pt x="60" y="153"/>
                    <a:pt x="60" y="153"/>
                    <a:pt x="60" y="153"/>
                  </a:cubicBezTo>
                  <a:cubicBezTo>
                    <a:pt x="61" y="152"/>
                    <a:pt x="61" y="152"/>
                    <a:pt x="61" y="152"/>
                  </a:cubicBezTo>
                  <a:cubicBezTo>
                    <a:pt x="61" y="152"/>
                    <a:pt x="61" y="152"/>
                    <a:pt x="61" y="152"/>
                  </a:cubicBezTo>
                  <a:cubicBezTo>
                    <a:pt x="61" y="152"/>
                    <a:pt x="61" y="152"/>
                    <a:pt x="61" y="152"/>
                  </a:cubicBezTo>
                  <a:cubicBezTo>
                    <a:pt x="60" y="152"/>
                    <a:pt x="60" y="152"/>
                    <a:pt x="60" y="152"/>
                  </a:cubicBezTo>
                  <a:cubicBezTo>
                    <a:pt x="60" y="152"/>
                    <a:pt x="60" y="152"/>
                    <a:pt x="60" y="152"/>
                  </a:cubicBezTo>
                  <a:cubicBezTo>
                    <a:pt x="61" y="152"/>
                    <a:pt x="61" y="152"/>
                    <a:pt x="61" y="152"/>
                  </a:cubicBezTo>
                  <a:cubicBezTo>
                    <a:pt x="60" y="152"/>
                    <a:pt x="60" y="152"/>
                    <a:pt x="60" y="152"/>
                  </a:cubicBezTo>
                  <a:cubicBezTo>
                    <a:pt x="59" y="150"/>
                    <a:pt x="59" y="150"/>
                    <a:pt x="59" y="150"/>
                  </a:cubicBezTo>
                  <a:cubicBezTo>
                    <a:pt x="58" y="149"/>
                    <a:pt x="58" y="149"/>
                    <a:pt x="58" y="149"/>
                  </a:cubicBezTo>
                  <a:cubicBezTo>
                    <a:pt x="57" y="148"/>
                    <a:pt x="57" y="148"/>
                    <a:pt x="57" y="148"/>
                  </a:cubicBezTo>
                  <a:cubicBezTo>
                    <a:pt x="56" y="147"/>
                    <a:pt x="56" y="147"/>
                    <a:pt x="56" y="147"/>
                  </a:cubicBezTo>
                  <a:cubicBezTo>
                    <a:pt x="54" y="146"/>
                    <a:pt x="54" y="146"/>
                    <a:pt x="54" y="146"/>
                  </a:cubicBezTo>
                  <a:cubicBezTo>
                    <a:pt x="53" y="144"/>
                    <a:pt x="53" y="144"/>
                    <a:pt x="53" y="144"/>
                  </a:cubicBezTo>
                  <a:cubicBezTo>
                    <a:pt x="52" y="143"/>
                    <a:pt x="52" y="143"/>
                    <a:pt x="52" y="143"/>
                  </a:cubicBezTo>
                  <a:cubicBezTo>
                    <a:pt x="52" y="142"/>
                    <a:pt x="52" y="142"/>
                    <a:pt x="52" y="142"/>
                  </a:cubicBezTo>
                  <a:cubicBezTo>
                    <a:pt x="51" y="141"/>
                    <a:pt x="51" y="141"/>
                    <a:pt x="51" y="141"/>
                  </a:cubicBezTo>
                  <a:cubicBezTo>
                    <a:pt x="50" y="140"/>
                    <a:pt x="50" y="140"/>
                    <a:pt x="50" y="140"/>
                  </a:cubicBezTo>
                  <a:cubicBezTo>
                    <a:pt x="50" y="138"/>
                    <a:pt x="50" y="138"/>
                    <a:pt x="50" y="138"/>
                  </a:cubicBezTo>
                  <a:cubicBezTo>
                    <a:pt x="49" y="137"/>
                    <a:pt x="49" y="137"/>
                    <a:pt x="49" y="137"/>
                  </a:cubicBezTo>
                  <a:cubicBezTo>
                    <a:pt x="49" y="136"/>
                    <a:pt x="49" y="136"/>
                    <a:pt x="49" y="136"/>
                  </a:cubicBezTo>
                  <a:cubicBezTo>
                    <a:pt x="48" y="134"/>
                    <a:pt x="48" y="134"/>
                    <a:pt x="48" y="134"/>
                  </a:cubicBezTo>
                  <a:cubicBezTo>
                    <a:pt x="48" y="133"/>
                    <a:pt x="48" y="133"/>
                    <a:pt x="48" y="133"/>
                  </a:cubicBezTo>
                  <a:cubicBezTo>
                    <a:pt x="47" y="131"/>
                    <a:pt x="47" y="131"/>
                    <a:pt x="47" y="131"/>
                  </a:cubicBezTo>
                  <a:cubicBezTo>
                    <a:pt x="47" y="130"/>
                    <a:pt x="47" y="130"/>
                    <a:pt x="47" y="130"/>
                  </a:cubicBezTo>
                  <a:cubicBezTo>
                    <a:pt x="47" y="130"/>
                    <a:pt x="47" y="130"/>
                    <a:pt x="47" y="130"/>
                  </a:cubicBezTo>
                  <a:cubicBezTo>
                    <a:pt x="47" y="130"/>
                    <a:pt x="47" y="130"/>
                    <a:pt x="47" y="130"/>
                  </a:cubicBezTo>
                  <a:cubicBezTo>
                    <a:pt x="47" y="130"/>
                    <a:pt x="47" y="130"/>
                    <a:pt x="47" y="130"/>
                  </a:cubicBezTo>
                  <a:cubicBezTo>
                    <a:pt x="46" y="131"/>
                    <a:pt x="46" y="131"/>
                    <a:pt x="46" y="131"/>
                  </a:cubicBezTo>
                  <a:cubicBezTo>
                    <a:pt x="46" y="131"/>
                    <a:pt x="46" y="131"/>
                    <a:pt x="46" y="131"/>
                  </a:cubicBezTo>
                  <a:cubicBezTo>
                    <a:pt x="46" y="131"/>
                    <a:pt x="46" y="131"/>
                    <a:pt x="46" y="131"/>
                  </a:cubicBezTo>
                  <a:cubicBezTo>
                    <a:pt x="46" y="132"/>
                    <a:pt x="46" y="132"/>
                    <a:pt x="46" y="132"/>
                  </a:cubicBezTo>
                  <a:cubicBezTo>
                    <a:pt x="46" y="132"/>
                    <a:pt x="46" y="132"/>
                    <a:pt x="46" y="132"/>
                  </a:cubicBezTo>
                  <a:cubicBezTo>
                    <a:pt x="46" y="133"/>
                    <a:pt x="46" y="133"/>
                    <a:pt x="46" y="133"/>
                  </a:cubicBezTo>
                  <a:cubicBezTo>
                    <a:pt x="45" y="134"/>
                    <a:pt x="45" y="134"/>
                    <a:pt x="45" y="134"/>
                  </a:cubicBezTo>
                  <a:cubicBezTo>
                    <a:pt x="45" y="135"/>
                    <a:pt x="45" y="135"/>
                    <a:pt x="45" y="135"/>
                  </a:cubicBezTo>
                  <a:cubicBezTo>
                    <a:pt x="44" y="135"/>
                    <a:pt x="44" y="135"/>
                    <a:pt x="44" y="135"/>
                  </a:cubicBezTo>
                  <a:cubicBezTo>
                    <a:pt x="43" y="136"/>
                    <a:pt x="43" y="136"/>
                    <a:pt x="43" y="136"/>
                  </a:cubicBezTo>
                  <a:cubicBezTo>
                    <a:pt x="43" y="137"/>
                    <a:pt x="43" y="137"/>
                    <a:pt x="43" y="137"/>
                  </a:cubicBezTo>
                  <a:cubicBezTo>
                    <a:pt x="42" y="138"/>
                    <a:pt x="42" y="138"/>
                    <a:pt x="42" y="138"/>
                  </a:cubicBezTo>
                  <a:cubicBezTo>
                    <a:pt x="41" y="139"/>
                    <a:pt x="41" y="139"/>
                    <a:pt x="41" y="139"/>
                  </a:cubicBezTo>
                  <a:cubicBezTo>
                    <a:pt x="40" y="139"/>
                    <a:pt x="40" y="139"/>
                    <a:pt x="40" y="139"/>
                  </a:cubicBezTo>
                  <a:cubicBezTo>
                    <a:pt x="39" y="140"/>
                    <a:pt x="39" y="140"/>
                    <a:pt x="39" y="140"/>
                  </a:cubicBezTo>
                  <a:cubicBezTo>
                    <a:pt x="38" y="141"/>
                    <a:pt x="38" y="141"/>
                    <a:pt x="38" y="141"/>
                  </a:cubicBezTo>
                  <a:cubicBezTo>
                    <a:pt x="38" y="141"/>
                    <a:pt x="38" y="141"/>
                    <a:pt x="38" y="141"/>
                  </a:cubicBezTo>
                  <a:cubicBezTo>
                    <a:pt x="36" y="141"/>
                    <a:pt x="36" y="141"/>
                    <a:pt x="36" y="141"/>
                  </a:cubicBezTo>
                  <a:cubicBezTo>
                    <a:pt x="35" y="141"/>
                    <a:pt x="35" y="141"/>
                    <a:pt x="35" y="141"/>
                  </a:cubicBezTo>
                  <a:cubicBezTo>
                    <a:pt x="35" y="141"/>
                    <a:pt x="35" y="141"/>
                    <a:pt x="35" y="141"/>
                  </a:cubicBezTo>
                  <a:cubicBezTo>
                    <a:pt x="35" y="141"/>
                    <a:pt x="35" y="141"/>
                    <a:pt x="35" y="141"/>
                  </a:cubicBezTo>
                  <a:cubicBezTo>
                    <a:pt x="35" y="141"/>
                    <a:pt x="35" y="141"/>
                    <a:pt x="35" y="141"/>
                  </a:cubicBezTo>
                  <a:cubicBezTo>
                    <a:pt x="35" y="141"/>
                    <a:pt x="35" y="141"/>
                    <a:pt x="35" y="141"/>
                  </a:cubicBezTo>
                  <a:cubicBezTo>
                    <a:pt x="34" y="141"/>
                    <a:pt x="34" y="141"/>
                    <a:pt x="34" y="141"/>
                  </a:cubicBezTo>
                  <a:cubicBezTo>
                    <a:pt x="34" y="140"/>
                    <a:pt x="34" y="140"/>
                    <a:pt x="34" y="140"/>
                  </a:cubicBezTo>
                  <a:cubicBezTo>
                    <a:pt x="34" y="139"/>
                    <a:pt x="34" y="139"/>
                    <a:pt x="34" y="139"/>
                  </a:cubicBezTo>
                  <a:cubicBezTo>
                    <a:pt x="33" y="138"/>
                    <a:pt x="33" y="138"/>
                    <a:pt x="33" y="138"/>
                  </a:cubicBezTo>
                  <a:cubicBezTo>
                    <a:pt x="33" y="137"/>
                    <a:pt x="33" y="137"/>
                    <a:pt x="33" y="137"/>
                  </a:cubicBezTo>
                  <a:cubicBezTo>
                    <a:pt x="33" y="137"/>
                    <a:pt x="33" y="137"/>
                    <a:pt x="33" y="137"/>
                  </a:cubicBezTo>
                  <a:cubicBezTo>
                    <a:pt x="33" y="135"/>
                    <a:pt x="33" y="135"/>
                    <a:pt x="33" y="135"/>
                  </a:cubicBezTo>
                  <a:cubicBezTo>
                    <a:pt x="33" y="134"/>
                    <a:pt x="33" y="134"/>
                    <a:pt x="33" y="134"/>
                  </a:cubicBezTo>
                  <a:cubicBezTo>
                    <a:pt x="33" y="133"/>
                    <a:pt x="33" y="133"/>
                    <a:pt x="33" y="133"/>
                  </a:cubicBezTo>
                  <a:cubicBezTo>
                    <a:pt x="33" y="130"/>
                    <a:pt x="33" y="130"/>
                    <a:pt x="33" y="130"/>
                  </a:cubicBezTo>
                  <a:cubicBezTo>
                    <a:pt x="33" y="128"/>
                    <a:pt x="33" y="128"/>
                    <a:pt x="33" y="128"/>
                  </a:cubicBezTo>
                  <a:cubicBezTo>
                    <a:pt x="33" y="126"/>
                    <a:pt x="33" y="126"/>
                    <a:pt x="33" y="126"/>
                  </a:cubicBezTo>
                  <a:cubicBezTo>
                    <a:pt x="33" y="125"/>
                    <a:pt x="33" y="125"/>
                    <a:pt x="33" y="125"/>
                  </a:cubicBezTo>
                  <a:cubicBezTo>
                    <a:pt x="33" y="123"/>
                    <a:pt x="33" y="123"/>
                    <a:pt x="33" y="123"/>
                  </a:cubicBezTo>
                  <a:cubicBezTo>
                    <a:pt x="34" y="122"/>
                    <a:pt x="34" y="122"/>
                    <a:pt x="34" y="122"/>
                  </a:cubicBezTo>
                  <a:cubicBezTo>
                    <a:pt x="34" y="120"/>
                    <a:pt x="34" y="120"/>
                    <a:pt x="34" y="120"/>
                  </a:cubicBezTo>
                  <a:cubicBezTo>
                    <a:pt x="35" y="119"/>
                    <a:pt x="35" y="119"/>
                    <a:pt x="35" y="119"/>
                  </a:cubicBezTo>
                  <a:cubicBezTo>
                    <a:pt x="35" y="117"/>
                    <a:pt x="35" y="117"/>
                    <a:pt x="35" y="117"/>
                  </a:cubicBezTo>
                  <a:cubicBezTo>
                    <a:pt x="36" y="116"/>
                    <a:pt x="36" y="116"/>
                    <a:pt x="36" y="116"/>
                  </a:cubicBezTo>
                  <a:cubicBezTo>
                    <a:pt x="37" y="114"/>
                    <a:pt x="37" y="114"/>
                    <a:pt x="37" y="114"/>
                  </a:cubicBezTo>
                  <a:cubicBezTo>
                    <a:pt x="38" y="112"/>
                    <a:pt x="38" y="112"/>
                    <a:pt x="38" y="112"/>
                  </a:cubicBezTo>
                  <a:cubicBezTo>
                    <a:pt x="38" y="111"/>
                    <a:pt x="38" y="111"/>
                    <a:pt x="38" y="111"/>
                  </a:cubicBezTo>
                  <a:cubicBezTo>
                    <a:pt x="40" y="109"/>
                    <a:pt x="40" y="109"/>
                    <a:pt x="40" y="109"/>
                  </a:cubicBezTo>
                  <a:cubicBezTo>
                    <a:pt x="41" y="108"/>
                    <a:pt x="41" y="108"/>
                    <a:pt x="41" y="108"/>
                  </a:cubicBezTo>
                  <a:cubicBezTo>
                    <a:pt x="42" y="106"/>
                    <a:pt x="42" y="106"/>
                    <a:pt x="42" y="106"/>
                  </a:cubicBezTo>
                  <a:cubicBezTo>
                    <a:pt x="43" y="105"/>
                    <a:pt x="43" y="105"/>
                    <a:pt x="43" y="105"/>
                  </a:cubicBezTo>
                  <a:cubicBezTo>
                    <a:pt x="44" y="103"/>
                    <a:pt x="44" y="103"/>
                    <a:pt x="44" y="103"/>
                  </a:cubicBezTo>
                  <a:cubicBezTo>
                    <a:pt x="45" y="102"/>
                    <a:pt x="45" y="102"/>
                    <a:pt x="45" y="102"/>
                  </a:cubicBezTo>
                  <a:cubicBezTo>
                    <a:pt x="46" y="101"/>
                    <a:pt x="46" y="101"/>
                    <a:pt x="46" y="101"/>
                  </a:cubicBezTo>
                  <a:cubicBezTo>
                    <a:pt x="47" y="101"/>
                    <a:pt x="47" y="101"/>
                    <a:pt x="47" y="101"/>
                  </a:cubicBezTo>
                  <a:cubicBezTo>
                    <a:pt x="48" y="100"/>
                    <a:pt x="48" y="100"/>
                    <a:pt x="48" y="100"/>
                  </a:cubicBezTo>
                  <a:cubicBezTo>
                    <a:pt x="49" y="99"/>
                    <a:pt x="49" y="99"/>
                    <a:pt x="49" y="99"/>
                  </a:cubicBezTo>
                  <a:cubicBezTo>
                    <a:pt x="51" y="97"/>
                    <a:pt x="51" y="97"/>
                    <a:pt x="51" y="97"/>
                  </a:cubicBezTo>
                  <a:cubicBezTo>
                    <a:pt x="52" y="96"/>
                    <a:pt x="52" y="96"/>
                    <a:pt x="52" y="96"/>
                  </a:cubicBezTo>
                  <a:cubicBezTo>
                    <a:pt x="52" y="96"/>
                    <a:pt x="52" y="96"/>
                    <a:pt x="52" y="96"/>
                  </a:cubicBezTo>
                  <a:cubicBezTo>
                    <a:pt x="52" y="95"/>
                    <a:pt x="52" y="95"/>
                    <a:pt x="52" y="95"/>
                  </a:cubicBezTo>
                  <a:cubicBezTo>
                    <a:pt x="51" y="94"/>
                    <a:pt x="51" y="94"/>
                    <a:pt x="51" y="94"/>
                  </a:cubicBezTo>
                  <a:cubicBezTo>
                    <a:pt x="49" y="93"/>
                    <a:pt x="49" y="93"/>
                    <a:pt x="49" y="93"/>
                  </a:cubicBezTo>
                  <a:cubicBezTo>
                    <a:pt x="49" y="93"/>
                    <a:pt x="49" y="93"/>
                    <a:pt x="49" y="93"/>
                  </a:cubicBezTo>
                  <a:cubicBezTo>
                    <a:pt x="49" y="92"/>
                    <a:pt x="49" y="92"/>
                    <a:pt x="49" y="92"/>
                  </a:cubicBezTo>
                  <a:cubicBezTo>
                    <a:pt x="49" y="91"/>
                    <a:pt x="49" y="91"/>
                    <a:pt x="49" y="91"/>
                  </a:cubicBezTo>
                  <a:cubicBezTo>
                    <a:pt x="51" y="90"/>
                    <a:pt x="51" y="90"/>
                    <a:pt x="51" y="90"/>
                  </a:cubicBezTo>
                  <a:cubicBezTo>
                    <a:pt x="52" y="89"/>
                    <a:pt x="52" y="89"/>
                    <a:pt x="52" y="89"/>
                  </a:cubicBezTo>
                  <a:cubicBezTo>
                    <a:pt x="52" y="88"/>
                    <a:pt x="52" y="88"/>
                    <a:pt x="52" y="88"/>
                  </a:cubicBezTo>
                  <a:cubicBezTo>
                    <a:pt x="53" y="87"/>
                    <a:pt x="53" y="87"/>
                    <a:pt x="53" y="87"/>
                  </a:cubicBezTo>
                  <a:cubicBezTo>
                    <a:pt x="54" y="86"/>
                    <a:pt x="54" y="86"/>
                    <a:pt x="54" y="86"/>
                  </a:cubicBezTo>
                  <a:cubicBezTo>
                    <a:pt x="55" y="84"/>
                    <a:pt x="55" y="84"/>
                    <a:pt x="55" y="84"/>
                  </a:cubicBezTo>
                  <a:cubicBezTo>
                    <a:pt x="55" y="83"/>
                    <a:pt x="55" y="83"/>
                    <a:pt x="55" y="83"/>
                  </a:cubicBezTo>
                  <a:cubicBezTo>
                    <a:pt x="55" y="83"/>
                    <a:pt x="55" y="83"/>
                    <a:pt x="55" y="83"/>
                  </a:cubicBezTo>
                  <a:cubicBezTo>
                    <a:pt x="55" y="82"/>
                    <a:pt x="55" y="82"/>
                    <a:pt x="55" y="82"/>
                  </a:cubicBezTo>
                  <a:cubicBezTo>
                    <a:pt x="55" y="80"/>
                    <a:pt x="55" y="80"/>
                    <a:pt x="55" y="80"/>
                  </a:cubicBezTo>
                  <a:cubicBezTo>
                    <a:pt x="56" y="79"/>
                    <a:pt x="56" y="79"/>
                    <a:pt x="56" y="79"/>
                  </a:cubicBezTo>
                  <a:cubicBezTo>
                    <a:pt x="56" y="78"/>
                    <a:pt x="56" y="78"/>
                    <a:pt x="56" y="78"/>
                  </a:cubicBezTo>
                  <a:cubicBezTo>
                    <a:pt x="56" y="78"/>
                    <a:pt x="56" y="78"/>
                    <a:pt x="56" y="78"/>
                  </a:cubicBezTo>
                  <a:cubicBezTo>
                    <a:pt x="55" y="77"/>
                    <a:pt x="55" y="77"/>
                    <a:pt x="55" y="77"/>
                  </a:cubicBezTo>
                  <a:cubicBezTo>
                    <a:pt x="55" y="77"/>
                    <a:pt x="55" y="77"/>
                    <a:pt x="55" y="77"/>
                  </a:cubicBezTo>
                  <a:cubicBezTo>
                    <a:pt x="55" y="76"/>
                    <a:pt x="55" y="76"/>
                    <a:pt x="55" y="76"/>
                  </a:cubicBezTo>
                  <a:cubicBezTo>
                    <a:pt x="55" y="75"/>
                    <a:pt x="55" y="75"/>
                    <a:pt x="55" y="75"/>
                  </a:cubicBezTo>
                  <a:cubicBezTo>
                    <a:pt x="55" y="74"/>
                    <a:pt x="55" y="74"/>
                    <a:pt x="55" y="74"/>
                  </a:cubicBezTo>
                  <a:cubicBezTo>
                    <a:pt x="56" y="72"/>
                    <a:pt x="56" y="72"/>
                    <a:pt x="56" y="72"/>
                  </a:cubicBezTo>
                  <a:cubicBezTo>
                    <a:pt x="57" y="70"/>
                    <a:pt x="57" y="70"/>
                    <a:pt x="57" y="70"/>
                  </a:cubicBezTo>
                  <a:cubicBezTo>
                    <a:pt x="58" y="68"/>
                    <a:pt x="58" y="68"/>
                    <a:pt x="58" y="68"/>
                  </a:cubicBezTo>
                  <a:cubicBezTo>
                    <a:pt x="58" y="66"/>
                    <a:pt x="58" y="66"/>
                    <a:pt x="58" y="66"/>
                  </a:cubicBezTo>
                  <a:cubicBezTo>
                    <a:pt x="59" y="65"/>
                    <a:pt x="59" y="65"/>
                    <a:pt x="59" y="65"/>
                  </a:cubicBezTo>
                  <a:cubicBezTo>
                    <a:pt x="59" y="63"/>
                    <a:pt x="59" y="63"/>
                    <a:pt x="59" y="63"/>
                  </a:cubicBezTo>
                  <a:cubicBezTo>
                    <a:pt x="60" y="62"/>
                    <a:pt x="60" y="62"/>
                    <a:pt x="60" y="62"/>
                  </a:cubicBezTo>
                  <a:cubicBezTo>
                    <a:pt x="61" y="61"/>
                    <a:pt x="61" y="61"/>
                    <a:pt x="61" y="61"/>
                  </a:cubicBezTo>
                  <a:cubicBezTo>
                    <a:pt x="61" y="59"/>
                    <a:pt x="61" y="59"/>
                    <a:pt x="61" y="59"/>
                  </a:cubicBezTo>
                  <a:cubicBezTo>
                    <a:pt x="62" y="58"/>
                    <a:pt x="62" y="58"/>
                    <a:pt x="62" y="58"/>
                  </a:cubicBezTo>
                  <a:cubicBezTo>
                    <a:pt x="63" y="56"/>
                    <a:pt x="63" y="56"/>
                    <a:pt x="63" y="56"/>
                  </a:cubicBezTo>
                  <a:cubicBezTo>
                    <a:pt x="64" y="55"/>
                    <a:pt x="64" y="55"/>
                    <a:pt x="64" y="55"/>
                  </a:cubicBezTo>
                  <a:cubicBezTo>
                    <a:pt x="64" y="54"/>
                    <a:pt x="64" y="54"/>
                    <a:pt x="64" y="54"/>
                  </a:cubicBezTo>
                  <a:cubicBezTo>
                    <a:pt x="65" y="53"/>
                    <a:pt x="65" y="53"/>
                    <a:pt x="65" y="53"/>
                  </a:cubicBezTo>
                  <a:cubicBezTo>
                    <a:pt x="66" y="52"/>
                    <a:pt x="66" y="52"/>
                    <a:pt x="66" y="52"/>
                  </a:cubicBezTo>
                  <a:cubicBezTo>
                    <a:pt x="67" y="50"/>
                    <a:pt x="67" y="50"/>
                    <a:pt x="67" y="50"/>
                  </a:cubicBezTo>
                  <a:cubicBezTo>
                    <a:pt x="68" y="49"/>
                    <a:pt x="68" y="49"/>
                    <a:pt x="68" y="49"/>
                  </a:cubicBezTo>
                  <a:cubicBezTo>
                    <a:pt x="69" y="47"/>
                    <a:pt x="69" y="47"/>
                    <a:pt x="69" y="47"/>
                  </a:cubicBezTo>
                  <a:cubicBezTo>
                    <a:pt x="71" y="46"/>
                    <a:pt x="71" y="46"/>
                    <a:pt x="71" y="46"/>
                  </a:cubicBezTo>
                  <a:cubicBezTo>
                    <a:pt x="72" y="44"/>
                    <a:pt x="72" y="44"/>
                    <a:pt x="72" y="44"/>
                  </a:cubicBezTo>
                  <a:cubicBezTo>
                    <a:pt x="74" y="42"/>
                    <a:pt x="74" y="42"/>
                    <a:pt x="74" y="42"/>
                  </a:cubicBezTo>
                  <a:cubicBezTo>
                    <a:pt x="75" y="41"/>
                    <a:pt x="75" y="41"/>
                    <a:pt x="75" y="41"/>
                  </a:cubicBezTo>
                  <a:cubicBezTo>
                    <a:pt x="77" y="40"/>
                    <a:pt x="77" y="40"/>
                    <a:pt x="77" y="40"/>
                  </a:cubicBezTo>
                  <a:cubicBezTo>
                    <a:pt x="78" y="39"/>
                    <a:pt x="78" y="39"/>
                    <a:pt x="78" y="39"/>
                  </a:cubicBezTo>
                  <a:cubicBezTo>
                    <a:pt x="80" y="38"/>
                    <a:pt x="80" y="38"/>
                    <a:pt x="80" y="38"/>
                  </a:cubicBezTo>
                  <a:cubicBezTo>
                    <a:pt x="81" y="37"/>
                    <a:pt x="81" y="37"/>
                    <a:pt x="81" y="37"/>
                  </a:cubicBezTo>
                  <a:cubicBezTo>
                    <a:pt x="83" y="37"/>
                    <a:pt x="83" y="37"/>
                    <a:pt x="83" y="37"/>
                  </a:cubicBezTo>
                  <a:cubicBezTo>
                    <a:pt x="85" y="36"/>
                    <a:pt x="85" y="36"/>
                    <a:pt x="85" y="36"/>
                  </a:cubicBezTo>
                  <a:cubicBezTo>
                    <a:pt x="87" y="35"/>
                    <a:pt x="87" y="35"/>
                    <a:pt x="87" y="35"/>
                  </a:cubicBezTo>
                  <a:cubicBezTo>
                    <a:pt x="89" y="35"/>
                    <a:pt x="89" y="35"/>
                    <a:pt x="89" y="35"/>
                  </a:cubicBezTo>
                  <a:cubicBezTo>
                    <a:pt x="90" y="34"/>
                    <a:pt x="90" y="34"/>
                    <a:pt x="90" y="34"/>
                  </a:cubicBezTo>
                  <a:cubicBezTo>
                    <a:pt x="92" y="34"/>
                    <a:pt x="92" y="34"/>
                    <a:pt x="92" y="34"/>
                  </a:cubicBezTo>
                  <a:cubicBezTo>
                    <a:pt x="94" y="33"/>
                    <a:pt x="94" y="33"/>
                    <a:pt x="94" y="33"/>
                  </a:cubicBezTo>
                  <a:cubicBezTo>
                    <a:pt x="97" y="33"/>
                    <a:pt x="97" y="33"/>
                    <a:pt x="97" y="33"/>
                  </a:cubicBezTo>
                  <a:cubicBezTo>
                    <a:pt x="99" y="33"/>
                    <a:pt x="99" y="33"/>
                    <a:pt x="99" y="33"/>
                  </a:cubicBezTo>
                  <a:cubicBezTo>
                    <a:pt x="101" y="32"/>
                    <a:pt x="101" y="32"/>
                    <a:pt x="101" y="32"/>
                  </a:cubicBezTo>
                  <a:cubicBezTo>
                    <a:pt x="103" y="32"/>
                    <a:pt x="103" y="32"/>
                    <a:pt x="103" y="32"/>
                  </a:cubicBezTo>
                  <a:cubicBezTo>
                    <a:pt x="105" y="32"/>
                    <a:pt x="105" y="32"/>
                    <a:pt x="105" y="32"/>
                  </a:cubicBezTo>
                  <a:cubicBezTo>
                    <a:pt x="107" y="32"/>
                    <a:pt x="107" y="32"/>
                    <a:pt x="107" y="32"/>
                  </a:cubicBezTo>
                  <a:cubicBezTo>
                    <a:pt x="109" y="32"/>
                    <a:pt x="109" y="32"/>
                    <a:pt x="109" y="32"/>
                  </a:cubicBezTo>
                  <a:cubicBezTo>
                    <a:pt x="111" y="33"/>
                    <a:pt x="111" y="33"/>
                    <a:pt x="111" y="33"/>
                  </a:cubicBezTo>
                  <a:cubicBezTo>
                    <a:pt x="113" y="33"/>
                    <a:pt x="113" y="33"/>
                    <a:pt x="113" y="33"/>
                  </a:cubicBezTo>
                  <a:cubicBezTo>
                    <a:pt x="116" y="33"/>
                    <a:pt x="116" y="33"/>
                    <a:pt x="116" y="33"/>
                  </a:cubicBezTo>
                  <a:cubicBezTo>
                    <a:pt x="118" y="33"/>
                    <a:pt x="118" y="33"/>
                    <a:pt x="118" y="33"/>
                  </a:cubicBezTo>
                  <a:cubicBezTo>
                    <a:pt x="120" y="34"/>
                    <a:pt x="120" y="34"/>
                    <a:pt x="120" y="34"/>
                  </a:cubicBezTo>
                  <a:cubicBezTo>
                    <a:pt x="122" y="34"/>
                    <a:pt x="122" y="34"/>
                    <a:pt x="122" y="34"/>
                  </a:cubicBezTo>
                  <a:cubicBezTo>
                    <a:pt x="124" y="35"/>
                    <a:pt x="124" y="35"/>
                    <a:pt x="124" y="35"/>
                  </a:cubicBezTo>
                  <a:cubicBezTo>
                    <a:pt x="126" y="36"/>
                    <a:pt x="126" y="36"/>
                    <a:pt x="126" y="36"/>
                  </a:cubicBezTo>
                  <a:cubicBezTo>
                    <a:pt x="128" y="37"/>
                    <a:pt x="128" y="37"/>
                    <a:pt x="128" y="37"/>
                  </a:cubicBezTo>
                  <a:cubicBezTo>
                    <a:pt x="130" y="37"/>
                    <a:pt x="130" y="37"/>
                    <a:pt x="130" y="37"/>
                  </a:cubicBezTo>
                  <a:cubicBezTo>
                    <a:pt x="132" y="38"/>
                    <a:pt x="132" y="38"/>
                    <a:pt x="132" y="38"/>
                  </a:cubicBezTo>
                  <a:cubicBezTo>
                    <a:pt x="134" y="39"/>
                    <a:pt x="134" y="39"/>
                    <a:pt x="134" y="39"/>
                  </a:cubicBezTo>
                  <a:cubicBezTo>
                    <a:pt x="136" y="41"/>
                    <a:pt x="136" y="41"/>
                    <a:pt x="136" y="41"/>
                  </a:cubicBezTo>
                  <a:cubicBezTo>
                    <a:pt x="137" y="42"/>
                    <a:pt x="137" y="42"/>
                    <a:pt x="137" y="42"/>
                  </a:cubicBezTo>
                  <a:cubicBezTo>
                    <a:pt x="138" y="42"/>
                    <a:pt x="138" y="42"/>
                    <a:pt x="138" y="42"/>
                  </a:cubicBezTo>
                  <a:cubicBezTo>
                    <a:pt x="139" y="43"/>
                    <a:pt x="139" y="43"/>
                    <a:pt x="139" y="43"/>
                  </a:cubicBezTo>
                  <a:cubicBezTo>
                    <a:pt x="140" y="44"/>
                    <a:pt x="140" y="44"/>
                    <a:pt x="140" y="44"/>
                  </a:cubicBezTo>
                  <a:cubicBezTo>
                    <a:pt x="141" y="45"/>
                    <a:pt x="141" y="45"/>
                    <a:pt x="141" y="45"/>
                  </a:cubicBezTo>
                  <a:cubicBezTo>
                    <a:pt x="142" y="46"/>
                    <a:pt x="142" y="46"/>
                    <a:pt x="142" y="46"/>
                  </a:cubicBezTo>
                  <a:cubicBezTo>
                    <a:pt x="144" y="48"/>
                    <a:pt x="144" y="48"/>
                    <a:pt x="144" y="48"/>
                  </a:cubicBezTo>
                  <a:cubicBezTo>
                    <a:pt x="145" y="49"/>
                    <a:pt x="145" y="49"/>
                    <a:pt x="145" y="49"/>
                  </a:cubicBezTo>
                  <a:cubicBezTo>
                    <a:pt x="146" y="50"/>
                    <a:pt x="146" y="50"/>
                    <a:pt x="146" y="50"/>
                  </a:cubicBezTo>
                  <a:cubicBezTo>
                    <a:pt x="147" y="52"/>
                    <a:pt x="147" y="52"/>
                    <a:pt x="147" y="52"/>
                  </a:cubicBezTo>
                  <a:cubicBezTo>
                    <a:pt x="147" y="53"/>
                    <a:pt x="147" y="53"/>
                    <a:pt x="147" y="53"/>
                  </a:cubicBezTo>
                  <a:cubicBezTo>
                    <a:pt x="148" y="55"/>
                    <a:pt x="148" y="55"/>
                    <a:pt x="148" y="55"/>
                  </a:cubicBezTo>
                  <a:cubicBezTo>
                    <a:pt x="149" y="56"/>
                    <a:pt x="149" y="56"/>
                    <a:pt x="149" y="56"/>
                  </a:cubicBezTo>
                  <a:cubicBezTo>
                    <a:pt x="150" y="59"/>
                    <a:pt x="150" y="59"/>
                    <a:pt x="150" y="59"/>
                  </a:cubicBezTo>
                  <a:cubicBezTo>
                    <a:pt x="151" y="60"/>
                    <a:pt x="151" y="60"/>
                    <a:pt x="151" y="60"/>
                  </a:cubicBezTo>
                  <a:cubicBezTo>
                    <a:pt x="151" y="61"/>
                    <a:pt x="151" y="61"/>
                    <a:pt x="151" y="61"/>
                  </a:cubicBezTo>
                  <a:cubicBezTo>
                    <a:pt x="152" y="63"/>
                    <a:pt x="152" y="63"/>
                    <a:pt x="152" y="63"/>
                  </a:cubicBezTo>
                  <a:cubicBezTo>
                    <a:pt x="152" y="64"/>
                    <a:pt x="152" y="64"/>
                    <a:pt x="152" y="64"/>
                  </a:cubicBezTo>
                  <a:cubicBezTo>
                    <a:pt x="152" y="65"/>
                    <a:pt x="152" y="65"/>
                    <a:pt x="152" y="65"/>
                  </a:cubicBezTo>
                  <a:cubicBezTo>
                    <a:pt x="153" y="67"/>
                    <a:pt x="153" y="67"/>
                    <a:pt x="153" y="67"/>
                  </a:cubicBezTo>
                  <a:cubicBezTo>
                    <a:pt x="153" y="69"/>
                    <a:pt x="153" y="69"/>
                    <a:pt x="153" y="69"/>
                  </a:cubicBezTo>
                  <a:cubicBezTo>
                    <a:pt x="154" y="71"/>
                    <a:pt x="154" y="71"/>
                    <a:pt x="154" y="71"/>
                  </a:cubicBezTo>
                  <a:cubicBezTo>
                    <a:pt x="154" y="73"/>
                    <a:pt x="154" y="73"/>
                    <a:pt x="154" y="73"/>
                  </a:cubicBezTo>
                  <a:cubicBezTo>
                    <a:pt x="154" y="75"/>
                    <a:pt x="154" y="75"/>
                    <a:pt x="154" y="75"/>
                  </a:cubicBezTo>
                  <a:cubicBezTo>
                    <a:pt x="155" y="77"/>
                    <a:pt x="155" y="77"/>
                    <a:pt x="155" y="77"/>
                  </a:cubicBezTo>
                  <a:cubicBezTo>
                    <a:pt x="155" y="78"/>
                    <a:pt x="155" y="78"/>
                    <a:pt x="155" y="78"/>
                  </a:cubicBezTo>
                  <a:cubicBezTo>
                    <a:pt x="155" y="78"/>
                    <a:pt x="155" y="78"/>
                    <a:pt x="155" y="78"/>
                  </a:cubicBezTo>
                  <a:cubicBezTo>
                    <a:pt x="156" y="80"/>
                    <a:pt x="156" y="80"/>
                    <a:pt x="156" y="80"/>
                  </a:cubicBezTo>
                  <a:cubicBezTo>
                    <a:pt x="156" y="81"/>
                    <a:pt x="156" y="81"/>
                    <a:pt x="156" y="81"/>
                  </a:cubicBezTo>
                  <a:cubicBezTo>
                    <a:pt x="157" y="81"/>
                    <a:pt x="157" y="81"/>
                    <a:pt x="157" y="81"/>
                  </a:cubicBezTo>
                  <a:cubicBezTo>
                    <a:pt x="157" y="82"/>
                    <a:pt x="157" y="82"/>
                    <a:pt x="157" y="82"/>
                  </a:cubicBezTo>
                  <a:cubicBezTo>
                    <a:pt x="158" y="84"/>
                    <a:pt x="158" y="84"/>
                    <a:pt x="158" y="84"/>
                  </a:cubicBezTo>
                  <a:cubicBezTo>
                    <a:pt x="158" y="85"/>
                    <a:pt x="158" y="85"/>
                    <a:pt x="158" y="85"/>
                  </a:cubicBezTo>
                  <a:cubicBezTo>
                    <a:pt x="159" y="86"/>
                    <a:pt x="159" y="86"/>
                    <a:pt x="159" y="86"/>
                  </a:cubicBezTo>
                  <a:cubicBezTo>
                    <a:pt x="159" y="88"/>
                    <a:pt x="159" y="88"/>
                    <a:pt x="159" y="88"/>
                  </a:cubicBezTo>
                  <a:cubicBezTo>
                    <a:pt x="159" y="88"/>
                    <a:pt x="159" y="88"/>
                    <a:pt x="159" y="88"/>
                  </a:cubicBezTo>
                  <a:cubicBezTo>
                    <a:pt x="158" y="89"/>
                    <a:pt x="158" y="89"/>
                    <a:pt x="158" y="89"/>
                  </a:cubicBezTo>
                  <a:cubicBezTo>
                    <a:pt x="158" y="90"/>
                    <a:pt x="158" y="90"/>
                    <a:pt x="158" y="90"/>
                  </a:cubicBezTo>
                  <a:cubicBezTo>
                    <a:pt x="158" y="90"/>
                    <a:pt x="158" y="90"/>
                    <a:pt x="158" y="90"/>
                  </a:cubicBezTo>
                  <a:cubicBezTo>
                    <a:pt x="158" y="91"/>
                    <a:pt x="158" y="91"/>
                    <a:pt x="158" y="91"/>
                  </a:cubicBezTo>
                  <a:cubicBezTo>
                    <a:pt x="158" y="92"/>
                    <a:pt x="158" y="92"/>
                    <a:pt x="158" y="92"/>
                  </a:cubicBezTo>
                  <a:cubicBezTo>
                    <a:pt x="158" y="94"/>
                    <a:pt x="158" y="94"/>
                    <a:pt x="158" y="94"/>
                  </a:cubicBezTo>
                  <a:cubicBezTo>
                    <a:pt x="158" y="95"/>
                    <a:pt x="158" y="95"/>
                    <a:pt x="158" y="95"/>
                  </a:cubicBezTo>
                  <a:cubicBezTo>
                    <a:pt x="158" y="96"/>
                    <a:pt x="158" y="96"/>
                    <a:pt x="158" y="96"/>
                  </a:cubicBezTo>
                  <a:cubicBezTo>
                    <a:pt x="158" y="96"/>
                    <a:pt x="158" y="96"/>
                    <a:pt x="158" y="96"/>
                  </a:cubicBezTo>
                  <a:cubicBezTo>
                    <a:pt x="158" y="96"/>
                    <a:pt x="158" y="96"/>
                    <a:pt x="158" y="96"/>
                  </a:cubicBezTo>
                  <a:cubicBezTo>
                    <a:pt x="158" y="97"/>
                    <a:pt x="158" y="97"/>
                    <a:pt x="158" y="97"/>
                  </a:cubicBezTo>
                  <a:cubicBezTo>
                    <a:pt x="160" y="100"/>
                    <a:pt x="160" y="100"/>
                    <a:pt x="160" y="100"/>
                  </a:cubicBezTo>
                  <a:cubicBezTo>
                    <a:pt x="162" y="102"/>
                    <a:pt x="162" y="102"/>
                    <a:pt x="162" y="102"/>
                  </a:cubicBezTo>
                  <a:cubicBezTo>
                    <a:pt x="162" y="103"/>
                    <a:pt x="162" y="103"/>
                    <a:pt x="162" y="103"/>
                  </a:cubicBezTo>
                  <a:cubicBezTo>
                    <a:pt x="163" y="105"/>
                    <a:pt x="163" y="105"/>
                    <a:pt x="163" y="105"/>
                  </a:cubicBezTo>
                  <a:cubicBezTo>
                    <a:pt x="164" y="106"/>
                    <a:pt x="164" y="106"/>
                    <a:pt x="164" y="106"/>
                  </a:cubicBezTo>
                  <a:cubicBezTo>
                    <a:pt x="165" y="108"/>
                    <a:pt x="165" y="108"/>
                    <a:pt x="165" y="108"/>
                  </a:cubicBezTo>
                  <a:cubicBezTo>
                    <a:pt x="166" y="110"/>
                    <a:pt x="166" y="110"/>
                    <a:pt x="166" y="110"/>
                  </a:cubicBezTo>
                  <a:cubicBezTo>
                    <a:pt x="167" y="112"/>
                    <a:pt x="167" y="112"/>
                    <a:pt x="167" y="112"/>
                  </a:cubicBezTo>
                  <a:cubicBezTo>
                    <a:pt x="168" y="114"/>
                    <a:pt x="168" y="114"/>
                    <a:pt x="168" y="114"/>
                  </a:cubicBezTo>
                  <a:cubicBezTo>
                    <a:pt x="168" y="115"/>
                    <a:pt x="168" y="115"/>
                    <a:pt x="168" y="115"/>
                  </a:cubicBezTo>
                  <a:cubicBezTo>
                    <a:pt x="169" y="117"/>
                    <a:pt x="169" y="117"/>
                    <a:pt x="169" y="117"/>
                  </a:cubicBezTo>
                  <a:cubicBezTo>
                    <a:pt x="169" y="118"/>
                    <a:pt x="169" y="118"/>
                    <a:pt x="169" y="118"/>
                  </a:cubicBezTo>
                  <a:cubicBezTo>
                    <a:pt x="170" y="119"/>
                    <a:pt x="170" y="119"/>
                    <a:pt x="170" y="119"/>
                  </a:cubicBezTo>
                  <a:cubicBezTo>
                    <a:pt x="170" y="121"/>
                    <a:pt x="170" y="121"/>
                    <a:pt x="170" y="121"/>
                  </a:cubicBezTo>
                  <a:cubicBezTo>
                    <a:pt x="171" y="123"/>
                    <a:pt x="171" y="123"/>
                    <a:pt x="171" y="123"/>
                  </a:cubicBezTo>
                  <a:cubicBezTo>
                    <a:pt x="170" y="126"/>
                    <a:pt x="170" y="126"/>
                    <a:pt x="170" y="126"/>
                  </a:cubicBezTo>
                  <a:cubicBezTo>
                    <a:pt x="169" y="128"/>
                    <a:pt x="169" y="128"/>
                    <a:pt x="169" y="128"/>
                  </a:cubicBezTo>
                  <a:lnTo>
                    <a:pt x="169" y="129"/>
                  </a:lnTo>
                  <a:close/>
                </a:path>
              </a:pathLst>
            </a:custGeom>
            <a:grp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grpSp>
          <p:nvGrpSpPr>
            <p:cNvPr id="42" name="组合 41"/>
            <p:cNvGrpSpPr/>
            <p:nvPr/>
          </p:nvGrpSpPr>
          <p:grpSpPr>
            <a:xfrm>
              <a:off x="2212311" y="4145096"/>
              <a:ext cx="223301" cy="222983"/>
              <a:chOff x="8782050" y="1495425"/>
              <a:chExt cx="1116013" cy="1114425"/>
            </a:xfrm>
            <a:grpFill/>
          </p:grpSpPr>
          <p:sp>
            <p:nvSpPr>
              <p:cNvPr id="49" name="Oval 11"/>
              <p:cNvSpPr>
                <a:spLocks noChangeArrowheads="1"/>
              </p:cNvSpPr>
              <p:nvPr/>
            </p:nvSpPr>
            <p:spPr bwMode="auto">
              <a:xfrm>
                <a:off x="9047163" y="1809750"/>
                <a:ext cx="90488" cy="8572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50" name="Freeform 12"/>
              <p:cNvSpPr/>
              <p:nvPr/>
            </p:nvSpPr>
            <p:spPr bwMode="auto">
              <a:xfrm>
                <a:off x="9402763" y="2052638"/>
                <a:ext cx="74613" cy="65088"/>
              </a:xfrm>
              <a:custGeom>
                <a:gdLst>
                  <a:gd fmla="*/ 6 w 14" name="T0"/>
                  <a:gd fmla="*/ 0 h 12" name="T1"/>
                  <a:gd fmla="*/ 0 w 14" name="T2"/>
                  <a:gd fmla="*/ 6 h 12" name="T3"/>
                  <a:gd fmla="*/ 6 w 14" name="T4"/>
                  <a:gd fmla="*/ 12 h 12" name="T5"/>
                  <a:gd fmla="*/ 14 w 14" name="T6"/>
                  <a:gd fmla="*/ 6 h 12" name="T7"/>
                  <a:gd fmla="*/ 6 w 14" name="T8"/>
                  <a:gd fmla="*/ 0 h 12" name="T9"/>
                </a:gdLst>
                <a:cxnLst>
                  <a:cxn ang="0">
                    <a:pos x="T0" y="T1"/>
                  </a:cxn>
                  <a:cxn ang="0">
                    <a:pos x="T2" y="T3"/>
                  </a:cxn>
                  <a:cxn ang="0">
                    <a:pos x="T4" y="T5"/>
                  </a:cxn>
                  <a:cxn ang="0">
                    <a:pos x="T6" y="T7"/>
                  </a:cxn>
                  <a:cxn ang="0">
                    <a:pos x="T8" y="T9"/>
                  </a:cxn>
                </a:cxnLst>
                <a:rect b="b" l="0" r="r" t="0"/>
                <a:pathLst>
                  <a:path h="12" w="14">
                    <a:moveTo>
                      <a:pt x="6" y="0"/>
                    </a:moveTo>
                    <a:cubicBezTo>
                      <a:pt x="3" y="0"/>
                      <a:pt x="0" y="3"/>
                      <a:pt x="0" y="6"/>
                    </a:cubicBezTo>
                    <a:cubicBezTo>
                      <a:pt x="0" y="9"/>
                      <a:pt x="3" y="12"/>
                      <a:pt x="6" y="12"/>
                    </a:cubicBezTo>
                    <a:cubicBezTo>
                      <a:pt x="11" y="12"/>
                      <a:pt x="14" y="9"/>
                      <a:pt x="14" y="6"/>
                    </a:cubicBezTo>
                    <a:cubicBezTo>
                      <a:pt x="14" y="3"/>
                      <a:pt x="11" y="0"/>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51" name="Freeform 13"/>
              <p:cNvSpPr>
                <a:spLocks noEditPoints="1"/>
              </p:cNvSpPr>
              <p:nvPr/>
            </p:nvSpPr>
            <p:spPr bwMode="auto">
              <a:xfrm>
                <a:off x="8782050" y="1495425"/>
                <a:ext cx="1116013" cy="1114425"/>
              </a:xfrm>
              <a:custGeom>
                <a:gdLst>
                  <a:gd fmla="*/ 207 w 207" name="T0"/>
                  <a:gd fmla="*/ 31 h 206" name="T1"/>
                  <a:gd fmla="*/ 175 w 207" name="T2"/>
                  <a:gd fmla="*/ 0 h 206" name="T3"/>
                  <a:gd fmla="*/ 31 w 207" name="T4"/>
                  <a:gd fmla="*/ 0 h 206" name="T5"/>
                  <a:gd fmla="*/ 0 w 207" name="T6"/>
                  <a:gd fmla="*/ 31 h 206" name="T7"/>
                  <a:gd fmla="*/ 0 w 207" name="T8"/>
                  <a:gd fmla="*/ 175 h 206" name="T9"/>
                  <a:gd fmla="*/ 31 w 207" name="T10"/>
                  <a:gd fmla="*/ 206 h 206" name="T11"/>
                  <a:gd fmla="*/ 175 w 207" name="T12"/>
                  <a:gd fmla="*/ 206 h 206" name="T13"/>
                  <a:gd fmla="*/ 207 w 207" name="T14"/>
                  <a:gd fmla="*/ 175 h 206" name="T15"/>
                  <a:gd fmla="*/ 207 w 207" name="T16"/>
                  <a:gd fmla="*/ 31 h 206" name="T17"/>
                  <a:gd fmla="*/ 78 w 207" name="T18"/>
                  <a:gd fmla="*/ 137 h 206" name="T19"/>
                  <a:gd fmla="*/ 57 w 207" name="T20"/>
                  <a:gd fmla="*/ 134 h 206" name="T21"/>
                  <a:gd fmla="*/ 35 w 207" name="T22"/>
                  <a:gd fmla="*/ 145 h 206" name="T23"/>
                  <a:gd fmla="*/ 42 w 207" name="T24"/>
                  <a:gd fmla="*/ 126 h 206" name="T25"/>
                  <a:gd fmla="*/ 17 w 207" name="T26"/>
                  <a:gd fmla="*/ 85 h 206" name="T27"/>
                  <a:gd fmla="*/ 78 w 207" name="T28"/>
                  <a:gd fmla="*/ 32 h 206" name="T29"/>
                  <a:gd fmla="*/ 140 w 207" name="T30"/>
                  <a:gd fmla="*/ 75 h 206" name="T31"/>
                  <a:gd fmla="*/ 135 w 207" name="T32"/>
                  <a:gd fmla="*/ 75 h 206" name="T33"/>
                  <a:gd fmla="*/ 82 w 207" name="T34"/>
                  <a:gd fmla="*/ 124 h 206" name="T35"/>
                  <a:gd fmla="*/ 84 w 207" name="T36"/>
                  <a:gd fmla="*/ 137 h 206" name="T37"/>
                  <a:gd fmla="*/ 78 w 207" name="T38"/>
                  <a:gd fmla="*/ 137 h 206" name="T39"/>
                  <a:gd fmla="*/ 169 w 207" name="T40"/>
                  <a:gd fmla="*/ 158 h 206" name="T41"/>
                  <a:gd fmla="*/ 174 w 207" name="T42"/>
                  <a:gd fmla="*/ 174 h 206" name="T43"/>
                  <a:gd fmla="*/ 157 w 207" name="T44"/>
                  <a:gd fmla="*/ 165 h 206" name="T45"/>
                  <a:gd fmla="*/ 138 w 207" name="T46"/>
                  <a:gd fmla="*/ 168 h 206" name="T47"/>
                  <a:gd fmla="*/ 86 w 207" name="T48"/>
                  <a:gd fmla="*/ 123 h 206" name="T49"/>
                  <a:gd fmla="*/ 138 w 207" name="T50"/>
                  <a:gd fmla="*/ 78 h 206" name="T51"/>
                  <a:gd fmla="*/ 191 w 207" name="T52"/>
                  <a:gd fmla="*/ 123 h 206" name="T53"/>
                  <a:gd fmla="*/ 169 w 207" name="T54"/>
                  <a:gd fmla="*/ 158 h 20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06" w="206">
                    <a:moveTo>
                      <a:pt x="207" y="31"/>
                    </a:moveTo>
                    <a:cubicBezTo>
                      <a:pt x="207" y="14"/>
                      <a:pt x="193" y="0"/>
                      <a:pt x="175" y="0"/>
                    </a:cubicBez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3" y="206"/>
                      <a:pt x="207" y="192"/>
                      <a:pt x="207" y="175"/>
                    </a:cubicBezTo>
                    <a:lnTo>
                      <a:pt x="207" y="31"/>
                    </a:lnTo>
                    <a:close/>
                    <a:moveTo>
                      <a:pt x="78" y="137"/>
                    </a:moveTo>
                    <a:cubicBezTo>
                      <a:pt x="71" y="137"/>
                      <a:pt x="65" y="135"/>
                      <a:pt x="57" y="134"/>
                    </a:cubicBezTo>
                    <a:cubicBezTo>
                      <a:pt x="35" y="145"/>
                      <a:pt x="35" y="145"/>
                      <a:pt x="35" y="145"/>
                    </a:cubicBezTo>
                    <a:cubicBezTo>
                      <a:pt x="42" y="126"/>
                      <a:pt x="42" y="126"/>
                      <a:pt x="42" y="126"/>
                    </a:cubicBezTo>
                    <a:cubicBezTo>
                      <a:pt x="26" y="115"/>
                      <a:pt x="17" y="101"/>
                      <a:pt x="17" y="85"/>
                    </a:cubicBezTo>
                    <a:cubicBezTo>
                      <a:pt x="17" y="55"/>
                      <a:pt x="45" y="32"/>
                      <a:pt x="78" y="32"/>
                    </a:cubicBezTo>
                    <a:cubicBezTo>
                      <a:pt x="109" y="32"/>
                      <a:pt x="135" y="51"/>
                      <a:pt x="140" y="75"/>
                    </a:cubicBezTo>
                    <a:cubicBezTo>
                      <a:pt x="138" y="75"/>
                      <a:pt x="137" y="75"/>
                      <a:pt x="135" y="75"/>
                    </a:cubicBezTo>
                    <a:cubicBezTo>
                      <a:pt x="105" y="75"/>
                      <a:pt x="82" y="97"/>
                      <a:pt x="82" y="124"/>
                    </a:cubicBezTo>
                    <a:cubicBezTo>
                      <a:pt x="82" y="128"/>
                      <a:pt x="83" y="133"/>
                      <a:pt x="84" y="137"/>
                    </a:cubicBezTo>
                    <a:cubicBezTo>
                      <a:pt x="82" y="137"/>
                      <a:pt x="80" y="137"/>
                      <a:pt x="78" y="137"/>
                    </a:cubicBezTo>
                    <a:close/>
                    <a:moveTo>
                      <a:pt x="169" y="158"/>
                    </a:moveTo>
                    <a:cubicBezTo>
                      <a:pt x="174" y="174"/>
                      <a:pt x="174" y="174"/>
                      <a:pt x="174" y="174"/>
                    </a:cubicBezTo>
                    <a:cubicBezTo>
                      <a:pt x="157" y="165"/>
                      <a:pt x="157" y="165"/>
                      <a:pt x="157" y="165"/>
                    </a:cubicBezTo>
                    <a:cubicBezTo>
                      <a:pt x="151" y="166"/>
                      <a:pt x="145" y="168"/>
                      <a:pt x="138" y="168"/>
                    </a:cubicBezTo>
                    <a:cubicBezTo>
                      <a:pt x="109" y="168"/>
                      <a:pt x="86" y="148"/>
                      <a:pt x="86" y="123"/>
                    </a:cubicBezTo>
                    <a:cubicBezTo>
                      <a:pt x="86" y="98"/>
                      <a:pt x="109" y="78"/>
                      <a:pt x="138" y="78"/>
                    </a:cubicBezTo>
                    <a:cubicBezTo>
                      <a:pt x="166" y="78"/>
                      <a:pt x="191" y="98"/>
                      <a:pt x="191" y="123"/>
                    </a:cubicBezTo>
                    <a:cubicBezTo>
                      <a:pt x="191" y="137"/>
                      <a:pt x="181" y="149"/>
                      <a:pt x="169" y="1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52" name="Freeform 14"/>
              <p:cNvSpPr/>
              <p:nvPr/>
            </p:nvSpPr>
            <p:spPr bwMode="auto">
              <a:xfrm>
                <a:off x="9585325" y="2052638"/>
                <a:ext cx="76200" cy="65088"/>
              </a:xfrm>
              <a:custGeom>
                <a:gdLst>
                  <a:gd fmla="*/ 6 w 14" name="T0"/>
                  <a:gd fmla="*/ 0 h 12" name="T1"/>
                  <a:gd fmla="*/ 0 w 14" name="T2"/>
                  <a:gd fmla="*/ 6 h 12" name="T3"/>
                  <a:gd fmla="*/ 6 w 14" name="T4"/>
                  <a:gd fmla="*/ 12 h 12" name="T5"/>
                  <a:gd fmla="*/ 14 w 14" name="T6"/>
                  <a:gd fmla="*/ 6 h 12" name="T7"/>
                  <a:gd fmla="*/ 6 w 14" name="T8"/>
                  <a:gd fmla="*/ 0 h 12" name="T9"/>
                </a:gdLst>
                <a:cxnLst>
                  <a:cxn ang="0">
                    <a:pos x="T0" y="T1"/>
                  </a:cxn>
                  <a:cxn ang="0">
                    <a:pos x="T2" y="T3"/>
                  </a:cxn>
                  <a:cxn ang="0">
                    <a:pos x="T4" y="T5"/>
                  </a:cxn>
                  <a:cxn ang="0">
                    <a:pos x="T6" y="T7"/>
                  </a:cxn>
                  <a:cxn ang="0">
                    <a:pos x="T8" y="T9"/>
                  </a:cxn>
                </a:cxnLst>
                <a:rect b="b" l="0" r="r" t="0"/>
                <a:pathLst>
                  <a:path h="12" w="14">
                    <a:moveTo>
                      <a:pt x="6" y="0"/>
                    </a:moveTo>
                    <a:cubicBezTo>
                      <a:pt x="3" y="0"/>
                      <a:pt x="0" y="3"/>
                      <a:pt x="0" y="6"/>
                    </a:cubicBezTo>
                    <a:cubicBezTo>
                      <a:pt x="0" y="9"/>
                      <a:pt x="3" y="12"/>
                      <a:pt x="6" y="12"/>
                    </a:cubicBezTo>
                    <a:cubicBezTo>
                      <a:pt x="11" y="12"/>
                      <a:pt x="14" y="9"/>
                      <a:pt x="14" y="6"/>
                    </a:cubicBezTo>
                    <a:cubicBezTo>
                      <a:pt x="14" y="3"/>
                      <a:pt x="11" y="0"/>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53" name="Oval 15"/>
              <p:cNvSpPr>
                <a:spLocks noChangeArrowheads="1"/>
              </p:cNvSpPr>
              <p:nvPr/>
            </p:nvSpPr>
            <p:spPr bwMode="auto">
              <a:xfrm>
                <a:off x="9278938" y="1809750"/>
                <a:ext cx="90488" cy="8572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grpSp>
        <p:sp>
          <p:nvSpPr>
            <p:cNvPr id="43" name="Freeform 19"/>
            <p:cNvSpPr>
              <a:spLocks noEditPoints="1"/>
            </p:cNvSpPr>
            <p:nvPr/>
          </p:nvSpPr>
          <p:spPr bwMode="auto">
            <a:xfrm>
              <a:off x="1728892" y="4148165"/>
              <a:ext cx="222347" cy="222983"/>
            </a:xfrm>
            <a:custGeom>
              <a:gdLst>
                <a:gd fmla="*/ 175 w 206" name="T0"/>
                <a:gd fmla="*/ 0 h 206" name="T1"/>
                <a:gd fmla="*/ 0 w 206" name="T2"/>
                <a:gd fmla="*/ 31 h 206" name="T3"/>
                <a:gd fmla="*/ 31 w 206" name="T4"/>
                <a:gd fmla="*/ 206 h 206" name="T5"/>
                <a:gd fmla="*/ 206 w 206" name="T6"/>
                <a:gd fmla="*/ 175 h 206" name="T7"/>
                <a:gd fmla="*/ 27 w 206" name="T8"/>
                <a:gd fmla="*/ 181 h 206" name="T9"/>
                <a:gd fmla="*/ 22 w 206" name="T10"/>
                <a:gd fmla="*/ 190 h 206" name="T11"/>
                <a:gd fmla="*/ 37 w 206" name="T12"/>
                <a:gd fmla="*/ 96 h 206" name="T13"/>
                <a:gd fmla="*/ 47 w 206" name="T14"/>
                <a:gd fmla="*/ 75 h 206" name="T15"/>
                <a:gd fmla="*/ 81 w 206" name="T16"/>
                <a:gd fmla="*/ 75 h 206" name="T17"/>
                <a:gd fmla="*/ 54 w 206" name="T18"/>
                <a:gd fmla="*/ 89 h 206" name="T19"/>
                <a:gd fmla="*/ 27 w 206" name="T20"/>
                <a:gd fmla="*/ 181 h 206" name="T21"/>
                <a:gd fmla="*/ 52 w 206" name="T22"/>
                <a:gd fmla="*/ 126 h 206" name="T23"/>
                <a:gd fmla="*/ 54 w 206" name="T24"/>
                <a:gd fmla="*/ 117 h 206" name="T25"/>
                <a:gd fmla="*/ 105 w 206" name="T26"/>
                <a:gd fmla="*/ 76 h 206" name="T27"/>
                <a:gd fmla="*/ 21 w 206" name="T28"/>
                <a:gd fmla="*/ 76 h 206" name="T29"/>
                <a:gd fmla="*/ 24 w 206" name="T30"/>
                <a:gd fmla="*/ 101 h 206" name="T31"/>
                <a:gd fmla="*/ 12 w 206" name="T32"/>
                <a:gd fmla="*/ 76 h 206" name="T33"/>
                <a:gd fmla="*/ 114 w 206" name="T34"/>
                <a:gd fmla="*/ 76 h 206" name="T35"/>
                <a:gd fmla="*/ 158 w 206" name="T36"/>
                <a:gd fmla="*/ 68 h 206" name="T37"/>
                <a:gd fmla="*/ 131 w 206" name="T38"/>
                <a:gd fmla="*/ 26 h 206" name="T39"/>
                <a:gd fmla="*/ 184 w 206" name="T40"/>
                <a:gd fmla="*/ 51 h 206" name="T41"/>
                <a:gd fmla="*/ 177 w 206" name="T42"/>
                <a:gd fmla="*/ 57 h 206" name="T43"/>
                <a:gd fmla="*/ 179 w 206" name="T44"/>
                <a:gd fmla="*/ 49 h 206" name="T45"/>
                <a:gd fmla="*/ 136 w 206" name="T46"/>
                <a:gd fmla="*/ 29 h 206" name="T47"/>
                <a:gd fmla="*/ 158 w 206" name="T48"/>
                <a:gd fmla="*/ 63 h 206" name="T49"/>
                <a:gd fmla="*/ 158 w 206" name="T50"/>
                <a:gd fmla="*/ 68 h 206" name="T51"/>
                <a:gd fmla="*/ 202 w 206" name="T52"/>
                <a:gd fmla="*/ 86 h 206" name="T53"/>
                <a:gd fmla="*/ 161 w 206" name="T54"/>
                <a:gd fmla="*/ 57 h 206" name="T55"/>
                <a:gd fmla="*/ 153 w 206" name="T56"/>
                <a:gd fmla="*/ 47 h 206" name="T57"/>
                <a:gd fmla="*/ 161 w 206" name="T58"/>
                <a:gd fmla="*/ 30 h 206" name="T59"/>
                <a:gd fmla="*/ 162 w 206" name="T60"/>
                <a:gd fmla="*/ 47 h 206" name="T61"/>
                <a:gd fmla="*/ 200 w 206" name="T62"/>
                <a:gd fmla="*/ 82 h 20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06" w="206">
                  <a:moveTo>
                    <a:pt x="206" y="31"/>
                  </a:moveTo>
                  <a:cubicBezTo>
                    <a:pt x="206" y="14"/>
                    <a:pt x="192" y="0"/>
                    <a:pt x="175" y="0"/>
                  </a:cubicBez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2" y="206"/>
                    <a:pt x="206" y="192"/>
                    <a:pt x="206" y="175"/>
                  </a:cubicBezTo>
                  <a:lnTo>
                    <a:pt x="206" y="31"/>
                  </a:lnTo>
                  <a:close/>
                  <a:moveTo>
                    <a:pt x="27" y="181"/>
                  </a:moveTo>
                  <a:cubicBezTo>
                    <a:pt x="27" y="184"/>
                    <a:pt x="25" y="190"/>
                    <a:pt x="22" y="190"/>
                  </a:cubicBezTo>
                  <a:cubicBezTo>
                    <a:pt x="22" y="190"/>
                    <a:pt x="22" y="190"/>
                    <a:pt x="22" y="190"/>
                  </a:cubicBezTo>
                  <a:cubicBezTo>
                    <a:pt x="20" y="190"/>
                    <a:pt x="18" y="184"/>
                    <a:pt x="17" y="182"/>
                  </a:cubicBezTo>
                  <a:cubicBezTo>
                    <a:pt x="14" y="144"/>
                    <a:pt x="26" y="112"/>
                    <a:pt x="37" y="96"/>
                  </a:cubicBezTo>
                  <a:cubicBezTo>
                    <a:pt x="41" y="91"/>
                    <a:pt x="45" y="86"/>
                    <a:pt x="48" y="82"/>
                  </a:cubicBezTo>
                  <a:cubicBezTo>
                    <a:pt x="48" y="80"/>
                    <a:pt x="47" y="78"/>
                    <a:pt x="47" y="75"/>
                  </a:cubicBezTo>
                  <a:cubicBezTo>
                    <a:pt x="47" y="66"/>
                    <a:pt x="55" y="58"/>
                    <a:pt x="64" y="58"/>
                  </a:cubicBezTo>
                  <a:cubicBezTo>
                    <a:pt x="73" y="58"/>
                    <a:pt x="81" y="66"/>
                    <a:pt x="81" y="75"/>
                  </a:cubicBezTo>
                  <a:cubicBezTo>
                    <a:pt x="81" y="85"/>
                    <a:pt x="73" y="92"/>
                    <a:pt x="64" y="92"/>
                  </a:cubicBezTo>
                  <a:cubicBezTo>
                    <a:pt x="60" y="92"/>
                    <a:pt x="57" y="91"/>
                    <a:pt x="54" y="89"/>
                  </a:cubicBezTo>
                  <a:cubicBezTo>
                    <a:pt x="51" y="93"/>
                    <a:pt x="48" y="99"/>
                    <a:pt x="44" y="104"/>
                  </a:cubicBezTo>
                  <a:cubicBezTo>
                    <a:pt x="30" y="125"/>
                    <a:pt x="24" y="153"/>
                    <a:pt x="27" y="181"/>
                  </a:cubicBezTo>
                  <a:close/>
                  <a:moveTo>
                    <a:pt x="63" y="127"/>
                  </a:moveTo>
                  <a:cubicBezTo>
                    <a:pt x="59" y="127"/>
                    <a:pt x="55" y="127"/>
                    <a:pt x="52" y="126"/>
                  </a:cubicBezTo>
                  <a:cubicBezTo>
                    <a:pt x="49" y="125"/>
                    <a:pt x="48" y="123"/>
                    <a:pt x="48" y="121"/>
                  </a:cubicBezTo>
                  <a:cubicBezTo>
                    <a:pt x="49" y="118"/>
                    <a:pt x="51" y="117"/>
                    <a:pt x="54" y="117"/>
                  </a:cubicBezTo>
                  <a:cubicBezTo>
                    <a:pt x="57" y="118"/>
                    <a:pt x="60" y="118"/>
                    <a:pt x="63" y="118"/>
                  </a:cubicBezTo>
                  <a:cubicBezTo>
                    <a:pt x="86" y="118"/>
                    <a:pt x="105" y="99"/>
                    <a:pt x="105" y="76"/>
                  </a:cubicBezTo>
                  <a:cubicBezTo>
                    <a:pt x="105" y="53"/>
                    <a:pt x="86" y="34"/>
                    <a:pt x="63" y="34"/>
                  </a:cubicBezTo>
                  <a:cubicBezTo>
                    <a:pt x="40" y="34"/>
                    <a:pt x="21" y="53"/>
                    <a:pt x="21" y="76"/>
                  </a:cubicBezTo>
                  <a:cubicBezTo>
                    <a:pt x="21" y="83"/>
                    <a:pt x="23" y="89"/>
                    <a:pt x="26" y="95"/>
                  </a:cubicBezTo>
                  <a:cubicBezTo>
                    <a:pt x="27" y="98"/>
                    <a:pt x="26" y="100"/>
                    <a:pt x="24" y="101"/>
                  </a:cubicBezTo>
                  <a:cubicBezTo>
                    <a:pt x="22" y="103"/>
                    <a:pt x="19" y="102"/>
                    <a:pt x="18" y="99"/>
                  </a:cubicBezTo>
                  <a:cubicBezTo>
                    <a:pt x="14" y="92"/>
                    <a:pt x="12" y="84"/>
                    <a:pt x="12" y="76"/>
                  </a:cubicBezTo>
                  <a:cubicBezTo>
                    <a:pt x="12" y="48"/>
                    <a:pt x="35" y="25"/>
                    <a:pt x="63" y="25"/>
                  </a:cubicBezTo>
                  <a:cubicBezTo>
                    <a:pt x="91" y="25"/>
                    <a:pt x="114" y="48"/>
                    <a:pt x="114" y="76"/>
                  </a:cubicBezTo>
                  <a:cubicBezTo>
                    <a:pt x="114" y="104"/>
                    <a:pt x="91" y="127"/>
                    <a:pt x="63" y="127"/>
                  </a:cubicBezTo>
                  <a:close/>
                  <a:moveTo>
                    <a:pt x="158" y="68"/>
                  </a:moveTo>
                  <a:cubicBezTo>
                    <a:pt x="154" y="68"/>
                    <a:pt x="149" y="67"/>
                    <a:pt x="145" y="65"/>
                  </a:cubicBezTo>
                  <a:cubicBezTo>
                    <a:pt x="131" y="58"/>
                    <a:pt x="124" y="41"/>
                    <a:pt x="131" y="26"/>
                  </a:cubicBezTo>
                  <a:cubicBezTo>
                    <a:pt x="138" y="12"/>
                    <a:pt x="155" y="6"/>
                    <a:pt x="170" y="13"/>
                  </a:cubicBezTo>
                  <a:cubicBezTo>
                    <a:pt x="184" y="19"/>
                    <a:pt x="190" y="37"/>
                    <a:pt x="184" y="51"/>
                  </a:cubicBezTo>
                  <a:cubicBezTo>
                    <a:pt x="183" y="53"/>
                    <a:pt x="181" y="55"/>
                    <a:pt x="180" y="57"/>
                  </a:cubicBezTo>
                  <a:cubicBezTo>
                    <a:pt x="179" y="58"/>
                    <a:pt x="178" y="58"/>
                    <a:pt x="177" y="57"/>
                  </a:cubicBezTo>
                  <a:cubicBezTo>
                    <a:pt x="175" y="56"/>
                    <a:pt x="175" y="55"/>
                    <a:pt x="176" y="54"/>
                  </a:cubicBezTo>
                  <a:cubicBezTo>
                    <a:pt x="177" y="52"/>
                    <a:pt x="178" y="51"/>
                    <a:pt x="179" y="49"/>
                  </a:cubicBezTo>
                  <a:cubicBezTo>
                    <a:pt x="185" y="37"/>
                    <a:pt x="180" y="23"/>
                    <a:pt x="168" y="17"/>
                  </a:cubicBezTo>
                  <a:cubicBezTo>
                    <a:pt x="156" y="12"/>
                    <a:pt x="142" y="17"/>
                    <a:pt x="136" y="29"/>
                  </a:cubicBezTo>
                  <a:cubicBezTo>
                    <a:pt x="130" y="40"/>
                    <a:pt x="135" y="55"/>
                    <a:pt x="147" y="60"/>
                  </a:cubicBezTo>
                  <a:cubicBezTo>
                    <a:pt x="151" y="62"/>
                    <a:pt x="154" y="63"/>
                    <a:pt x="158" y="63"/>
                  </a:cubicBezTo>
                  <a:cubicBezTo>
                    <a:pt x="160" y="63"/>
                    <a:pt x="161" y="64"/>
                    <a:pt x="161" y="65"/>
                  </a:cubicBezTo>
                  <a:cubicBezTo>
                    <a:pt x="161" y="67"/>
                    <a:pt x="160" y="68"/>
                    <a:pt x="158" y="68"/>
                  </a:cubicBezTo>
                  <a:close/>
                  <a:moveTo>
                    <a:pt x="202" y="86"/>
                  </a:moveTo>
                  <a:cubicBezTo>
                    <a:pt x="202" y="86"/>
                    <a:pt x="202" y="86"/>
                    <a:pt x="202" y="86"/>
                  </a:cubicBezTo>
                  <a:cubicBezTo>
                    <a:pt x="201" y="87"/>
                    <a:pt x="200" y="88"/>
                    <a:pt x="198" y="87"/>
                  </a:cubicBezTo>
                  <a:cubicBezTo>
                    <a:pt x="178" y="80"/>
                    <a:pt x="167" y="67"/>
                    <a:pt x="161" y="57"/>
                  </a:cubicBezTo>
                  <a:cubicBezTo>
                    <a:pt x="159" y="54"/>
                    <a:pt x="158" y="51"/>
                    <a:pt x="157" y="48"/>
                  </a:cubicBezTo>
                  <a:cubicBezTo>
                    <a:pt x="155" y="48"/>
                    <a:pt x="154" y="47"/>
                    <a:pt x="153" y="47"/>
                  </a:cubicBezTo>
                  <a:cubicBezTo>
                    <a:pt x="148" y="45"/>
                    <a:pt x="146" y="39"/>
                    <a:pt x="148" y="34"/>
                  </a:cubicBezTo>
                  <a:cubicBezTo>
                    <a:pt x="151" y="29"/>
                    <a:pt x="156" y="27"/>
                    <a:pt x="161" y="30"/>
                  </a:cubicBezTo>
                  <a:cubicBezTo>
                    <a:pt x="166" y="32"/>
                    <a:pt x="168" y="38"/>
                    <a:pt x="166" y="42"/>
                  </a:cubicBezTo>
                  <a:cubicBezTo>
                    <a:pt x="165" y="44"/>
                    <a:pt x="163" y="46"/>
                    <a:pt x="162" y="47"/>
                  </a:cubicBezTo>
                  <a:cubicBezTo>
                    <a:pt x="163" y="49"/>
                    <a:pt x="164" y="52"/>
                    <a:pt x="166" y="55"/>
                  </a:cubicBezTo>
                  <a:cubicBezTo>
                    <a:pt x="173" y="67"/>
                    <a:pt x="185" y="77"/>
                    <a:pt x="200" y="82"/>
                  </a:cubicBezTo>
                  <a:cubicBezTo>
                    <a:pt x="202" y="83"/>
                    <a:pt x="202" y="84"/>
                    <a:pt x="202" y="86"/>
                  </a:cubicBezTo>
                  <a:close/>
                </a:path>
              </a:pathLst>
            </a:custGeom>
            <a:grp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grpSp>
          <p:nvGrpSpPr>
            <p:cNvPr id="44" name="组合 43"/>
            <p:cNvGrpSpPr/>
            <p:nvPr/>
          </p:nvGrpSpPr>
          <p:grpSpPr>
            <a:xfrm>
              <a:off x="1488391" y="4145096"/>
              <a:ext cx="222030" cy="222983"/>
              <a:chOff x="2473325" y="1495425"/>
              <a:chExt cx="1109663" cy="1114425"/>
            </a:xfrm>
            <a:grpFill/>
          </p:grpSpPr>
          <p:sp>
            <p:nvSpPr>
              <p:cNvPr id="45" name="Freeform 28"/>
              <p:cNvSpPr>
                <a:spLocks noEditPoints="1"/>
              </p:cNvSpPr>
              <p:nvPr/>
            </p:nvSpPr>
            <p:spPr bwMode="auto">
              <a:xfrm>
                <a:off x="2651125" y="1998663"/>
                <a:ext cx="571500" cy="384175"/>
              </a:xfrm>
              <a:custGeom>
                <a:gdLst>
                  <a:gd fmla="*/ 53 w 106" name="T0"/>
                  <a:gd fmla="*/ 1 h 71" name="T1"/>
                  <a:gd fmla="*/ 0 w 106" name="T2"/>
                  <a:gd fmla="*/ 37 h 71" name="T3"/>
                  <a:gd fmla="*/ 53 w 106" name="T4"/>
                  <a:gd fmla="*/ 70 h 71" name="T5"/>
                  <a:gd fmla="*/ 106 w 106" name="T6"/>
                  <a:gd fmla="*/ 31 h 71" name="T7"/>
                  <a:gd fmla="*/ 53 w 106" name="T8"/>
                  <a:gd fmla="*/ 1 h 71" name="T9"/>
                  <a:gd fmla="*/ 73 w 106" name="T10"/>
                  <a:gd fmla="*/ 50 h 71" name="T11"/>
                  <a:gd fmla="*/ 29 w 106" name="T12"/>
                  <a:gd fmla="*/ 58 h 71" name="T13"/>
                  <a:gd fmla="*/ 21 w 106" name="T14"/>
                  <a:gd fmla="*/ 45 h 71" name="T15"/>
                  <a:gd fmla="*/ 47 w 106" name="T16"/>
                  <a:gd fmla="*/ 14 h 71" name="T17"/>
                  <a:gd fmla="*/ 73 w 106" name="T18"/>
                  <a:gd fmla="*/ 50 h 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1" w="105">
                    <a:moveTo>
                      <a:pt x="53" y="1"/>
                    </a:moveTo>
                    <a:cubicBezTo>
                      <a:pt x="24" y="2"/>
                      <a:pt x="0" y="18"/>
                      <a:pt x="0" y="37"/>
                    </a:cubicBezTo>
                    <a:cubicBezTo>
                      <a:pt x="0" y="57"/>
                      <a:pt x="24" y="71"/>
                      <a:pt x="53" y="70"/>
                    </a:cubicBezTo>
                    <a:cubicBezTo>
                      <a:pt x="82" y="69"/>
                      <a:pt x="106" y="50"/>
                      <a:pt x="106" y="31"/>
                    </a:cubicBezTo>
                    <a:cubicBezTo>
                      <a:pt x="106" y="12"/>
                      <a:pt x="82" y="0"/>
                      <a:pt x="53" y="1"/>
                    </a:cubicBezTo>
                    <a:close/>
                    <a:moveTo>
                      <a:pt x="73" y="50"/>
                    </a:moveTo>
                    <a:cubicBezTo>
                      <a:pt x="64" y="61"/>
                      <a:pt x="46" y="67"/>
                      <a:pt x="29" y="58"/>
                    </a:cubicBezTo>
                    <a:cubicBezTo>
                      <a:pt x="21" y="53"/>
                      <a:pt x="21" y="45"/>
                      <a:pt x="21" y="45"/>
                    </a:cubicBezTo>
                    <a:cubicBezTo>
                      <a:pt x="21" y="45"/>
                      <a:pt x="18" y="17"/>
                      <a:pt x="47" y="14"/>
                    </a:cubicBezTo>
                    <a:cubicBezTo>
                      <a:pt x="77" y="10"/>
                      <a:pt x="82" y="38"/>
                      <a:pt x="73" y="5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46" name="Freeform 29"/>
              <p:cNvSpPr/>
              <p:nvPr/>
            </p:nvSpPr>
            <p:spPr bwMode="auto">
              <a:xfrm>
                <a:off x="2925763" y="2160588"/>
                <a:ext cx="47625" cy="49213"/>
              </a:xfrm>
              <a:custGeom>
                <a:gdLst>
                  <a:gd fmla="*/ 2 w 9" name="T0"/>
                  <a:gd fmla="*/ 1 h 9" name="T1"/>
                  <a:gd fmla="*/ 1 w 9" name="T2"/>
                  <a:gd fmla="*/ 7 h 9" name="T3"/>
                  <a:gd fmla="*/ 6 w 9" name="T4"/>
                  <a:gd fmla="*/ 7 h 9" name="T5"/>
                  <a:gd fmla="*/ 8 w 9" name="T6"/>
                  <a:gd fmla="*/ 2 h 9" name="T7"/>
                  <a:gd fmla="*/ 2 w 9" name="T8"/>
                  <a:gd fmla="*/ 1 h 9" name="T9"/>
                </a:gdLst>
                <a:cxnLst>
                  <a:cxn ang="0">
                    <a:pos x="T0" y="T1"/>
                  </a:cxn>
                  <a:cxn ang="0">
                    <a:pos x="T2" y="T3"/>
                  </a:cxn>
                  <a:cxn ang="0">
                    <a:pos x="T4" y="T5"/>
                  </a:cxn>
                  <a:cxn ang="0">
                    <a:pos x="T6" y="T7"/>
                  </a:cxn>
                  <a:cxn ang="0">
                    <a:pos x="T8" y="T9"/>
                  </a:cxn>
                </a:cxnLst>
                <a:rect b="b" l="0" r="r" t="0"/>
                <a:pathLst>
                  <a:path h="9" w="9">
                    <a:moveTo>
                      <a:pt x="2" y="1"/>
                    </a:moveTo>
                    <a:cubicBezTo>
                      <a:pt x="0" y="3"/>
                      <a:pt x="0" y="5"/>
                      <a:pt x="1" y="7"/>
                    </a:cubicBezTo>
                    <a:cubicBezTo>
                      <a:pt x="2" y="9"/>
                      <a:pt x="4" y="9"/>
                      <a:pt x="6" y="7"/>
                    </a:cubicBezTo>
                    <a:cubicBezTo>
                      <a:pt x="8" y="6"/>
                      <a:pt x="9" y="4"/>
                      <a:pt x="8" y="2"/>
                    </a:cubicBezTo>
                    <a:cubicBezTo>
                      <a:pt x="7" y="0"/>
                      <a:pt x="5" y="0"/>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47" name="Freeform 30"/>
              <p:cNvSpPr/>
              <p:nvPr/>
            </p:nvSpPr>
            <p:spPr bwMode="auto">
              <a:xfrm>
                <a:off x="2813050" y="2187575"/>
                <a:ext cx="107950" cy="98425"/>
              </a:xfrm>
              <a:custGeom>
                <a:gdLst>
                  <a:gd fmla="*/ 9 w 20" name="T0"/>
                  <a:gd fmla="*/ 0 h 18" name="T1"/>
                  <a:gd fmla="*/ 0 w 20" name="T2"/>
                  <a:gd fmla="*/ 10 h 18" name="T3"/>
                  <a:gd fmla="*/ 10 w 20" name="T4"/>
                  <a:gd fmla="*/ 17 h 18" name="T5"/>
                  <a:gd fmla="*/ 20 w 20" name="T6"/>
                  <a:gd fmla="*/ 8 h 18" name="T7"/>
                  <a:gd fmla="*/ 9 w 20" name="T8"/>
                  <a:gd fmla="*/ 0 h 18" name="T9"/>
                </a:gdLst>
                <a:cxnLst>
                  <a:cxn ang="0">
                    <a:pos x="T0" y="T1"/>
                  </a:cxn>
                  <a:cxn ang="0">
                    <a:pos x="T2" y="T3"/>
                  </a:cxn>
                  <a:cxn ang="0">
                    <a:pos x="T4" y="T5"/>
                  </a:cxn>
                  <a:cxn ang="0">
                    <a:pos x="T6" y="T7"/>
                  </a:cxn>
                  <a:cxn ang="0">
                    <a:pos x="T8" y="T9"/>
                  </a:cxn>
                </a:cxnLst>
                <a:rect b="b" l="0" r="r" t="0"/>
                <a:pathLst>
                  <a:path h="18" w="20">
                    <a:moveTo>
                      <a:pt x="9" y="0"/>
                    </a:moveTo>
                    <a:cubicBezTo>
                      <a:pt x="4" y="1"/>
                      <a:pt x="0" y="6"/>
                      <a:pt x="0" y="10"/>
                    </a:cubicBezTo>
                    <a:cubicBezTo>
                      <a:pt x="0" y="15"/>
                      <a:pt x="4" y="18"/>
                      <a:pt x="10" y="17"/>
                    </a:cubicBezTo>
                    <a:cubicBezTo>
                      <a:pt x="15" y="17"/>
                      <a:pt x="20" y="12"/>
                      <a:pt x="20" y="8"/>
                    </a:cubicBezTo>
                    <a:cubicBezTo>
                      <a:pt x="20" y="3"/>
                      <a:pt x="16" y="0"/>
                      <a:pt x="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sp>
            <p:nvSpPr>
              <p:cNvPr id="48" name="Freeform 31"/>
              <p:cNvSpPr>
                <a:spLocks noEditPoints="1"/>
              </p:cNvSpPr>
              <p:nvPr/>
            </p:nvSpPr>
            <p:spPr bwMode="auto">
              <a:xfrm>
                <a:off x="2473325" y="1495425"/>
                <a:ext cx="1109663" cy="1114425"/>
              </a:xfrm>
              <a:custGeom>
                <a:gdLst>
                  <a:gd fmla="*/ 175 w 206" name="T0"/>
                  <a:gd fmla="*/ 0 h 206" name="T1"/>
                  <a:gd fmla="*/ 31 w 206" name="T2"/>
                  <a:gd fmla="*/ 0 h 206" name="T3"/>
                  <a:gd fmla="*/ 0 w 206" name="T4"/>
                  <a:gd fmla="*/ 31 h 206" name="T5"/>
                  <a:gd fmla="*/ 0 w 206" name="T6"/>
                  <a:gd fmla="*/ 175 h 206" name="T7"/>
                  <a:gd fmla="*/ 31 w 206" name="T8"/>
                  <a:gd fmla="*/ 206 h 206" name="T9"/>
                  <a:gd fmla="*/ 175 w 206" name="T10"/>
                  <a:gd fmla="*/ 206 h 206" name="T11"/>
                  <a:gd fmla="*/ 206 w 206" name="T12"/>
                  <a:gd fmla="*/ 175 h 206" name="T13"/>
                  <a:gd fmla="*/ 206 w 206" name="T14"/>
                  <a:gd fmla="*/ 31 h 206" name="T15"/>
                  <a:gd fmla="*/ 175 w 206" name="T16"/>
                  <a:gd fmla="*/ 0 h 206" name="T17"/>
                  <a:gd fmla="*/ 165 w 206" name="T18"/>
                  <a:gd fmla="*/ 137 h 206" name="T19"/>
                  <a:gd fmla="*/ 84 w 206" name="T20"/>
                  <a:gd fmla="*/ 172 h 206" name="T21"/>
                  <a:gd fmla="*/ 17 w 206" name="T22"/>
                  <a:gd fmla="*/ 127 h 206" name="T23"/>
                  <a:gd fmla="*/ 29 w 206" name="T24"/>
                  <a:gd fmla="*/ 92 h 206" name="T25"/>
                  <a:gd fmla="*/ 76 w 206" name="T26"/>
                  <a:gd fmla="*/ 54 h 206" name="T27"/>
                  <a:gd fmla="*/ 103 w 206" name="T28"/>
                  <a:gd fmla="*/ 68 h 206" name="T29"/>
                  <a:gd fmla="*/ 109 w 206" name="T30"/>
                  <a:gd fmla="*/ 77 h 206" name="T31"/>
                  <a:gd fmla="*/ 143 w 206" name="T32"/>
                  <a:gd fmla="*/ 75 h 206" name="T33"/>
                  <a:gd fmla="*/ 145 w 206" name="T34"/>
                  <a:gd fmla="*/ 95 h 206" name="T35"/>
                  <a:gd fmla="*/ 148 w 206" name="T36"/>
                  <a:gd fmla="*/ 100 h 206" name="T37"/>
                  <a:gd fmla="*/ 165 w 206" name="T38"/>
                  <a:gd fmla="*/ 137 h 206" name="T39"/>
                  <a:gd fmla="*/ 141 w 206" name="T40"/>
                  <a:gd fmla="*/ 66 h 206" name="T41"/>
                  <a:gd fmla="*/ 136 w 206" name="T42"/>
                  <a:gd fmla="*/ 62 h 206" name="T43"/>
                  <a:gd fmla="*/ 141 w 206" name="T44"/>
                  <a:gd fmla="*/ 57 h 206" name="T45"/>
                  <a:gd fmla="*/ 167 w 206" name="T46"/>
                  <a:gd fmla="*/ 83 h 206" name="T47"/>
                  <a:gd fmla="*/ 167 w 206" name="T48"/>
                  <a:gd fmla="*/ 84 h 206" name="T49"/>
                  <a:gd fmla="*/ 162 w 206" name="T50"/>
                  <a:gd fmla="*/ 88 h 206" name="T51"/>
                  <a:gd fmla="*/ 158 w 206" name="T52"/>
                  <a:gd fmla="*/ 83 h 206" name="T53"/>
                  <a:gd fmla="*/ 141 w 206" name="T54"/>
                  <a:gd fmla="*/ 66 h 206" name="T55"/>
                  <a:gd fmla="*/ 191 w 206" name="T56"/>
                  <a:gd fmla="*/ 92 h 206" name="T57"/>
                  <a:gd fmla="*/ 191 w 206" name="T58"/>
                  <a:gd fmla="*/ 92 h 206" name="T59"/>
                  <a:gd fmla="*/ 185 w 206" name="T60"/>
                  <a:gd fmla="*/ 98 h 206" name="T61"/>
                  <a:gd fmla="*/ 178 w 206" name="T62"/>
                  <a:gd fmla="*/ 92 h 206" name="T63"/>
                  <a:gd fmla="*/ 179 w 206" name="T64"/>
                  <a:gd fmla="*/ 85 h 206" name="T65"/>
                  <a:gd fmla="*/ 177 w 206" name="T66"/>
                  <a:gd fmla="*/ 62 h 206" name="T67"/>
                  <a:gd fmla="*/ 142 w 206" name="T68"/>
                  <a:gd fmla="*/ 45 h 206" name="T69"/>
                  <a:gd fmla="*/ 136 w 206" name="T70"/>
                  <a:gd fmla="*/ 46 h 206" name="T71"/>
                  <a:gd fmla="*/ 129 w 206" name="T72"/>
                  <a:gd fmla="*/ 39 h 206" name="T73"/>
                  <a:gd fmla="*/ 134 w 206" name="T74"/>
                  <a:gd fmla="*/ 32 h 206" name="T75"/>
                  <a:gd fmla="*/ 134 w 206" name="T76"/>
                  <a:gd fmla="*/ 32 h 206" name="T77"/>
                  <a:gd fmla="*/ 135 w 206" name="T78"/>
                  <a:gd fmla="*/ 32 h 206" name="T79"/>
                  <a:gd fmla="*/ 159 w 206" name="T80"/>
                  <a:gd fmla="*/ 32 h 206" name="T81"/>
                  <a:gd fmla="*/ 191 w 206" name="T82"/>
                  <a:gd fmla="*/ 92 h 20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06" w="206">
                    <a:moveTo>
                      <a:pt x="175" y="0"/>
                    </a:move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2" y="206"/>
                      <a:pt x="206" y="192"/>
                      <a:pt x="206" y="175"/>
                    </a:cubicBezTo>
                    <a:cubicBezTo>
                      <a:pt x="206" y="31"/>
                      <a:pt x="206" y="31"/>
                      <a:pt x="206" y="31"/>
                    </a:cubicBezTo>
                    <a:cubicBezTo>
                      <a:pt x="206" y="14"/>
                      <a:pt x="192" y="0"/>
                      <a:pt x="175" y="0"/>
                    </a:cubicBezTo>
                    <a:close/>
                    <a:moveTo>
                      <a:pt x="165" y="137"/>
                    </a:moveTo>
                    <a:cubicBezTo>
                      <a:pt x="153" y="162"/>
                      <a:pt x="113" y="175"/>
                      <a:pt x="84" y="172"/>
                    </a:cubicBezTo>
                    <a:cubicBezTo>
                      <a:pt x="56" y="170"/>
                      <a:pt x="20" y="161"/>
                      <a:pt x="17" y="127"/>
                    </a:cubicBezTo>
                    <a:cubicBezTo>
                      <a:pt x="17" y="127"/>
                      <a:pt x="15" y="112"/>
                      <a:pt x="29" y="92"/>
                    </a:cubicBezTo>
                    <a:cubicBezTo>
                      <a:pt x="29" y="92"/>
                      <a:pt x="51" y="62"/>
                      <a:pt x="76" y="54"/>
                    </a:cubicBezTo>
                    <a:cubicBezTo>
                      <a:pt x="100" y="46"/>
                      <a:pt x="103" y="60"/>
                      <a:pt x="103" y="68"/>
                    </a:cubicBezTo>
                    <a:cubicBezTo>
                      <a:pt x="102" y="75"/>
                      <a:pt x="99" y="80"/>
                      <a:pt x="109" y="77"/>
                    </a:cubicBezTo>
                    <a:cubicBezTo>
                      <a:pt x="109" y="77"/>
                      <a:pt x="133" y="65"/>
                      <a:pt x="143" y="75"/>
                    </a:cubicBezTo>
                    <a:cubicBezTo>
                      <a:pt x="151" y="84"/>
                      <a:pt x="145" y="95"/>
                      <a:pt x="145" y="95"/>
                    </a:cubicBezTo>
                    <a:cubicBezTo>
                      <a:pt x="145" y="95"/>
                      <a:pt x="141" y="98"/>
                      <a:pt x="148" y="100"/>
                    </a:cubicBezTo>
                    <a:cubicBezTo>
                      <a:pt x="155" y="101"/>
                      <a:pt x="177" y="111"/>
                      <a:pt x="165" y="137"/>
                    </a:cubicBezTo>
                    <a:close/>
                    <a:moveTo>
                      <a:pt x="141" y="66"/>
                    </a:moveTo>
                    <a:cubicBezTo>
                      <a:pt x="138" y="66"/>
                      <a:pt x="136" y="64"/>
                      <a:pt x="136" y="62"/>
                    </a:cubicBezTo>
                    <a:cubicBezTo>
                      <a:pt x="136" y="59"/>
                      <a:pt x="138" y="57"/>
                      <a:pt x="141" y="57"/>
                    </a:cubicBezTo>
                    <a:cubicBezTo>
                      <a:pt x="141" y="57"/>
                      <a:pt x="171" y="51"/>
                      <a:pt x="167" y="83"/>
                    </a:cubicBezTo>
                    <a:cubicBezTo>
                      <a:pt x="167" y="84"/>
                      <a:pt x="167" y="84"/>
                      <a:pt x="167" y="84"/>
                    </a:cubicBezTo>
                    <a:cubicBezTo>
                      <a:pt x="167" y="86"/>
                      <a:pt x="165" y="88"/>
                      <a:pt x="162" y="88"/>
                    </a:cubicBezTo>
                    <a:cubicBezTo>
                      <a:pt x="160" y="88"/>
                      <a:pt x="158" y="86"/>
                      <a:pt x="158" y="83"/>
                    </a:cubicBezTo>
                    <a:cubicBezTo>
                      <a:pt x="158" y="83"/>
                      <a:pt x="162" y="62"/>
                      <a:pt x="141" y="66"/>
                    </a:cubicBezTo>
                    <a:close/>
                    <a:moveTo>
                      <a:pt x="191" y="92"/>
                    </a:moveTo>
                    <a:cubicBezTo>
                      <a:pt x="191" y="92"/>
                      <a:pt x="191" y="92"/>
                      <a:pt x="191" y="92"/>
                    </a:cubicBezTo>
                    <a:cubicBezTo>
                      <a:pt x="191" y="98"/>
                      <a:pt x="188" y="98"/>
                      <a:pt x="185" y="98"/>
                    </a:cubicBezTo>
                    <a:cubicBezTo>
                      <a:pt x="181" y="98"/>
                      <a:pt x="178" y="96"/>
                      <a:pt x="178" y="92"/>
                    </a:cubicBezTo>
                    <a:cubicBezTo>
                      <a:pt x="178" y="88"/>
                      <a:pt x="179" y="85"/>
                      <a:pt x="179" y="85"/>
                    </a:cubicBezTo>
                    <a:cubicBezTo>
                      <a:pt x="180" y="84"/>
                      <a:pt x="183" y="75"/>
                      <a:pt x="177" y="62"/>
                    </a:cubicBezTo>
                    <a:cubicBezTo>
                      <a:pt x="166" y="44"/>
                      <a:pt x="145" y="44"/>
                      <a:pt x="142" y="45"/>
                    </a:cubicBezTo>
                    <a:cubicBezTo>
                      <a:pt x="140" y="46"/>
                      <a:pt x="136" y="46"/>
                      <a:pt x="136" y="46"/>
                    </a:cubicBezTo>
                    <a:cubicBezTo>
                      <a:pt x="132" y="46"/>
                      <a:pt x="129" y="43"/>
                      <a:pt x="129" y="39"/>
                    </a:cubicBezTo>
                    <a:cubicBezTo>
                      <a:pt x="129" y="36"/>
                      <a:pt x="131" y="33"/>
                      <a:pt x="134" y="32"/>
                    </a:cubicBezTo>
                    <a:cubicBezTo>
                      <a:pt x="134" y="32"/>
                      <a:pt x="134" y="32"/>
                      <a:pt x="134" y="32"/>
                    </a:cubicBezTo>
                    <a:cubicBezTo>
                      <a:pt x="135" y="32"/>
                      <a:pt x="135" y="32"/>
                      <a:pt x="135" y="32"/>
                    </a:cubicBezTo>
                    <a:cubicBezTo>
                      <a:pt x="138" y="31"/>
                      <a:pt x="149" y="29"/>
                      <a:pt x="159" y="32"/>
                    </a:cubicBezTo>
                    <a:cubicBezTo>
                      <a:pt x="177" y="36"/>
                      <a:pt x="203" y="54"/>
                      <a:pt x="191" y="9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b0503020204020204" pitchFamily="34" typeface="微软雅黑"/>
                  <a:ea charset="-122" panose="020b0503020204020204" pitchFamily="34" typeface="微软雅黑"/>
                </a:endParaRPr>
              </a:p>
            </p:txBody>
          </p:sp>
        </p:grpSp>
      </p:grpSp>
      <p:pic>
        <p:nvPicPr>
          <p:cNvPr id="54" name="图片占位符 5"/>
          <p:cNvPicPr>
            <a:picLocks noChangeAspect="1"/>
          </p:cNvPicPr>
          <p:nvPr/>
        </p:nvPicPr>
        <p:blipFill>
          <a:blip r:embed="rId3">
            <a:extLst>
              <a:ext uri="{BEBA8EAE-BF5A-486C-A8C5-ECC9F3942E4B}">
                <a14:imgProps>
                  <a14:imgLayer r:embed="rId4">
                    <a14:imgEffect>
                      <a14:saturation sat="20000"/>
                    </a14:imgEffect>
                  </a14:imgLayer>
                </a14:imgProps>
              </a:ext>
              <a:ext uri="{28A0092B-C50C-407E-A947-70E740481C1C}">
                <a14:useLocalDpi val="0"/>
              </a:ext>
            </a:extLst>
          </a:blip>
          <a:stretch>
            <a:fillRect/>
          </a:stretch>
        </p:blipFill>
        <p:spPr>
          <a:xfrm>
            <a:off x="899592" y="1746365"/>
            <a:ext cx="1436650" cy="1436650"/>
          </a:xfrm>
          <a:prstGeom prst="ellipse">
            <a:avLst/>
          </a:prstGeom>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pic>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4"/>
                                        </p:tgtEl>
                                        <p:attrNameLst>
                                          <p:attrName>style.visibility</p:attrName>
                                        </p:attrNameLst>
                                      </p:cBhvr>
                                      <p:to>
                                        <p:strVal val="visible"/>
                                      </p:to>
                                    </p:set>
                                    <p:animEffect filter="fade" transition="in">
                                      <p:cBhvr>
                                        <p:cTn dur="500" id="7"/>
                                        <p:tgtEl>
                                          <p:spTgt spid="54"/>
                                        </p:tgtEl>
                                      </p:cBhvr>
                                    </p:animEffect>
                                    <p:anim calcmode="lin" valueType="num">
                                      <p:cBhvr>
                                        <p:cTn dur="500" fill="hold" id="8"/>
                                        <p:tgtEl>
                                          <p:spTgt spid="54"/>
                                        </p:tgtEl>
                                        <p:attrNameLst>
                                          <p:attrName>ppt_x</p:attrName>
                                        </p:attrNameLst>
                                      </p:cBhvr>
                                      <p:tavLst>
                                        <p:tav tm="0">
                                          <p:val>
                                            <p:strVal val="#ppt_x"/>
                                          </p:val>
                                        </p:tav>
                                        <p:tav tm="100000">
                                          <p:val>
                                            <p:strVal val="#ppt_x"/>
                                          </p:val>
                                        </p:tav>
                                      </p:tavLst>
                                    </p:anim>
                                    <p:anim calcmode="lin" valueType="num">
                                      <p:cBhvr>
                                        <p:cTn dur="500" fill="hold" id="9"/>
                                        <p:tgtEl>
                                          <p:spTgt spid="5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40"/>
                                        </p:tgtEl>
                                        <p:attrNameLst>
                                          <p:attrName>style.visibility</p:attrName>
                                        </p:attrNameLst>
                                      </p:cBhvr>
                                      <p:to>
                                        <p:strVal val="visible"/>
                                      </p:to>
                                    </p:set>
                                    <p:animEffect filter="fade" transition="in">
                                      <p:cBhvr>
                                        <p:cTn dur="500" id="13"/>
                                        <p:tgtEl>
                                          <p:spTgt spid="40"/>
                                        </p:tgtEl>
                                      </p:cBhvr>
                                    </p:animEffect>
                                  </p:childTnLst>
                                </p:cTn>
                              </p:par>
                            </p:childTnLst>
                          </p:cTn>
                        </p:par>
                        <p:par>
                          <p:cTn fill="hold" id="14" nodeType="afterGroup">
                            <p:stCondLst>
                              <p:cond delay="1000"/>
                            </p:stCondLst>
                            <p:childTnLst>
                              <p:par>
                                <p:cTn fill="hold" id="15" nodeType="afterEffect" presetClass="entr" presetID="37" presetSubtype="0">
                                  <p:stCondLst>
                                    <p:cond delay="0"/>
                                  </p:stCondLst>
                                  <p:childTnLst>
                                    <p:set>
                                      <p:cBhvr>
                                        <p:cTn dur="1" fill="hold" id="16">
                                          <p:stCondLst>
                                            <p:cond delay="0"/>
                                          </p:stCondLst>
                                        </p:cTn>
                                        <p:tgtEl>
                                          <p:spTgt spid="39"/>
                                        </p:tgtEl>
                                        <p:attrNameLst>
                                          <p:attrName>style.visibility</p:attrName>
                                        </p:attrNameLst>
                                      </p:cBhvr>
                                      <p:to>
                                        <p:strVal val="visible"/>
                                      </p:to>
                                    </p:set>
                                    <p:animEffect filter="fade" transition="in">
                                      <p:cBhvr>
                                        <p:cTn dur="500" id="17"/>
                                        <p:tgtEl>
                                          <p:spTgt spid="39"/>
                                        </p:tgtEl>
                                      </p:cBhvr>
                                    </p:animEffect>
                                    <p:anim calcmode="lin" valueType="num">
                                      <p:cBhvr>
                                        <p:cTn dur="500" fill="hold" id="18"/>
                                        <p:tgtEl>
                                          <p:spTgt spid="39"/>
                                        </p:tgtEl>
                                        <p:attrNameLst>
                                          <p:attrName>ppt_x</p:attrName>
                                        </p:attrNameLst>
                                      </p:cBhvr>
                                      <p:tavLst>
                                        <p:tav tm="0">
                                          <p:val>
                                            <p:strVal val="#ppt_x"/>
                                          </p:val>
                                        </p:tav>
                                        <p:tav tm="100000">
                                          <p:val>
                                            <p:strVal val="#ppt_x"/>
                                          </p:val>
                                        </p:tav>
                                      </p:tavLst>
                                    </p:anim>
                                    <p:anim calcmode="lin" valueType="num">
                                      <p:cBhvr>
                                        <p:cTn decel="100000" dur="450" fill="hold" id="19"/>
                                        <p:tgtEl>
                                          <p:spTgt spid="39"/>
                                        </p:tgtEl>
                                        <p:attrNameLst>
                                          <p:attrName>ppt_y</p:attrName>
                                        </p:attrNameLst>
                                      </p:cBhvr>
                                      <p:tavLst>
                                        <p:tav tm="0">
                                          <p:val>
                                            <p:strVal val="#ppt_y+1"/>
                                          </p:val>
                                        </p:tav>
                                        <p:tav tm="100000">
                                          <p:val>
                                            <p:strVal val="#ppt_y-.03"/>
                                          </p:val>
                                        </p:tav>
                                      </p:tavLst>
                                    </p:anim>
                                    <p:anim calcmode="lin" valueType="num">
                                      <p:cBhvr>
                                        <p:cTn accel="100000" dur="50" fill="hold" id="20">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53" presetSubtype="0">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p:cTn dur="500" fill="hold" id="24"/>
                                        <p:tgtEl>
                                          <p:spTgt spid="18"/>
                                        </p:tgtEl>
                                        <p:attrNameLst>
                                          <p:attrName>ppt_w</p:attrName>
                                        </p:attrNameLst>
                                      </p:cBhvr>
                                      <p:tavLst>
                                        <p:tav tm="0">
                                          <p:val>
                                            <p:fltVal val="0"/>
                                          </p:val>
                                        </p:tav>
                                        <p:tav tm="100000">
                                          <p:val>
                                            <p:strVal val="#ppt_w"/>
                                          </p:val>
                                        </p:tav>
                                      </p:tavLst>
                                    </p:anim>
                                    <p:anim calcmode="lin" valueType="num">
                                      <p:cBhvr>
                                        <p:cTn dur="500" fill="hold" id="25"/>
                                        <p:tgtEl>
                                          <p:spTgt spid="18"/>
                                        </p:tgtEl>
                                        <p:attrNameLst>
                                          <p:attrName>ppt_h</p:attrName>
                                        </p:attrNameLst>
                                      </p:cBhvr>
                                      <p:tavLst>
                                        <p:tav tm="0">
                                          <p:val>
                                            <p:fltVal val="0"/>
                                          </p:val>
                                        </p:tav>
                                        <p:tav tm="100000">
                                          <p:val>
                                            <p:strVal val="#ppt_h"/>
                                          </p:val>
                                        </p:tav>
                                      </p:tavLst>
                                    </p:anim>
                                    <p:animEffect filter="fade" transition="in">
                                      <p:cBhvr>
                                        <p:cTn dur="500" id="26"/>
                                        <p:tgtEl>
                                          <p:spTgt spid="18"/>
                                        </p:tgtEl>
                                      </p:cBhvr>
                                    </p:animEffect>
                                  </p:childTnLst>
                                </p:cTn>
                              </p:par>
                            </p:childTnLst>
                          </p:cTn>
                        </p:par>
                        <p:par>
                          <p:cTn fill="hold" id="27" nodeType="afterGroup">
                            <p:stCondLst>
                              <p:cond delay="2000"/>
                            </p:stCondLst>
                            <p:childTnLst>
                              <p:par>
                                <p:cTn fill="hold" grpId="0" id="28" nodeType="afterEffect" presetClass="entr" presetID="10" presetSubtype="0">
                                  <p:stCondLst>
                                    <p:cond delay="0"/>
                                  </p:stCondLst>
                                  <p:childTnLst>
                                    <p:set>
                                      <p:cBhvr>
                                        <p:cTn dur="1" fill="hold" id="29">
                                          <p:stCondLst>
                                            <p:cond delay="0"/>
                                          </p:stCondLst>
                                        </p:cTn>
                                        <p:tgtEl>
                                          <p:spTgt spid="10"/>
                                        </p:tgtEl>
                                        <p:attrNameLst>
                                          <p:attrName>style.visibility</p:attrName>
                                        </p:attrNameLst>
                                      </p:cBhvr>
                                      <p:to>
                                        <p:strVal val="visible"/>
                                      </p:to>
                                    </p:set>
                                    <p:animEffect filter="fade" transition="in">
                                      <p:cBhvr>
                                        <p:cTn dur="250" id="30"/>
                                        <p:tgtEl>
                                          <p:spTgt spid="10"/>
                                        </p:tgtEl>
                                      </p:cBhvr>
                                    </p:animEffect>
                                  </p:childTnLst>
                                </p:cTn>
                              </p:par>
                            </p:childTnLst>
                          </p:cTn>
                        </p:par>
                        <p:par>
                          <p:cTn fill="hold" id="31" nodeType="afterGroup">
                            <p:stCondLst>
                              <p:cond delay="2250"/>
                            </p:stCondLst>
                            <p:childTnLst>
                              <p:par>
                                <p:cTn fill="hold" grpId="0" id="32" nodeType="afterEffect" presetClass="entr" presetID="10" presetSubtype="0">
                                  <p:stCondLst>
                                    <p:cond delay="0"/>
                                  </p:stCondLst>
                                  <p:childTnLst>
                                    <p:set>
                                      <p:cBhvr>
                                        <p:cTn dur="1" fill="hold" id="33">
                                          <p:stCondLst>
                                            <p:cond delay="0"/>
                                          </p:stCondLst>
                                        </p:cTn>
                                        <p:tgtEl>
                                          <p:spTgt spid="11"/>
                                        </p:tgtEl>
                                        <p:attrNameLst>
                                          <p:attrName>style.visibility</p:attrName>
                                        </p:attrNameLst>
                                      </p:cBhvr>
                                      <p:to>
                                        <p:strVal val="visible"/>
                                      </p:to>
                                    </p:set>
                                    <p:animEffect filter="fade" transition="in">
                                      <p:cBhvr>
                                        <p:cTn dur="250" id="34"/>
                                        <p:tgtEl>
                                          <p:spTgt spid="11"/>
                                        </p:tgtEl>
                                      </p:cBhvr>
                                    </p:animEffect>
                                  </p:childTnLst>
                                </p:cTn>
                              </p:par>
                            </p:childTnLst>
                          </p:cTn>
                        </p:par>
                        <p:par>
                          <p:cTn fill="hold" id="35" nodeType="afterGroup">
                            <p:stCondLst>
                              <p:cond delay="2500"/>
                            </p:stCondLst>
                            <p:childTnLst>
                              <p:par>
                                <p:cTn fill="hold" grpId="0" id="36" nodeType="afterEffect" presetClass="entr" presetID="10" presetSubtype="0">
                                  <p:stCondLst>
                                    <p:cond delay="0"/>
                                  </p:stCondLst>
                                  <p:childTnLst>
                                    <p:set>
                                      <p:cBhvr>
                                        <p:cTn dur="1" fill="hold" id="37">
                                          <p:stCondLst>
                                            <p:cond delay="0"/>
                                          </p:stCondLst>
                                        </p:cTn>
                                        <p:tgtEl>
                                          <p:spTgt spid="12"/>
                                        </p:tgtEl>
                                        <p:attrNameLst>
                                          <p:attrName>style.visibility</p:attrName>
                                        </p:attrNameLst>
                                      </p:cBhvr>
                                      <p:to>
                                        <p:strVal val="visible"/>
                                      </p:to>
                                    </p:set>
                                    <p:animEffect filter="fade" transition="in">
                                      <p:cBhvr>
                                        <p:cTn dur="250" id="38"/>
                                        <p:tgtEl>
                                          <p:spTgt spid="12"/>
                                        </p:tgtEl>
                                      </p:cBhvr>
                                    </p:animEffect>
                                  </p:childTnLst>
                                </p:cTn>
                              </p:par>
                            </p:childTnLst>
                          </p:cTn>
                        </p:par>
                        <p:par>
                          <p:cTn fill="hold" id="39" nodeType="afterGroup">
                            <p:stCondLst>
                              <p:cond delay="2750"/>
                            </p:stCondLst>
                            <p:childTnLst>
                              <p:par>
                                <p:cTn fill="hold" grpId="0" id="40" nodeType="afterEffect" presetClass="entr" presetID="10" presetSubtype="0">
                                  <p:stCondLst>
                                    <p:cond delay="0"/>
                                  </p:stCondLst>
                                  <p:childTnLst>
                                    <p:set>
                                      <p:cBhvr>
                                        <p:cTn dur="1" fill="hold" id="41">
                                          <p:stCondLst>
                                            <p:cond delay="0"/>
                                          </p:stCondLst>
                                        </p:cTn>
                                        <p:tgtEl>
                                          <p:spTgt spid="13"/>
                                        </p:tgtEl>
                                        <p:attrNameLst>
                                          <p:attrName>style.visibility</p:attrName>
                                        </p:attrNameLst>
                                      </p:cBhvr>
                                      <p:to>
                                        <p:strVal val="visible"/>
                                      </p:to>
                                    </p:set>
                                    <p:animEffect filter="fade" transition="in">
                                      <p:cBhvr>
                                        <p:cTn dur="250" id="42"/>
                                        <p:tgtEl>
                                          <p:spTgt spid="13"/>
                                        </p:tgtEl>
                                      </p:cBhvr>
                                    </p:animEffect>
                                  </p:childTnLst>
                                </p:cTn>
                              </p:par>
                            </p:childTnLst>
                          </p:cTn>
                        </p:par>
                        <p:par>
                          <p:cTn fill="hold" id="43" nodeType="afterGroup">
                            <p:stCondLst>
                              <p:cond delay="3000"/>
                            </p:stCondLst>
                            <p:childTnLst>
                              <p:par>
                                <p:cTn fill="hold" grpId="0" id="44" nodeType="afterEffect" presetClass="entr" presetID="53" presetSubtype="0">
                                  <p:stCondLst>
                                    <p:cond delay="0"/>
                                  </p:stCondLst>
                                  <p:childTnLst>
                                    <p:set>
                                      <p:cBhvr>
                                        <p:cTn dur="1" fill="hold" id="45">
                                          <p:stCondLst>
                                            <p:cond delay="0"/>
                                          </p:stCondLst>
                                        </p:cTn>
                                        <p:tgtEl>
                                          <p:spTgt spid="19"/>
                                        </p:tgtEl>
                                        <p:attrNameLst>
                                          <p:attrName>style.visibility</p:attrName>
                                        </p:attrNameLst>
                                      </p:cBhvr>
                                      <p:to>
                                        <p:strVal val="visible"/>
                                      </p:to>
                                    </p:set>
                                    <p:anim calcmode="lin" valueType="num">
                                      <p:cBhvr>
                                        <p:cTn dur="250" fill="hold" id="46"/>
                                        <p:tgtEl>
                                          <p:spTgt spid="19"/>
                                        </p:tgtEl>
                                        <p:attrNameLst>
                                          <p:attrName>ppt_w</p:attrName>
                                        </p:attrNameLst>
                                      </p:cBhvr>
                                      <p:tavLst>
                                        <p:tav tm="0">
                                          <p:val>
                                            <p:fltVal val="0"/>
                                          </p:val>
                                        </p:tav>
                                        <p:tav tm="100000">
                                          <p:val>
                                            <p:strVal val="#ppt_w"/>
                                          </p:val>
                                        </p:tav>
                                      </p:tavLst>
                                    </p:anim>
                                    <p:anim calcmode="lin" valueType="num">
                                      <p:cBhvr>
                                        <p:cTn dur="250" fill="hold" id="47"/>
                                        <p:tgtEl>
                                          <p:spTgt spid="19"/>
                                        </p:tgtEl>
                                        <p:attrNameLst>
                                          <p:attrName>ppt_h</p:attrName>
                                        </p:attrNameLst>
                                      </p:cBhvr>
                                      <p:tavLst>
                                        <p:tav tm="0">
                                          <p:val>
                                            <p:fltVal val="0"/>
                                          </p:val>
                                        </p:tav>
                                        <p:tav tm="100000">
                                          <p:val>
                                            <p:strVal val="#ppt_h"/>
                                          </p:val>
                                        </p:tav>
                                      </p:tavLst>
                                    </p:anim>
                                    <p:animEffect filter="fade" transition="in">
                                      <p:cBhvr>
                                        <p:cTn dur="250" id="48"/>
                                        <p:tgtEl>
                                          <p:spTgt spid="19"/>
                                        </p:tgtEl>
                                      </p:cBhvr>
                                    </p:animEffect>
                                  </p:childTnLst>
                                </p:cTn>
                              </p:par>
                            </p:childTnLst>
                          </p:cTn>
                        </p:par>
                        <p:par>
                          <p:cTn fill="hold" id="49" nodeType="afterGroup">
                            <p:stCondLst>
                              <p:cond delay="3250"/>
                            </p:stCondLst>
                            <p:childTnLst>
                              <p:par>
                                <p:cTn fill="hold" grpId="0" id="50" nodeType="afterEffect" presetClass="entr" presetID="22" presetSubtype="8">
                                  <p:stCondLst>
                                    <p:cond delay="0"/>
                                  </p:stCondLst>
                                  <p:childTnLst>
                                    <p:set>
                                      <p:cBhvr>
                                        <p:cTn dur="1" fill="hold" id="51">
                                          <p:stCondLst>
                                            <p:cond delay="0"/>
                                          </p:stCondLst>
                                        </p:cTn>
                                        <p:tgtEl>
                                          <p:spTgt spid="14"/>
                                        </p:tgtEl>
                                        <p:attrNameLst>
                                          <p:attrName>style.visibility</p:attrName>
                                        </p:attrNameLst>
                                      </p:cBhvr>
                                      <p:to>
                                        <p:strVal val="visible"/>
                                      </p:to>
                                    </p:set>
                                    <p:animEffect filter="wipe(left)" transition="in">
                                      <p:cBhvr>
                                        <p:cTn dur="250" id="52"/>
                                        <p:tgtEl>
                                          <p:spTgt spid="14"/>
                                        </p:tgtEl>
                                      </p:cBhvr>
                                    </p:animEffect>
                                  </p:childTnLst>
                                </p:cTn>
                              </p:par>
                            </p:childTnLst>
                          </p:cTn>
                        </p:par>
                        <p:par>
                          <p:cTn fill="hold" id="53" nodeType="afterGroup">
                            <p:stCondLst>
                              <p:cond delay="3500"/>
                            </p:stCondLst>
                            <p:childTnLst>
                              <p:par>
                                <p:cTn fill="hold" id="54" nodeType="afterEffect" presetClass="entr" presetID="53" presetSubtype="0">
                                  <p:stCondLst>
                                    <p:cond delay="0"/>
                                  </p:stCondLst>
                                  <p:childTnLst>
                                    <p:set>
                                      <p:cBhvr>
                                        <p:cTn dur="1" fill="hold" id="55">
                                          <p:stCondLst>
                                            <p:cond delay="0"/>
                                          </p:stCondLst>
                                        </p:cTn>
                                        <p:tgtEl>
                                          <p:spTgt spid="23"/>
                                        </p:tgtEl>
                                        <p:attrNameLst>
                                          <p:attrName>style.visibility</p:attrName>
                                        </p:attrNameLst>
                                      </p:cBhvr>
                                      <p:to>
                                        <p:strVal val="visible"/>
                                      </p:to>
                                    </p:set>
                                    <p:anim calcmode="lin" valueType="num">
                                      <p:cBhvr>
                                        <p:cTn dur="250" fill="hold" id="56"/>
                                        <p:tgtEl>
                                          <p:spTgt spid="23"/>
                                        </p:tgtEl>
                                        <p:attrNameLst>
                                          <p:attrName>ppt_w</p:attrName>
                                        </p:attrNameLst>
                                      </p:cBhvr>
                                      <p:tavLst>
                                        <p:tav tm="0">
                                          <p:val>
                                            <p:fltVal val="0"/>
                                          </p:val>
                                        </p:tav>
                                        <p:tav tm="100000">
                                          <p:val>
                                            <p:strVal val="#ppt_w"/>
                                          </p:val>
                                        </p:tav>
                                      </p:tavLst>
                                    </p:anim>
                                    <p:anim calcmode="lin" valueType="num">
                                      <p:cBhvr>
                                        <p:cTn dur="250" fill="hold" id="57"/>
                                        <p:tgtEl>
                                          <p:spTgt spid="23"/>
                                        </p:tgtEl>
                                        <p:attrNameLst>
                                          <p:attrName>ppt_h</p:attrName>
                                        </p:attrNameLst>
                                      </p:cBhvr>
                                      <p:tavLst>
                                        <p:tav tm="0">
                                          <p:val>
                                            <p:fltVal val="0"/>
                                          </p:val>
                                        </p:tav>
                                        <p:tav tm="100000">
                                          <p:val>
                                            <p:strVal val="#ppt_h"/>
                                          </p:val>
                                        </p:tav>
                                      </p:tavLst>
                                    </p:anim>
                                    <p:animEffect filter="fade" transition="in">
                                      <p:cBhvr>
                                        <p:cTn dur="250" id="58"/>
                                        <p:tgtEl>
                                          <p:spTgt spid="23"/>
                                        </p:tgtEl>
                                      </p:cBhvr>
                                    </p:animEffect>
                                  </p:childTnLst>
                                </p:cTn>
                              </p:par>
                            </p:childTnLst>
                          </p:cTn>
                        </p:par>
                        <p:par>
                          <p:cTn fill="hold" id="59" nodeType="afterGroup">
                            <p:stCondLst>
                              <p:cond delay="3750"/>
                            </p:stCondLst>
                            <p:childTnLst>
                              <p:par>
                                <p:cTn fill="hold" grpId="0" id="60" nodeType="afterEffect" presetClass="entr" presetID="53" presetSubtype="0">
                                  <p:stCondLst>
                                    <p:cond delay="0"/>
                                  </p:stCondLst>
                                  <p:childTnLst>
                                    <p:set>
                                      <p:cBhvr>
                                        <p:cTn dur="1" fill="hold" id="61">
                                          <p:stCondLst>
                                            <p:cond delay="0"/>
                                          </p:stCondLst>
                                        </p:cTn>
                                        <p:tgtEl>
                                          <p:spTgt spid="20"/>
                                        </p:tgtEl>
                                        <p:attrNameLst>
                                          <p:attrName>style.visibility</p:attrName>
                                        </p:attrNameLst>
                                      </p:cBhvr>
                                      <p:to>
                                        <p:strVal val="visible"/>
                                      </p:to>
                                    </p:set>
                                    <p:anim calcmode="lin" valueType="num">
                                      <p:cBhvr>
                                        <p:cTn dur="250" fill="hold" id="62"/>
                                        <p:tgtEl>
                                          <p:spTgt spid="20"/>
                                        </p:tgtEl>
                                        <p:attrNameLst>
                                          <p:attrName>ppt_w</p:attrName>
                                        </p:attrNameLst>
                                      </p:cBhvr>
                                      <p:tavLst>
                                        <p:tav tm="0">
                                          <p:val>
                                            <p:fltVal val="0"/>
                                          </p:val>
                                        </p:tav>
                                        <p:tav tm="100000">
                                          <p:val>
                                            <p:strVal val="#ppt_w"/>
                                          </p:val>
                                        </p:tav>
                                      </p:tavLst>
                                    </p:anim>
                                    <p:anim calcmode="lin" valueType="num">
                                      <p:cBhvr>
                                        <p:cTn dur="250" fill="hold" id="63"/>
                                        <p:tgtEl>
                                          <p:spTgt spid="20"/>
                                        </p:tgtEl>
                                        <p:attrNameLst>
                                          <p:attrName>ppt_h</p:attrName>
                                        </p:attrNameLst>
                                      </p:cBhvr>
                                      <p:tavLst>
                                        <p:tav tm="0">
                                          <p:val>
                                            <p:fltVal val="0"/>
                                          </p:val>
                                        </p:tav>
                                        <p:tav tm="100000">
                                          <p:val>
                                            <p:strVal val="#ppt_h"/>
                                          </p:val>
                                        </p:tav>
                                      </p:tavLst>
                                    </p:anim>
                                    <p:animEffect filter="fade" transition="in">
                                      <p:cBhvr>
                                        <p:cTn dur="250" id="64"/>
                                        <p:tgtEl>
                                          <p:spTgt spid="20"/>
                                        </p:tgtEl>
                                      </p:cBhvr>
                                    </p:animEffect>
                                  </p:childTnLst>
                                </p:cTn>
                              </p:par>
                            </p:childTnLst>
                          </p:cTn>
                        </p:par>
                        <p:par>
                          <p:cTn fill="hold" id="65" nodeType="afterGroup">
                            <p:stCondLst>
                              <p:cond delay="4000"/>
                            </p:stCondLst>
                            <p:childTnLst>
                              <p:par>
                                <p:cTn fill="hold" grpId="0" id="66" nodeType="afterEffect" presetClass="entr" presetID="22" presetSubtype="8">
                                  <p:stCondLst>
                                    <p:cond delay="0"/>
                                  </p:stCondLst>
                                  <p:childTnLst>
                                    <p:set>
                                      <p:cBhvr>
                                        <p:cTn dur="1" fill="hold" id="67">
                                          <p:stCondLst>
                                            <p:cond delay="0"/>
                                          </p:stCondLst>
                                        </p:cTn>
                                        <p:tgtEl>
                                          <p:spTgt spid="15"/>
                                        </p:tgtEl>
                                        <p:attrNameLst>
                                          <p:attrName>style.visibility</p:attrName>
                                        </p:attrNameLst>
                                      </p:cBhvr>
                                      <p:to>
                                        <p:strVal val="visible"/>
                                      </p:to>
                                    </p:set>
                                    <p:animEffect filter="wipe(left)" transition="in">
                                      <p:cBhvr>
                                        <p:cTn dur="250" id="68"/>
                                        <p:tgtEl>
                                          <p:spTgt spid="15"/>
                                        </p:tgtEl>
                                      </p:cBhvr>
                                    </p:animEffect>
                                  </p:childTnLst>
                                </p:cTn>
                              </p:par>
                            </p:childTnLst>
                          </p:cTn>
                        </p:par>
                        <p:par>
                          <p:cTn fill="hold" id="69" nodeType="afterGroup">
                            <p:stCondLst>
                              <p:cond delay="4250"/>
                            </p:stCondLst>
                            <p:childTnLst>
                              <p:par>
                                <p:cTn fill="hold" id="70" nodeType="afterEffect" presetClass="entr" presetID="53" presetSubtype="0">
                                  <p:stCondLst>
                                    <p:cond delay="0"/>
                                  </p:stCondLst>
                                  <p:childTnLst>
                                    <p:set>
                                      <p:cBhvr>
                                        <p:cTn dur="1" fill="hold" id="71">
                                          <p:stCondLst>
                                            <p:cond delay="0"/>
                                          </p:stCondLst>
                                        </p:cTn>
                                        <p:tgtEl>
                                          <p:spTgt spid="27"/>
                                        </p:tgtEl>
                                        <p:attrNameLst>
                                          <p:attrName>style.visibility</p:attrName>
                                        </p:attrNameLst>
                                      </p:cBhvr>
                                      <p:to>
                                        <p:strVal val="visible"/>
                                      </p:to>
                                    </p:set>
                                    <p:anim calcmode="lin" valueType="num">
                                      <p:cBhvr>
                                        <p:cTn dur="250" fill="hold" id="72"/>
                                        <p:tgtEl>
                                          <p:spTgt spid="27"/>
                                        </p:tgtEl>
                                        <p:attrNameLst>
                                          <p:attrName>ppt_w</p:attrName>
                                        </p:attrNameLst>
                                      </p:cBhvr>
                                      <p:tavLst>
                                        <p:tav tm="0">
                                          <p:val>
                                            <p:fltVal val="0"/>
                                          </p:val>
                                        </p:tav>
                                        <p:tav tm="100000">
                                          <p:val>
                                            <p:strVal val="#ppt_w"/>
                                          </p:val>
                                        </p:tav>
                                      </p:tavLst>
                                    </p:anim>
                                    <p:anim calcmode="lin" valueType="num">
                                      <p:cBhvr>
                                        <p:cTn dur="250" fill="hold" id="73"/>
                                        <p:tgtEl>
                                          <p:spTgt spid="27"/>
                                        </p:tgtEl>
                                        <p:attrNameLst>
                                          <p:attrName>ppt_h</p:attrName>
                                        </p:attrNameLst>
                                      </p:cBhvr>
                                      <p:tavLst>
                                        <p:tav tm="0">
                                          <p:val>
                                            <p:fltVal val="0"/>
                                          </p:val>
                                        </p:tav>
                                        <p:tav tm="100000">
                                          <p:val>
                                            <p:strVal val="#ppt_h"/>
                                          </p:val>
                                        </p:tav>
                                      </p:tavLst>
                                    </p:anim>
                                    <p:animEffect filter="fade" transition="in">
                                      <p:cBhvr>
                                        <p:cTn dur="250" id="74"/>
                                        <p:tgtEl>
                                          <p:spTgt spid="27"/>
                                        </p:tgtEl>
                                      </p:cBhvr>
                                    </p:animEffect>
                                  </p:childTnLst>
                                </p:cTn>
                              </p:par>
                            </p:childTnLst>
                          </p:cTn>
                        </p:par>
                        <p:par>
                          <p:cTn fill="hold" id="75" nodeType="afterGroup">
                            <p:stCondLst>
                              <p:cond delay="4500"/>
                            </p:stCondLst>
                            <p:childTnLst>
                              <p:par>
                                <p:cTn fill="hold" grpId="0" id="76" nodeType="afterEffect" presetClass="entr" presetID="53" presetSubtype="0">
                                  <p:stCondLst>
                                    <p:cond delay="0"/>
                                  </p:stCondLst>
                                  <p:childTnLst>
                                    <p:set>
                                      <p:cBhvr>
                                        <p:cTn dur="1" fill="hold" id="77">
                                          <p:stCondLst>
                                            <p:cond delay="0"/>
                                          </p:stCondLst>
                                        </p:cTn>
                                        <p:tgtEl>
                                          <p:spTgt spid="21"/>
                                        </p:tgtEl>
                                        <p:attrNameLst>
                                          <p:attrName>style.visibility</p:attrName>
                                        </p:attrNameLst>
                                      </p:cBhvr>
                                      <p:to>
                                        <p:strVal val="visible"/>
                                      </p:to>
                                    </p:set>
                                    <p:anim calcmode="lin" valueType="num">
                                      <p:cBhvr>
                                        <p:cTn dur="250" fill="hold" id="78"/>
                                        <p:tgtEl>
                                          <p:spTgt spid="21"/>
                                        </p:tgtEl>
                                        <p:attrNameLst>
                                          <p:attrName>ppt_w</p:attrName>
                                        </p:attrNameLst>
                                      </p:cBhvr>
                                      <p:tavLst>
                                        <p:tav tm="0">
                                          <p:val>
                                            <p:fltVal val="0"/>
                                          </p:val>
                                        </p:tav>
                                        <p:tav tm="100000">
                                          <p:val>
                                            <p:strVal val="#ppt_w"/>
                                          </p:val>
                                        </p:tav>
                                      </p:tavLst>
                                    </p:anim>
                                    <p:anim calcmode="lin" valueType="num">
                                      <p:cBhvr>
                                        <p:cTn dur="250" fill="hold" id="79"/>
                                        <p:tgtEl>
                                          <p:spTgt spid="21"/>
                                        </p:tgtEl>
                                        <p:attrNameLst>
                                          <p:attrName>ppt_h</p:attrName>
                                        </p:attrNameLst>
                                      </p:cBhvr>
                                      <p:tavLst>
                                        <p:tav tm="0">
                                          <p:val>
                                            <p:fltVal val="0"/>
                                          </p:val>
                                        </p:tav>
                                        <p:tav tm="100000">
                                          <p:val>
                                            <p:strVal val="#ppt_h"/>
                                          </p:val>
                                        </p:tav>
                                      </p:tavLst>
                                    </p:anim>
                                    <p:animEffect filter="fade" transition="in">
                                      <p:cBhvr>
                                        <p:cTn dur="250" id="80"/>
                                        <p:tgtEl>
                                          <p:spTgt spid="21"/>
                                        </p:tgtEl>
                                      </p:cBhvr>
                                    </p:animEffect>
                                  </p:childTnLst>
                                </p:cTn>
                              </p:par>
                            </p:childTnLst>
                          </p:cTn>
                        </p:par>
                        <p:par>
                          <p:cTn fill="hold" id="81" nodeType="afterGroup">
                            <p:stCondLst>
                              <p:cond delay="4750"/>
                            </p:stCondLst>
                            <p:childTnLst>
                              <p:par>
                                <p:cTn fill="hold" grpId="0" id="82" nodeType="afterEffect" presetClass="entr" presetID="22" presetSubtype="8">
                                  <p:stCondLst>
                                    <p:cond delay="0"/>
                                  </p:stCondLst>
                                  <p:childTnLst>
                                    <p:set>
                                      <p:cBhvr>
                                        <p:cTn dur="1" fill="hold" id="83">
                                          <p:stCondLst>
                                            <p:cond delay="0"/>
                                          </p:stCondLst>
                                        </p:cTn>
                                        <p:tgtEl>
                                          <p:spTgt spid="16"/>
                                        </p:tgtEl>
                                        <p:attrNameLst>
                                          <p:attrName>style.visibility</p:attrName>
                                        </p:attrNameLst>
                                      </p:cBhvr>
                                      <p:to>
                                        <p:strVal val="visible"/>
                                      </p:to>
                                    </p:set>
                                    <p:animEffect filter="wipe(left)" transition="in">
                                      <p:cBhvr>
                                        <p:cTn dur="250" id="84"/>
                                        <p:tgtEl>
                                          <p:spTgt spid="16"/>
                                        </p:tgtEl>
                                      </p:cBhvr>
                                    </p:animEffect>
                                  </p:childTnLst>
                                </p:cTn>
                              </p:par>
                            </p:childTnLst>
                          </p:cTn>
                        </p:par>
                        <p:par>
                          <p:cTn fill="hold" id="85" nodeType="afterGroup">
                            <p:stCondLst>
                              <p:cond delay="5000"/>
                            </p:stCondLst>
                            <p:childTnLst>
                              <p:par>
                                <p:cTn fill="hold" id="86" nodeType="afterEffect" presetClass="entr" presetID="53" presetSubtype="0">
                                  <p:stCondLst>
                                    <p:cond delay="0"/>
                                  </p:stCondLst>
                                  <p:childTnLst>
                                    <p:set>
                                      <p:cBhvr>
                                        <p:cTn dur="1" fill="hold" id="87">
                                          <p:stCondLst>
                                            <p:cond delay="0"/>
                                          </p:stCondLst>
                                        </p:cTn>
                                        <p:tgtEl>
                                          <p:spTgt spid="31"/>
                                        </p:tgtEl>
                                        <p:attrNameLst>
                                          <p:attrName>style.visibility</p:attrName>
                                        </p:attrNameLst>
                                      </p:cBhvr>
                                      <p:to>
                                        <p:strVal val="visible"/>
                                      </p:to>
                                    </p:set>
                                    <p:anim calcmode="lin" valueType="num">
                                      <p:cBhvr>
                                        <p:cTn dur="250" fill="hold" id="88"/>
                                        <p:tgtEl>
                                          <p:spTgt spid="31"/>
                                        </p:tgtEl>
                                        <p:attrNameLst>
                                          <p:attrName>ppt_w</p:attrName>
                                        </p:attrNameLst>
                                      </p:cBhvr>
                                      <p:tavLst>
                                        <p:tav tm="0">
                                          <p:val>
                                            <p:fltVal val="0"/>
                                          </p:val>
                                        </p:tav>
                                        <p:tav tm="100000">
                                          <p:val>
                                            <p:strVal val="#ppt_w"/>
                                          </p:val>
                                        </p:tav>
                                      </p:tavLst>
                                    </p:anim>
                                    <p:anim calcmode="lin" valueType="num">
                                      <p:cBhvr>
                                        <p:cTn dur="250" fill="hold" id="89"/>
                                        <p:tgtEl>
                                          <p:spTgt spid="31"/>
                                        </p:tgtEl>
                                        <p:attrNameLst>
                                          <p:attrName>ppt_h</p:attrName>
                                        </p:attrNameLst>
                                      </p:cBhvr>
                                      <p:tavLst>
                                        <p:tav tm="0">
                                          <p:val>
                                            <p:fltVal val="0"/>
                                          </p:val>
                                        </p:tav>
                                        <p:tav tm="100000">
                                          <p:val>
                                            <p:strVal val="#ppt_h"/>
                                          </p:val>
                                        </p:tav>
                                      </p:tavLst>
                                    </p:anim>
                                    <p:animEffect filter="fade" transition="in">
                                      <p:cBhvr>
                                        <p:cTn dur="250" id="90"/>
                                        <p:tgtEl>
                                          <p:spTgt spid="31"/>
                                        </p:tgtEl>
                                      </p:cBhvr>
                                    </p:animEffect>
                                  </p:childTnLst>
                                </p:cTn>
                              </p:par>
                            </p:childTnLst>
                          </p:cTn>
                        </p:par>
                        <p:par>
                          <p:cTn fill="hold" id="91" nodeType="afterGroup">
                            <p:stCondLst>
                              <p:cond delay="5250"/>
                            </p:stCondLst>
                            <p:childTnLst>
                              <p:par>
                                <p:cTn fill="hold" grpId="0" id="92" nodeType="afterEffect" presetClass="entr" presetID="53" presetSubtype="0">
                                  <p:stCondLst>
                                    <p:cond delay="0"/>
                                  </p:stCondLst>
                                  <p:childTnLst>
                                    <p:set>
                                      <p:cBhvr>
                                        <p:cTn dur="1" fill="hold" id="93">
                                          <p:stCondLst>
                                            <p:cond delay="0"/>
                                          </p:stCondLst>
                                        </p:cTn>
                                        <p:tgtEl>
                                          <p:spTgt spid="22"/>
                                        </p:tgtEl>
                                        <p:attrNameLst>
                                          <p:attrName>style.visibility</p:attrName>
                                        </p:attrNameLst>
                                      </p:cBhvr>
                                      <p:to>
                                        <p:strVal val="visible"/>
                                      </p:to>
                                    </p:set>
                                    <p:anim calcmode="lin" valueType="num">
                                      <p:cBhvr>
                                        <p:cTn dur="250" fill="hold" id="94"/>
                                        <p:tgtEl>
                                          <p:spTgt spid="22"/>
                                        </p:tgtEl>
                                        <p:attrNameLst>
                                          <p:attrName>ppt_w</p:attrName>
                                        </p:attrNameLst>
                                      </p:cBhvr>
                                      <p:tavLst>
                                        <p:tav tm="0">
                                          <p:val>
                                            <p:fltVal val="0"/>
                                          </p:val>
                                        </p:tav>
                                        <p:tav tm="100000">
                                          <p:val>
                                            <p:strVal val="#ppt_w"/>
                                          </p:val>
                                        </p:tav>
                                      </p:tavLst>
                                    </p:anim>
                                    <p:anim calcmode="lin" valueType="num">
                                      <p:cBhvr>
                                        <p:cTn dur="250" fill="hold" id="95"/>
                                        <p:tgtEl>
                                          <p:spTgt spid="22"/>
                                        </p:tgtEl>
                                        <p:attrNameLst>
                                          <p:attrName>ppt_h</p:attrName>
                                        </p:attrNameLst>
                                      </p:cBhvr>
                                      <p:tavLst>
                                        <p:tav tm="0">
                                          <p:val>
                                            <p:fltVal val="0"/>
                                          </p:val>
                                        </p:tav>
                                        <p:tav tm="100000">
                                          <p:val>
                                            <p:strVal val="#ppt_h"/>
                                          </p:val>
                                        </p:tav>
                                      </p:tavLst>
                                    </p:anim>
                                    <p:animEffect filter="fade" transition="in">
                                      <p:cBhvr>
                                        <p:cTn dur="250" id="96"/>
                                        <p:tgtEl>
                                          <p:spTgt spid="22"/>
                                        </p:tgtEl>
                                      </p:cBhvr>
                                    </p:animEffect>
                                  </p:childTnLst>
                                </p:cTn>
                              </p:par>
                            </p:childTnLst>
                          </p:cTn>
                        </p:par>
                        <p:par>
                          <p:cTn fill="hold" id="97" nodeType="afterGroup">
                            <p:stCondLst>
                              <p:cond delay="5500"/>
                            </p:stCondLst>
                            <p:childTnLst>
                              <p:par>
                                <p:cTn fill="hold" grpId="0" id="98" nodeType="afterEffect" presetClass="entr" presetID="22" presetSubtype="8">
                                  <p:stCondLst>
                                    <p:cond delay="0"/>
                                  </p:stCondLst>
                                  <p:childTnLst>
                                    <p:set>
                                      <p:cBhvr>
                                        <p:cTn dur="1" fill="hold" id="99">
                                          <p:stCondLst>
                                            <p:cond delay="0"/>
                                          </p:stCondLst>
                                        </p:cTn>
                                        <p:tgtEl>
                                          <p:spTgt spid="17"/>
                                        </p:tgtEl>
                                        <p:attrNameLst>
                                          <p:attrName>style.visibility</p:attrName>
                                        </p:attrNameLst>
                                      </p:cBhvr>
                                      <p:to>
                                        <p:strVal val="visible"/>
                                      </p:to>
                                    </p:set>
                                    <p:animEffect filter="wipe(left)" transition="in">
                                      <p:cBhvr>
                                        <p:cTn dur="250" id="100"/>
                                        <p:tgtEl>
                                          <p:spTgt spid="17"/>
                                        </p:tgtEl>
                                      </p:cBhvr>
                                    </p:animEffect>
                                  </p:childTnLst>
                                </p:cTn>
                              </p:par>
                            </p:childTnLst>
                          </p:cTn>
                        </p:par>
                        <p:par>
                          <p:cTn fill="hold" id="101" nodeType="afterGroup">
                            <p:stCondLst>
                              <p:cond delay="5750"/>
                            </p:stCondLst>
                            <p:childTnLst>
                              <p:par>
                                <p:cTn fill="hold" id="102" nodeType="afterEffect" presetClass="entr" presetID="53" presetSubtype="0">
                                  <p:stCondLst>
                                    <p:cond delay="0"/>
                                  </p:stCondLst>
                                  <p:childTnLst>
                                    <p:set>
                                      <p:cBhvr>
                                        <p:cTn dur="1" fill="hold" id="103">
                                          <p:stCondLst>
                                            <p:cond delay="0"/>
                                          </p:stCondLst>
                                        </p:cTn>
                                        <p:tgtEl>
                                          <p:spTgt spid="35"/>
                                        </p:tgtEl>
                                        <p:attrNameLst>
                                          <p:attrName>style.visibility</p:attrName>
                                        </p:attrNameLst>
                                      </p:cBhvr>
                                      <p:to>
                                        <p:strVal val="visible"/>
                                      </p:to>
                                    </p:set>
                                    <p:anim calcmode="lin" valueType="num">
                                      <p:cBhvr>
                                        <p:cTn dur="250" fill="hold" id="104"/>
                                        <p:tgtEl>
                                          <p:spTgt spid="35"/>
                                        </p:tgtEl>
                                        <p:attrNameLst>
                                          <p:attrName>ppt_w</p:attrName>
                                        </p:attrNameLst>
                                      </p:cBhvr>
                                      <p:tavLst>
                                        <p:tav tm="0">
                                          <p:val>
                                            <p:fltVal val="0"/>
                                          </p:val>
                                        </p:tav>
                                        <p:tav tm="100000">
                                          <p:val>
                                            <p:strVal val="#ppt_w"/>
                                          </p:val>
                                        </p:tav>
                                      </p:tavLst>
                                    </p:anim>
                                    <p:anim calcmode="lin" valueType="num">
                                      <p:cBhvr>
                                        <p:cTn dur="250" fill="hold" id="105"/>
                                        <p:tgtEl>
                                          <p:spTgt spid="35"/>
                                        </p:tgtEl>
                                        <p:attrNameLst>
                                          <p:attrName>ppt_h</p:attrName>
                                        </p:attrNameLst>
                                      </p:cBhvr>
                                      <p:tavLst>
                                        <p:tav tm="0">
                                          <p:val>
                                            <p:fltVal val="0"/>
                                          </p:val>
                                        </p:tav>
                                        <p:tav tm="100000">
                                          <p:val>
                                            <p:strVal val="#ppt_h"/>
                                          </p:val>
                                        </p:tav>
                                      </p:tavLst>
                                    </p:anim>
                                    <p:animEffect filter="fade" transition="in">
                                      <p:cBhvr>
                                        <p:cTn dur="250" id="106"/>
                                        <p:tgtEl>
                                          <p:spTgt spid="35"/>
                                        </p:tgtEl>
                                      </p:cBhvr>
                                    </p:animEffect>
                                  </p:childTnLst>
                                </p:cTn>
                              </p:par>
                            </p:childTnLst>
                          </p:cTn>
                        </p:par>
                        <p:par>
                          <p:cTn fill="hold" id="107" nodeType="afterGroup">
                            <p:stCondLst>
                              <p:cond delay="6000"/>
                            </p:stCondLst>
                            <p:childTnLst>
                              <p:par>
                                <p:cTn fill="hold" id="108" nodeType="afterEffect" presetClass="entr" presetID="37" presetSubtype="0">
                                  <p:stCondLst>
                                    <p:cond delay="0"/>
                                  </p:stCondLst>
                                  <p:childTnLst>
                                    <p:set>
                                      <p:cBhvr>
                                        <p:cTn dur="1" fill="hold" id="109">
                                          <p:stCondLst>
                                            <p:cond delay="0"/>
                                          </p:stCondLst>
                                        </p:cTn>
                                        <p:tgtEl>
                                          <p:spTgt spid="6"/>
                                        </p:tgtEl>
                                        <p:attrNameLst>
                                          <p:attrName>style.visibility</p:attrName>
                                        </p:attrNameLst>
                                      </p:cBhvr>
                                      <p:to>
                                        <p:strVal val="visible"/>
                                      </p:to>
                                    </p:set>
                                    <p:animEffect filter="fade" transition="in">
                                      <p:cBhvr>
                                        <p:cTn dur="500" id="110"/>
                                        <p:tgtEl>
                                          <p:spTgt spid="6"/>
                                        </p:tgtEl>
                                      </p:cBhvr>
                                    </p:animEffect>
                                    <p:anim calcmode="lin" valueType="num">
                                      <p:cBhvr>
                                        <p:cTn dur="500" fill="hold" id="111"/>
                                        <p:tgtEl>
                                          <p:spTgt spid="6"/>
                                        </p:tgtEl>
                                        <p:attrNameLst>
                                          <p:attrName>ppt_x</p:attrName>
                                        </p:attrNameLst>
                                      </p:cBhvr>
                                      <p:tavLst>
                                        <p:tav tm="0">
                                          <p:val>
                                            <p:strVal val="#ppt_x"/>
                                          </p:val>
                                        </p:tav>
                                        <p:tav tm="100000">
                                          <p:val>
                                            <p:strVal val="#ppt_x"/>
                                          </p:val>
                                        </p:tav>
                                      </p:tavLst>
                                    </p:anim>
                                    <p:anim calcmode="lin" valueType="num">
                                      <p:cBhvr>
                                        <p:cTn decel="100000" dur="450" fill="hold" id="112"/>
                                        <p:tgtEl>
                                          <p:spTgt spid="6"/>
                                        </p:tgtEl>
                                        <p:attrNameLst>
                                          <p:attrName>ppt_y</p:attrName>
                                        </p:attrNameLst>
                                      </p:cBhvr>
                                      <p:tavLst>
                                        <p:tav tm="0">
                                          <p:val>
                                            <p:strVal val="#ppt_y+1"/>
                                          </p:val>
                                        </p:tav>
                                        <p:tav tm="100000">
                                          <p:val>
                                            <p:strVal val="#ppt_y-.03"/>
                                          </p:val>
                                        </p:tav>
                                      </p:tavLst>
                                    </p:anim>
                                    <p:anim calcmode="lin" valueType="num">
                                      <p:cBhvr>
                                        <p:cTn accel="100000" dur="50" fill="hold" id="113">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par>
                          <p:cTn fill="hold" id="114" nodeType="afterGroup">
                            <p:stCondLst>
                              <p:cond delay="6500"/>
                            </p:stCondLst>
                            <p:childTnLst>
                              <p:par>
                                <p:cTn fill="hold" grpId="0" id="115" nodeType="afterEffect" presetClass="entr" presetID="37" presetSubtype="0">
                                  <p:stCondLst>
                                    <p:cond delay="0"/>
                                  </p:stCondLst>
                                  <p:childTnLst>
                                    <p:set>
                                      <p:cBhvr>
                                        <p:cTn dur="1" fill="hold" id="116">
                                          <p:stCondLst>
                                            <p:cond delay="0"/>
                                          </p:stCondLst>
                                        </p:cTn>
                                        <p:tgtEl>
                                          <p:spTgt spid="7"/>
                                        </p:tgtEl>
                                        <p:attrNameLst>
                                          <p:attrName>style.visibility</p:attrName>
                                        </p:attrNameLst>
                                      </p:cBhvr>
                                      <p:to>
                                        <p:strVal val="visible"/>
                                      </p:to>
                                    </p:set>
                                    <p:animEffect filter="fade" transition="in">
                                      <p:cBhvr>
                                        <p:cTn dur="500" id="117"/>
                                        <p:tgtEl>
                                          <p:spTgt spid="7"/>
                                        </p:tgtEl>
                                      </p:cBhvr>
                                    </p:animEffect>
                                    <p:anim calcmode="lin" valueType="num">
                                      <p:cBhvr>
                                        <p:cTn dur="500" fill="hold" id="118"/>
                                        <p:tgtEl>
                                          <p:spTgt spid="7"/>
                                        </p:tgtEl>
                                        <p:attrNameLst>
                                          <p:attrName>ppt_x</p:attrName>
                                        </p:attrNameLst>
                                      </p:cBhvr>
                                      <p:tavLst>
                                        <p:tav tm="0">
                                          <p:val>
                                            <p:strVal val="#ppt_x"/>
                                          </p:val>
                                        </p:tav>
                                        <p:tav tm="100000">
                                          <p:val>
                                            <p:strVal val="#ppt_x"/>
                                          </p:val>
                                        </p:tav>
                                      </p:tavLst>
                                    </p:anim>
                                    <p:anim calcmode="lin" valueType="num">
                                      <p:cBhvr>
                                        <p:cTn decel="100000" dur="450" fill="hold" id="119"/>
                                        <p:tgtEl>
                                          <p:spTgt spid="7"/>
                                        </p:tgtEl>
                                        <p:attrNameLst>
                                          <p:attrName>ppt_y</p:attrName>
                                        </p:attrNameLst>
                                      </p:cBhvr>
                                      <p:tavLst>
                                        <p:tav tm="0">
                                          <p:val>
                                            <p:strVal val="#ppt_y+1"/>
                                          </p:val>
                                        </p:tav>
                                        <p:tav tm="100000">
                                          <p:val>
                                            <p:strVal val="#ppt_y-.03"/>
                                          </p:val>
                                        </p:tav>
                                      </p:tavLst>
                                    </p:anim>
                                    <p:anim calcmode="lin" valueType="num">
                                      <p:cBhvr>
                                        <p:cTn accel="100000" dur="50" fill="hold" id="120">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fill="hold" id="121" nodeType="afterGroup">
                            <p:stCondLst>
                              <p:cond delay="7000"/>
                            </p:stCondLst>
                            <p:childTnLst>
                              <p:par>
                                <p:cTn fill="hold" grpId="0" id="122" nodeType="afterEffect" presetClass="entr" presetID="37" presetSubtype="0">
                                  <p:stCondLst>
                                    <p:cond delay="0"/>
                                  </p:stCondLst>
                                  <p:childTnLst>
                                    <p:set>
                                      <p:cBhvr>
                                        <p:cTn dur="1" fill="hold" id="123">
                                          <p:stCondLst>
                                            <p:cond delay="0"/>
                                          </p:stCondLst>
                                        </p:cTn>
                                        <p:tgtEl>
                                          <p:spTgt spid="9"/>
                                        </p:tgtEl>
                                        <p:attrNameLst>
                                          <p:attrName>style.visibility</p:attrName>
                                        </p:attrNameLst>
                                      </p:cBhvr>
                                      <p:to>
                                        <p:strVal val="visible"/>
                                      </p:to>
                                    </p:set>
                                    <p:animEffect filter="fade" transition="in">
                                      <p:cBhvr>
                                        <p:cTn dur="250" id="124"/>
                                        <p:tgtEl>
                                          <p:spTgt spid="9"/>
                                        </p:tgtEl>
                                      </p:cBhvr>
                                    </p:animEffect>
                                    <p:anim calcmode="lin" valueType="num">
                                      <p:cBhvr>
                                        <p:cTn dur="250" fill="hold" id="125"/>
                                        <p:tgtEl>
                                          <p:spTgt spid="9"/>
                                        </p:tgtEl>
                                        <p:attrNameLst>
                                          <p:attrName>ppt_x</p:attrName>
                                        </p:attrNameLst>
                                      </p:cBhvr>
                                      <p:tavLst>
                                        <p:tav tm="0">
                                          <p:val>
                                            <p:strVal val="#ppt_x"/>
                                          </p:val>
                                        </p:tav>
                                        <p:tav tm="100000">
                                          <p:val>
                                            <p:strVal val="#ppt_x"/>
                                          </p:val>
                                        </p:tav>
                                      </p:tavLst>
                                    </p:anim>
                                    <p:anim calcmode="lin" valueType="num">
                                      <p:cBhvr>
                                        <p:cTn decel="100000" dur="225" fill="hold" id="126"/>
                                        <p:tgtEl>
                                          <p:spTgt spid="9"/>
                                        </p:tgtEl>
                                        <p:attrNameLst>
                                          <p:attrName>ppt_y</p:attrName>
                                        </p:attrNameLst>
                                      </p:cBhvr>
                                      <p:tavLst>
                                        <p:tav tm="0">
                                          <p:val>
                                            <p:strVal val="#ppt_y+1"/>
                                          </p:val>
                                        </p:tav>
                                        <p:tav tm="100000">
                                          <p:val>
                                            <p:strVal val="#ppt_y-.03"/>
                                          </p:val>
                                        </p:tav>
                                      </p:tavLst>
                                    </p:anim>
                                    <p:anim calcmode="lin" valueType="num">
                                      <p:cBhvr>
                                        <p:cTn accel="100000" dur="25" fill="hold" id="127">
                                          <p:stCondLst>
                                            <p:cond delay="225"/>
                                          </p:stCondLst>
                                        </p:cTn>
                                        <p:tgtEl>
                                          <p:spTgt spid="9"/>
                                        </p:tgtEl>
                                        <p:attrNameLst>
                                          <p:attrName>ppt_y</p:attrName>
                                        </p:attrNameLst>
                                      </p:cBhvr>
                                      <p:tavLst>
                                        <p:tav tm="0">
                                          <p:val>
                                            <p:strVal val="#ppt_y-.03"/>
                                          </p:val>
                                        </p:tav>
                                        <p:tav tm="100000">
                                          <p:val>
                                            <p:strVal val="#ppt_y"/>
                                          </p:val>
                                        </p:tav>
                                      </p:tavLst>
                                    </p:anim>
                                  </p:childTnLst>
                                </p:cTn>
                              </p:par>
                            </p:childTnLst>
                          </p:cTn>
                        </p:par>
                        <p:par>
                          <p:cTn fill="hold" id="128" nodeType="afterGroup">
                            <p:stCondLst>
                              <p:cond delay="7250"/>
                            </p:stCondLst>
                            <p:childTnLst>
                              <p:par>
                                <p:cTn fill="hold" grpId="0" id="129" nodeType="afterEffect" presetClass="entr" presetID="9" presetSubtype="0">
                                  <p:stCondLst>
                                    <p:cond delay="0"/>
                                  </p:stCondLst>
                                  <p:childTnLst>
                                    <p:set>
                                      <p:cBhvr>
                                        <p:cTn dur="1" fill="hold" id="130">
                                          <p:stCondLst>
                                            <p:cond delay="0"/>
                                          </p:stCondLst>
                                        </p:cTn>
                                        <p:tgtEl>
                                          <p:spTgt spid="8"/>
                                        </p:tgtEl>
                                        <p:attrNameLst>
                                          <p:attrName>style.visibility</p:attrName>
                                        </p:attrNameLst>
                                      </p:cBhvr>
                                      <p:to>
                                        <p:strVal val="visible"/>
                                      </p:to>
                                    </p:set>
                                    <p:animEffect filter="dissolve" transition="in">
                                      <p:cBhvr>
                                        <p:cTn dur="500" id="131"/>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53" name="Straight Connector 24"/>
          <p:cNvCxnSpPr>
            <a:stCxn id="351" idx="4"/>
            <a:endCxn id="347" idx="0"/>
          </p:cNvCxnSpPr>
          <p:nvPr/>
        </p:nvCxnSpPr>
        <p:spPr>
          <a:xfrm flipH="1">
            <a:off x="2179320" y="2923684"/>
            <a:ext cx="0" cy="872490"/>
          </a:xfrm>
          <a:prstGeom prst="line">
            <a:avLst/>
          </a:prstGeom>
          <a:ln cmpd="sng" w="31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0"/>
          <p:cNvCxnSpPr>
            <a:stCxn id="354" idx="4"/>
            <a:endCxn id="356" idx="0"/>
          </p:cNvCxnSpPr>
          <p:nvPr/>
        </p:nvCxnSpPr>
        <p:spPr>
          <a:xfrm flipH="1">
            <a:off x="4018280" y="1916574"/>
            <a:ext cx="0" cy="814070"/>
          </a:xfrm>
          <a:prstGeom prst="line">
            <a:avLst/>
          </a:prstGeom>
          <a:ln cmpd="sng" w="31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5"/>
          <p:cNvCxnSpPr>
            <a:stCxn id="360" idx="4"/>
            <a:endCxn id="358" idx="0"/>
          </p:cNvCxnSpPr>
          <p:nvPr/>
        </p:nvCxnSpPr>
        <p:spPr>
          <a:xfrm flipH="1">
            <a:off x="3561080" y="2923684"/>
            <a:ext cx="0" cy="201930"/>
          </a:xfrm>
          <a:prstGeom prst="line">
            <a:avLst/>
          </a:prstGeom>
          <a:ln cmpd="sng" w="31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40"/>
          <p:cNvCxnSpPr>
            <a:stCxn id="362" idx="4"/>
            <a:endCxn id="364" idx="0"/>
          </p:cNvCxnSpPr>
          <p:nvPr/>
        </p:nvCxnSpPr>
        <p:spPr>
          <a:xfrm flipH="1">
            <a:off x="5542280" y="2566814"/>
            <a:ext cx="0" cy="163830"/>
          </a:xfrm>
          <a:prstGeom prst="line">
            <a:avLst/>
          </a:prstGeom>
          <a:ln cmpd="sng" w="31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45"/>
          <p:cNvCxnSpPr>
            <a:stCxn id="368" idx="4"/>
            <a:endCxn id="366" idx="0"/>
          </p:cNvCxnSpPr>
          <p:nvPr/>
        </p:nvCxnSpPr>
        <p:spPr>
          <a:xfrm flipH="1">
            <a:off x="6878320" y="2923684"/>
            <a:ext cx="0" cy="201930"/>
          </a:xfrm>
          <a:prstGeom prst="line">
            <a:avLst/>
          </a:prstGeom>
          <a:ln cmpd="sng" w="317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23"/>
          <p:cNvCxnSpPr>
            <a:stCxn id="346" idx="4"/>
            <a:endCxn id="350" idx="0"/>
          </p:cNvCxnSpPr>
          <p:nvPr/>
        </p:nvCxnSpPr>
        <p:spPr>
          <a:xfrm flipH="1">
            <a:off x="1046480" y="1916574"/>
            <a:ext cx="0" cy="814070"/>
          </a:xfrm>
          <a:prstGeom prst="line">
            <a:avLst/>
          </a:prstGeom>
          <a:ln cmpd="sng"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时间线模板</a:t>
            </a:r>
          </a:p>
        </p:txBody>
      </p:sp>
      <p:pic>
        <p:nvPicPr>
          <p:cNvPr descr="Divider Right.png" id="32" name="Image 12"/>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2"/>
          <a:stretch>
            <a:fillRect/>
          </a:stretch>
        </p:blipFill>
        <p:spPr>
          <a:xfrm flipH="1" rot="10800000">
            <a:off x="5292080" y="457546"/>
            <a:ext cx="1523362" cy="52721"/>
          </a:xfrm>
          <a:prstGeom prst="rect">
            <a:avLst/>
          </a:prstGeom>
        </p:spPr>
      </p:pic>
      <p:cxnSp>
        <p:nvCxnSpPr>
          <p:cNvPr id="345" name="Straight Connector 14"/>
          <p:cNvCxnSpPr/>
          <p:nvPr/>
        </p:nvCxnSpPr>
        <p:spPr>
          <a:xfrm>
            <a:off x="0" y="2827164"/>
            <a:ext cx="9144000" cy="0"/>
          </a:xfrm>
          <a:prstGeom prst="line">
            <a:avLst/>
          </a:prstGeom>
          <a:ln cap="rnd" w="476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46" name="Oval 16"/>
          <p:cNvSpPr/>
          <p:nvPr/>
        </p:nvSpPr>
        <p:spPr>
          <a:xfrm>
            <a:off x="762000" y="1347614"/>
            <a:ext cx="568960" cy="568960"/>
          </a:xfrm>
          <a:prstGeom prst="ellipse">
            <a:avLst/>
          </a:prstGeom>
          <a:solidFill>
            <a:schemeClr val="tx1"/>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a:lnSpc>
                <a:spcPts val="1320"/>
              </a:lnSpc>
            </a:pPr>
            <a:r>
              <a:rPr altLang="en-US" lang="zh-CN" sz="1200">
                <a:solidFill>
                  <a:schemeClr val="bg1"/>
                </a:solidFill>
                <a:latin charset="-122" panose="020b0503020204020204" pitchFamily="34" typeface="微软雅黑"/>
                <a:ea charset="-122" panose="020b0503020204020204" pitchFamily="34" typeface="微软雅黑"/>
                <a:cs typeface="Gotham Light"/>
              </a:rPr>
              <a:t>月份</a:t>
            </a:r>
            <a:br>
              <a:rPr altLang="en-US" lang="zh-CN" sz="1200">
                <a:solidFill>
                  <a:schemeClr val="bg1"/>
                </a:solidFill>
                <a:latin charset="-122" panose="020b0503020204020204" pitchFamily="34" typeface="微软雅黑"/>
                <a:ea charset="-122" panose="020b0503020204020204" pitchFamily="34" typeface="微软雅黑"/>
                <a:cs typeface="Gotham Light"/>
              </a:rPr>
            </a:br>
            <a:r>
              <a:rPr altLang="en-US" lang="zh-CN" sz="1200">
                <a:solidFill>
                  <a:schemeClr val="bg1"/>
                </a:solidFill>
                <a:latin charset="-122" panose="020b0503020204020204" pitchFamily="34" typeface="微软雅黑"/>
                <a:ea charset="-122" panose="020b0503020204020204" pitchFamily="34" typeface="微软雅黑"/>
                <a:cs typeface="Gotham Light"/>
              </a:rPr>
              <a:t>2006</a:t>
            </a:r>
          </a:p>
        </p:txBody>
      </p:sp>
      <p:sp>
        <p:nvSpPr>
          <p:cNvPr id="347" name="Oval 17"/>
          <p:cNvSpPr/>
          <p:nvPr/>
        </p:nvSpPr>
        <p:spPr>
          <a:xfrm>
            <a:off x="1894840" y="379617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a:lnSpc>
                <a:spcPts val="1320"/>
              </a:lnSpc>
            </a:pPr>
            <a:r>
              <a:rPr altLang="en-US" lang="zh-CN" sz="1200">
                <a:solidFill>
                  <a:schemeClr val="bg1"/>
                </a:solidFill>
                <a:latin charset="-122" panose="020b0503020204020204" pitchFamily="34" typeface="微软雅黑"/>
                <a:ea charset="-122" panose="020b0503020204020204" pitchFamily="34" typeface="微软雅黑"/>
                <a:cs typeface="Gotham Light"/>
              </a:rPr>
              <a:t>月份</a:t>
            </a:r>
            <a:br>
              <a:rPr altLang="en-US" lang="zh-CN" sz="1200">
                <a:solidFill>
                  <a:schemeClr val="bg1"/>
                </a:solidFill>
                <a:latin charset="-122" panose="020b0503020204020204" pitchFamily="34" typeface="微软雅黑"/>
                <a:ea charset="-122" panose="020b0503020204020204" pitchFamily="34" typeface="微软雅黑"/>
                <a:cs typeface="Gotham Light"/>
              </a:rPr>
            </a:br>
            <a:r>
              <a:rPr altLang="en-US" lang="zh-CN" sz="1200">
                <a:solidFill>
                  <a:schemeClr val="bg1"/>
                </a:solidFill>
                <a:latin charset="-122" panose="020b0503020204020204" pitchFamily="34" typeface="微软雅黑"/>
                <a:ea charset="-122" panose="020b0503020204020204" pitchFamily="34" typeface="微软雅黑"/>
                <a:cs typeface="Gotham Light"/>
              </a:rPr>
              <a:t>2008</a:t>
            </a:r>
          </a:p>
        </p:txBody>
      </p:sp>
      <p:sp>
        <p:nvSpPr>
          <p:cNvPr id="348" name="Rectangle 18"/>
          <p:cNvSpPr/>
          <p:nvPr/>
        </p:nvSpPr>
        <p:spPr>
          <a:xfrm>
            <a:off x="1373523" y="1421410"/>
            <a:ext cx="2302473" cy="594360"/>
          </a:xfrm>
          <a:prstGeom prst="rect">
            <a:avLst/>
          </a:prstGeom>
        </p:spPr>
        <p:txBody>
          <a:bodyPr wrap="square">
            <a:spAutoFit/>
          </a:bodyPr>
          <a:lstStyle/>
          <a:p>
            <a:pPr>
              <a:lnSpc>
                <a:spcPts val="132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cs typeface="Gotham Medium"/>
              </a:rPr>
              <a:t>成长</a:t>
            </a:r>
          </a:p>
          <a:p>
            <a:pPr>
              <a:lnSpc>
                <a:spcPts val="132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cs typeface="Gotham Medium"/>
              </a:rPr>
              <a:t>单击此处添加副标题或详细文本描述</a:t>
            </a:r>
          </a:p>
        </p:txBody>
      </p:sp>
      <p:sp>
        <p:nvSpPr>
          <p:cNvPr id="349" name="Rectangle 19"/>
          <p:cNvSpPr/>
          <p:nvPr/>
        </p:nvSpPr>
        <p:spPr>
          <a:xfrm>
            <a:off x="2524760" y="3868563"/>
            <a:ext cx="2667000" cy="594360"/>
          </a:xfrm>
          <a:prstGeom prst="rect">
            <a:avLst/>
          </a:prstGeom>
        </p:spPr>
        <p:txBody>
          <a:bodyPr wrap="square">
            <a:spAutoFit/>
          </a:bodyPr>
          <a:lstStyle/>
          <a:p>
            <a:pPr>
              <a:lnSpc>
                <a:spcPts val="132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typeface="Gotham Medium"/>
              </a:rPr>
              <a:t>填加标题</a:t>
            </a:r>
          </a:p>
          <a:p>
            <a:pPr>
              <a:lnSpc>
                <a:spcPts val="132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typeface="Gotham Medium"/>
              </a:rPr>
              <a:t>单击此处添加副标题或详细文本描述</a:t>
            </a:r>
          </a:p>
        </p:txBody>
      </p:sp>
      <p:sp>
        <p:nvSpPr>
          <p:cNvPr id="350" name="Oval 20"/>
          <p:cNvSpPr/>
          <p:nvPr/>
        </p:nvSpPr>
        <p:spPr>
          <a:xfrm>
            <a:off x="949960" y="2730644"/>
            <a:ext cx="193040" cy="193040"/>
          </a:xfrm>
          <a:prstGeom prst="ellipse">
            <a:avLst/>
          </a:prstGeom>
          <a:solidFill>
            <a:schemeClr val="bg1"/>
          </a:solidFill>
          <a:ln cmpd="sng"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a:lnSpc>
                <a:spcPts val="1320"/>
              </a:lnSpc>
            </a:pPr>
            <a:endParaRPr lang="en-US" sz="1200">
              <a:solidFill>
                <a:schemeClr val="tx2"/>
              </a:solidFill>
              <a:latin charset="-122" panose="020b0503020204020204" pitchFamily="34" typeface="微软雅黑"/>
              <a:ea charset="-122" panose="020b0503020204020204" pitchFamily="34" typeface="微软雅黑"/>
              <a:cs typeface="Gotham Light"/>
            </a:endParaRPr>
          </a:p>
        </p:txBody>
      </p:sp>
      <p:sp>
        <p:nvSpPr>
          <p:cNvPr id="351" name="Oval 21"/>
          <p:cNvSpPr/>
          <p:nvPr/>
        </p:nvSpPr>
        <p:spPr>
          <a:xfrm>
            <a:off x="2082800" y="2730644"/>
            <a:ext cx="193040" cy="193040"/>
          </a:xfrm>
          <a:prstGeom prst="ellipse">
            <a:avLst/>
          </a:prstGeom>
          <a:solidFill>
            <a:schemeClr val="bg1"/>
          </a:solidFill>
          <a:ln cmpd="sng"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a:lnSpc>
                <a:spcPts val="1320"/>
              </a:lnSpc>
            </a:pPr>
            <a:endParaRPr lang="en-US" sz="1200">
              <a:solidFill>
                <a:schemeClr val="tx2"/>
              </a:solidFill>
              <a:latin charset="-122" panose="020b0503020204020204" pitchFamily="34" typeface="微软雅黑"/>
              <a:ea charset="-122" panose="020b0503020204020204" pitchFamily="34" typeface="微软雅黑"/>
              <a:cs typeface="Gotham Light"/>
            </a:endParaRPr>
          </a:p>
        </p:txBody>
      </p:sp>
      <p:sp>
        <p:nvSpPr>
          <p:cNvPr id="354" name="Oval 27"/>
          <p:cNvSpPr/>
          <p:nvPr/>
        </p:nvSpPr>
        <p:spPr>
          <a:xfrm>
            <a:off x="3733800" y="134761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a:lnSpc>
                <a:spcPts val="1320"/>
              </a:lnSpc>
            </a:pPr>
            <a:r>
              <a:rPr altLang="en-US" lang="zh-CN" sz="1200">
                <a:solidFill>
                  <a:schemeClr val="bg1"/>
                </a:solidFill>
                <a:latin charset="-122" panose="020b0503020204020204" pitchFamily="34" typeface="微软雅黑"/>
                <a:ea charset="-122" panose="020b0503020204020204" pitchFamily="34" typeface="微软雅黑"/>
                <a:cs typeface="Gotham Light"/>
              </a:rPr>
              <a:t>月份</a:t>
            </a:r>
            <a:br>
              <a:rPr altLang="en-US" lang="zh-CN" sz="1200">
                <a:solidFill>
                  <a:schemeClr val="bg1"/>
                </a:solidFill>
                <a:latin charset="-122" panose="020b0503020204020204" pitchFamily="34" typeface="微软雅黑"/>
                <a:ea charset="-122" panose="020b0503020204020204" pitchFamily="34" typeface="微软雅黑"/>
                <a:cs typeface="Gotham Light"/>
              </a:rPr>
            </a:br>
            <a:r>
              <a:rPr altLang="en-US" lang="zh-CN" sz="1200">
                <a:solidFill>
                  <a:schemeClr val="bg1"/>
                </a:solidFill>
                <a:latin charset="-122" panose="020b0503020204020204" pitchFamily="34" typeface="微软雅黑"/>
                <a:ea charset="-122" panose="020b0503020204020204" pitchFamily="34" typeface="微软雅黑"/>
                <a:cs typeface="Gotham Light"/>
              </a:rPr>
              <a:t>2011</a:t>
            </a:r>
          </a:p>
        </p:txBody>
      </p:sp>
      <p:sp>
        <p:nvSpPr>
          <p:cNvPr id="355" name="Rectangle 28"/>
          <p:cNvSpPr/>
          <p:nvPr/>
        </p:nvSpPr>
        <p:spPr>
          <a:xfrm>
            <a:off x="4345323" y="1421410"/>
            <a:ext cx="2634597" cy="594360"/>
          </a:xfrm>
          <a:prstGeom prst="rect">
            <a:avLst/>
          </a:prstGeom>
        </p:spPr>
        <p:txBody>
          <a:bodyPr wrap="square">
            <a:spAutoFit/>
          </a:bodyPr>
          <a:lstStyle/>
          <a:p>
            <a:pPr>
              <a:lnSpc>
                <a:spcPts val="132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typeface="Gotham Medium"/>
              </a:rPr>
              <a:t>填加标题</a:t>
            </a:r>
          </a:p>
          <a:p>
            <a:pPr>
              <a:lnSpc>
                <a:spcPts val="132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typeface="Gotham Medium"/>
              </a:rPr>
              <a:t>单击此处添加副标题或详细文本描述</a:t>
            </a:r>
          </a:p>
        </p:txBody>
      </p:sp>
      <p:sp>
        <p:nvSpPr>
          <p:cNvPr id="356" name="Oval 29"/>
          <p:cNvSpPr/>
          <p:nvPr/>
        </p:nvSpPr>
        <p:spPr>
          <a:xfrm>
            <a:off x="3921760" y="2730644"/>
            <a:ext cx="193040" cy="193040"/>
          </a:xfrm>
          <a:prstGeom prst="ellipse">
            <a:avLst/>
          </a:prstGeom>
          <a:solidFill>
            <a:schemeClr val="bg1"/>
          </a:solidFill>
          <a:ln cmpd="sng"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a:lnSpc>
                <a:spcPts val="1320"/>
              </a:lnSpc>
            </a:pPr>
            <a:endParaRPr lang="en-US" sz="1200">
              <a:solidFill>
                <a:schemeClr val="tx2"/>
              </a:solidFill>
              <a:latin charset="-122" panose="020b0503020204020204" pitchFamily="34" typeface="微软雅黑"/>
              <a:ea charset="-122" panose="020b0503020204020204" pitchFamily="34" typeface="微软雅黑"/>
              <a:cs typeface="Gotham Light"/>
            </a:endParaRPr>
          </a:p>
        </p:txBody>
      </p:sp>
      <p:sp>
        <p:nvSpPr>
          <p:cNvPr id="358" name="Oval 32"/>
          <p:cNvSpPr/>
          <p:nvPr/>
        </p:nvSpPr>
        <p:spPr>
          <a:xfrm>
            <a:off x="3276600" y="3125614"/>
            <a:ext cx="568960" cy="568960"/>
          </a:xfrm>
          <a:prstGeom prst="ellipse">
            <a:avLst/>
          </a:prstGeom>
          <a:solidFill>
            <a:schemeClr val="accent3"/>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a:lnSpc>
                <a:spcPts val="1320"/>
              </a:lnSpc>
            </a:pPr>
            <a:r>
              <a:rPr altLang="en-US" lang="zh-CN" sz="1200">
                <a:solidFill>
                  <a:schemeClr val="bg1"/>
                </a:solidFill>
                <a:latin charset="-122" panose="020b0503020204020204" pitchFamily="34" typeface="微软雅黑"/>
                <a:ea charset="-122" panose="020b0503020204020204" pitchFamily="34" typeface="微软雅黑"/>
                <a:cs typeface="Gotham Light"/>
              </a:rPr>
              <a:t>月份</a:t>
            </a:r>
            <a:br>
              <a:rPr altLang="en-US" lang="zh-CN" sz="1200">
                <a:solidFill>
                  <a:schemeClr val="bg1"/>
                </a:solidFill>
                <a:latin charset="-122" panose="020b0503020204020204" pitchFamily="34" typeface="微软雅黑"/>
                <a:ea charset="-122" panose="020b0503020204020204" pitchFamily="34" typeface="微软雅黑"/>
                <a:cs typeface="Gotham Light"/>
              </a:rPr>
            </a:br>
            <a:r>
              <a:rPr altLang="en-US" lang="zh-CN" sz="1200">
                <a:solidFill>
                  <a:schemeClr val="bg1"/>
                </a:solidFill>
                <a:latin charset="-122" panose="020b0503020204020204" pitchFamily="34" typeface="微软雅黑"/>
                <a:ea charset="-122" panose="020b0503020204020204" pitchFamily="34" typeface="微软雅黑"/>
                <a:cs typeface="Gotham Light"/>
              </a:rPr>
              <a:t>2010</a:t>
            </a:r>
          </a:p>
        </p:txBody>
      </p:sp>
      <p:sp>
        <p:nvSpPr>
          <p:cNvPr id="359" name="Rectangle 33"/>
          <p:cNvSpPr/>
          <p:nvPr/>
        </p:nvSpPr>
        <p:spPr>
          <a:xfrm>
            <a:off x="3906520" y="3198004"/>
            <a:ext cx="2302473" cy="594360"/>
          </a:xfrm>
          <a:prstGeom prst="rect">
            <a:avLst/>
          </a:prstGeom>
        </p:spPr>
        <p:txBody>
          <a:bodyPr wrap="square">
            <a:spAutoFit/>
          </a:bodyPr>
          <a:lstStyle/>
          <a:p>
            <a:pPr>
              <a:lnSpc>
                <a:spcPts val="132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typeface="Gotham Medium"/>
              </a:rPr>
              <a:t>填加标题</a:t>
            </a:r>
          </a:p>
          <a:p>
            <a:pPr>
              <a:lnSpc>
                <a:spcPts val="132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typeface="Gotham Medium"/>
              </a:rPr>
              <a:t>单击此处添加副标题或详细文本描述</a:t>
            </a:r>
          </a:p>
        </p:txBody>
      </p:sp>
      <p:sp>
        <p:nvSpPr>
          <p:cNvPr id="360" name="Oval 34"/>
          <p:cNvSpPr/>
          <p:nvPr/>
        </p:nvSpPr>
        <p:spPr>
          <a:xfrm>
            <a:off x="3464560" y="2730644"/>
            <a:ext cx="193040" cy="193040"/>
          </a:xfrm>
          <a:prstGeom prst="ellipse">
            <a:avLst/>
          </a:prstGeom>
          <a:solidFill>
            <a:schemeClr val="bg1"/>
          </a:solidFill>
          <a:ln cmpd="sng"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a:lnSpc>
                <a:spcPts val="1320"/>
              </a:lnSpc>
            </a:pPr>
            <a:endParaRPr lang="en-US" sz="1200">
              <a:solidFill>
                <a:schemeClr val="tx2"/>
              </a:solidFill>
              <a:latin charset="-122" panose="020b0503020204020204" pitchFamily="34" typeface="微软雅黑"/>
              <a:ea charset="-122" panose="020b0503020204020204" pitchFamily="34" typeface="微软雅黑"/>
              <a:cs typeface="Gotham Light"/>
            </a:endParaRPr>
          </a:p>
        </p:txBody>
      </p:sp>
      <p:sp>
        <p:nvSpPr>
          <p:cNvPr id="362" name="Oval 37"/>
          <p:cNvSpPr/>
          <p:nvPr/>
        </p:nvSpPr>
        <p:spPr>
          <a:xfrm>
            <a:off x="5257800" y="199785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a:lnSpc>
                <a:spcPts val="1320"/>
              </a:lnSpc>
            </a:pPr>
            <a:r>
              <a:rPr altLang="en-US" lang="zh-CN" sz="1200">
                <a:solidFill>
                  <a:schemeClr val="bg1"/>
                </a:solidFill>
                <a:latin charset="-122" panose="020b0503020204020204" pitchFamily="34" typeface="微软雅黑"/>
                <a:ea charset="-122" panose="020b0503020204020204" pitchFamily="34" typeface="微软雅黑"/>
                <a:cs typeface="Gotham Light"/>
              </a:rPr>
              <a:t>月份</a:t>
            </a:r>
            <a:br>
              <a:rPr altLang="en-US" lang="zh-CN" sz="1200">
                <a:solidFill>
                  <a:schemeClr val="bg1"/>
                </a:solidFill>
                <a:latin charset="-122" panose="020b0503020204020204" pitchFamily="34" typeface="微软雅黑"/>
                <a:ea charset="-122" panose="020b0503020204020204" pitchFamily="34" typeface="微软雅黑"/>
                <a:cs typeface="Gotham Light"/>
              </a:rPr>
            </a:br>
            <a:r>
              <a:rPr altLang="en-US" lang="zh-CN" sz="1200">
                <a:solidFill>
                  <a:schemeClr val="bg1"/>
                </a:solidFill>
                <a:latin charset="-122" panose="020b0503020204020204" pitchFamily="34" typeface="微软雅黑"/>
                <a:ea charset="-122" panose="020b0503020204020204" pitchFamily="34" typeface="微软雅黑"/>
                <a:cs typeface="Gotham Light"/>
              </a:rPr>
              <a:t>2012</a:t>
            </a:r>
          </a:p>
        </p:txBody>
      </p:sp>
      <p:sp>
        <p:nvSpPr>
          <p:cNvPr id="363" name="Rectangle 38"/>
          <p:cNvSpPr/>
          <p:nvPr/>
        </p:nvSpPr>
        <p:spPr>
          <a:xfrm>
            <a:off x="5869323" y="2071650"/>
            <a:ext cx="2634597" cy="594360"/>
          </a:xfrm>
          <a:prstGeom prst="rect">
            <a:avLst/>
          </a:prstGeom>
        </p:spPr>
        <p:txBody>
          <a:bodyPr wrap="square">
            <a:spAutoFit/>
          </a:bodyPr>
          <a:lstStyle/>
          <a:p>
            <a:pPr>
              <a:lnSpc>
                <a:spcPts val="132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cs typeface="Gotham Medium"/>
              </a:rPr>
              <a:t>填加标题</a:t>
            </a:r>
          </a:p>
          <a:p>
            <a:pPr>
              <a:lnSpc>
                <a:spcPts val="132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cs typeface="Gotham Medium"/>
              </a:rPr>
              <a:t>单击此处添加副标题或详细文本描述</a:t>
            </a:r>
          </a:p>
        </p:txBody>
      </p:sp>
      <p:sp>
        <p:nvSpPr>
          <p:cNvPr id="364" name="Oval 39"/>
          <p:cNvSpPr/>
          <p:nvPr/>
        </p:nvSpPr>
        <p:spPr>
          <a:xfrm>
            <a:off x="5445760" y="2730644"/>
            <a:ext cx="193040" cy="193040"/>
          </a:xfrm>
          <a:prstGeom prst="ellipse">
            <a:avLst/>
          </a:prstGeom>
          <a:solidFill>
            <a:schemeClr val="bg1"/>
          </a:solidFill>
          <a:ln cmpd="sng" w="285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a:lnSpc>
                <a:spcPts val="1320"/>
              </a:lnSpc>
            </a:pPr>
            <a:endParaRPr lang="en-US" sz="1200">
              <a:solidFill>
                <a:schemeClr val="tx2"/>
              </a:solidFill>
              <a:latin charset="-122" panose="020b0503020204020204" pitchFamily="34" typeface="微软雅黑"/>
              <a:ea charset="-122" panose="020b0503020204020204" pitchFamily="34" typeface="微软雅黑"/>
              <a:cs typeface="Gotham Light"/>
            </a:endParaRPr>
          </a:p>
        </p:txBody>
      </p:sp>
      <p:sp>
        <p:nvSpPr>
          <p:cNvPr id="366" name="Oval 42"/>
          <p:cNvSpPr/>
          <p:nvPr/>
        </p:nvSpPr>
        <p:spPr>
          <a:xfrm>
            <a:off x="6593840" y="3125614"/>
            <a:ext cx="568960" cy="568960"/>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a:lnSpc>
                <a:spcPts val="1320"/>
              </a:lnSpc>
            </a:pPr>
            <a:r>
              <a:rPr altLang="en-US" lang="zh-CN" smtClean="0" sz="1200">
                <a:solidFill>
                  <a:schemeClr val="bg1"/>
                </a:solidFill>
                <a:latin charset="-122" panose="020b0503020204020204" pitchFamily="34" typeface="微软雅黑"/>
                <a:ea charset="-122" panose="020b0503020204020204" pitchFamily="34" typeface="微软雅黑"/>
                <a:cs typeface="Gotham Light"/>
              </a:rPr>
              <a:t>月份</a:t>
            </a:r>
            <a:br>
              <a:rPr altLang="en-US" lang="zh-CN" smtClean="0" sz="1200">
                <a:solidFill>
                  <a:schemeClr val="bg1"/>
                </a:solidFill>
                <a:latin charset="-122" panose="020b0503020204020204" pitchFamily="34" typeface="微软雅黑"/>
                <a:ea charset="-122" panose="020b0503020204020204" pitchFamily="34" typeface="微软雅黑"/>
                <a:cs typeface="Gotham Light"/>
              </a:rPr>
            </a:br>
            <a:r>
              <a:rPr altLang="en-US" lang="zh-CN" smtClean="0" sz="1200">
                <a:solidFill>
                  <a:schemeClr val="bg1"/>
                </a:solidFill>
                <a:latin charset="-122" panose="020b0503020204020204" pitchFamily="34" typeface="微软雅黑"/>
                <a:ea charset="-122" panose="020b0503020204020204" pitchFamily="34" typeface="微软雅黑"/>
                <a:cs typeface="Gotham Light"/>
              </a:rPr>
              <a:t>2015</a:t>
            </a:r>
          </a:p>
        </p:txBody>
      </p:sp>
      <p:sp>
        <p:nvSpPr>
          <p:cNvPr id="367" name="Rectangle 43"/>
          <p:cNvSpPr/>
          <p:nvPr/>
        </p:nvSpPr>
        <p:spPr>
          <a:xfrm>
            <a:off x="7223760" y="3198004"/>
            <a:ext cx="1788160" cy="762000"/>
          </a:xfrm>
          <a:prstGeom prst="rect">
            <a:avLst/>
          </a:prstGeom>
        </p:spPr>
        <p:txBody>
          <a:bodyPr wrap="square">
            <a:spAutoFit/>
          </a:bodyPr>
          <a:lstStyle/>
          <a:p>
            <a:pPr>
              <a:lnSpc>
                <a:spcPts val="1320"/>
              </a:lnSpc>
            </a:pPr>
            <a:r>
              <a:rPr altLang="en-US" b="1" lang="zh-CN" smtClean="0" sz="1600">
                <a:solidFill>
                  <a:schemeClr val="accent1"/>
                </a:solidFill>
                <a:latin charset="-122" panose="020b0503020204020204" pitchFamily="34" typeface="微软雅黑"/>
                <a:ea charset="-122" panose="020b0503020204020204" pitchFamily="34" typeface="微软雅黑"/>
                <a:cs typeface="Gotham Medium"/>
              </a:rPr>
              <a:t>填加标题</a:t>
            </a:r>
          </a:p>
          <a:p>
            <a:pPr>
              <a:lnSpc>
                <a:spcPts val="1320"/>
              </a:lnSpc>
            </a:pPr>
            <a:r>
              <a:rPr altLang="en-US" b="1" lang="zh-CN" smtClean="0" sz="1600">
                <a:solidFill>
                  <a:schemeClr val="accent1"/>
                </a:solidFill>
                <a:latin charset="-122" panose="020b0503020204020204" pitchFamily="34" typeface="微软雅黑"/>
                <a:ea charset="-122" panose="020b0503020204020204" pitchFamily="34" typeface="微软雅黑"/>
                <a:cs typeface="Gotham Medium"/>
              </a:rPr>
              <a:t>单击此处添加副标题或详细文本描述</a:t>
            </a:r>
          </a:p>
        </p:txBody>
      </p:sp>
      <p:sp>
        <p:nvSpPr>
          <p:cNvPr id="368" name="Oval 44"/>
          <p:cNvSpPr/>
          <p:nvPr/>
        </p:nvSpPr>
        <p:spPr>
          <a:xfrm>
            <a:off x="6781800" y="2730644"/>
            <a:ext cx="193040" cy="193040"/>
          </a:xfrm>
          <a:prstGeom prst="ellipse">
            <a:avLst/>
          </a:prstGeom>
          <a:solidFill>
            <a:schemeClr val="bg1"/>
          </a:solidFill>
          <a:ln cmpd="sng"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lIns="0" rIns="0" rtlCol="0" wrap="none"/>
          <a:lstStyle/>
          <a:p>
            <a:pPr algn="ctr">
              <a:lnSpc>
                <a:spcPts val="1320"/>
              </a:lnSpc>
            </a:pPr>
            <a:endParaRPr lang="en-US" sz="1200">
              <a:solidFill>
                <a:schemeClr val="accent5"/>
              </a:solidFill>
              <a:latin charset="-122" panose="020b0503020204020204" pitchFamily="34" typeface="微软雅黑"/>
              <a:ea charset="-122" panose="020b0503020204020204" pitchFamily="34" typeface="微软雅黑"/>
              <a:cs typeface="Gotham Light"/>
            </a:endParaRPr>
          </a:p>
        </p:txBody>
      </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345"/>
                                        </p:tgtEl>
                                        <p:attrNameLst>
                                          <p:attrName>style.visibility</p:attrName>
                                        </p:attrNameLst>
                                      </p:cBhvr>
                                      <p:to>
                                        <p:strVal val="visible"/>
                                      </p:to>
                                    </p:set>
                                    <p:animEffect filter="wipe(left)" transition="in">
                                      <p:cBhvr>
                                        <p:cTn dur="500" id="7"/>
                                        <p:tgtEl>
                                          <p:spTgt spid="34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350"/>
                                        </p:tgtEl>
                                        <p:attrNameLst>
                                          <p:attrName>style.visibility</p:attrName>
                                        </p:attrNameLst>
                                      </p:cBhvr>
                                      <p:to>
                                        <p:strVal val="visible"/>
                                      </p:to>
                                    </p:set>
                                    <p:animEffect filter="fade" transition="in">
                                      <p:cBhvr>
                                        <p:cTn dur="250" id="12"/>
                                        <p:tgtEl>
                                          <p:spTgt spid="350"/>
                                        </p:tgtEl>
                                      </p:cBhvr>
                                    </p:animEffect>
                                  </p:childTnLst>
                                </p:cTn>
                              </p:par>
                              <p:par>
                                <p:cTn fill="hold" id="13" nodeType="withEffect" presetClass="entr" presetID="10" presetSubtype="0">
                                  <p:stCondLst>
                                    <p:cond delay="100"/>
                                  </p:stCondLst>
                                  <p:childTnLst>
                                    <p:set>
                                      <p:cBhvr>
                                        <p:cTn dur="1" fill="hold" id="14">
                                          <p:stCondLst>
                                            <p:cond delay="0"/>
                                          </p:stCondLst>
                                        </p:cTn>
                                        <p:tgtEl>
                                          <p:spTgt spid="352"/>
                                        </p:tgtEl>
                                        <p:attrNameLst>
                                          <p:attrName>style.visibility</p:attrName>
                                        </p:attrNameLst>
                                      </p:cBhvr>
                                      <p:to>
                                        <p:strVal val="visible"/>
                                      </p:to>
                                    </p:set>
                                    <p:animEffect filter="fade" transition="in">
                                      <p:cBhvr>
                                        <p:cTn dur="250" id="15"/>
                                        <p:tgtEl>
                                          <p:spTgt spid="352"/>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346"/>
                                        </p:tgtEl>
                                        <p:attrNameLst>
                                          <p:attrName>style.visibility</p:attrName>
                                        </p:attrNameLst>
                                      </p:cBhvr>
                                      <p:to>
                                        <p:strVal val="visible"/>
                                      </p:to>
                                    </p:set>
                                    <p:animEffect filter="fade" transition="in">
                                      <p:cBhvr>
                                        <p:cTn dur="250" id="18"/>
                                        <p:tgtEl>
                                          <p:spTgt spid="346"/>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348"/>
                                        </p:tgtEl>
                                        <p:attrNameLst>
                                          <p:attrName>style.visibility</p:attrName>
                                        </p:attrNameLst>
                                      </p:cBhvr>
                                      <p:to>
                                        <p:strVal val="visible"/>
                                      </p:to>
                                    </p:set>
                                    <p:animEffect filter="fade" transition="in">
                                      <p:cBhvr>
                                        <p:cTn dur="250" id="21"/>
                                        <p:tgtEl>
                                          <p:spTgt spid="348"/>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351"/>
                                        </p:tgtEl>
                                        <p:attrNameLst>
                                          <p:attrName>style.visibility</p:attrName>
                                        </p:attrNameLst>
                                      </p:cBhvr>
                                      <p:to>
                                        <p:strVal val="visible"/>
                                      </p:to>
                                    </p:set>
                                    <p:animEffect filter="fade" transition="in">
                                      <p:cBhvr>
                                        <p:cTn dur="250" id="26"/>
                                        <p:tgtEl>
                                          <p:spTgt spid="351"/>
                                        </p:tgtEl>
                                      </p:cBhvr>
                                    </p:animEffect>
                                  </p:childTnLst>
                                </p:cTn>
                              </p:par>
                              <p:par>
                                <p:cTn fill="hold" id="27" nodeType="withEffect" presetClass="entr" presetID="10" presetSubtype="0">
                                  <p:stCondLst>
                                    <p:cond delay="100"/>
                                  </p:stCondLst>
                                  <p:childTnLst>
                                    <p:set>
                                      <p:cBhvr>
                                        <p:cTn dur="1" fill="hold" id="28">
                                          <p:stCondLst>
                                            <p:cond delay="0"/>
                                          </p:stCondLst>
                                        </p:cTn>
                                        <p:tgtEl>
                                          <p:spTgt spid="353"/>
                                        </p:tgtEl>
                                        <p:attrNameLst>
                                          <p:attrName>style.visibility</p:attrName>
                                        </p:attrNameLst>
                                      </p:cBhvr>
                                      <p:to>
                                        <p:strVal val="visible"/>
                                      </p:to>
                                    </p:set>
                                    <p:animEffect filter="fade" transition="in">
                                      <p:cBhvr>
                                        <p:cTn dur="250" id="29"/>
                                        <p:tgtEl>
                                          <p:spTgt spid="353"/>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347"/>
                                        </p:tgtEl>
                                        <p:attrNameLst>
                                          <p:attrName>style.visibility</p:attrName>
                                        </p:attrNameLst>
                                      </p:cBhvr>
                                      <p:to>
                                        <p:strVal val="visible"/>
                                      </p:to>
                                    </p:set>
                                    <p:animEffect filter="fade" transition="in">
                                      <p:cBhvr>
                                        <p:cTn dur="250" id="32"/>
                                        <p:tgtEl>
                                          <p:spTgt spid="347"/>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349"/>
                                        </p:tgtEl>
                                        <p:attrNameLst>
                                          <p:attrName>style.visibility</p:attrName>
                                        </p:attrNameLst>
                                      </p:cBhvr>
                                      <p:to>
                                        <p:strVal val="visible"/>
                                      </p:to>
                                    </p:set>
                                    <p:animEffect filter="fade" transition="in">
                                      <p:cBhvr>
                                        <p:cTn dur="250" id="35"/>
                                        <p:tgtEl>
                                          <p:spTgt spid="349"/>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10" presetSubtype="0">
                                  <p:stCondLst>
                                    <p:cond delay="0"/>
                                  </p:stCondLst>
                                  <p:childTnLst>
                                    <p:set>
                                      <p:cBhvr>
                                        <p:cTn dur="1" fill="hold" id="39">
                                          <p:stCondLst>
                                            <p:cond delay="0"/>
                                          </p:stCondLst>
                                        </p:cTn>
                                        <p:tgtEl>
                                          <p:spTgt spid="360"/>
                                        </p:tgtEl>
                                        <p:attrNameLst>
                                          <p:attrName>style.visibility</p:attrName>
                                        </p:attrNameLst>
                                      </p:cBhvr>
                                      <p:to>
                                        <p:strVal val="visible"/>
                                      </p:to>
                                    </p:set>
                                    <p:animEffect filter="fade" transition="in">
                                      <p:cBhvr>
                                        <p:cTn dur="250" id="40"/>
                                        <p:tgtEl>
                                          <p:spTgt spid="360"/>
                                        </p:tgtEl>
                                      </p:cBhvr>
                                    </p:animEffect>
                                  </p:childTnLst>
                                </p:cTn>
                              </p:par>
                              <p:par>
                                <p:cTn fill="hold" id="41" nodeType="withEffect" presetClass="entr" presetID="10" presetSubtype="0">
                                  <p:stCondLst>
                                    <p:cond delay="100"/>
                                  </p:stCondLst>
                                  <p:childTnLst>
                                    <p:set>
                                      <p:cBhvr>
                                        <p:cTn dur="1" fill="hold" id="42">
                                          <p:stCondLst>
                                            <p:cond delay="0"/>
                                          </p:stCondLst>
                                        </p:cTn>
                                        <p:tgtEl>
                                          <p:spTgt spid="361"/>
                                        </p:tgtEl>
                                        <p:attrNameLst>
                                          <p:attrName>style.visibility</p:attrName>
                                        </p:attrNameLst>
                                      </p:cBhvr>
                                      <p:to>
                                        <p:strVal val="visible"/>
                                      </p:to>
                                    </p:set>
                                    <p:animEffect filter="fade" transition="in">
                                      <p:cBhvr>
                                        <p:cTn dur="250" id="43"/>
                                        <p:tgtEl>
                                          <p:spTgt spid="361"/>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358"/>
                                        </p:tgtEl>
                                        <p:attrNameLst>
                                          <p:attrName>style.visibility</p:attrName>
                                        </p:attrNameLst>
                                      </p:cBhvr>
                                      <p:to>
                                        <p:strVal val="visible"/>
                                      </p:to>
                                    </p:set>
                                    <p:animEffect filter="fade" transition="in">
                                      <p:cBhvr>
                                        <p:cTn dur="250" id="46"/>
                                        <p:tgtEl>
                                          <p:spTgt spid="358"/>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359"/>
                                        </p:tgtEl>
                                        <p:attrNameLst>
                                          <p:attrName>style.visibility</p:attrName>
                                        </p:attrNameLst>
                                      </p:cBhvr>
                                      <p:to>
                                        <p:strVal val="visible"/>
                                      </p:to>
                                    </p:set>
                                    <p:animEffect filter="fade" transition="in">
                                      <p:cBhvr>
                                        <p:cTn dur="250" id="49"/>
                                        <p:tgtEl>
                                          <p:spTgt spid="359"/>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grpId="0" id="52" nodeType="clickEffect" presetClass="entr" presetID="10" presetSubtype="0">
                                  <p:stCondLst>
                                    <p:cond delay="0"/>
                                  </p:stCondLst>
                                  <p:childTnLst>
                                    <p:set>
                                      <p:cBhvr>
                                        <p:cTn dur="1" fill="hold" id="53">
                                          <p:stCondLst>
                                            <p:cond delay="0"/>
                                          </p:stCondLst>
                                        </p:cTn>
                                        <p:tgtEl>
                                          <p:spTgt spid="356"/>
                                        </p:tgtEl>
                                        <p:attrNameLst>
                                          <p:attrName>style.visibility</p:attrName>
                                        </p:attrNameLst>
                                      </p:cBhvr>
                                      <p:to>
                                        <p:strVal val="visible"/>
                                      </p:to>
                                    </p:set>
                                    <p:animEffect filter="fade" transition="in">
                                      <p:cBhvr>
                                        <p:cTn dur="250" id="54"/>
                                        <p:tgtEl>
                                          <p:spTgt spid="356"/>
                                        </p:tgtEl>
                                      </p:cBhvr>
                                    </p:animEffect>
                                  </p:childTnLst>
                                </p:cTn>
                              </p:par>
                              <p:par>
                                <p:cTn fill="hold" id="55" nodeType="withEffect" presetClass="entr" presetID="10" presetSubtype="0">
                                  <p:stCondLst>
                                    <p:cond delay="100"/>
                                  </p:stCondLst>
                                  <p:childTnLst>
                                    <p:set>
                                      <p:cBhvr>
                                        <p:cTn dur="1" fill="hold" id="56">
                                          <p:stCondLst>
                                            <p:cond delay="0"/>
                                          </p:stCondLst>
                                        </p:cTn>
                                        <p:tgtEl>
                                          <p:spTgt spid="357"/>
                                        </p:tgtEl>
                                        <p:attrNameLst>
                                          <p:attrName>style.visibility</p:attrName>
                                        </p:attrNameLst>
                                      </p:cBhvr>
                                      <p:to>
                                        <p:strVal val="visible"/>
                                      </p:to>
                                    </p:set>
                                    <p:animEffect filter="fade" transition="in">
                                      <p:cBhvr>
                                        <p:cTn dur="250" id="57"/>
                                        <p:tgtEl>
                                          <p:spTgt spid="357"/>
                                        </p:tgtEl>
                                      </p:cBhvr>
                                    </p:animEffect>
                                  </p:childTnLst>
                                </p:cTn>
                              </p:par>
                              <p:par>
                                <p:cTn fill="hold" grpId="0" id="58" nodeType="withEffect" presetClass="entr" presetID="10" presetSubtype="0">
                                  <p:stCondLst>
                                    <p:cond delay="0"/>
                                  </p:stCondLst>
                                  <p:childTnLst>
                                    <p:set>
                                      <p:cBhvr>
                                        <p:cTn dur="1" fill="hold" id="59">
                                          <p:stCondLst>
                                            <p:cond delay="0"/>
                                          </p:stCondLst>
                                        </p:cTn>
                                        <p:tgtEl>
                                          <p:spTgt spid="354"/>
                                        </p:tgtEl>
                                        <p:attrNameLst>
                                          <p:attrName>style.visibility</p:attrName>
                                        </p:attrNameLst>
                                      </p:cBhvr>
                                      <p:to>
                                        <p:strVal val="visible"/>
                                      </p:to>
                                    </p:set>
                                    <p:animEffect filter="fade" transition="in">
                                      <p:cBhvr>
                                        <p:cTn dur="250" id="60"/>
                                        <p:tgtEl>
                                          <p:spTgt spid="354"/>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355"/>
                                        </p:tgtEl>
                                        <p:attrNameLst>
                                          <p:attrName>style.visibility</p:attrName>
                                        </p:attrNameLst>
                                      </p:cBhvr>
                                      <p:to>
                                        <p:strVal val="visible"/>
                                      </p:to>
                                    </p:set>
                                    <p:animEffect filter="fade" transition="in">
                                      <p:cBhvr>
                                        <p:cTn dur="250" id="63"/>
                                        <p:tgtEl>
                                          <p:spTgt spid="355"/>
                                        </p:tgtEl>
                                      </p:cBhvr>
                                    </p:animEffect>
                                  </p:childTnLst>
                                </p:cTn>
                              </p:par>
                            </p:childTnLst>
                          </p:cTn>
                        </p:par>
                      </p:childTnLst>
                    </p:cTn>
                  </p:par>
                  <p:par>
                    <p:cTn fill="hold" id="64" nodeType="clickPar">
                      <p:stCondLst>
                        <p:cond delay="indefinite"/>
                      </p:stCondLst>
                      <p:childTnLst>
                        <p:par>
                          <p:cTn fill="hold" id="65" nodeType="afterGroup">
                            <p:stCondLst>
                              <p:cond delay="0"/>
                            </p:stCondLst>
                            <p:childTnLst>
                              <p:par>
                                <p:cTn fill="hold" grpId="0" id="66" nodeType="clickEffect" presetClass="entr" presetID="10" presetSubtype="0">
                                  <p:stCondLst>
                                    <p:cond delay="0"/>
                                  </p:stCondLst>
                                  <p:childTnLst>
                                    <p:set>
                                      <p:cBhvr>
                                        <p:cTn dur="1" fill="hold" id="67">
                                          <p:stCondLst>
                                            <p:cond delay="0"/>
                                          </p:stCondLst>
                                        </p:cTn>
                                        <p:tgtEl>
                                          <p:spTgt spid="364"/>
                                        </p:tgtEl>
                                        <p:attrNameLst>
                                          <p:attrName>style.visibility</p:attrName>
                                        </p:attrNameLst>
                                      </p:cBhvr>
                                      <p:to>
                                        <p:strVal val="visible"/>
                                      </p:to>
                                    </p:set>
                                    <p:animEffect filter="fade" transition="in">
                                      <p:cBhvr>
                                        <p:cTn dur="250" id="68"/>
                                        <p:tgtEl>
                                          <p:spTgt spid="364"/>
                                        </p:tgtEl>
                                      </p:cBhvr>
                                    </p:animEffect>
                                  </p:childTnLst>
                                </p:cTn>
                              </p:par>
                              <p:par>
                                <p:cTn fill="hold" id="69" nodeType="withEffect" presetClass="entr" presetID="10" presetSubtype="0">
                                  <p:stCondLst>
                                    <p:cond delay="100"/>
                                  </p:stCondLst>
                                  <p:childTnLst>
                                    <p:set>
                                      <p:cBhvr>
                                        <p:cTn dur="1" fill="hold" id="70">
                                          <p:stCondLst>
                                            <p:cond delay="0"/>
                                          </p:stCondLst>
                                        </p:cTn>
                                        <p:tgtEl>
                                          <p:spTgt spid="365"/>
                                        </p:tgtEl>
                                        <p:attrNameLst>
                                          <p:attrName>style.visibility</p:attrName>
                                        </p:attrNameLst>
                                      </p:cBhvr>
                                      <p:to>
                                        <p:strVal val="visible"/>
                                      </p:to>
                                    </p:set>
                                    <p:animEffect filter="fade" transition="in">
                                      <p:cBhvr>
                                        <p:cTn dur="250" id="71"/>
                                        <p:tgtEl>
                                          <p:spTgt spid="365"/>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362"/>
                                        </p:tgtEl>
                                        <p:attrNameLst>
                                          <p:attrName>style.visibility</p:attrName>
                                        </p:attrNameLst>
                                      </p:cBhvr>
                                      <p:to>
                                        <p:strVal val="visible"/>
                                      </p:to>
                                    </p:set>
                                    <p:animEffect filter="fade" transition="in">
                                      <p:cBhvr>
                                        <p:cTn dur="250" id="74"/>
                                        <p:tgtEl>
                                          <p:spTgt spid="362"/>
                                        </p:tgtEl>
                                      </p:cBhvr>
                                    </p:animEffect>
                                  </p:childTnLst>
                                </p:cTn>
                              </p:par>
                              <p:par>
                                <p:cTn fill="hold" grpId="0" id="75" nodeType="withEffect" presetClass="entr" presetID="10" presetSubtype="0">
                                  <p:stCondLst>
                                    <p:cond delay="0"/>
                                  </p:stCondLst>
                                  <p:childTnLst>
                                    <p:set>
                                      <p:cBhvr>
                                        <p:cTn dur="1" fill="hold" id="76">
                                          <p:stCondLst>
                                            <p:cond delay="0"/>
                                          </p:stCondLst>
                                        </p:cTn>
                                        <p:tgtEl>
                                          <p:spTgt spid="363"/>
                                        </p:tgtEl>
                                        <p:attrNameLst>
                                          <p:attrName>style.visibility</p:attrName>
                                        </p:attrNameLst>
                                      </p:cBhvr>
                                      <p:to>
                                        <p:strVal val="visible"/>
                                      </p:to>
                                    </p:set>
                                    <p:animEffect filter="fade" transition="in">
                                      <p:cBhvr>
                                        <p:cTn dur="250" id="77"/>
                                        <p:tgtEl>
                                          <p:spTgt spid="363"/>
                                        </p:tgtEl>
                                      </p:cBhvr>
                                    </p:animEffect>
                                  </p:childTnLst>
                                </p:cTn>
                              </p:par>
                            </p:childTnLst>
                          </p:cTn>
                        </p:par>
                      </p:childTnLst>
                    </p:cTn>
                  </p:par>
                  <p:par>
                    <p:cTn fill="hold" id="78" nodeType="clickPar">
                      <p:stCondLst>
                        <p:cond delay="indefinite"/>
                      </p:stCondLst>
                      <p:childTnLst>
                        <p:par>
                          <p:cTn fill="hold" id="79" nodeType="afterGroup">
                            <p:stCondLst>
                              <p:cond delay="0"/>
                            </p:stCondLst>
                            <p:childTnLst>
                              <p:par>
                                <p:cTn fill="hold" grpId="0" id="80" nodeType="clickEffect" presetClass="entr" presetID="10" presetSubtype="0">
                                  <p:stCondLst>
                                    <p:cond delay="0"/>
                                  </p:stCondLst>
                                  <p:childTnLst>
                                    <p:set>
                                      <p:cBhvr>
                                        <p:cTn dur="1" fill="hold" id="81">
                                          <p:stCondLst>
                                            <p:cond delay="0"/>
                                          </p:stCondLst>
                                        </p:cTn>
                                        <p:tgtEl>
                                          <p:spTgt spid="368"/>
                                        </p:tgtEl>
                                        <p:attrNameLst>
                                          <p:attrName>style.visibility</p:attrName>
                                        </p:attrNameLst>
                                      </p:cBhvr>
                                      <p:to>
                                        <p:strVal val="visible"/>
                                      </p:to>
                                    </p:set>
                                    <p:animEffect filter="fade" transition="in">
                                      <p:cBhvr>
                                        <p:cTn dur="250" id="82"/>
                                        <p:tgtEl>
                                          <p:spTgt spid="368"/>
                                        </p:tgtEl>
                                      </p:cBhvr>
                                    </p:animEffect>
                                  </p:childTnLst>
                                </p:cTn>
                              </p:par>
                              <p:par>
                                <p:cTn fill="hold" id="83" nodeType="withEffect" presetClass="entr" presetID="10" presetSubtype="0">
                                  <p:stCondLst>
                                    <p:cond delay="100"/>
                                  </p:stCondLst>
                                  <p:childTnLst>
                                    <p:set>
                                      <p:cBhvr>
                                        <p:cTn dur="1" fill="hold" id="84">
                                          <p:stCondLst>
                                            <p:cond delay="0"/>
                                          </p:stCondLst>
                                        </p:cTn>
                                        <p:tgtEl>
                                          <p:spTgt spid="369"/>
                                        </p:tgtEl>
                                        <p:attrNameLst>
                                          <p:attrName>style.visibility</p:attrName>
                                        </p:attrNameLst>
                                      </p:cBhvr>
                                      <p:to>
                                        <p:strVal val="visible"/>
                                      </p:to>
                                    </p:set>
                                    <p:animEffect filter="fade" transition="in">
                                      <p:cBhvr>
                                        <p:cTn dur="250" id="85"/>
                                        <p:tgtEl>
                                          <p:spTgt spid="369"/>
                                        </p:tgtEl>
                                      </p:cBhvr>
                                    </p:animEffect>
                                  </p:childTnLst>
                                </p:cTn>
                              </p:par>
                              <p:par>
                                <p:cTn fill="hold" grpId="0" id="86" nodeType="withEffect" presetClass="entr" presetID="10" presetSubtype="0">
                                  <p:stCondLst>
                                    <p:cond delay="0"/>
                                  </p:stCondLst>
                                  <p:childTnLst>
                                    <p:set>
                                      <p:cBhvr>
                                        <p:cTn dur="1" fill="hold" id="87">
                                          <p:stCondLst>
                                            <p:cond delay="0"/>
                                          </p:stCondLst>
                                        </p:cTn>
                                        <p:tgtEl>
                                          <p:spTgt spid="366"/>
                                        </p:tgtEl>
                                        <p:attrNameLst>
                                          <p:attrName>style.visibility</p:attrName>
                                        </p:attrNameLst>
                                      </p:cBhvr>
                                      <p:to>
                                        <p:strVal val="visible"/>
                                      </p:to>
                                    </p:set>
                                    <p:animEffect filter="fade" transition="in">
                                      <p:cBhvr>
                                        <p:cTn dur="250" id="88"/>
                                        <p:tgtEl>
                                          <p:spTgt spid="366"/>
                                        </p:tgtEl>
                                      </p:cBhvr>
                                    </p:animEffect>
                                  </p:childTnLst>
                                </p:cTn>
                              </p:par>
                              <p:par>
                                <p:cTn fill="hold" grpId="0" id="89" nodeType="withEffect" presetClass="entr" presetID="10" presetSubtype="0">
                                  <p:stCondLst>
                                    <p:cond delay="0"/>
                                  </p:stCondLst>
                                  <p:childTnLst>
                                    <p:set>
                                      <p:cBhvr>
                                        <p:cTn dur="1" fill="hold" id="90">
                                          <p:stCondLst>
                                            <p:cond delay="0"/>
                                          </p:stCondLst>
                                        </p:cTn>
                                        <p:tgtEl>
                                          <p:spTgt spid="367"/>
                                        </p:tgtEl>
                                        <p:attrNameLst>
                                          <p:attrName>style.visibility</p:attrName>
                                        </p:attrNameLst>
                                      </p:cBhvr>
                                      <p:to>
                                        <p:strVal val="visible"/>
                                      </p:to>
                                    </p:set>
                                    <p:animEffect filter="fade" transition="in">
                                      <p:cBhvr>
                                        <p:cTn dur="250" id="91"/>
                                        <p:tgtEl>
                                          <p:spTgt spid="3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6"/>
      <p:bldP grpId="0" spid="347"/>
      <p:bldP grpId="0" spid="348"/>
      <p:bldP grpId="0" spid="349"/>
      <p:bldP grpId="0" spid="350"/>
      <p:bldP grpId="0" spid="351"/>
      <p:bldP grpId="0" spid="354"/>
      <p:bldP grpId="0" spid="355"/>
      <p:bldP grpId="0" spid="356"/>
      <p:bldP grpId="0" spid="358"/>
      <p:bldP grpId="0" spid="359"/>
      <p:bldP grpId="0" spid="360"/>
      <p:bldP grpId="0" spid="362"/>
      <p:bldP grpId="0" spid="363"/>
      <p:bldP grpId="0" spid="364"/>
      <p:bldP grpId="0" spid="366"/>
      <p:bldP grpId="0" spid="367"/>
      <p:bldP grpId="0" spid="36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851921" y="1579722"/>
            <a:ext cx="1249680" cy="518160"/>
          </a:xfrm>
          <a:prstGeom prst="rect">
            <a:avLst/>
          </a:prstGeom>
          <a:noFill/>
        </p:spPr>
        <p:txBody>
          <a:bodyPr rtlCol="0" wrap="none">
            <a:spAutoFit/>
          </a:bodyPr>
          <a:lstStyle/>
          <a:p>
            <a:pPr lvl="1" marL="0"/>
            <a:r>
              <a:rPr altLang="en-US" b="1" lang="zh-CN" smtClean="0" sz="1400">
                <a:solidFill>
                  <a:schemeClr val="tx1">
                    <a:lumMod val="50000"/>
                    <a:lumOff val="50000"/>
                  </a:schemeClr>
                </a:solidFill>
                <a:latin charset="-122" panose="020b0503020204020204" pitchFamily="34" typeface="微软雅黑"/>
                <a:ea charset="-122" panose="020b0503020204020204" pitchFamily="34" typeface="微软雅黑"/>
              </a:rPr>
              <a:t> 第二部分</a:t>
            </a:r>
          </a:p>
          <a:p>
            <a:pPr lvl="1" marL="0"/>
            <a:r>
              <a:rPr altLang="en-US" b="1" lang="zh-CN" smtClean="0" sz="1400">
                <a:solidFill>
                  <a:schemeClr val="tx1">
                    <a:lumMod val="50000"/>
                    <a:lumOff val="50000"/>
                  </a:schemeClr>
                </a:solidFill>
                <a:latin charset="-122" panose="020b0503020204020204" pitchFamily="34" typeface="微软雅黑"/>
                <a:ea charset="-122" panose="020b0503020204020204" pitchFamily="34" typeface="微软雅黑"/>
              </a:rPr>
              <a:t>岗位工作职责</a:t>
            </a:r>
          </a:p>
        </p:txBody>
      </p:sp>
      <p:cxnSp>
        <p:nvCxnSpPr>
          <p:cNvPr id="7" name="直接连接符 6"/>
          <p:cNvCxnSpPr/>
          <p:nvPr/>
        </p:nvCxnSpPr>
        <p:spPr>
          <a:xfrm flipH="1"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3840"/>
          </a:xfrm>
          <a:prstGeom prst="rect">
            <a:avLst/>
          </a:prstGeom>
          <a:noFill/>
        </p:spPr>
        <p:txBody>
          <a:bodyPr bIns="0" lIns="0" rIns="0" rtlCol="0" tIns="0" wrap="square">
            <a:spAutoFit/>
          </a:bodyPr>
          <a:lstStyle/>
          <a:p>
            <a:r>
              <a:rPr altLang="zh-CN" lang="en-US" smtClean="0" sz="1600">
                <a:latin charset="-122" panose="020b0503020204020204" pitchFamily="34" typeface="微软雅黑"/>
                <a:ea charset="-122" panose="020b0503020204020204" pitchFamily="34" typeface="微软雅黑"/>
              </a:rPr>
              <a:t>PART 02</a:t>
            </a:r>
          </a:p>
        </p:txBody>
      </p:sp>
      <p:sp>
        <p:nvSpPr>
          <p:cNvPr id="21" name="文本框 9"/>
          <p:cNvSpPr txBox="1"/>
          <p:nvPr/>
        </p:nvSpPr>
        <p:spPr>
          <a:xfrm>
            <a:off x="4058338" y="2875866"/>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mtClean="0" sz="1500">
                <a:latin charset="-122" panose="020b0503020204020204" pitchFamily="34" typeface="微软雅黑"/>
                <a:ea charset="-122" panose="020b0503020204020204" pitchFamily="34" typeface="微软雅黑"/>
              </a:rPr>
              <a:t>填加标题</a:t>
            </a:r>
          </a:p>
        </p:txBody>
      </p:sp>
      <p:sp>
        <p:nvSpPr>
          <p:cNvPr id="22" name="文本框 9"/>
          <p:cNvSpPr txBox="1"/>
          <p:nvPr/>
        </p:nvSpPr>
        <p:spPr>
          <a:xfrm>
            <a:off x="4058337" y="3201306"/>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z="1500">
                <a:latin charset="-122" panose="020b0503020204020204" pitchFamily="34" typeface="微软雅黑"/>
                <a:ea charset="-122" panose="020b0503020204020204" pitchFamily="34" typeface="微软雅黑"/>
              </a:rPr>
              <a:t>填加标题</a:t>
            </a:r>
          </a:p>
        </p:txBody>
      </p:sp>
      <p:sp>
        <p:nvSpPr>
          <p:cNvPr id="24" name="文本框 9"/>
          <p:cNvSpPr txBox="1"/>
          <p:nvPr/>
        </p:nvSpPr>
        <p:spPr>
          <a:xfrm>
            <a:off x="5761554" y="2879124"/>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z="1500">
                <a:latin charset="-122" panose="020b0503020204020204" pitchFamily="34" typeface="微软雅黑"/>
                <a:ea charset="-122" panose="020b0503020204020204" pitchFamily="34" typeface="微软雅黑"/>
              </a:rPr>
              <a:t>填加标题</a:t>
            </a:r>
          </a:p>
        </p:txBody>
      </p:sp>
      <p:sp>
        <p:nvSpPr>
          <p:cNvPr id="25" name="文本框 9"/>
          <p:cNvSpPr txBox="1"/>
          <p:nvPr/>
        </p:nvSpPr>
        <p:spPr>
          <a:xfrm>
            <a:off x="5761555" y="3205014"/>
            <a:ext cx="2007940" cy="228600"/>
          </a:xfrm>
          <a:prstGeom prst="rect">
            <a:avLst/>
          </a:prstGeom>
          <a:noFill/>
        </p:spPr>
        <p:txBody>
          <a:bodyPr bIns="0" lIns="0" rIns="0" rtlCol="0" tIns="0" wrap="square">
            <a:spAutoFit/>
          </a:bodyPr>
          <a:lstStyle/>
          <a:p>
            <a:pPr indent="-171450" lvl="1" marL="171450">
              <a:buFont charset="2" panose="05000000000000000000" pitchFamily="2" typeface="Wingdings"/>
              <a:buChar char="l"/>
            </a:pPr>
            <a:r>
              <a:rPr altLang="en-US" lang="zh-CN" sz="1500">
                <a:latin charset="-122" panose="020b0503020204020204" pitchFamily="34" typeface="微软雅黑"/>
                <a:ea charset="-122" panose="020b0503020204020204" pitchFamily="34" typeface="微软雅黑"/>
              </a:rPr>
              <a:t>填加标题</a:t>
            </a:r>
          </a:p>
        </p:txBody>
      </p:sp>
      <p:grpSp>
        <p:nvGrpSpPr>
          <p:cNvPr id="5" name="组合 4"/>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algn="tr" blurRad="444500" dir="8100000" dist="254000" rotWithShape="0">
                <a:prstClr val="black">
                  <a:alpha val="50000"/>
                </a:prstClr>
              </a:outerShdw>
            </a:effectLst>
          </p:grpSpPr>
          <p:sp>
            <p:nvSpPr>
              <p:cNvPr id="16" name="同心圆 1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KSO_Shape"/>
            <p:cNvSpPr/>
            <p:nvPr/>
          </p:nvSpPr>
          <p:spPr bwMode="auto">
            <a:xfrm>
              <a:off x="2378606" y="1885587"/>
              <a:ext cx="687417" cy="585444"/>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b0503020204020204" pitchFamily="34" typeface="微软雅黑"/>
              </a:endParaRPr>
            </a:p>
          </p:txBody>
        </p:sp>
      </p:grpSp>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1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id="11"/>
                                        <p:tgtEl>
                                          <p:spTgt spid="5"/>
                                        </p:tgtEl>
                                        <p:attrNameLst>
                                          <p:attrName>ppt_x</p:attrName>
                                        </p:attrNameLst>
                                      </p:cBhvr>
                                      <p:tavLst>
                                        <p:tav tm="0">
                                          <p:val>
                                            <p:strVal val="#ppt_x+#ppt_w*1.125000"/>
                                          </p:val>
                                        </p:tav>
                                        <p:tav tm="100000">
                                          <p:val>
                                            <p:strVal val="#ppt_x"/>
                                          </p:val>
                                        </p:tav>
                                      </p:tavLst>
                                    </p:anim>
                                    <p:animEffect filter="wipe(left)" transition="in">
                                      <p:cBhvr>
                                        <p:cTn dur="500" id="12"/>
                                        <p:tgtEl>
                                          <p:spTgt spid="5"/>
                                        </p:tgtEl>
                                      </p:cBhvr>
                                    </p:animEffect>
                                  </p:childTnLst>
                                </p:cTn>
                              </p:par>
                            </p:childTnLst>
                          </p:cTn>
                        </p:par>
                        <p:par>
                          <p:cTn fill="hold" id="13" nodeType="afterGroup">
                            <p:stCondLst>
                              <p:cond delay="1000"/>
                            </p:stCondLst>
                            <p:childTnLst>
                              <p:par>
                                <p:cTn fill="hold" grpId="0" id="14" nodeType="afterEffect" presetClass="entr" presetID="12" presetSubtype="8">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additive="base">
                                        <p:cTn dur="500" id="16"/>
                                        <p:tgtEl>
                                          <p:spTgt spid="2"/>
                                        </p:tgtEl>
                                        <p:attrNameLst>
                                          <p:attrName>ppt_x</p:attrName>
                                        </p:attrNameLst>
                                      </p:cBhvr>
                                      <p:tavLst>
                                        <p:tav tm="0">
                                          <p:val>
                                            <p:strVal val="#ppt_x-#ppt_w*1.125000"/>
                                          </p:val>
                                        </p:tav>
                                        <p:tav tm="100000">
                                          <p:val>
                                            <p:strVal val="#ppt_x"/>
                                          </p:val>
                                        </p:tav>
                                      </p:tavLst>
                                    </p:anim>
                                    <p:animEffect filter="wipe(right)" transition="in">
                                      <p:cBhvr>
                                        <p:cTn dur="500" id="17"/>
                                        <p:tgtEl>
                                          <p:spTgt spid="2"/>
                                        </p:tgtEl>
                                      </p:cBhvr>
                                    </p:animEffect>
                                  </p:childTnLst>
                                </p:cTn>
                              </p:par>
                            </p:childTnLst>
                          </p:cTn>
                        </p:par>
                        <p:par>
                          <p:cTn fill="hold" id="18" nodeType="afterGroup">
                            <p:stCondLst>
                              <p:cond delay="1500"/>
                            </p:stCondLst>
                            <p:childTnLst>
                              <p:par>
                                <p:cTn fill="hold" grpId="0" id="19" nodeType="afterEffect" presetClass="entr" presetID="47" presetSubtype="0">
                                  <p:stCondLst>
                                    <p:cond delay="0"/>
                                  </p:stCondLst>
                                  <p:childTnLst>
                                    <p:set>
                                      <p:cBhvr>
                                        <p:cTn dur="1" fill="hold" id="20">
                                          <p:stCondLst>
                                            <p:cond delay="0"/>
                                          </p:stCondLst>
                                        </p:cTn>
                                        <p:tgtEl>
                                          <p:spTgt spid="3"/>
                                        </p:tgtEl>
                                        <p:attrNameLst>
                                          <p:attrName>style.visibility</p:attrName>
                                        </p:attrNameLst>
                                      </p:cBhvr>
                                      <p:to>
                                        <p:strVal val="visible"/>
                                      </p:to>
                                    </p:set>
                                    <p:animEffect filter="fade" transition="in">
                                      <p:cBhvr>
                                        <p:cTn dur="500" id="21"/>
                                        <p:tgtEl>
                                          <p:spTgt spid="3"/>
                                        </p:tgtEl>
                                      </p:cBhvr>
                                    </p:animEffect>
                                    <p:anim calcmode="lin" valueType="num">
                                      <p:cBhvr>
                                        <p:cTn dur="500" fill="hold" id="22"/>
                                        <p:tgtEl>
                                          <p:spTgt spid="3"/>
                                        </p:tgtEl>
                                        <p:attrNameLst>
                                          <p:attrName>ppt_x</p:attrName>
                                        </p:attrNameLst>
                                      </p:cBhvr>
                                      <p:tavLst>
                                        <p:tav tm="0">
                                          <p:val>
                                            <p:strVal val="#ppt_x"/>
                                          </p:val>
                                        </p:tav>
                                        <p:tav tm="100000">
                                          <p:val>
                                            <p:strVal val="#ppt_x"/>
                                          </p:val>
                                        </p:tav>
                                      </p:tavLst>
                                    </p:anim>
                                    <p:anim calcmode="lin" valueType="num">
                                      <p:cBhvr>
                                        <p:cTn dur="500" fill="hold" id="23"/>
                                        <p:tgtEl>
                                          <p:spTgt spid="3"/>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4">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500" fill="hold" id="27"/>
                                        <p:tgtEl>
                                          <p:spTgt spid="21"/>
                                        </p:tgtEl>
                                        <p:attrNameLst>
                                          <p:attrName>ppt_x</p:attrName>
                                        </p:attrNameLst>
                                      </p:cBhvr>
                                      <p:tavLst>
                                        <p:tav tm="0">
                                          <p:val>
                                            <p:strVal val="#ppt_x"/>
                                          </p:val>
                                        </p:tav>
                                        <p:tav tm="100000">
                                          <p:val>
                                            <p:strVal val="#ppt_x"/>
                                          </p:val>
                                        </p:tav>
                                      </p:tavLst>
                                    </p:anim>
                                    <p:anim calcmode="lin" valueType="num">
                                      <p:cBhvr additive="base">
                                        <p:cTn dur="500" fill="hold" id="28"/>
                                        <p:tgtEl>
                                          <p:spTgt spid="21"/>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20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500" fill="hold" id="31"/>
                                        <p:tgtEl>
                                          <p:spTgt spid="22"/>
                                        </p:tgtEl>
                                        <p:attrNameLst>
                                          <p:attrName>ppt_x</p:attrName>
                                        </p:attrNameLst>
                                      </p:cBhvr>
                                      <p:tavLst>
                                        <p:tav tm="0">
                                          <p:val>
                                            <p:strVal val="#ppt_x"/>
                                          </p:val>
                                        </p:tav>
                                        <p:tav tm="100000">
                                          <p:val>
                                            <p:strVal val="#ppt_x"/>
                                          </p:val>
                                        </p:tav>
                                      </p:tavLst>
                                    </p:anim>
                                    <p:anim calcmode="lin" valueType="num">
                                      <p:cBhvr additive="base">
                                        <p:cTn dur="500" fill="hold" id="32"/>
                                        <p:tgtEl>
                                          <p:spTgt spid="22"/>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200"/>
                                  </p:stCondLst>
                                  <p:childTnLst>
                                    <p:set>
                                      <p:cBhvr>
                                        <p:cTn dur="1" fill="hold" id="34">
                                          <p:stCondLst>
                                            <p:cond delay="0"/>
                                          </p:stCondLst>
                                        </p:cTn>
                                        <p:tgtEl>
                                          <p:spTgt spid="24"/>
                                        </p:tgtEl>
                                        <p:attrNameLst>
                                          <p:attrName>style.visibility</p:attrName>
                                        </p:attrNameLst>
                                      </p:cBhvr>
                                      <p:to>
                                        <p:strVal val="visible"/>
                                      </p:to>
                                    </p:set>
                                    <p:anim calcmode="lin" valueType="num">
                                      <p:cBhvr additive="base">
                                        <p:cTn dur="500" fill="hold" id="35"/>
                                        <p:tgtEl>
                                          <p:spTgt spid="24"/>
                                        </p:tgtEl>
                                        <p:attrNameLst>
                                          <p:attrName>ppt_x</p:attrName>
                                        </p:attrNameLst>
                                      </p:cBhvr>
                                      <p:tavLst>
                                        <p:tav tm="0">
                                          <p:val>
                                            <p:strVal val="#ppt_x"/>
                                          </p:val>
                                        </p:tav>
                                        <p:tav tm="100000">
                                          <p:val>
                                            <p:strVal val="#ppt_x"/>
                                          </p:val>
                                        </p:tav>
                                      </p:tavLst>
                                    </p:anim>
                                    <p:anim calcmode="lin" valueType="num">
                                      <p:cBhvr additive="base">
                                        <p:cTn dur="500" fill="hold" id="36"/>
                                        <p:tgtEl>
                                          <p:spTgt spid="24"/>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400"/>
                                  </p:stCondLst>
                                  <p:childTnLst>
                                    <p:set>
                                      <p:cBhvr>
                                        <p:cTn dur="1" fill="hold" id="38">
                                          <p:stCondLst>
                                            <p:cond delay="0"/>
                                          </p:stCondLst>
                                        </p:cTn>
                                        <p:tgtEl>
                                          <p:spTgt spid="25"/>
                                        </p:tgtEl>
                                        <p:attrNameLst>
                                          <p:attrName>style.visibility</p:attrName>
                                        </p:attrNameLst>
                                      </p:cBhvr>
                                      <p:to>
                                        <p:strVal val="visible"/>
                                      </p:to>
                                    </p:set>
                                    <p:anim calcmode="lin" valueType="num">
                                      <p:cBhvr additive="base">
                                        <p:cTn dur="500" fill="hold" id="39"/>
                                        <p:tgtEl>
                                          <p:spTgt spid="25"/>
                                        </p:tgtEl>
                                        <p:attrNameLst>
                                          <p:attrName>ppt_x</p:attrName>
                                        </p:attrNameLst>
                                      </p:cBhvr>
                                      <p:tavLst>
                                        <p:tav tm="0">
                                          <p:val>
                                            <p:strVal val="#ppt_x"/>
                                          </p:val>
                                        </p:tav>
                                        <p:tav tm="100000">
                                          <p:val>
                                            <p:strVal val="#ppt_x"/>
                                          </p:val>
                                        </p:tav>
                                      </p:tavLst>
                                    </p:anim>
                                    <p:anim calcmode="lin" valueType="num">
                                      <p:cBhvr additive="base">
                                        <p:cTn dur="500" fill="hold" id="40"/>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1"/>
      <p:bldP grpId="0" spid="22"/>
      <p:bldP grpId="0" spid="24"/>
      <p:bldP grpId="0" spid="2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TextBox 30"/>
          <p:cNvSpPr txBox="1"/>
          <p:nvPr/>
        </p:nvSpPr>
        <p:spPr>
          <a:xfrm>
            <a:off x="3563888" y="339504"/>
            <a:ext cx="2016224" cy="304800"/>
          </a:xfrm>
          <a:prstGeom prst="rect">
            <a:avLst/>
          </a:prstGeom>
          <a:noFill/>
        </p:spPr>
        <p:txBody>
          <a:bodyPr bIns="0" lIns="0" rIns="0" rtlCol="0" tIns="0" wrap="square">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填加标题</a:t>
            </a:r>
          </a:p>
        </p:txBody>
      </p:sp>
      <p:pic>
        <p:nvPicPr>
          <p:cNvPr descr="Divider Right.png" id="32" name="Image 12"/>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26694" y="659073"/>
            <a:ext cx="2418080" cy="259080"/>
          </a:xfrm>
          <a:prstGeom prst="rect">
            <a:avLst/>
          </a:prstGeom>
          <a:noFill/>
        </p:spPr>
        <p:txBody>
          <a:bodyPr rtlCol="0" wrap="none">
            <a:spAutoFit/>
          </a:bodyPr>
          <a:lstStyle/>
          <a:p>
            <a:pPr algn="ctr"/>
            <a:r>
              <a:rPr altLang="en-US" b="1" i="1" lang="zh-CN" smtClean="0" sz="1100">
                <a:solidFill>
                  <a:srgbClr val="58595B"/>
                </a:solidFill>
                <a:latin charset="-122" panose="020b0503020204020204" pitchFamily="34" typeface="微软雅黑"/>
                <a:ea charset="-122" panose="020b0503020204020204" pitchFamily="34" typeface="微软雅黑"/>
              </a:rPr>
              <a:t>单击此处添加副标题或详细文本描述</a:t>
            </a:r>
          </a:p>
        </p:txBody>
      </p:sp>
      <p:pic>
        <p:nvPicPr>
          <p:cNvPr descr="Divider Right.png" id="34" name="Image 12"/>
          <p:cNvPicPr>
            <a:picLocks noChangeAspect="1"/>
          </p:cNvPicPr>
          <p:nvPr/>
        </p:nvPicPr>
        <p:blipFill>
          <a:blip r:embed="rId2"/>
          <a:stretch>
            <a:fillRect/>
          </a:stretch>
        </p:blipFill>
        <p:spPr>
          <a:xfrm flipH="1" rot="10800000">
            <a:off x="5292080" y="457546"/>
            <a:ext cx="1523362" cy="52721"/>
          </a:xfrm>
          <a:prstGeom prst="rect">
            <a:avLst/>
          </a:prstGeom>
        </p:spPr>
      </p:pic>
      <p:grpSp>
        <p:nvGrpSpPr>
          <p:cNvPr id="394" name="组合 393"/>
          <p:cNvGrpSpPr/>
          <p:nvPr/>
        </p:nvGrpSpPr>
        <p:grpSpPr>
          <a:xfrm>
            <a:off x="2860789" y="1381576"/>
            <a:ext cx="2846358" cy="2846358"/>
            <a:chOff x="304800" y="673100"/>
            <a:chExt cx="4000500" cy="4000500"/>
          </a:xfrm>
          <a:effectLst>
            <a:outerShdw algn="tr" blurRad="444500" dir="8100000" dist="254000" rotWithShape="0">
              <a:prstClr val="black">
                <a:alpha val="50000"/>
              </a:prstClr>
            </a:outerShdw>
          </a:effectLst>
        </p:grpSpPr>
        <p:sp>
          <p:nvSpPr>
            <p:cNvPr id="398" name="同心圆 39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06" name="椭圆 40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07" name="组合 406"/>
          <p:cNvGrpSpPr/>
          <p:nvPr/>
        </p:nvGrpSpPr>
        <p:grpSpPr>
          <a:xfrm>
            <a:off x="4788024" y="1410570"/>
            <a:ext cx="623903" cy="623903"/>
            <a:chOff x="304800" y="673100"/>
            <a:chExt cx="4000500" cy="4000500"/>
          </a:xfrm>
          <a:effectLst>
            <a:outerShdw algn="tr" blurRad="317500" dir="8100000" dist="190500" rotWithShape="0">
              <a:prstClr val="black">
                <a:alpha val="50000"/>
              </a:prstClr>
            </a:outerShdw>
          </a:effectLst>
        </p:grpSpPr>
        <p:sp>
          <p:nvSpPr>
            <p:cNvPr id="408" name="同心圆 40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500">
                <a:solidFill>
                  <a:srgbClr val="C00000"/>
                </a:solidFill>
                <a:latin charset="-122" panose="020b0503020204020204" pitchFamily="34" typeface="微软雅黑"/>
                <a:ea charset="-122" panose="020b0503020204020204" pitchFamily="34" typeface="微软雅黑"/>
              </a:endParaRPr>
            </a:p>
          </p:txBody>
        </p:sp>
        <p:sp>
          <p:nvSpPr>
            <p:cNvPr id="409" name="椭圆 4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500">
                  <a:solidFill>
                    <a:srgbClr val="C00000"/>
                  </a:solidFill>
                  <a:latin charset="-122" panose="020b0503020204020204" pitchFamily="34" typeface="微软雅黑"/>
                  <a:ea charset="-122" panose="020b0503020204020204" pitchFamily="34" typeface="微软雅黑"/>
                </a:rPr>
                <a:t>1</a:t>
              </a:r>
            </a:p>
          </p:txBody>
        </p:sp>
      </p:grpSp>
      <p:grpSp>
        <p:nvGrpSpPr>
          <p:cNvPr id="410" name="组合 409"/>
          <p:cNvGrpSpPr/>
          <p:nvPr/>
        </p:nvGrpSpPr>
        <p:grpSpPr>
          <a:xfrm>
            <a:off x="5333072" y="2450460"/>
            <a:ext cx="623903" cy="623903"/>
            <a:chOff x="304800" y="673100"/>
            <a:chExt cx="4000500" cy="4000500"/>
          </a:xfrm>
          <a:effectLst>
            <a:outerShdw algn="tr" blurRad="317500" dir="8100000" dist="190500" rotWithShape="0">
              <a:prstClr val="black">
                <a:alpha val="50000"/>
              </a:prstClr>
            </a:outerShdw>
          </a:effectLst>
        </p:grpSpPr>
        <p:sp>
          <p:nvSpPr>
            <p:cNvPr id="411" name="同心圆 41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500">
                <a:solidFill>
                  <a:srgbClr val="C00000"/>
                </a:solidFill>
                <a:latin charset="-122" panose="020b0503020204020204" pitchFamily="34" typeface="微软雅黑"/>
                <a:ea charset="-122" panose="020b0503020204020204" pitchFamily="34" typeface="微软雅黑"/>
              </a:endParaRPr>
            </a:p>
          </p:txBody>
        </p:sp>
        <p:sp>
          <p:nvSpPr>
            <p:cNvPr id="412" name="椭圆 4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500">
                  <a:solidFill>
                    <a:srgbClr val="C00000"/>
                  </a:solidFill>
                  <a:latin charset="-122" panose="020b0503020204020204" pitchFamily="34" typeface="微软雅黑"/>
                  <a:ea charset="-122" panose="020b0503020204020204" pitchFamily="34" typeface="微软雅黑"/>
                </a:rPr>
                <a:t>2</a:t>
              </a:r>
            </a:p>
          </p:txBody>
        </p:sp>
      </p:grpSp>
      <p:grpSp>
        <p:nvGrpSpPr>
          <p:cNvPr id="413" name="组合 412"/>
          <p:cNvGrpSpPr/>
          <p:nvPr/>
        </p:nvGrpSpPr>
        <p:grpSpPr>
          <a:xfrm>
            <a:off x="4788024" y="3541908"/>
            <a:ext cx="623903" cy="623903"/>
            <a:chOff x="304800" y="673100"/>
            <a:chExt cx="4000500" cy="4000500"/>
          </a:xfrm>
          <a:effectLst>
            <a:outerShdw algn="tr" blurRad="317500" dir="8100000" dist="190500" rotWithShape="0">
              <a:prstClr val="black">
                <a:alpha val="50000"/>
              </a:prstClr>
            </a:outerShdw>
          </a:effectLst>
        </p:grpSpPr>
        <p:sp>
          <p:nvSpPr>
            <p:cNvPr id="414" name="同心圆 41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500">
                <a:solidFill>
                  <a:srgbClr val="C00000"/>
                </a:solidFill>
                <a:latin charset="-122" panose="020b0503020204020204" pitchFamily="34" typeface="微软雅黑"/>
                <a:ea charset="-122" panose="020b0503020204020204" pitchFamily="34" typeface="微软雅黑"/>
              </a:endParaRPr>
            </a:p>
          </p:txBody>
        </p:sp>
        <p:sp>
          <p:nvSpPr>
            <p:cNvPr id="415" name="椭圆 4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500">
                  <a:solidFill>
                    <a:srgbClr val="C00000"/>
                  </a:solidFill>
                  <a:latin charset="-122" panose="020b0503020204020204" pitchFamily="34" typeface="微软雅黑"/>
                  <a:ea charset="-122" panose="020b0503020204020204" pitchFamily="34" typeface="微软雅黑"/>
                </a:rPr>
                <a:t>3</a:t>
              </a:r>
            </a:p>
          </p:txBody>
        </p:sp>
      </p:grpSp>
      <p:sp>
        <p:nvSpPr>
          <p:cNvPr id="417" name="TextBox 416"/>
          <p:cNvSpPr txBox="1"/>
          <p:nvPr/>
        </p:nvSpPr>
        <p:spPr>
          <a:xfrm>
            <a:off x="5683779" y="1438817"/>
            <a:ext cx="2200588" cy="571500"/>
          </a:xfrm>
          <a:prstGeom prst="rect">
            <a:avLst/>
          </a:prstGeom>
          <a:noFill/>
        </p:spPr>
        <p:txBody>
          <a:bodyPr bIns="0" lIns="0" rIns="0" rtlCol="0" tIns="0" wrap="square">
            <a:spAutoFit/>
          </a:bodyPr>
          <a:lstStyle/>
          <a:p>
            <a:pPr algn="just">
              <a:lnSpc>
                <a:spcPts val="1500"/>
              </a:lnSpc>
            </a:pPr>
            <a:r>
              <a:rPr altLang="en-US" lang="zh-CN" smtClean="0" sz="1050">
                <a:latin charset="-122" panose="020b0503020204020204" pitchFamily="34" typeface="微软雅黑"/>
                <a:ea charset="-122" panose="020b0503020204020204" pitchFamily="34" typeface="微软雅黑"/>
              </a:rPr>
              <a:t>点击输入简要文字内容，文字内容需概括精炼，不用多余的文字修饰，言简意赅的说明分项内容……</a:t>
            </a:r>
          </a:p>
        </p:txBody>
      </p:sp>
      <p:sp>
        <p:nvSpPr>
          <p:cNvPr id="418" name="TextBox 417"/>
          <p:cNvSpPr txBox="1"/>
          <p:nvPr/>
        </p:nvSpPr>
        <p:spPr>
          <a:xfrm>
            <a:off x="6187835" y="2478885"/>
            <a:ext cx="2200588" cy="571500"/>
          </a:xfrm>
          <a:prstGeom prst="rect">
            <a:avLst/>
          </a:prstGeom>
          <a:noFill/>
        </p:spPr>
        <p:txBody>
          <a:bodyPr bIns="0" lIns="0" rIns="0" rtlCol="0" tIns="0" wrap="square">
            <a:spAutoFit/>
          </a:bodyPr>
          <a:lstStyle/>
          <a:p>
            <a:pPr algn="just">
              <a:lnSpc>
                <a:spcPts val="1500"/>
              </a:lnSpc>
            </a:pPr>
            <a:r>
              <a:rPr altLang="en-US" lang="zh-CN" smtClean="0" sz="1050">
                <a:latin charset="-122" panose="020b0503020204020204" pitchFamily="34" typeface="微软雅黑"/>
                <a:ea charset="-122" panose="020b0503020204020204" pitchFamily="34" typeface="微软雅黑"/>
              </a:rPr>
              <a:t>点击输入简要文字内容，文字内容需概括精炼，不用多余的文字修饰，言简意赅的说明分项内容……</a:t>
            </a:r>
          </a:p>
        </p:txBody>
      </p:sp>
      <p:sp>
        <p:nvSpPr>
          <p:cNvPr id="419" name="TextBox 418"/>
          <p:cNvSpPr txBox="1"/>
          <p:nvPr/>
        </p:nvSpPr>
        <p:spPr>
          <a:xfrm>
            <a:off x="5630424" y="3650853"/>
            <a:ext cx="2200588" cy="571500"/>
          </a:xfrm>
          <a:prstGeom prst="rect">
            <a:avLst/>
          </a:prstGeom>
          <a:noFill/>
        </p:spPr>
        <p:txBody>
          <a:bodyPr bIns="0" lIns="0" rIns="0" rtlCol="0" tIns="0" wrap="square">
            <a:spAutoFit/>
          </a:bodyPr>
          <a:lstStyle/>
          <a:p>
            <a:pPr algn="just">
              <a:lnSpc>
                <a:spcPts val="1500"/>
              </a:lnSpc>
            </a:pPr>
            <a:r>
              <a:rPr altLang="en-US" lang="zh-CN" smtClean="0" sz="1050">
                <a:latin charset="-122" panose="020b0503020204020204" pitchFamily="34" typeface="微软雅黑"/>
                <a:ea charset="-122" panose="020b0503020204020204" pitchFamily="34" typeface="微软雅黑"/>
              </a:rPr>
              <a:t>点击输入简要文字内容，文字内容需概括精炼，不用多余的文字修饰，言简意赅的说明分项内容……</a:t>
            </a:r>
          </a:p>
        </p:txBody>
      </p:sp>
      <p:sp>
        <p:nvSpPr>
          <p:cNvPr id="420" name="TextBox 419"/>
          <p:cNvSpPr txBox="1"/>
          <p:nvPr/>
        </p:nvSpPr>
        <p:spPr>
          <a:xfrm>
            <a:off x="3347863" y="2069425"/>
            <a:ext cx="1752111" cy="1386840"/>
          </a:xfrm>
          <a:prstGeom prst="rect">
            <a:avLst/>
          </a:prstGeom>
          <a:noFill/>
        </p:spPr>
        <p:txBody>
          <a:bodyPr bIns="0" lIns="0" rIns="0" rtlCol="0" tIns="0" wrap="square">
            <a:spAutoFit/>
          </a:bodyPr>
          <a:lstStyle/>
          <a:p>
            <a:pPr algn="just">
              <a:lnSpc>
                <a:spcPct val="130000"/>
              </a:lnSpc>
            </a:pPr>
            <a:r>
              <a:rPr altLang="en-US" lang="zh-CN" sz="1400">
                <a:latin charset="-122" panose="020b0503020204020204" pitchFamily="34" typeface="微软雅黑"/>
                <a:ea charset="-122" panose="020b0503020204020204" pitchFamily="34" typeface="微软雅黑"/>
              </a:rPr>
              <a:t>点击输入简要文字内容，文字内容需概括精炼，不用多余的文字修饰，言简意赅的说明分项内容……</a:t>
            </a:r>
          </a:p>
        </p:txBody>
      </p:sp>
      <p:pic>
        <p:nvPicPr>
          <p:cNvPr descr="F:\0图片下载\B-3D效果\05_3500x2333副本.png" id="25" name="Picture 2"/>
          <p:cNvPicPr>
            <a:picLocks noChangeArrowheads="1" noChangeAspect="1"/>
          </p:cNvPicPr>
          <p:nvPr/>
        </p:nvPicPr>
        <p:blipFill>
          <a:blip r:embed="rId3"/>
          <a:stretch>
            <a:fillRect/>
          </a:stretch>
        </p:blipFill>
        <p:spPr bwMode="auto">
          <a:xfrm flipH="1">
            <a:off x="395535" y="1239130"/>
            <a:ext cx="2465253" cy="2988804"/>
          </a:xfrm>
          <a:prstGeom prst="rect">
            <a:avLst/>
          </a:prstGeom>
          <a:noFill/>
          <a:effectLst>
            <a:outerShdw algn="br" blurRad="76200" dir="13500000" kx="1200000" rotWithShape="0" sy="23000">
              <a:prstClr val="black">
                <a:alpha val="20000"/>
              </a:prstClr>
            </a:outerShdw>
          </a:effectLst>
        </p:spPr>
      </p:pic>
    </p:spTree>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2" presetSubtype="0">
                                  <p:stCondLst>
                                    <p:cond delay="0"/>
                                  </p:stCondLst>
                                  <p:childTnLst>
                                    <p:set>
                                      <p:cBhvr>
                                        <p:cTn dur="1" fill="hold" id="6">
                                          <p:stCondLst>
                                            <p:cond delay="0"/>
                                          </p:stCondLst>
                                        </p:cTn>
                                        <p:tgtEl>
                                          <p:spTgt spid="25"/>
                                        </p:tgtEl>
                                        <p:attrNameLst>
                                          <p:attrName>style.visibility</p:attrName>
                                        </p:attrNameLst>
                                      </p:cBhvr>
                                      <p:to>
                                        <p:strVal val="visible"/>
                                      </p:to>
                                    </p:set>
                                    <p:animScale>
                                      <p:cBhvr>
                                        <p:cTn decel="50000" dur="1000" fill="hold" id="7">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25"/>
                                        </p:tgtEl>
                                        <p:attrNameLst>
                                          <p:attrName>ppt_x</p:attrName>
                                          <p:attrName>ppt_y</p:attrName>
                                        </p:attrNameLst>
                                      </p:cBhvr>
                                    </p:animMotion>
                                    <p:animEffect filter="fade" transition="in">
                                      <p:cBhvr>
                                        <p:cTn dur="1000" id="9"/>
                                        <p:tgtEl>
                                          <p:spTgt spid="25"/>
                                        </p:tgtEl>
                                      </p:cBhvr>
                                    </p:animEffect>
                                  </p:childTnLst>
                                </p:cTn>
                              </p:par>
                            </p:childTnLst>
                          </p:cTn>
                        </p:par>
                        <p:par>
                          <p:cTn fill="hold" id="10" nodeType="afterGroup">
                            <p:stCondLst>
                              <p:cond delay="1000"/>
                            </p:stCondLst>
                            <p:childTnLst>
                              <p:par>
                                <p:cTn fill="hold" id="11" nodeType="afterEffect" presetClass="entr" presetID="2" presetSubtype="1">
                                  <p:stCondLst>
                                    <p:cond delay="0"/>
                                  </p:stCondLst>
                                  <p:childTnLst>
                                    <p:set>
                                      <p:cBhvr>
                                        <p:cTn dur="1" fill="hold" id="12">
                                          <p:stCondLst>
                                            <p:cond delay="0"/>
                                          </p:stCondLst>
                                        </p:cTn>
                                        <p:tgtEl>
                                          <p:spTgt spid="394"/>
                                        </p:tgtEl>
                                        <p:attrNameLst>
                                          <p:attrName>style.visibility</p:attrName>
                                        </p:attrNameLst>
                                      </p:cBhvr>
                                      <p:to>
                                        <p:strVal val="visible"/>
                                      </p:to>
                                    </p:set>
                                    <p:anim calcmode="lin" valueType="num">
                                      <p:cBhvr additive="base">
                                        <p:cTn dur="500" fill="hold" id="13"/>
                                        <p:tgtEl>
                                          <p:spTgt spid="394"/>
                                        </p:tgtEl>
                                        <p:attrNameLst>
                                          <p:attrName>ppt_x</p:attrName>
                                        </p:attrNameLst>
                                      </p:cBhvr>
                                      <p:tavLst>
                                        <p:tav tm="0">
                                          <p:val>
                                            <p:strVal val="#ppt_x"/>
                                          </p:val>
                                        </p:tav>
                                        <p:tav tm="100000">
                                          <p:val>
                                            <p:strVal val="#ppt_x"/>
                                          </p:val>
                                        </p:tav>
                                      </p:tavLst>
                                    </p:anim>
                                    <p:anim calcmode="lin" valueType="num">
                                      <p:cBhvr additive="base">
                                        <p:cTn dur="500" fill="hold" id="14"/>
                                        <p:tgtEl>
                                          <p:spTgt spid="394"/>
                                        </p:tgtEl>
                                        <p:attrNameLst>
                                          <p:attrName>ppt_y</p:attrName>
                                        </p:attrNameLst>
                                      </p:cBhvr>
                                      <p:tavLst>
                                        <p:tav tm="0">
                                          <p:val>
                                            <p:strVal val="0-#ppt_h/2"/>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2" presetSubtype="1">
                                  <p:stCondLst>
                                    <p:cond delay="0"/>
                                  </p:stCondLst>
                                  <p:childTnLst>
                                    <p:set>
                                      <p:cBhvr>
                                        <p:cTn dur="1" fill="hold" id="17">
                                          <p:stCondLst>
                                            <p:cond delay="0"/>
                                          </p:stCondLst>
                                        </p:cTn>
                                        <p:tgtEl>
                                          <p:spTgt spid="420"/>
                                        </p:tgtEl>
                                        <p:attrNameLst>
                                          <p:attrName>style.visibility</p:attrName>
                                        </p:attrNameLst>
                                      </p:cBhvr>
                                      <p:to>
                                        <p:strVal val="visible"/>
                                      </p:to>
                                    </p:set>
                                    <p:animEffect filter="wipe(up)" transition="in">
                                      <p:cBhvr>
                                        <p:cTn dur="500" id="18"/>
                                        <p:tgtEl>
                                          <p:spTgt spid="420"/>
                                        </p:tgtEl>
                                      </p:cBhvr>
                                    </p:animEffect>
                                  </p:childTnLst>
                                </p:cTn>
                              </p:par>
                            </p:childTnLst>
                          </p:cTn>
                        </p:par>
                        <p:par>
                          <p:cTn fill="hold" id="19" nodeType="afterGroup">
                            <p:stCondLst>
                              <p:cond delay="2000"/>
                            </p:stCondLst>
                            <p:childTnLst>
                              <p:par>
                                <p:cTn fill="hold" id="20" nodeType="afterEffect" presetClass="entr" presetID="52" presetSubtype="0">
                                  <p:stCondLst>
                                    <p:cond delay="0"/>
                                  </p:stCondLst>
                                  <p:childTnLst>
                                    <p:set>
                                      <p:cBhvr>
                                        <p:cTn dur="1" fill="hold" id="21">
                                          <p:stCondLst>
                                            <p:cond delay="0"/>
                                          </p:stCondLst>
                                        </p:cTn>
                                        <p:tgtEl>
                                          <p:spTgt spid="407"/>
                                        </p:tgtEl>
                                        <p:attrNameLst>
                                          <p:attrName>style.visibility</p:attrName>
                                        </p:attrNameLst>
                                      </p:cBhvr>
                                      <p:to>
                                        <p:strVal val="visible"/>
                                      </p:to>
                                    </p:set>
                                    <p:animScale>
                                      <p:cBhvr>
                                        <p:cTn decel="50000" dur="500" fill="hold" id="22">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23">
                                          <p:stCondLst>
                                            <p:cond delay="0"/>
                                          </p:stCondLst>
                                        </p:cTn>
                                        <p:tgtEl>
                                          <p:spTgt spid="407"/>
                                        </p:tgtEl>
                                        <p:attrNameLst>
                                          <p:attrName>ppt_x</p:attrName>
                                          <p:attrName>ppt_y</p:attrName>
                                        </p:attrNameLst>
                                      </p:cBhvr>
                                    </p:animMotion>
                                    <p:animEffect filter="fade" transition="in">
                                      <p:cBhvr>
                                        <p:cTn dur="500" id="24"/>
                                        <p:tgtEl>
                                          <p:spTgt spid="407"/>
                                        </p:tgtEl>
                                      </p:cBhvr>
                                    </p:animEffect>
                                  </p:childTnLst>
                                </p:cTn>
                              </p:par>
                            </p:childTnLst>
                          </p:cTn>
                        </p:par>
                        <p:par>
                          <p:cTn fill="hold" id="25" nodeType="afterGroup">
                            <p:stCondLst>
                              <p:cond delay="2500"/>
                            </p:stCondLst>
                            <p:childTnLst>
                              <p:par>
                                <p:cTn fill="hold" id="26" nodeType="afterEffect" presetClass="entr" presetID="52" presetSubtype="0">
                                  <p:stCondLst>
                                    <p:cond delay="0"/>
                                  </p:stCondLst>
                                  <p:childTnLst>
                                    <p:set>
                                      <p:cBhvr>
                                        <p:cTn dur="1" fill="hold" id="27">
                                          <p:stCondLst>
                                            <p:cond delay="0"/>
                                          </p:stCondLst>
                                        </p:cTn>
                                        <p:tgtEl>
                                          <p:spTgt spid="410"/>
                                        </p:tgtEl>
                                        <p:attrNameLst>
                                          <p:attrName>style.visibility</p:attrName>
                                        </p:attrNameLst>
                                      </p:cBhvr>
                                      <p:to>
                                        <p:strVal val="visible"/>
                                      </p:to>
                                    </p:set>
                                    <p:animScale>
                                      <p:cBhvr>
                                        <p:cTn decel="50000" dur="500" fill="hold" id="28">
                                          <p:stCondLst>
                                            <p:cond delay="0"/>
                                          </p:stCondLst>
                                        </p:cTn>
                                        <p:tgtEl>
                                          <p:spTgt spid="4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29">
                                          <p:stCondLst>
                                            <p:cond delay="0"/>
                                          </p:stCondLst>
                                        </p:cTn>
                                        <p:tgtEl>
                                          <p:spTgt spid="410"/>
                                        </p:tgtEl>
                                        <p:attrNameLst>
                                          <p:attrName>ppt_x</p:attrName>
                                          <p:attrName>ppt_y</p:attrName>
                                        </p:attrNameLst>
                                      </p:cBhvr>
                                    </p:animMotion>
                                    <p:animEffect filter="fade" transition="in">
                                      <p:cBhvr>
                                        <p:cTn dur="500" id="30"/>
                                        <p:tgtEl>
                                          <p:spTgt spid="410"/>
                                        </p:tgtEl>
                                      </p:cBhvr>
                                    </p:animEffect>
                                  </p:childTnLst>
                                </p:cTn>
                              </p:par>
                            </p:childTnLst>
                          </p:cTn>
                        </p:par>
                        <p:par>
                          <p:cTn fill="hold" id="31" nodeType="afterGroup">
                            <p:stCondLst>
                              <p:cond delay="3000"/>
                            </p:stCondLst>
                            <p:childTnLst>
                              <p:par>
                                <p:cTn fill="hold" id="32" nodeType="afterEffect" presetClass="entr" presetID="52" presetSubtype="0">
                                  <p:stCondLst>
                                    <p:cond delay="0"/>
                                  </p:stCondLst>
                                  <p:childTnLst>
                                    <p:set>
                                      <p:cBhvr>
                                        <p:cTn dur="1" fill="hold" id="33">
                                          <p:stCondLst>
                                            <p:cond delay="0"/>
                                          </p:stCondLst>
                                        </p:cTn>
                                        <p:tgtEl>
                                          <p:spTgt spid="413"/>
                                        </p:tgtEl>
                                        <p:attrNameLst>
                                          <p:attrName>style.visibility</p:attrName>
                                        </p:attrNameLst>
                                      </p:cBhvr>
                                      <p:to>
                                        <p:strVal val="visible"/>
                                      </p:to>
                                    </p:set>
                                    <p:animScale>
                                      <p:cBhvr>
                                        <p:cTn decel="50000" dur="500" fill="hold" id="34">
                                          <p:stCondLst>
                                            <p:cond delay="0"/>
                                          </p:stCondLst>
                                        </p:cTn>
                                        <p:tgtEl>
                                          <p:spTgt spid="4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5">
                                          <p:stCondLst>
                                            <p:cond delay="0"/>
                                          </p:stCondLst>
                                        </p:cTn>
                                        <p:tgtEl>
                                          <p:spTgt spid="413"/>
                                        </p:tgtEl>
                                        <p:attrNameLst>
                                          <p:attrName>ppt_x</p:attrName>
                                          <p:attrName>ppt_y</p:attrName>
                                        </p:attrNameLst>
                                      </p:cBhvr>
                                    </p:animMotion>
                                    <p:animEffect filter="fade" transition="in">
                                      <p:cBhvr>
                                        <p:cTn dur="500" id="36"/>
                                        <p:tgtEl>
                                          <p:spTgt spid="413"/>
                                        </p:tgtEl>
                                      </p:cBhvr>
                                    </p:animEffect>
                                  </p:childTnLst>
                                </p:cTn>
                              </p:par>
                            </p:childTnLst>
                          </p:cTn>
                        </p:par>
                        <p:par>
                          <p:cTn fill="hold" id="37" nodeType="afterGroup">
                            <p:stCondLst>
                              <p:cond delay="3500"/>
                            </p:stCondLst>
                            <p:childTnLst>
                              <p:par>
                                <p:cTn fill="hold" grpId="0" id="38" nodeType="afterEffect" presetClass="entr" presetID="22" presetSubtype="8">
                                  <p:stCondLst>
                                    <p:cond delay="0"/>
                                  </p:stCondLst>
                                  <p:childTnLst>
                                    <p:set>
                                      <p:cBhvr>
                                        <p:cTn dur="1" fill="hold" id="39">
                                          <p:stCondLst>
                                            <p:cond delay="0"/>
                                          </p:stCondLst>
                                        </p:cTn>
                                        <p:tgtEl>
                                          <p:spTgt spid="417"/>
                                        </p:tgtEl>
                                        <p:attrNameLst>
                                          <p:attrName>style.visibility</p:attrName>
                                        </p:attrNameLst>
                                      </p:cBhvr>
                                      <p:to>
                                        <p:strVal val="visible"/>
                                      </p:to>
                                    </p:set>
                                    <p:animEffect filter="wipe(left)" transition="in">
                                      <p:cBhvr>
                                        <p:cTn dur="500" id="40"/>
                                        <p:tgtEl>
                                          <p:spTgt spid="417"/>
                                        </p:tgtEl>
                                      </p:cBhvr>
                                    </p:animEffect>
                                  </p:childTnLst>
                                </p:cTn>
                              </p:par>
                              <p:par>
                                <p:cTn fill="hold" grpId="0" id="41" nodeType="withEffect" presetClass="entr" presetID="22" presetSubtype="8">
                                  <p:stCondLst>
                                    <p:cond delay="200"/>
                                  </p:stCondLst>
                                  <p:childTnLst>
                                    <p:set>
                                      <p:cBhvr>
                                        <p:cTn dur="1" fill="hold" id="42">
                                          <p:stCondLst>
                                            <p:cond delay="0"/>
                                          </p:stCondLst>
                                        </p:cTn>
                                        <p:tgtEl>
                                          <p:spTgt spid="418"/>
                                        </p:tgtEl>
                                        <p:attrNameLst>
                                          <p:attrName>style.visibility</p:attrName>
                                        </p:attrNameLst>
                                      </p:cBhvr>
                                      <p:to>
                                        <p:strVal val="visible"/>
                                      </p:to>
                                    </p:set>
                                    <p:animEffect filter="wipe(left)" transition="in">
                                      <p:cBhvr>
                                        <p:cTn dur="500" id="43"/>
                                        <p:tgtEl>
                                          <p:spTgt spid="418"/>
                                        </p:tgtEl>
                                      </p:cBhvr>
                                    </p:animEffect>
                                  </p:childTnLst>
                                </p:cTn>
                              </p:par>
                              <p:par>
                                <p:cTn fill="hold" grpId="0" id="44" nodeType="withEffect" presetClass="entr" presetID="22" presetSubtype="8">
                                  <p:stCondLst>
                                    <p:cond delay="400"/>
                                  </p:stCondLst>
                                  <p:childTnLst>
                                    <p:set>
                                      <p:cBhvr>
                                        <p:cTn dur="1" fill="hold" id="45">
                                          <p:stCondLst>
                                            <p:cond delay="0"/>
                                          </p:stCondLst>
                                        </p:cTn>
                                        <p:tgtEl>
                                          <p:spTgt spid="419"/>
                                        </p:tgtEl>
                                        <p:attrNameLst>
                                          <p:attrName>style.visibility</p:attrName>
                                        </p:attrNameLst>
                                      </p:cBhvr>
                                      <p:to>
                                        <p:strVal val="visible"/>
                                      </p:to>
                                    </p:set>
                                    <p:animEffect filter="wipe(left)" transition="in">
                                      <p:cBhvr>
                                        <p:cTn dur="500" id="46"/>
                                        <p:tgtEl>
                                          <p:spTgt spid="4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7"/>
      <p:bldP grpId="0" spid="418"/>
      <p:bldP grpId="0" spid="419"/>
      <p:bldP grpId="0" spid="420"/>
    </p:bldLst>
  </p:timing>
</p:sld>
</file>

<file path=ppt/tags/tag1.xml><?xml version="1.0" encoding="utf-8"?>
<p:tagLst xmlns:p="http://schemas.openxmlformats.org/presentationml/2006/main">
  <p:tag name="SELECTED" val="True"/>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226">
      <a:dk1>
        <a:sysClr val="windowText" lastClr="000000"/>
      </a:dk1>
      <a:lt1>
        <a:sysClr val="window" lastClr="FFFFFF"/>
      </a:lt1>
      <a:dk2>
        <a:srgbClr val="959596"/>
      </a:dk2>
      <a:lt2>
        <a:srgbClr val="D9D9D9"/>
      </a:lt2>
      <a:accent1>
        <a:srgbClr val="C00000"/>
      </a:accent1>
      <a:accent2>
        <a:srgbClr val="000000"/>
      </a:accent2>
      <a:accent3>
        <a:srgbClr val="3F3F3F"/>
      </a:accent3>
      <a:accent4>
        <a:srgbClr val="262626"/>
      </a:accent4>
      <a:accent5>
        <a:srgbClr val="000000"/>
      </a:accent5>
      <a:accent6>
        <a:srgbClr val="FF0000"/>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381</Paragraphs>
  <Slides>31</Slides>
  <Notes>12</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31</vt:i4>
      </vt:variant>
    </vt:vector>
  </HeadingPairs>
  <TitlesOfParts>
    <vt:vector baseType="lpstr" size="52">
      <vt:lpstr>Arial</vt:lpstr>
      <vt:lpstr>Calibri</vt:lpstr>
      <vt:lpstr>微软雅黑</vt:lpstr>
      <vt:lpstr>宋体</vt:lpstr>
      <vt:lpstr>Calibri Light</vt:lpstr>
      <vt:lpstr>华文细黑</vt:lpstr>
      <vt:lpstr>Wingdings</vt:lpstr>
      <vt:lpstr>Helvetica Light</vt:lpstr>
      <vt:lpstr>Kontrapunkt Bob Bold</vt:lpstr>
      <vt:lpstr>Helvetica Neue</vt:lpstr>
      <vt:lpstr>Gotham Light</vt:lpstr>
      <vt:lpstr>Gotham Medium</vt:lpstr>
      <vt:lpstr>Open Sans Light</vt:lpstr>
      <vt:lpstr>Open Sans</vt:lpstr>
      <vt:lpstr>方正兰亭粗黑_GBK</vt:lpstr>
      <vt:lpstr>Arial Rounded MT Bold</vt:lpstr>
      <vt:lpstr>Times New Roman</vt:lpstr>
      <vt:lpstr>Agency FB</vt:lpstr>
      <vt:lpstr>Meiryo</vt:lpstr>
      <vt:lpstr>Arial Narrow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2022-03-20T11:22:40Z</dcterms:created>
  <cp:lastPrinted>2022-03-20T11:22:40Z</cp:lastPrinted>
  <dcterms:modified xsi:type="dcterms:W3CDTF">2022-03-20T03:32:19Z</dcterms:modified>
  <cp:revision>1</cp:revision>
</cp:coreProperties>
</file>